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6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7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8.xml" ContentType="application/vnd.openxmlformats-officedocument.theme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9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10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theme/theme11.xml" ContentType="application/vnd.openxmlformats-officedocument.theme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12.xml" ContentType="application/vnd.openxmlformats-officedocument.theme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notesSlides/notesSlide1.xml" ContentType="application/vnd.openxmlformats-officedocument.presentationml.notesSlide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9" r:id="rId1"/>
    <p:sldMasterId id="2147483650" r:id="rId2"/>
    <p:sldMasterId id="2147483673" r:id="rId3"/>
    <p:sldMasterId id="2147483689" r:id="rId4"/>
    <p:sldMasterId id="2147483705" r:id="rId5"/>
    <p:sldMasterId id="2147483774" r:id="rId6"/>
    <p:sldMasterId id="2147483786" r:id="rId7"/>
    <p:sldMasterId id="2147483798" r:id="rId8"/>
    <p:sldMasterId id="2147483810" r:id="rId9"/>
    <p:sldMasterId id="2147483822" r:id="rId10"/>
    <p:sldMasterId id="2147483834" r:id="rId11"/>
    <p:sldMasterId id="2147483846" r:id="rId12"/>
    <p:sldMasterId id="2147483858" r:id="rId13"/>
  </p:sldMasterIdLst>
  <p:notesMasterIdLst>
    <p:notesMasterId r:id="rId53"/>
  </p:notesMasterIdLst>
  <p:handoutMasterIdLst>
    <p:handoutMasterId r:id="rId54"/>
  </p:handoutMasterIdLst>
  <p:sldIdLst>
    <p:sldId id="1092" r:id="rId14"/>
    <p:sldId id="1236" r:id="rId15"/>
    <p:sldId id="1222" r:id="rId16"/>
    <p:sldId id="1221" r:id="rId17"/>
    <p:sldId id="1225" r:id="rId18"/>
    <p:sldId id="1226" r:id="rId19"/>
    <p:sldId id="1229" r:id="rId20"/>
    <p:sldId id="1223" r:id="rId21"/>
    <p:sldId id="1230" r:id="rId22"/>
    <p:sldId id="1231" r:id="rId23"/>
    <p:sldId id="1232" r:id="rId24"/>
    <p:sldId id="1234" r:id="rId25"/>
    <p:sldId id="1235" r:id="rId26"/>
    <p:sldId id="1246" r:id="rId27"/>
    <p:sldId id="1233" r:id="rId28"/>
    <p:sldId id="1227" r:id="rId29"/>
    <p:sldId id="1228" r:id="rId30"/>
    <p:sldId id="1219" r:id="rId31"/>
    <p:sldId id="1224" r:id="rId32"/>
    <p:sldId id="1238" r:id="rId33"/>
    <p:sldId id="1239" r:id="rId34"/>
    <p:sldId id="1240" r:id="rId35"/>
    <p:sldId id="1241" r:id="rId36"/>
    <p:sldId id="1242" r:id="rId37"/>
    <p:sldId id="1243" r:id="rId38"/>
    <p:sldId id="1244" r:id="rId39"/>
    <p:sldId id="1245" r:id="rId40"/>
    <p:sldId id="1220" r:id="rId41"/>
    <p:sldId id="1250" r:id="rId42"/>
    <p:sldId id="1237" r:id="rId43"/>
    <p:sldId id="1249" r:id="rId44"/>
    <p:sldId id="1248" r:id="rId45"/>
    <p:sldId id="1252" r:id="rId46"/>
    <p:sldId id="1251" r:id="rId47"/>
    <p:sldId id="1247" r:id="rId48"/>
    <p:sldId id="1253" r:id="rId49"/>
    <p:sldId id="1254" r:id="rId50"/>
    <p:sldId id="1256" r:id="rId51"/>
    <p:sldId id="1080" r:id="rId52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orient="horz" pos="4319">
          <p15:clr>
            <a:srgbClr val="A4A3A4"/>
          </p15:clr>
        </p15:guide>
        <p15:guide id="4" pos="444">
          <p15:clr>
            <a:srgbClr val="A4A3A4"/>
          </p15:clr>
        </p15:guide>
        <p15:guide id="5" pos="57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a Pedron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66"/>
    <a:srgbClr val="C0C0C0"/>
    <a:srgbClr val="CCFF99"/>
    <a:srgbClr val="CCCCFF"/>
    <a:srgbClr val="FF0000"/>
    <a:srgbClr val="3333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 autoAdjust="0"/>
    <p:restoredTop sz="96937" autoAdjust="0"/>
  </p:normalViewPr>
  <p:slideViewPr>
    <p:cSldViewPr>
      <p:cViewPr varScale="1">
        <p:scale>
          <a:sx n="98" d="100"/>
          <a:sy n="98" d="100"/>
        </p:scale>
        <p:origin x="78" y="150"/>
      </p:cViewPr>
      <p:guideLst>
        <p:guide orient="horz" pos="709"/>
        <p:guide orient="horz" pos="3974"/>
        <p:guide orient="horz" pos="4319"/>
        <p:guide pos="444"/>
        <p:guide pos="57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1248"/>
    </p:cViewPr>
  </p:sorterViewPr>
  <p:notesViewPr>
    <p:cSldViewPr>
      <p:cViewPr varScale="1">
        <p:scale>
          <a:sx n="60" d="100"/>
          <a:sy n="60" d="100"/>
        </p:scale>
        <p:origin x="-2106" y="-78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slide" Target="slides/slide26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slide" Target="slides/slide29.xml"/><Relationship Id="rId47" Type="http://schemas.openxmlformats.org/officeDocument/2006/relationships/slide" Target="slides/slide34.xml"/><Relationship Id="rId50" Type="http://schemas.openxmlformats.org/officeDocument/2006/relationships/slide" Target="slides/slide37.xml"/><Relationship Id="rId55" Type="http://schemas.openxmlformats.org/officeDocument/2006/relationships/commentAuthors" Target="commentAuthor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slide" Target="slides/slide33.xml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slide" Target="slides/slide16.xml"/><Relationship Id="rId41" Type="http://schemas.openxmlformats.org/officeDocument/2006/relationships/slide" Target="slides/slide28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40" Type="http://schemas.openxmlformats.org/officeDocument/2006/relationships/slide" Target="slides/slide27.xml"/><Relationship Id="rId45" Type="http://schemas.openxmlformats.org/officeDocument/2006/relationships/slide" Target="slides/slide32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49" Type="http://schemas.openxmlformats.org/officeDocument/2006/relationships/slide" Target="slides/slide36.xml"/><Relationship Id="rId57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4" Type="http://schemas.openxmlformats.org/officeDocument/2006/relationships/slide" Target="slides/slide31.xml"/><Relationship Id="rId52" Type="http://schemas.openxmlformats.org/officeDocument/2006/relationships/slide" Target="slides/slide3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slide" Target="slides/slide30.xml"/><Relationship Id="rId48" Type="http://schemas.openxmlformats.org/officeDocument/2006/relationships/slide" Target="slides/slide35.xml"/><Relationship Id="rId56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8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B738A7B3-2997-40D8-9046-D105E685CF8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82316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1:09.6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2B8E90-DBD9-4E3B-99EF-A9014B561ABD}" emma:medium="tactile" emma:mode="ink">
          <msink:context xmlns:msink="http://schemas.microsoft.com/ink/2010/main" type="writingRegion" rotatedBoundingBox="1497,2704 23865,2420 23937,8020 1568,8304"/>
        </emma:interpretation>
      </emma:emma>
    </inkml:annotationXML>
    <inkml:traceGroup>
      <inkml:annotationXML>
        <emma:emma xmlns:emma="http://www.w3.org/2003/04/emma" version="1.0">
          <emma:interpretation id="{4BFAC673-257E-4D58-A669-2A91E993B417}" emma:medium="tactile" emma:mode="ink">
            <msink:context xmlns:msink="http://schemas.microsoft.com/ink/2010/main" type="paragraph" rotatedBoundingBox="1497,2704 23865,2420 23881,3649 1513,3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430078-CE2D-46E4-8803-F1DE8F5C8A20}" emma:medium="tactile" emma:mode="ink">
              <msink:context xmlns:msink="http://schemas.microsoft.com/ink/2010/main" type="inkBullet" rotatedBoundingBox="1504,3235 1643,3233 1645,3380 1506,3381"/>
            </emma:interpretation>
            <emma:one-of disjunction-type="recognition" id="oneOf0">
              <emma:interpretation id="interp0" emma:lang="ko-KR" emma:confidence="0">
                <emma:literal>•</emma:literal>
              </emma:interpretation>
            </emma:one-of>
          </emma:emma>
        </inkml:annotationXML>
        <inkml:trace contextRef="#ctx0" brushRef="#br0">-1090 589 30,'-11'-4'46,"2"0"1,-1-3-1,10 7-34,-10-7 0,10 7-3,0 0 2,-8-10 1,8 10 1,0 0-1,0 0 0,0 0-1,0 0 3,0 0-2,0 7-4,0-7-4,0 17 1,0-8 0,2 2 0,-2-11-2,6 15 0,-6-15 0,14 8-1,-4-6 1,0-2-1,1-4 1,0-3 0,2-1 0,-3-2-1,2-1 0,-7-2 0,-3-1 0,-2-2 1,0 8 1,0-5 0,0 13-2,0 0 1,0 0 1,0 0 0,-2 11 0,2 9 0,-5-4-1,3 8 0,-8-10 1,9 5-1,-5-5 0,1-3-1,3-2 0,2-9 0,3 9 0,-3-9 0,15-2 0,-5-5 1,2 0-1,-2-5 0,0 0-1,-5-1 1,-4 2-1,-1 0-1,0 3 1,0 8 0,-12-11-1,1 10 1,0 1-1,1 4 0,1 4-1,0 0-15,2 1-51,-1 4-2,8-13-5,0 0-2,0 0-4</inkml:trace>
      </inkml:traceGroup>
      <inkml:traceGroup>
        <inkml:annotationXML>
          <emma:emma xmlns:emma="http://www.w3.org/2003/04/emma" version="1.0">
            <emma:interpretation id="{505F17C2-1AB0-4011-9246-7DC04ED893EF}" emma:medium="tactile" emma:mode="ink">
              <msink:context xmlns:msink="http://schemas.microsoft.com/ink/2010/main" type="line" rotatedBoundingBox="2639,2689 23865,2420 23881,3649 2655,3918"/>
            </emma:interpretation>
          </emma:emma>
        </inkml:annotationXML>
        <inkml:traceGroup>
          <inkml:annotationXML>
            <emma:emma xmlns:emma="http://www.w3.org/2003/04/emma" version="1.0">
              <emma:interpretation id="{8F48AB3A-2F27-49A3-BACE-AC1778D9CFEE}" emma:medium="tactile" emma:mode="ink">
                <msink:context xmlns:msink="http://schemas.microsoft.com/ink/2010/main" type="inkWord" rotatedBoundingBox="2630,3597 2642,2702 3346,2711 3334,3606"/>
              </emma:interpretation>
              <emma:one-of disjunction-type="recognition" id="oneOf1">
                <emma:interpretation id="interp1" emma:lang="ko-KR" emma:confidence="0">
                  <emma:literal>스</emma:literal>
                </emma:interpretation>
                <emma:interpretation id="interp2" emma:lang="ko-KR" emma:confidence="0">
                  <emma:literal>므</emma:literal>
                </emma:interpretation>
                <emma:interpretation id="interp3" emma:lang="ko-KR" emma:confidence="0">
                  <emma:literal>±</emma:literal>
                </emma:interpretation>
                <emma:interpretation id="interp4" emma:lang="ko-KR" emma:confidence="0">
                  <emma:literal>안</emma:literal>
                </emma:interpretation>
                <emma:interpretation id="interp5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-105378.1851">51 88 68,'-15'6'78,"0"-5"-4,4-1-5,11 0-4,-12-23-18,12 23-39,0 0-3,7 0-5,4 0 1,5 0 4,5 1 2,4-1 1,8-1 2,4-6 0,10-1-1,5-2 1,2 3-3,4-3-2,-3 2-1,1 0-1,-5 3-1,-2 1-1,-9 1-1,-9 0-2,-4 3-4,-8 0-7,-4 0-12,-15 0-15,1 13-36,-2-1-2,-16-1-4,1 4-3,-10 2 6</inkml:trace>
          <inkml:trace contextRef="#ctx0" brushRef="#br0" timeOffset="-105081.7846">51 760 32,'-1'31'74,"2"-5"-2,5-6-1,8-3-4,4-4-2,8-5-46,6-2-8,16 1 3,6-7 1,3 0-1,8-3 0,-3-1 0,-1-3 0,-6 1-6,-7 0-10,-9 5-17,-12 1-21,-10 0-37,-17 0-1,0 0-6,0 0-5,0-18-2</inkml:trace>
          <inkml:trace contextRef="#ctx0" brushRef="#br0" timeOffset="-105752.5858">287 35 42,'2'-9'46,"-2"9"6,0 0 5,2 4-26,1 11 1,1 7 0,6 10-1,-6 5-1,0 9 3,2 5-4,0 5-6,3 2-9,0 4-4,1-2-4,-2-7-3,-2-4-1,-1-4 0,1-8-1,-3-3 0,-3-12 1,0-5 0,0-5 1,0-3 0,0-9-2,0 0-1,0 7-9,0-7-21,-2-9-43,2-3-2,-1-9-5,1-2-5,-4-10-2</inkml:trace>
        </inkml:traceGroup>
        <inkml:traceGroup>
          <inkml:annotationXML>
            <emma:emma xmlns:emma="http://www.w3.org/2003/04/emma" version="1.0">
              <emma:interpretation id="{63304C26-62B5-4200-BA35-A76217BA2556}" emma:medium="tactile" emma:mode="ink">
                <msink:context xmlns:msink="http://schemas.microsoft.com/ink/2010/main" type="inkWord" rotatedBoundingBox="3585,3110 3997,3433 3748,3750 3336,3427"/>
              </emma:interpretation>
              <emma:one-of disjunction-type="recognition" id="oneOf2"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꺼</emma:literal>
                </emma:interpretation>
                <emma:interpretation id="interp9" emma:lang="ko-KR" emma:confidence="0">
                  <emma:literal>커</emma:literal>
                </emma:interpretation>
                <emma:interpretation id="interp10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-104504.5836">854 569 3,'-7'-13'73,"7"3"2,-3 0-5,3 10-2,0-12-3,0 12-33,15 17-13,-1 10-9,4 13-1,-4 0 0,1 9 2,-6 1 0,2-4 1,-9-7-1,-1-6 1,-1-9 0,0-11-3,0-13-9,0 0 0,-12 0 0,6-12 0,2-11 0,-3-7 0,3-4 0,1-7 0,3-2 0,0-2 0,9 0 0,3 4 0,6 6 0,4 4 0,4 14 0,3 7 0,3 11 0,-1 17 0,3 6 0,-7 9 0,-3 5 0,0 6 0,-4-2 0,-7-1 0,-2-10 0,-5-6 0,-1-1 0,0-8 0,-3-2 0,-2-14-19,-40 10-58,65-10-3,-25 0-2,0-16-7,0-5-5</inkml:trace>
        </inkml:traceGroup>
        <inkml:traceGroup>
          <inkml:annotationXML>
            <emma:emma xmlns:emma="http://www.w3.org/2003/04/emma" version="1.0">
              <emma:interpretation id="{CDA5C84A-486E-4716-A338-EFF9594A26A7}" emma:medium="tactile" emma:mode="ink">
                <msink:context xmlns:msink="http://schemas.microsoft.com/ink/2010/main" type="inkWord" rotatedBoundingBox="4269,3119 4519,3608 4176,3784 3926,3295"/>
              </emma:interpretation>
              <emma:one-of disjunction-type="recognition" id="oneOf3"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서</emma:literal>
                </emma:interpretation>
                <emma:interpretation id="interp13" emma:lang="ko-KR" emma:confidence="0">
                  <emma:literal>H</emma:literal>
                </emma:interpretation>
                <emma:interpretation id="interp14" emma:lang="ko-KR" emma:confidence="0">
                  <emma:literal>R</emma:literal>
                </emma:interpretation>
                <emma:interpretation id="interp15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-103896.1825">1427 518 20,'0'0'70,"-14"-1"1,14 1-1,0 0-2,3 10 1,4 16-41,1 2-9,0 8-5,-1 3 0,1 5 0,-3 9-1,0-1-3,-2-7-3,0-7 2,-3-9 2,1-8-7,-1-9-4,0-12 0,-1-8 0,-1-11 0,-1-10 0,-1-5 0,4-9 0,-1-7 0,1 0 0,8-3 0,2 3 0,4 3 0,2 6 0,2 6 0,4 13 0,2 5 0,-4 15 0,4 5 0,2 14 0,-3 11 0,2 6 0,-7 7 0,-2 3 0,-3 6 0,-2 0 0,-3-2 0,-4-4 0,0-11 0,-2-2 0,1-9 0,-2 0 0,2-10 0,-1-5 0,-2-7 0,6 10 0,-6-10-61,0 0-21,8-11-2,-5-1-6,7-3-4,-8-4-1</inkml:trace>
        </inkml:traceGroup>
        <inkml:traceGroup>
          <inkml:annotationXML>
            <emma:emma xmlns:emma="http://www.w3.org/2003/04/emma" version="1.0">
              <emma:interpretation id="{0AA922D8-6558-4E59-951C-10785CDB0A3D}" emma:medium="tactile" emma:mode="ink">
                <msink:context xmlns:msink="http://schemas.microsoft.com/ink/2010/main" type="inkWord" rotatedBoundingBox="4434,3600 4731,3065 5124,3283 4827,3819"/>
              </emma:interpretation>
              <emma:one-of disjunction-type="recognition" id="oneOf4">
                <emma:interpretation id="interp16" emma:lang="ko-KR" emma:confidence="0">
                  <emma:literal>e</emma:literal>
                </emma:interpretation>
                <emma:interpretation id="interp17" emma:lang="ko-KR" emma:confidence="0">
                  <emma:literal>으</emma:literal>
                </emma:interpretation>
                <emma:interpretation id="interp18" emma:lang="ko-KR" emma:confidence="0">
                  <emma:literal>오</emma:literal>
                </emma:interpretation>
                <emma:interpretation id="interp19" emma:lang="ko-KR" emma:confidence="0">
                  <emma:literal>c</emma:literal>
                </emma:interpretation>
                <emma:interpretation id="interp20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103459.3818">1933 667 13,'0'0'85,"0"0"-1,8-2-6,-8 2-3,0 0-2,5 34-16,-5-34-52,13 13-5,-5-5 0,2-2 1,5-6 1,0-3 1,10-2 0,1-8 1,3-4-1,4-4 0,-1-3 0,-5-5-1,-2 0 0,-3 2-1,-8-2-1,-7 2-1,-4 3 0,-3 3 0,-7 6 0,-7 5 1,-7 8 1,-6 2 2,-6 10 1,-5 12 1,-2 7 0,-1 4-5,-2 9 0,5 3 0,6 8 0,7 0 0,7-3 0,9 0 0,6-6 0,8-7 0,15-6 0,6-4 0,10-14 0,5-8 0,10-5-11,41-7-68,-42-9-3,2-6-3,-9-9-6,-2-1-3</inkml:trace>
        </inkml:traceGroup>
        <inkml:traceGroup>
          <inkml:annotationXML>
            <emma:emma xmlns:emma="http://www.w3.org/2003/04/emma" version="1.0">
              <emma:interpretation id="{CB8C8302-EB13-46B8-AECD-C6E9124C5360}" emma:medium="tactile" emma:mode="ink">
                <msink:context xmlns:msink="http://schemas.microsoft.com/ink/2010/main" type="inkWord" rotatedBoundingBox="4884,3476 5279,2976 5515,3162 5119,3663"/>
              </emma:interpretation>
              <emma:one-of disjunction-type="recognition" id="oneOf5">
                <emma:interpretation id="interp21" emma:lang="ko-KR" emma:confidence="0">
                  <emma:literal>r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v</emma:literal>
                </emma:interpretation>
                <emma:interpretation id="interp24" emma:lang="ko-KR" emma:confidence="0">
                  <emma:literal>「</emma:literal>
                </emma:interpretation>
                <emma:interpretation id="interp25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-103131.7812">2405 557 75,'0'0'86,"13"3"-3,-5 16-3,-3 9-3,2 8-1,-1 2-60,3 11-11,-3 2 1,1-2-2,-3-3-1,0-10-3,-1-9 0,-3-15 0,0-12 0,7-15 0,-2-11 0,4-9 0,3-10 0,3-4 0,3-3 0,3-3 0,4 4 0,1 3 0,1 9 0,2 7 0,2 6 0,-1 8 0,-3 4 0,2 11 0,-7-2 0,-5 5-80,1 2-2,-6 1-2,2 4-5,-14-7-5</inkml:trace>
        </inkml:traceGroup>
        <inkml:traceGroup>
          <inkml:annotationXML>
            <emma:emma xmlns:emma="http://www.w3.org/2003/04/emma" version="1.0">
              <emma:interpretation id="{F0B006E5-FE9D-4DD4-90A9-AEDBF97DE1C8}" emma:medium="tactile" emma:mode="ink">
                <msink:context xmlns:msink="http://schemas.microsoft.com/ink/2010/main" type="inkWord" rotatedBoundingBox="6399,2642 10368,2591 10380,3555 6411,3605"/>
              </emma:interpretation>
              <emma:one-of disjunction-type="recognition" id="oneOf6"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P</emma:literal>
                </emma:interpretation>
                <emma:interpretation id="interp28" emma:lang="ko-KR" emma:confidence="0">
                  <emma:literal>『</emma:literal>
                </emma:interpretation>
                <emma:interpretation id="interp29" emma:lang="ko-KR" emma:confidence="0">
                  <emma:literal>8</emma:literal>
                </emma:interpretation>
                <emma:interpretation id="interp30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-102086.5794">3974 248 46,'-6'-12'71,"2"1"-4,4 11-4,-6-13 6,6 18-31,0 11-1,0 11-10,0 15-7,0 9-3,0 13 0,3 8 1,0 5-7,-2-5-5,2-6-2,0-7-4,0-10 0,-1-12 0,1-11 0,-2-10 0,-1-16 0,0 0 0,0 0 0,0-17 0,-1-4 0,-6-10 0,-1-8 0,-7-11 0,-3-7 0,0-7 0,0-8 0,0-1 0,4-3 0,5 1 0,2-1 0,7 9 0,9 5 0,12 6 0,7 12 0,6 4 0,6 13 0,6 10 0,3 16 0,1 7 0,-8 16 0,-10 7 0,-8 14 0,-16 7 0,-10 3 0,-15 3 0,-15-4 0,-9-3 0,-10-5 0,-5-2 0,1-9 0,2-5 0,7-4 0,5-7 0,8-3-30,6 0-20,15-4-32,12-10-1,0 0-4,21 8-4,1-9 7</inkml:trace>
        </inkml:traceGroup>
        <inkml:traceGroup>
          <inkml:annotationXML>
            <emma:emma xmlns:emma="http://www.w3.org/2003/04/emma" version="1.0">
              <emma:interpretation id="{7FA8804A-7B84-4A21-9E10-06D482F1684A}" emma:medium="tactile" emma:mode="ink">
                <msink:context xmlns:msink="http://schemas.microsoft.com/ink/2010/main" type="inkWord" rotatedBoundingBox="6793,3217 7263,2889 7492,3217 7022,3545"/>
              </emma:interpretation>
              <emma:one-of disjunction-type="recognition" id="oneOf7">
                <emma:interpretation id="interp31" emma:lang="ko-KR" emma:confidence="0">
                  <emma:literal>r</emma:literal>
                </emma:interpretation>
                <emma:interpretation id="interp32" emma:lang="ko-KR" emma:confidence="0">
                  <emma:literal>「</emma:literal>
                </emma:interpretation>
                <emma:interpretation id="interp33" emma:lang="ko-KR" emma:confidence="0">
                  <emma:literal>u</emma:literal>
                </emma:interpretation>
                <emma:interpretation id="interp34" emma:lang="ko-KR" emma:confidence="0">
                  <emma:literal>"</emma:literal>
                </emma:interpretation>
                <emma:interpretation id="interp35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-101696.5787">4227 452 61,'14'-2'74,"0"2"-2,-3 0 0,1 13-6,-4 6 0,27 8-58,-24 10-6,1 5 2,-2 7 2,0-4 2,-4 5 0,-3-15 2,1-5 3,-4-7 4,2-10 0,-2-13-10,0 0-7,0 0 0,-3-13 0,3-7 0,0-11 0,1 0 0,5-7 0,6-2 0,2-3 0,11 5 0,4 5 0,5 2 0,5 5 0,1 6 0,-3 2 0,2 7 0,-5 2 0,-5 4 0,-8-4-25,-6 6-21,-1 9-35,-14-6 0,16 6-4,-16-6-1,18 7 2</inkml:trace>
        </inkml:traceGroup>
        <inkml:traceGroup>
          <inkml:annotationXML>
            <emma:emma xmlns:emma="http://www.w3.org/2003/04/emma" version="1.0">
              <emma:interpretation id="{7D7396BC-54D9-4632-B076-58B038EE6C17}" emma:medium="tactile" emma:mode="ink">
                <msink:context xmlns:msink="http://schemas.microsoft.com/ink/2010/main" type="inkWord" rotatedBoundingBox="7360,3466 7546,3106 7744,3208 7559,3568"/>
              </emma:interpretation>
              <emma:one-of disjunction-type="recognition" id="oneOf8"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0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〇</emma:literal>
                </emma:interpretation>
                <emma:interpretation id="interp40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-101431.3782">4926 421 46,'16'0'80,"-6"0"0,-9 8 1,-6 6-3,-10 9 0,-6 13-44,-5 3-17,-5 10-2,1 1-13,3 0-2,9-8 0,14-8 0,9-13 0,18-15 0,11-12 0,7-16 0,4-11 0,2-8 0,-4-2 0,-10-2 0,-12 4 0,-13 2 0,-8 10 0,-18 9 0,-7 7 0,-9 2-10,-3 11-72,4-21-3,2 21 0,15 6-6,16-6 1</inkml:trace>
        </inkml:traceGroup>
        <inkml:traceGroup>
          <inkml:annotationXML>
            <emma:emma xmlns:emma="http://www.w3.org/2003/04/emma" version="1.0">
              <emma:interpretation id="{224BD066-4DC2-4F38-A552-D7E7E07D4DC0}" emma:medium="tactile" emma:mode="ink">
                <msink:context xmlns:msink="http://schemas.microsoft.com/ink/2010/main" type="inkWord" rotatedBoundingBox="7749,3551 8209,2785 8623,3034 8163,3800"/>
              </emma:interpretation>
              <emma:one-of disjunction-type="recognition" id="oneOf9">
                <emma:interpretation id="interp41" emma:lang="ko-KR" emma:confidence="0">
                  <emma:literal>d</emma:literal>
                </emma:interpretation>
                <emma:interpretation id="interp42" emma:lang="ko-KR" emma:confidence="0">
                  <emma:literal>이</emma:literal>
                </emma:interpretation>
                <emma:interpretation id="interp43" emma:lang="ko-KR" emma:confidence="0">
                  <emma:literal>a</emma:literal>
                </emma:interpretation>
                <emma:interpretation id="interp44" emma:lang="ko-KR" emma:confidence="0">
                  <emma:literal>디</emma:literal>
                </emma:interpretation>
                <emma:interpretation id="interp45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-100744.977">5660 488 7,'0'0'55,"0"-9"4,0 9 2,0 0 3,0 0-18,0 0-12,0 0-3,0 0-1,0 0-7,0 0-1,-13-1-4,13 1-4,-20-7-7,4 5-3,-6-1-2,-5 3 1,-4 1 1,-8 8 0,-6 8 1,-2 10 1,-4 6 0,0 7 0,5 3-6,2 2 0,10 1 0,9-2 0,13-6 0,12-7 0,5-10 0,16-10 0,9-8 0,9-4 0,6-14 0,2-13 0,3-8 0,-3-11 0,-2-6 0,-6-7 0,-4-7 0,-8-1 0,-7-6 0,-6 5 0,-6 4 0,-5 6 0,-3 11 0,0 8 0,-3 11 0,-4 8 0,7 21 0,0 0 0,-5 17 0,5 14 0,0 10 0,0 11 0,3 14 0,2 3 0,-1 5 0,3-2 0,3-4 0,-1-8 0,0-7 0,-1-10 0,0-14 0,1-8 0,0-7 0,-9-14-26,0 0-55,14-3-1,-9-15-4,8 1-2,-3-6-4</inkml:trace>
        </inkml:traceGroup>
        <inkml:traceGroup>
          <inkml:annotationXML>
            <emma:emma xmlns:emma="http://www.w3.org/2003/04/emma" version="1.0">
              <emma:interpretation id="{2EB68942-A353-483C-8B6A-B5480BB50E1E}" emma:medium="tactile" emma:mode="ink">
                <msink:context xmlns:msink="http://schemas.microsoft.com/ink/2010/main" type="inkWord" rotatedBoundingBox="8553,3168 9058,3194 9043,3478 8538,3453"/>
              </emma:interpretation>
              <emma:one-of disjunction-type="recognition" id="oneOf10">
                <emma:interpretation id="interp46" emma:lang="ko-KR" emma:confidence="0">
                  <emma:literal>나</emma:literal>
                </emma:interpretation>
                <emma:interpretation id="interp47" emma:lang="ko-KR" emma:confidence="0">
                  <emma:literal>u</emma:literal>
                </emma:interpretation>
                <emma:interpretation id="interp48" emma:lang="ko-KR" emma:confidence="0">
                  <emma:literal>다</emma:literal>
                </emma:interpretation>
                <emma:interpretation id="interp49" emma:lang="ko-KR" emma:confidence="0">
                  <emma:literal>n</emma:literal>
                </emma:interpretation>
                <emma:interpretation id="interp50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-100386.1764">5908 500 18,'14'-8'90,"-14"8"-2,14-1-2,-14 10-7,0 13 0,-4 1-8,-20 11-71,19 2 0,3 2 0,2-2 0,2-6 0,9-13 0,5-10 0,9-7 0,6-16 0,3-7 0,2-11 0,1-1 0,0-2 0,-2 3 0,-5 2 0,-8 5 0,-4 7 0,-7 9 0,-11 11 0,7 5 0,-9 11 0,-4 8 0,-3 4 0,1 4 0,3 8 0,-2-8 0,7-1 0,0-8 0,7-2 0,1-9 0,10-3-75,-18-9 15,25-9 1,6 0-1,0-8-26,7 0-4,-6-10 9</inkml:trace>
        </inkml:traceGroup>
        <inkml:traceGroup>
          <inkml:annotationXML>
            <emma:emma xmlns:emma="http://www.w3.org/2003/04/emma" version="1.0">
              <emma:interpretation id="{98159E45-576C-4BAB-AD25-2A55DE5FA8CA}" emma:medium="tactile" emma:mode="ink">
                <msink:context xmlns:msink="http://schemas.microsoft.com/ink/2010/main" type="inkWord" rotatedBoundingBox="9030,2985 10200,2526 10443,3144 9273,3603"/>
              </emma:interpretation>
              <emma:one-of disjunction-type="recognition" id="oneOf11">
                <emma:interpretation id="interp51" emma:lang="ko-KR" emma:confidence="0">
                  <emma:literal>아</emma:literal>
                </emma:interpretation>
                <emma:interpretation id="interp52" emma:lang="ko-KR" emma:confidence="0">
                  <emma:literal>여</emma:literal>
                </emma:interpretation>
                <emma:interpretation id="interp53" emma:lang="ko-KR" emma:confidence="0">
                  <emma:literal>나</emma:literal>
                </emma:interpretation>
                <emma:interpretation id="interp54" emma:lang="ko-KR" emma:confidence="0">
                  <emma:literal>다</emma:literal>
                </emma:interpretation>
                <emma:interpretation id="interp55" emma:lang="ko-KR" emma:confidence="0">
                  <emma:literal>과</emma:literal>
                </emma:interpretation>
              </emma:one-of>
            </emma:emma>
          </inkml:annotationXML>
          <inkml:trace contextRef="#ctx0" brushRef="#br0" timeOffset="-99902.5755">6764 467 22,'11'-10'94,"-11"10"-4,3-11-4,-7 11-6,-17 5 0,-5 10-21,-9 4-59,7 8 0,-7 3 0,2-1 0,8 2 0,6-4 0,11-2 0,8-7 0,16-3 0,13-5 0,6-4 0,10-6 0,2-3 0,8-15 0,2-3 0,-2-8 0,-3-8 0,-2-10 0,-4-8 0,-6-6 0,-4-6 0,-10 4 0,-3-6 0,-10 3 0,-3 3 0,-3 10 0,-6 9 0,-1 14 0,-1 13 0,1 17 0,0 0 0,-8 23 0,6 17 0,2 10 0,0 12 0,0 8 0,4 3 0,7 0 0,0-5 0,5-9 0,-1-10 0,3-8 0,2-14 0,4-7 0,-4-12-4,2-22-54,-22 14-2,16-20-1,-3 6 0,-6-4 0,-4 3-1,-13-10-20,3 7 32</inkml:trace>
          <inkml:trace contextRef="#ctx0" brushRef="#br0" timeOffset="-99715.3752">6956 368 37,'-29'-5'97,"8"-2"-3,21 7-7,11-17-2,26 8-2,13 2-55,12-1-28,15 7 0,4 3 0,8-1 0,-3 3 0,-7-4 0,-6-2-14,-11-1-45,-18-7 0,-3 3-24,-21-11-7,-8 8-2,-13-11-2</inkml:trace>
        </inkml:traceGroup>
        <inkml:traceGroup>
          <inkml:annotationXML>
            <emma:emma xmlns:emma="http://www.w3.org/2003/04/emma" version="1.0">
              <emma:interpretation id="{69855F29-900A-4F12-A284-11FADDFB9DCE}" emma:medium="tactile" emma:mode="ink">
                <msink:context xmlns:msink="http://schemas.microsoft.com/ink/2010/main" type="inkWord" rotatedBoundingBox="11062,2684 12158,2670 12169,3606 11074,3620"/>
              </emma:interpretation>
              <emma:one-of disjunction-type="recognition" id="oneOf12">
                <emma:interpretation id="interp56" emma:lang="ko-KR" emma:confidence="0">
                  <emma:literal>상</emma:literal>
                </emma:interpretation>
                <emma:interpretation id="interp57" emma:lang="ko-KR" emma:confidence="0">
                  <emma:literal>알</emma:literal>
                </emma:interpretation>
                <emma:interpretation id="interp58" emma:lang="ko-KR" emma:confidence="0">
                  <emma:literal>역</emma:literal>
                </emma:interpretation>
                <emma:interpretation id="interp59" emma:lang="ko-KR" emma:confidence="0">
                  <emma:literal>엥</emma:literal>
                </emma:interpretation>
                <emma:interpretation id="interp60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-98373.7727">9433 2 54,'25'-12'74,"-12"0"-6,-13 4-1,-11 1-5,-16 4-1,14 3-59,-20 3 1,-11 8 3,-6 6 1,3 7 5,3 4 1,7 7 1,8 6 2,10 13-1,6 5-2,12 12-5,1 9-1,8 2-3,7-1 1,4-5-5,1-7 0,0-8 0,1-10 0,-4-12 0,-5-12 0,-1-6 0,-5-13-14,-6-8-61,0 0 21,0 0-25,12-4-4,-12-16-5,3-4-1</inkml:trace>
          <inkml:trace contextRef="#ctx0" brushRef="#br0" timeOffset="-98139.7724">9034 429 33,'-15'-3'97,"-3"-2"-6,18 5-5,-4-12-3,17 3-4,14-4-37,15 3-42,11 4 0,5 4 0,8-3 0,-2 3 0,0-4 0,-10 6 0,-13-7-17,-29 7-62,17 0-2,-29 0-3,0 0-7,-16-14-3</inkml:trace>
          <inkml:trace contextRef="#ctx0" brushRef="#br0" timeOffset="-98701.3734">8478 360 42,'20'-9'69,"-4"4"1,-5-2-2,-11 7-1,0 0-27,-1 6-6,-13 11-6,-4 6-10,-2 4-4,2 4-1,2 5 1,7-1-2,7-2-2,13-7-5,13-6 0,12-12-3,8-8-2,1-13 0,4-9 0,-4-8 0,-6-1 0,-10-1 0,-12 1 0,-12 3 0,-8 6 0,-15 6 0,-11 4 0,-7 10 0,-4-1 0,2 4-25,3 2-23,1 30-14,16-29-18,3-4-3,15 0-4,18-19 2</inkml:trace>
        </inkml:traceGroup>
        <inkml:traceGroup>
          <inkml:annotationXML>
            <emma:emma xmlns:emma="http://www.w3.org/2003/04/emma" version="1.0">
              <emma:interpretation id="{26832CC9-D3B5-48EE-955B-657C9C7A0B12}" emma:medium="tactile" emma:mode="ink">
                <msink:context xmlns:msink="http://schemas.microsoft.com/ink/2010/main" type="inkWord" rotatedBoundingBox="13138,2816 14203,2802 14211,3472 13147,3485"/>
              </emma:interpretation>
              <emma:one-of disjunction-type="recognition" id="oneOf13">
                <emma:interpretation id="interp61" emma:lang="ko-KR" emma:confidence="0">
                  <emma:literal>2</emma:literal>
                </emma:interpretation>
                <emma:interpretation id="interp62" emma:lang="ko-KR" emma:confidence="0">
                  <emma:literal>그</emma:literal>
                </emma:interpretation>
                <emma:interpretation id="interp63" emma:lang="ko-KR" emma:confidence="0">
                  <emma:literal>又</emma:literal>
                </emma:interpretation>
                <emma:interpretation id="interp64" emma:lang="ko-KR" emma:confidence="0">
                  <emma:literal>爻</emma:literal>
                </emma:interpretation>
                <emma:interpretation id="interp65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-97110.1706">10893 215 0,'-14'0'65,"14"0"4,-15-2-2,15 2-3,-6-17-3,-21 4-39,27 3-2,8-1-7,3-2-2,3-1 0,5 1 0,7 2 0,3 2-1,7 5 0,4 6-1,6 12-2,0 8-2,0 18-1,-5 3 1,-10 13 1,-13 5 0,-18 6 0,-10 0 1,-25-1-1,-11-7-1,-14-8-5,-9-6 0,-5-9 0,-5-9 0,5-14 0,4-9 0,6-5 0,8-9 0,10-6 0,13-2 0,15-4 0,13-6 0,15 11 0,16-3 0,21 4 0,10 2 0,16 7 0,10 3 0,11 4 0,4 9 0,0 3 0,-5 1 0,-3 2 0,-13 2 0,-11-2 0,-13-2 0,-16 0 0,-8-2 0,-11-1 0,-9-3-25,-9-7-54,0 0-3,0 0-2,7-7-7,-7-14-1</inkml:trace>
        </inkml:traceGroup>
        <inkml:traceGroup>
          <inkml:annotationXML>
            <emma:emma xmlns:emma="http://www.w3.org/2003/04/emma" version="1.0">
              <emma:interpretation id="{21034BAA-9FAF-45FF-93E5-C283E38BBABA}" emma:medium="tactile" emma:mode="ink">
                <msink:context xmlns:msink="http://schemas.microsoft.com/ink/2010/main" type="inkWord" rotatedBoundingBox="14690,2668 19321,2610 19331,3421 14701,3479"/>
              </emma:interpretation>
              <emma:one-of disjunction-type="recognition" id="oneOf14">
                <emma:interpretation id="interp66" emma:lang="ko-KR" emma:confidence="0">
                  <emma:literal>v</emma:literal>
                </emma:interpretation>
                <emma:interpretation id="interp67" emma:lang="ko-KR" emma:confidence="0">
                  <emma:literal>V</emma:literal>
                </emma:interpretation>
                <emma:interpretation id="interp68" emma:lang="ko-KR" emma:confidence="0">
                  <emma:literal>ⅴ</emma:literal>
                </emma:interpretation>
                <emma:interpretation id="interp69" emma:lang="ko-KR" emma:confidence="0">
                  <emma:literal>Ⅴ</emma:literal>
                </emma:interpretation>
                <emma:interpretation id="interp70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-96470.5695">12052 275 62,'8'-15'68,"-8"15"-3,15-10 0,-9 27 3,2-3-36,2 8-3,3 10-12,1 14-4,4 9 1,3 1 1,2 2-1,-1 1-3,2-12-1,-1-5 1,-4-11 1,1-13-7,-1-11-5,0-7 0,-2-14 0,1-12 0,-3-6 0,-1-11 0,0-6 0,-2-5 0,-1-2 0,0 3 0,-1 4 0,-2-1 0,2 11 0,-4 9 0,3 7 0,-2 4 0,1 7-26,0 7-57,-8 5 20,15 0 2,-15 0-3,18 30-4,-5-25-15,0 5 20</inkml:trace>
        </inkml:traceGroup>
        <inkml:traceGroup>
          <inkml:annotationXML>
            <emma:emma xmlns:emma="http://www.w3.org/2003/04/emma" version="1.0">
              <emma:interpretation id="{DE3702CE-2410-4878-9939-E7A6D70E0FD7}" emma:medium="tactile" emma:mode="ink">
                <msink:context xmlns:msink="http://schemas.microsoft.com/ink/2010/main" type="inkWord" rotatedBoundingBox="15308,2977 16124,2828 16211,3305 15394,3453"/>
              </emma:interpretation>
              <emma:one-of disjunction-type="recognition" id="oneOf15">
                <emma:interpretation id="interp71" emma:lang="ko-KR" emma:confidence="0">
                  <emma:literal>e</emma:literal>
                </emma:interpretation>
                <emma:interpretation id="interp72" emma:lang="ko-KR" emma:confidence="0">
                  <emma:literal>으</emma:literal>
                </emma:interpretation>
                <emma:interpretation id="interp73" emma:lang="ko-KR" emma:confidence="0">
                  <emma:literal>오</emma:literal>
                </emma:interpretation>
                <emma:interpretation id="interp74" emma:lang="ko-KR" emma:confidence="0">
                  <emma:literal>ㄷ</emma:literal>
                </emma:interpretation>
                <emma:interpretation id="interp75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96002.5687">12709 399 58,'7'20'75,"-7"-20"-4,0 10-3,0-10-5,0 0 0,-21 0-58,21 0 0,0 0 2,9 6 1,3-5 1,9-1 1,2 3 1,12-3 0,0-1 0,10-8-5,0-1-3,3-4-3,2-2 0,-7-4-1,1-4-1,-7-2 0,-5 2 0,-10-4 0,-7 3 0,-11 3 1,-4 1 0,-15 7 0,-10 11 3,-9 3 2,-12 5 3,-4 13 0,-2 10 2,-2 6 0,2 5-6,6 7-3,8 4 0,12 0 0,9 0 0,16-5 0,8-3 0,15-6 0,11-8 0,8-8 0,7-12 0,7-2 0,2-5-32,2-7-25,6-8-3,-4-8 0,-5-2-1,1-7 0,-4-2 3,1-9 10,3 0 11,-2 0 11</inkml:trace>
        </inkml:traceGroup>
        <inkml:traceGroup>
          <inkml:annotationXML>
            <emma:emma xmlns:emma="http://www.w3.org/2003/04/emma" version="1.0">
              <emma:interpretation id="{2FE25750-0B89-4DF3-82A9-67FBCAC6ABBB}" emma:medium="tactile" emma:mode="ink">
                <msink:context xmlns:msink="http://schemas.microsoft.com/ink/2010/main" type="inkWord" rotatedBoundingBox="16151,2815 17475,2530 17629,3243 16304,3528"/>
              </emma:interpretation>
              <emma:one-of disjunction-type="recognition" id="oneOf16">
                <emma:interpretation id="interp76" emma:lang="ko-KR" emma:confidence="0">
                  <emma:literal>나</emma:literal>
                </emma:interpretation>
                <emma:interpretation id="interp77" emma:lang="ko-KR" emma:confidence="0">
                  <emma:literal>여</emma:literal>
                </emma:interpretation>
                <emma:interpretation id="interp78" emma:lang="ko-KR" emma:confidence="0">
                  <emma:literal>바</emma:literal>
                </emma:interpretation>
                <emma:interpretation id="interp79" emma:lang="ko-KR" emma:confidence="0">
                  <emma:literal>타</emma:literal>
                </emma:interpretation>
                <emma:interpretation id="interp80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-95550.1679">13838 248 65,'9'-4'84,"-9"4"-2,-16 15-4,-10 2-1,-6 11-3,-4-2-46,5 13-22,-4 1 1,5 2-1,8-1-2,9-7-4,13-2 0,13-5 0,14-9 0,13-5 0,10-8 0,10-5 0,7-2 0,2-3 0,1-10 0,-4-6 0,-8-3 0,-7-4 0,-6-7 0,-9-5 0,-8-10 0,-8-12 0,-4-1 0,-5 1 0,-5 0 0,-6 0 0,0 10 0,-2 5 0,-7 13 0,5 13 0,4 21 0,-2-8 0,0 15 0,2 22 0,4 9 0,3 14 0,4 10 0,-1 5 0,2 5 0,3 6 0,2-3 0,4-12 0,-2-8 0,4-7 0,-2-17-44,-4-11-15,-1-12-2,-6-12 1,-2-11 0,-8-13-2,-6-4 5,-14-13-10,-2 10 37</inkml:trace>
          <inkml:trace contextRef="#ctx0" brushRef="#br0" timeOffset="-95331.7674">14123 341 38,'-34'-6'97,"6"-1"-4,1 2-8,13-1-2,3-3-4,11 9-43,42-16-36,-42 16 0,29 0 0,13 3 0,9-3 0,9 0 0,9 0 0,7-5 0,0 1 0,1 4 0,-9-1-34,3-3-22,-3 4-3,-12-6 2,-3 5-27,-12-5-7,0 3 3</inkml:trace>
        </inkml:traceGroup>
        <inkml:traceGroup>
          <inkml:annotationXML>
            <emma:emma xmlns:emma="http://www.w3.org/2003/04/emma" version="1.0">
              <emma:interpretation id="{6271B201-60AA-4436-941E-E3AAC69CDAFB}" emma:medium="tactile" emma:mode="ink">
                <msink:context xmlns:msink="http://schemas.microsoft.com/ink/2010/main" type="inkWord" rotatedBoundingBox="17584,2627 18816,2910 18671,3546 17438,3264"/>
              </emma:interpretation>
              <emma:one-of disjunction-type="recognition" id="oneOf17">
                <emma:interpretation id="interp81" emma:lang="ko-KR" emma:confidence="0">
                  <emma:literal>영</emma:literal>
                </emma:interpretation>
                <emma:interpretation id="interp82" emma:lang="ko-KR" emma:confidence="0">
                  <emma:literal>야</emma:literal>
                </emma:interpretation>
                <emma:interpretation id="interp83" emma:lang="ko-KR" emma:confidence="0">
                  <emma:literal>청</emma:literal>
                </emma:interpretation>
                <emma:interpretation id="interp84" emma:lang="ko-KR" emma:confidence="0">
                  <emma:literal>엉</emma:literal>
                </emma:interpretation>
                <emma:interpretation id="interp85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-94489.366">15033 241 1,'-6'7'88,"-2"0"2,-10 1-4,-3 8-6,-8 4-1,-2 9-1,-2-11-69,5 21-9,2 2 0,8 0 0,10-3 0,8-7 0,13-9 0,15-17 0,8-4 0,6-8 0,0-14 0,-4-3 0,-9-3 0,-7-5 0,-12-1 0,-10 5 0,-4-4 0,-15 4 0,-2 6 0,-1 2 0,-3 1 0,4 8 0,6 2 0,7 0 0,8 9 0,3-12 0,11 7 0,5-1 0,11 4 0,0-2 0,5 4 0,5 3 0,-2 8 0,1 6 0,1 6 0,-3 8 0,0 6 0,-5 10 0,-2 6 0,-2-4 0,-6-1 0,-3-8 0,-3-4 0,-8-6 0,1-8 0,-4-10 0,-5-12 0,0 0 0,-6-3 0,-4-6 0,-2-5 0,0-3 0,-6-5 0,0-6 0,0-3 0,1-5 0,5-2 0,2-7 0,6 1 0,4-1 0,10 2 0,8-2 0,7 7 0,6 2 0,5 9 0,7 3 0,1 5 0,3 6 0,-3 5 0,-3 8 0,-5 3 0,-8 10 0,-9 3 0,-10 9 0,-9 10 0,-15 5 0,-8 0 0,-7 0 0,-6 1 0,-3-3 0,-4 0 0,8-6 0,6-9 0,4-2 0,10 2 0,6-2 0,9-3 0,9 3 0,13-1 0,9-1 0,9-4 0,7-1 0,7-3 0,0-4 0,-2-1 0,-1-1 0,-5-4 0,-5 0 0,-7 1 0,-7 0 0,-8-2 0,-5 4 0,33-29-50,-24 24-32,-55 1 20,32 0 1,-20-10-1,-8-3-1,3 0-25</inkml:trace>
        </inkml:traceGroup>
        <inkml:traceGroup>
          <inkml:annotationXML>
            <emma:emma xmlns:emma="http://www.w3.org/2003/04/emma" version="1.0">
              <emma:interpretation id="{0827C05E-2D5E-4E6D-AF2C-0797459130D6}" emma:medium="tactile" emma:mode="ink">
                <msink:context xmlns:msink="http://schemas.microsoft.com/ink/2010/main" type="inkWord" rotatedBoundingBox="19187,2875 19341,3382 18972,3494 18818,2987"/>
              </emma:interpretation>
              <emma:one-of disjunction-type="recognition" id="oneOf18"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s</emma:literal>
                </emma:interpretation>
                <emma:interpretation id="interp88" emma:lang="ko-KR" emma:confidence="0">
                  <emma:literal>8</emma:literal>
                </emma:interpretation>
                <emma:interpretation id="interp89" emma:lang="ko-KR" emma:confidence="0">
                  <emma:literal>5</emma:literal>
                </emma:interpretation>
                <emma:interpretation id="interp90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-93428.5641">16526 270 6,'21'-11'67,"-21"11"2,13-9 0,-13 9-2,0 0-3,-17-5-41,17 5-4,0 0-7,-11 0-3,11 0 0,-18-1-1,3-1-1,-6 1 2,1 0 0,-9 1 0,1-2-1,-2 2-1,2 0-1,2 2-1,3-2-2,7 4-1,7 1-1,9 5 0,4 4-1,12 4 0,9 3 0,10 3 0,2 5 1,7 3-1,1 2 0,2 0-1,-1 1 1,-8-2-1,-5-2 1,-9-5 3,-5 1 2,-13-7 1,-6-1 1,-14-3-5,-8-4-2,-8-2 0,-5-4 0,-6 0 0,-6-3 0,3 0 0,1-3 0,9 0 0,1-3-30,8-3-26,12-5-4,5 0 2,11-4-3,5-5-27,14 3-1,-4-10 20</inkml:trace>
        </inkml:traceGroup>
        <inkml:traceGroup>
          <inkml:annotationXML>
            <emma:emma xmlns:emma="http://www.w3.org/2003/04/emma" version="1.0">
              <emma:interpretation id="{8AC89E05-63DF-459C-93EE-FB8EF0585BE7}" emma:medium="tactile" emma:mode="ink">
                <msink:context xmlns:msink="http://schemas.microsoft.com/ink/2010/main" type="inkWord" rotatedBoundingBox="20760,2986 21401,2546 21752,3060 21112,3499"/>
              </emma:interpretation>
              <emma:one-of disjunction-type="recognition" id="oneOf19">
                <emma:interpretation id="interp91" emma:lang="ko-KR" emma:confidence="0">
                  <emma:literal>U</emma:literal>
                </emma:interpretation>
                <emma:interpretation id="interp92" emma:lang="ko-KR" emma:confidence="0">
                  <emma:literal>V</emma:literal>
                </emma:interpretation>
                <emma:interpretation id="interp93" emma:lang="ko-KR" emma:confidence="0">
                  <emma:literal>v</emma:literal>
                </emma:interpretation>
                <emma:interpretation id="interp94" emma:lang="ko-KR" emma:confidence="0">
                  <emma:literal>u</emma:literal>
                </emma:interpretation>
                <emma:interpretation id="interp95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-91884.1614">18355 149 33,'-16'-13'65,"16"13"0,-16-3-6,16 3 0,-15 33-21,10-21-17,2 7-2,-4 9-3,4 7 1,-3 9 3,4-1 2,2 6-2,0 2-3,11 1-3,4-4-3,10-6-2,3-6-3,9-10-6,6-6 0,2-12 0,6-6 0,-1-7 0,2-11 0,-5-5 0,-6-10 0,-5-6 0,-4-6 0,-9-3 0,-6-7 0,-5-3 0,-5-1 0,-4 0 0,-3 5 0,0 8 0,-6 3 0,2 7 0,-3 6 0,2 11 0,1 4 0,4 13 0,0 0 0,0 0 0,-5 6-36,5 3-26,3 12 1,3-6 1,6 4 1,3-3-1,14 10 4,-7-4 12,20-10 2,3 0 18</inkml:trace>
        </inkml:traceGroup>
        <inkml:traceGroup>
          <inkml:annotationXML>
            <emma:emma xmlns:emma="http://www.w3.org/2003/04/emma" version="1.0">
              <emma:interpretation id="{992C06C4-7D17-4C45-B160-CF30B7D7166E}" emma:medium="tactile" emma:mode="ink">
                <msink:context xmlns:msink="http://schemas.microsoft.com/ink/2010/main" type="inkWord" rotatedBoundingBox="22604,2537 22858,3636 22406,3741 22151,2642"/>
              </emma:interpretation>
              <emma:one-of disjunction-type="recognition" id="oneOf20">
                <emma:interpretation id="interp96" emma:lang="ko-KR" emma:confidence="0">
                  <emma:literal>동</emma:literal>
                </emma:interpretation>
                <emma:interpretation id="interp97" emma:lang="ko-KR" emma:confidence="0">
                  <emma:literal>와</emma:literal>
                </emma:interpretation>
                <emma:interpretation id="interp98" emma:lang="ko-KR" emma:confidence="0">
                  <emma:literal>등</emma:literal>
                </emma:interpretation>
                <emma:interpretation id="interp99" emma:lang="ko-KR" emma:confidence="0">
                  <emma:literal>투</emma:literal>
                </emma:interpretation>
                <emma:interpretation id="interp100" emma:lang="ko-KR" emma:confidence="0">
                  <emma:literal>부</emma:literal>
                </emma:interpretation>
              </emma:one-of>
            </emma:emma>
          </inkml:annotationXML>
          <inkml:trace contextRef="#ctx0" brushRef="#br0" timeOffset="-90963.7598">19939 116 38,'0'0'68,"0"0"4,-3-7 2,3 7 0,5-10-35,-5 10-3,18-11-6,-8 4-4,-2 4-6,-8 3-6,14-11-4,-6 1-3,-8 10-4,10-14-3,-10 14 0,0-11 0,-4 1-2,-7 4 0,-6-1-1,-6 5-1,-9 0 2,-5 2 0,-5 6 1,-2 6 1,0 4 1,-1 4 0,5 2 0,3 6 1,8 3-1,11 0 0,10-2 1,8 0 1,8-8-1,14 0 0,8-4-2,10-7 0,3-3 0,2-2 0,-1-4 0,-1-1 0,-4-1 0,-6-5 0,-7 4 0,-7-2 0,-6 1-2,-13 3-1,0 0-1,0 0 1,-13 3-1,-7 5 1,-7 2 0,-2 2 2,-6 3-1,-1 4 2,0 4 0,2-3 1,2 7-1,8 1 1,5 1 0,7-2 0,9-2 1,4 0 0,14-7 1,10-1-1,8-9 1,6-5-1,5-3-2,3-1-2,4-8-3,-6-4-1,-1 2-2,-10-4 1,-6 5-1,-8-2 2,-9 3 1,-7-4 0,-4 13 3,0-13 1,0 13 1,-8 0-1,8 0 1,-11 12 2,5 5 0,2 5 2,0 5 0,1 8 1,0 3 1,1 3-1,0-1 1,2 0-2,2 2 0,2-6 0,0-3-2,3-10-1,0-2-2,-2-9-5,3-5-21,-8-7-46,6-9 20,-5-8-1,-1-17-1,-2 1-1,-9-31-28,5-5 4</inkml:trace>
          <inkml:trace contextRef="#ctx0" brushRef="#br0" timeOffset="-90745.3594">19923-120 14,'-9'-14'77,"-2"2"-2,1 8-3,10 4-7,-11-6 0,11 6-25,-8 8-33,4 8-4,1-2-3,0 6-6,2 1-23,1 1-36,0 1-1,1 0-6,7-11-1,6 0-4</inkml:trace>
        </inkml:traceGroup>
        <inkml:traceGroup>
          <inkml:annotationXML>
            <emma:emma xmlns:emma="http://www.w3.org/2003/04/emma" version="1.0">
              <emma:interpretation id="{E72FECEF-2F3A-43E1-B6F8-B9DBD15E092E}" emma:medium="tactile" emma:mode="ink">
                <msink:context xmlns:msink="http://schemas.microsoft.com/ink/2010/main" type="inkWord" rotatedBoundingBox="23418,2822 23870,2817 23877,3328 23425,3334"/>
              </emma:interpretation>
              <emma:one-of disjunction-type="recognition" id="oneOf21">
                <emma:interpretation id="interp101" emma:lang="ko-KR" emma:confidence="0">
                  <emma:literal>V</emma:literal>
                </emma:interpretation>
                <emma:interpretation id="interp102" emma:lang="ko-KR" emma:confidence="0">
                  <emma:literal>v</emma:literal>
                </emma:interpretation>
                <emma:interpretation id="interp103" emma:lang="ko-KR" emma:confidence="0">
                  <emma:literal>ⅴ</emma:literal>
                </emma:interpretation>
                <emma:interpretation id="interp104" emma:lang="ko-KR" emma:confidence="0">
                  <emma:literal>U</emma:literal>
                </emma:interpretation>
                <emma:interpretation id="interp105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-90058.9581">20797 197 42,'-4'-15'65,"-6"0"4,9 1 1,-5 4 1,6-3-41,0 13-3,0 0-4,0 0-2,10 6-1,-4 16-6,0 8-3,4 6-2,0 7 1,6 7 1,1 3-2,4-2-2,1-2-5,4-7-2,-1-5 0,-2-7 0,-1-8 0,0-8 0,-1-10 0,-1-4 0,0-8 0,-5-14 0,4-10 0,-2-6 0,1-7 0,-3-4 0,0-3 0,-4 1 0,-1-5 0,1 12 0,-3 7 0,-3 8 0,1 7 0,-3 4 0,-1 7 0,-2 11 0,0 0 0,0 0-14,-2 7-48,-2 17-13,-5-13 14,5 2-2,-5-2 1,6 3 2,-8-11 9,11-3 38,0 0-14,0-14 12</inkml:trace>
        </inkml:traceGroup>
      </inkml:traceGroup>
    </inkml:traceGroup>
    <inkml:traceGroup>
      <inkml:annotationXML>
        <emma:emma xmlns:emma="http://www.w3.org/2003/04/emma" version="1.0">
          <emma:interpretation id="{4AC17ABD-4A53-4556-8D14-1F4A6CBBE9E1}" emma:medium="tactile" emma:mode="ink">
            <msink:context xmlns:msink="http://schemas.microsoft.com/ink/2010/main" type="paragraph" rotatedBoundingBox="7435,5080 23639,5211 23614,8236 7411,81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7E37251-58C9-43A6-90F1-B163521557B4}" emma:medium="tactile" emma:mode="ink">
              <msink:context xmlns:msink="http://schemas.microsoft.com/ink/2010/main" type="line" rotatedBoundingBox="7435,5080 23639,5211 23630,6336 7426,6204"/>
            </emma:interpretation>
          </emma:emma>
        </inkml:annotationXML>
        <inkml:traceGroup>
          <inkml:annotationXML>
            <emma:emma xmlns:emma="http://www.w3.org/2003/04/emma" version="1.0">
              <emma:interpretation id="{C9E2A34E-3CD2-49BD-92C8-60B92F6572F3}" emma:medium="tactile" emma:mode="ink">
                <msink:context xmlns:msink="http://schemas.microsoft.com/ink/2010/main" type="inkWord" rotatedBoundingBox="7434,5282 8476,5290 8468,6213 7426,6204"/>
              </emma:interpretation>
              <emma:one-of disjunction-type="recognition" id="oneOf22">
                <emma:interpretation id="interp106" emma:lang="ko-KR" emma:confidence="0">
                  <emma:literal>U</emma:literal>
                </emma:interpretation>
                <emma:interpretation id="interp107" emma:lang="ko-KR" emma:confidence="0">
                  <emma:literal>u</emma:literal>
                </emma:interpretation>
                <emma:interpretation id="interp108" emma:lang="ko-KR" emma:confidence="0">
                  <emma:literal>다</emma:literal>
                </emma:interpretation>
                <emma:interpretation id="interp109" emma:lang="ko-KR" emma:confidence="0">
                  <emma:literal>와</emma:literal>
                </emma:interpretation>
                <emma:interpretation id="interp110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-82149.7441">4889 2902 11,'-13'-4'35,"13"4"0,-11-9-1,11 9-32,-4-10-3,4 10-1,0-13 1,0 3 3,1 0 4,1-4 2,-2 4 3,1-2 1,-1 0 0,0 1-2,-1-1-2,-2 1-3,3 11-4,-6-20 0,4 9 3,-2-3 7,1 2 5,0-5 4,0 1 3,3-1 1,-2 3 1,2-2-1,-2 4-3,2 1-6,-3 2-4,3 9-7,0 0-3,0 0 0,0 0 0,-2 16 2,0 5 4,1 11 2,-3 8 2,-3 16 4,-3 11 2,1 13-1,-1 2-1,9 17-9,1-3-3,6-11-3,5-7-1,10-17 2</inkml:trace>
          <inkml:trace contextRef="#ctx0" brushRef="#br1" timeOffset="-81806.5437">4825 3408 492,'26'42'-1,"7"-13"1,3-14-1,3-21 6,-3-15 0,6-5 0,1-5-1,3-12-2,-1-9-2,-1-6-2,3-1-1,-7-10 0,1-1-1,-5-8-1,-6 5-4,-3 6 3,-7 6 0,-5 5 1,-5 9 2,-2 7 1,-6 13 1,-1 9 0,-1 2 1,0 16-2,0 0 1,-7 0 1,5 20 0,-4 13-1,3 5 2,0 17 2,3 11 2,0 10 1,0 4-2,9 5 1,2-6 0,3-7-2,3-5 0,4-10 0,1-14 0,3-12 0,0-11 1,4-13-4,1-7-12,0-10-58,-1-3 19,-4-15-2,3 0-23,-9-9-6,4-1-5</inkml:trace>
        </inkml:traceGroup>
        <inkml:traceGroup>
          <inkml:annotationXML>
            <emma:emma xmlns:emma="http://www.w3.org/2003/04/emma" version="1.0">
              <emma:interpretation id="{423B6C8E-250E-480E-9B7C-C3E8E040BB88}" emma:medium="tactile" emma:mode="ink">
                <msink:context xmlns:msink="http://schemas.microsoft.com/ink/2010/main" type="inkWord" rotatedBoundingBox="8287,5121 9925,5135 9918,6054 8280,6041"/>
              </emma:interpretation>
              <emma:one-of disjunction-type="recognition" id="oneOf23">
                <emma:interpretation id="interp111" emma:lang="ko-KR" emma:confidence="0">
                  <emma:literal>마</emma:literal>
                </emma:interpretation>
                <emma:interpretation id="interp112" emma:lang="ko-KR" emma:confidence="0">
                  <emma:literal>ⅸ</emma:literal>
                </emma:interpretation>
                <emma:interpretation id="interp113" emma:lang="ko-KR" emma:confidence="0">
                  <emma:literal>N</emma:literal>
                </emma:interpretation>
                <emma:interpretation id="interp114" emma:lang="ko-KR" emma:confidence="0">
                  <emma:literal>ⅳ</emma:literal>
                </emma:interpretation>
                <emma:interpretation id="interp115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-81229.3425">5904 2430 41,'4'-9'57,"-4"9"6,7-9 0,-7 9 5,0 0-34,4 17-2,1 3-2,0 5-4,1 6-1,-1 3 0,-1 7-5,2-8-5,-2 0-3,-1-4-12,1-6 0,-3-6 0,2-3 0,-3-14 0,3 12 0,-3-12 0,0 7 0,0-7 0,0 0-3,9-2-75,-9-7-3,3 0-1,-3-8-7,3-1-5</inkml:trace>
          <inkml:trace contextRef="#ctx0" brushRef="#br1" timeOffset="-80808.1419">5681 2498 29,'-8'0'60,"-5"0"1,13 0-5,-15 0 1,14-28-27,1 28-9,0 0-1,7 0-5,2 0 4,6 0 2,6-2 1,8-2 1,7-3-3,8-1-5,3 1-5,9 0-3,-2 3-2,1-1-2,-4 4-1,-5 1 0,-8 0-1,-7 1 0,-7 2 1,-7-3-1,-6 1-1,-11-1-5,12 3-9,-12-3-21,-35 10-40,46-6 23,-11-4-27,0 0-6,-5 0-2</inkml:trace>
          <inkml:trace contextRef="#ctx0" brushRef="#br1" timeOffset="-78795.7384">6705 2772 16,'0'0'29,"0"-13"2,0 13-25,0-13 2,0 13 3,-2-16 4,1 8 3,-2-2 3,1-1 3,-3 1 4,1-1 3,2 0-3,-1 2 1,0 2-3,3 7-1,-3-15-1,3 15-6,0 0-6,0 0-3,0 0 0,0 8 0,0 10 0,7 13 1,0 9 0,3 11 2,2 6 2,2 7-1,1 3-2,4-5-6,-1-3-5,0-7 0,-1-5 0,2-9 0,-2-6 0,-2-11 0,-3-3 0,-4-4 0,1-2 0,-9-12 0,13 11 0,-13-11 0,9 0 0,-9 0 0,11-14 0,-6 1 0,2-6 0,3-6 0,1-3 0,4-7 0,0-4 0,3 1 0,-1-3 0,3-4 0,2-2 0,0 1 0,-2 1 0,2-3 0,-2 4 0,1-1 0,-3-1 0,-3 7 0,0-1 0,-2 5 0,0 5 0,-2 6 0,-4 5 0,-1 10 0,-2-1 0,-4 10 0,7-8 0,-7 8 0,0 0 0,0 0 0,0 0 0,0 0 0,1 11 0,-26 5-63,25 2 3,-6-6-2,3 3-1,-10-7-2,5 4 3,22-8 3,-25 10-5,11-14 63</inkml:trace>
          <inkml:trace contextRef="#ctx0" brushRef="#br1" timeOffset="-78093.7371">6126 3000 0,'0'0'71,"-11"6"7,11-6 1,-10 2-2,10-2-1,24 0-35,-24 0-8,0 0-9,0 0-7,0 0-5,0 0-9,0 0-3,0 0 0,0 0 0,0 0 0,7 7 0,-7-7 0,0 0 0,0 0 0,0 0 0,0 0 0,0 0 0,7 5 0,-7-5 0,0 0 0,0 0 0,0 0 0,0 0 0,0 0 0,0 0 0,1-5-42,-1 5-19,6-13-3,-4 2 1,-3-8-2</inkml:trace>
          <inkml:trace contextRef="#ctx0" brushRef="#br1" timeOffset="-76190.5339">6050 3097 25,'10'-3'40,"-10"3"5,0 0 3,4-11-32,-4 11 5,0 0 0,0-9 5,0 9 0,0 0-1,0 0-3,-10-10-1,10 10-4,0 0-4,-6-8-2,6 8-2,0 0-2,0 0-3,0 0-1,0 0-1,-10-5-1,10 5-1,-7 6 0,7-6-1,-10 8-1,10-8 0,-8 12 1,8-12 0,-4 14 0,4-14 2,1 10-1,-1-10 2,17 7 0,-7-6 1,1 1 1,-2-2 3,1 0 1,-10 0-1,12-3 2,-12 3-3,0 0-2,-1-9-5,1 9-14,-17-8-20,9-14-20,-2 19-16,2-1-6,-2-2-3,6-3-2</inkml:trace>
        </inkml:traceGroup>
        <inkml:traceGroup>
          <inkml:annotationXML>
            <emma:emma xmlns:emma="http://www.w3.org/2003/04/emma" version="1.0">
              <emma:interpretation id="{A41D4090-FBF3-4D67-93CD-D3FEC099799F}" emma:medium="tactile" emma:mode="ink">
                <msink:context xmlns:msink="http://schemas.microsoft.com/ink/2010/main" type="inkWord" rotatedBoundingBox="10962,5521 11678,5527 11674,5900 10959,5894"/>
              </emma:interpretation>
              <emma:one-of disjunction-type="recognition" id="oneOf24">
                <emma:interpretation id="interp116" emma:lang="ko-KR" emma:confidence="0">
                  <emma:literal>느</emma:literal>
                </emma:interpretation>
                <emma:interpretation id="interp117" emma:lang="ko-KR" emma:confidence="0">
                  <emma:literal>=</emma:literal>
                </emma:interpretation>
                <emma:interpretation id="interp118" emma:lang="ko-KR" emma:confidence="0">
                  <emma:literal>二</emma:literal>
                </emma:interpretation>
                <emma:interpretation id="interp119" emma:lang="ko-KR" emma:confidence="0">
                  <emma:literal>는</emma:literal>
                </emma:interpretation>
                <emma:interpretation id="interp120" emma:lang="ko-KR" emma:confidence="0">
                  <emma:literal>누</emma:literal>
                </emma:interpretation>
              </emma:one-of>
            </emma:emma>
          </inkml:annotationXML>
          <inkml:trace contextRef="#ctx0" brushRef="#br0" timeOffset="-70948.9247">8361 2830 11,'0'-8'67,"0"8"7,-7-12 1,7 12-2,-12 21-8,12-21-28,-12-8-3,12 8-9,-11-7-6,11 7-4,0 0-6,0 0-2,0 0-7,0 0 0,1 6 0,11 2 0,5 2 0,5-2 0,7 0 0,5-2 0,6-1 0,6-2 0,-2-3 0,4 0 0,-1 0 0,-3 0 0,-4 0 0,-7 0 0,-5 0 0,-10 0 0,0 0 0,-7 0 0,-11 0 0,9-3 0,-9 3-25,0 0-16,-9 21-39,-2-8 23,30 0-24,-40-3-4,-4 6 0</inkml:trace>
          <inkml:trace contextRef="#ctx0" brushRef="#br0" timeOffset="-70714.9241">8467 3057 36,'-29'15'59,"3"-3"3,7-1 0,5-1-1,5-2-31,6 1-2,3 0-1,8 0-2,9-2-2,9 2 0,7-6 0,7-2-2,12 1-3,5-2-5,6 0-13,2 0 0,-2-2 0,-6 1 0,-5 1 0,-8 0 0,-9 0 0,-10 0 0,-5 0-21,-12 28-46,-8-28-13,-11 1-3,-12-5-6,-2 0-5</inkml:trace>
        </inkml:traceGroup>
        <inkml:traceGroup>
          <inkml:annotationXML>
            <emma:emma xmlns:emma="http://www.w3.org/2003/04/emma" version="1.0">
              <emma:interpretation id="{3D5BE9DF-336A-4103-A041-2A23D83C115D}" emma:medium="tactile" emma:mode="ink">
                <msink:context xmlns:msink="http://schemas.microsoft.com/ink/2010/main" type="inkWord" rotatedBoundingBox="12455,5422 13091,5428 13086,6031 12450,6026"/>
              </emma:interpretation>
              <emma:one-of disjunction-type="recognition" id="oneOf25">
                <emma:interpretation id="interp121" emma:lang="ko-KR" emma:confidence="0">
                  <emma:literal>u</emma:literal>
                </emma:interpretation>
                <emma:interpretation id="interp122" emma:lang="ko-KR" emma:confidence="0">
                  <emma:literal>U</emma:literal>
                </emma:interpretation>
                <emma:interpretation id="interp123" emma:lang="ko-KR" emma:confidence="0">
                  <emma:literal>Ⅸ</emma:literal>
                </emma:interpretation>
                <emma:interpretation id="interp124" emma:lang="ko-KR" emma:confidence="0">
                  <emma:literal>a</emma:literal>
                </emma:interpretation>
                <emma:interpretation id="interp125" emma:lang="ko-KR" emma:confidence="0">
                  <emma:literal>화</emma:literal>
                </emma:interpretation>
              </emma:one-of>
            </emma:emma>
          </inkml:annotationXML>
          <inkml:trace contextRef="#ctx0" brushRef="#br2" timeOffset="-58796.5033">9847 2839 13,'-1'-10'54,"-6"-4"1,5 4-1,-6-7-2,8 3-28,0 5-7,0-2-1,0 3-3,0-3 1,0 11 3,3-14 1,-3 14 0,0-10-4,0 10 0,0 0-2,0 9-1,-4 8-1,-1 5-1,-1 11-1,3 7 0,0 8 2,3 6 1,0 1-2,0 4-2,6-3-3,5-1-1,1-12 0,2-2 0,0-9 0,3-9 0,1-9 1,7-11-4,1-6 0,3-11 0,3-7 0,-2-6 0,-1-8 0,2-2 0,-2-4 0,-5 0 0,-2-5 0,-5 0 0,-3 1 0,-5 4 0,-2 3 0,0 4 0,-4 6 0,-3 5 0,0 8 0,0 1 0,0 14 0,-4-12 0,4 12 0,-9 6-3,3 4 1,0 6 0,2 4-1,0 10 3,0 0 1,2 7 0,2 1 0,3 5 1,5 0-1,3 2 1,0-2 0,3-8-2,1-1 0,0-6 0,2-6 0,-2-7 0,0-7 0,2-6 0,1-2-15,-3-3-60,-1-10-3,4-2-2,-5-8-5,4 2-6,-6-3 4</inkml:trace>
        </inkml:traceGroup>
        <inkml:traceGroup>
          <inkml:annotationXML>
            <emma:emma xmlns:emma="http://www.w3.org/2003/04/emma" version="1.0">
              <emma:interpretation id="{35670E7D-31CE-4597-A57C-E849C73BD32E}" emma:medium="tactile" emma:mode="ink">
                <msink:context xmlns:msink="http://schemas.microsoft.com/ink/2010/main" type="inkWord" rotatedBoundingBox="13267,5754 13426,5756 13423,6047 13265,6045"/>
              </emma:interpretation>
              <emma:one-of disjunction-type="recognition" id="oneOf26">
                <emma:interpretation id="interp126" emma:lang="ko-KR" emma:confidence="0">
                  <emma:literal>i</emma:literal>
                </emma:interpretation>
                <emma:interpretation id="interp127" emma:lang="ko-KR" emma:confidence="0">
                  <emma:literal>.</emma:literal>
                </emma:interpretation>
                <emma:interpretation id="interp128" emma:lang="ko-KR" emma:confidence="0">
                  <emma:literal>r</emma:literal>
                </emma:interpretation>
                <emma:interpretation id="interp129" emma:lang="ko-KR" emma:confidence="0">
                  <emma:literal>ⅰ</emma:literal>
                </emma:interpretation>
                <emma:interpretation id="interp130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-58515.7028">10627 3150 62,'0'20'74,"0"-3"0,0 0 0,-3-2-26,3 3-4,-1 1-6,1-3-9,0 1-11,0-3-5,0-2-4,3-3-1,-3-9-1,6 10-2,-6-10-4,0 0-9,11-18-35,-11 18-24,6-13-10,-3-1-3,-3-5-7,2-1-3</inkml:trace>
          <inkml:trace contextRef="#ctx0" brushRef="#br2" timeOffset="-57548.5011">10744 3047 71,'6'6'78,"-6"-6"-2,0 0-2,0 0-2,0 0-13,0 0-40,0 0-3,0 0-1,0 0-2,0 0-1,0 0-6,0 0-6,0 0 0,0 0 0,8 2 0,-8-2-21,9 0-55,-9 0-4,11-2-2,-6-7-6,-5 9-2</inkml:trace>
        </inkml:traceGroup>
        <inkml:traceGroup>
          <inkml:annotationXML>
            <emma:emma xmlns:emma="http://www.w3.org/2003/04/emma" version="1.0">
              <emma:interpretation id="{83DBAA51-A136-4C19-A9B3-5F7EB92FCCEB}" emma:medium="tactile" emma:mode="ink">
                <msink:context xmlns:msink="http://schemas.microsoft.com/ink/2010/main" type="inkWord" rotatedBoundingBox="13632,5445 13995,5448 13990,5982 13628,5979"/>
              </emma:interpretation>
              <emma:one-of disjunction-type="recognition" id="oneOf27">
                <emma:interpretation id="interp131" emma:lang="ko-KR" emma:confidence="0">
                  <emma:literal>v</emma:literal>
                </emma:interpretation>
                <emma:interpretation id="interp132" emma:lang="ko-KR" emma:confidence="0">
                  <emma:literal>V</emma:literal>
                </emma:interpretation>
                <emma:interpretation id="interp133" emma:lang="ko-KR" emma:confidence="0">
                  <emma:literal>ⅴ</emma:literal>
                </emma:interpretation>
                <emma:interpretation id="interp134" emma:lang="ko-KR" emma:confidence="0">
                  <emma:literal>Ⅴ</emma:literal>
                </emma:interpretation>
                <emma:interpretation id="interp135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-56877.6998">11014 2881 8,'-7'-14'66,"7"14"-2,-5-14-2,5 14-3,0 0 1,-13 0-35,13 17-4,2 3-3,2 9-3,3 0 1,0 10 2,1-1 0,3 5-3,1-6-4,-2-3-3,1-3-1,-1-5-1,-2-6-2,2 0 1,-4-6 0,1-4-5,-7-10 0,10 9 0,-10-9 0,12 0 0,-12 0 0,18-20 0,-7 0 0,3-8 0,1-2 0,3-7 0,3-5 0,-3-1 0,-2-6 0,1 5 0,-3 1 0,-2 2 0,0 6 0,-3 4 0,-1 9 0,-1 2 0,-2 6 0,-2 3 0,-3 11 0,0 0 0,10-3 0,-10 3-27,-15 14-53,15 6-3,-5 0-3,5 4 0,0-1-2</inkml:trace>
        </inkml:traceGroup>
        <inkml:traceGroup>
          <inkml:annotationXML>
            <emma:emma xmlns:emma="http://www.w3.org/2003/04/emma" version="1.0">
              <emma:interpretation id="{D79F432D-465E-4334-A791-7A0D3A35B8B5}" emma:medium="tactile" emma:mode="ink">
                <msink:context xmlns:msink="http://schemas.microsoft.com/ink/2010/main" type="inkWord" rotatedBoundingBox="14094,5799 14140,5800 14138,6069 14091,6068"/>
              </emma:interpretation>
              <emma:one-of disjunction-type="recognition" id="oneOf28">
                <emma:interpretation id="interp136" emma:lang="ko-KR" emma:confidence="0">
                  <emma:literal>1</emma:literal>
                </emma:interpretation>
                <emma:interpretation id="interp137" emma:lang="ko-KR" emma:confidence="0">
                  <emma:literal>.</emma:literal>
                </emma:interpretation>
                <emma:interpretation id="interp138" emma:lang="ko-KR" emma:confidence="0">
                  <emma:literal>」</emma:literal>
                </emma:interpretation>
                <emma:interpretation id="interp139" emma:lang="ko-KR" emma:confidence="0">
                  <emma:literal>r</emma:literal>
                </emma:interpretation>
                <emma:interpretation id="interp140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-56581.2992">11451 3088 12,'8'3'59,"-8"-3"12,7 14 1,-4-3 2,-3 0-1,0 2-42,0 6-2,0 3 1,0-1-3,0 6-7,0-1-7,0-4-13,0 2 0,3-6 0,-1-1 0,1-5 0,0-3 0,-3-9 0,0 0 0,0 0 0,8 0-57,-8-7 0,2-7-25,-2-9-4,4-5-7,-2-10-4</inkml:trace>
        </inkml:traceGroup>
        <inkml:traceGroup>
          <inkml:annotationXML>
            <emma:emma xmlns:emma="http://www.w3.org/2003/04/emma" version="1.0">
              <emma:interpretation id="{814BA854-2A70-4B50-BD19-6DB86EDF8ED4}" emma:medium="tactile" emma:mode="ink">
                <msink:context xmlns:msink="http://schemas.microsoft.com/ink/2010/main" type="inkWord" rotatedBoundingBox="14525,5502 14955,5505 14951,5919 14521,5915"/>
              </emma:interpretation>
              <emma:one-of disjunction-type="recognition" id="oneOf29">
                <emma:interpretation id="interp141" emma:lang="ko-KR" emma:confidence="0">
                  <emma:literal>+</emma:literal>
                </emma:interpretation>
                <emma:interpretation id="interp142" emma:lang="ko-KR" emma:confidence="0">
                  <emma:literal>÷</emma:literal>
                </emma:interpretation>
                <emma:interpretation id="interp143" emma:lang="ko-KR" emma:confidence="0">
                  <emma:literal>十</emma:literal>
                </emma:interpretation>
                <emma:interpretation id="interp144" emma:lang="ko-KR" emma:confidence="0">
                  <emma:literal>f</emma:literal>
                </emma:interpretation>
                <emma:interpretation id="interp145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-55894.8982">11900 2932 12,'-8'1'72,"8"-1"8,0 0-2,-11 0-4,11 0 1,0 0-42,0 0-9,0 0-8,0 0-6,0 0-4,0 0-2,0 0 0,16 9 0,4-4 0,6-2 2,6-2 1,3 0-5,7-1-2,2-1 0,-1-2 0,-1-1 0,-7 0 0,-5 3 0,-6-1 0,-8 1 0,-2-1 0,-14 2 0,11-1 0,-11 1 0,0 0 0,0 0-14,-11-1-64,11 1-3,-14-5-2,6 1-6,-9-5-2</inkml:trace>
          <inkml:trace contextRef="#ctx0" brushRef="#br2" timeOffset="-55645.2976">12089 2795 22,'-10'0'62,"2"-3"8,8 3 1,-12 6 2,8 8 0,-1 11-43,4 2-5,-2 10 0,3 2-1,-1 5-5,1-1-4,0-1-13,4-6-2,0-6 0,0-3 0,0-9 0,2-2 0,-6-16-2,-28 9-52,28-9-1,0-11-26,5-7-3,0-12-7,7 1 1</inkml:trace>
        </inkml:traceGroup>
        <inkml:traceGroup>
          <inkml:annotationXML>
            <emma:emma xmlns:emma="http://www.w3.org/2003/04/emma" version="1.0">
              <emma:interpretation id="{F8CC789A-39DB-4EB3-A7FA-BA0EBCAFD4E8}" emma:medium="tactile" emma:mode="ink">
                <msink:context xmlns:msink="http://schemas.microsoft.com/ink/2010/main" type="inkWord" rotatedBoundingBox="15376,5292 15766,5296 15761,5888 15371,5885"/>
              </emma:interpretation>
              <emma:one-of disjunction-type="recognition" id="oneOf30">
                <emma:interpretation id="interp146" emma:lang="ko-KR" emma:confidence="0">
                  <emma:literal>V</emma:literal>
                </emma:interpretation>
                <emma:interpretation id="interp147" emma:lang="ko-KR" emma:confidence="0">
                  <emma:literal>U</emma:literal>
                </emma:interpretation>
                <emma:interpretation id="interp148" emma:lang="ko-KR" emma:confidence="0">
                  <emma:literal>v</emma:literal>
                </emma:interpretation>
                <emma:interpretation id="interp149" emma:lang="ko-KR" emma:confidence="0">
                  <emma:literal>ⅴ</emma:literal>
                </emma:interpretation>
                <emma:interpretation id="interp150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-55005.6966">12781 2760 30,'0'0'70,"-13"9"6,8 8 1,-5-2-2,1 11-1,3 9-50,2 5-2,1 4-1,2 1-5,1 5-4,4-10-2,7-2-6,6-12-4,5-6 0,4-13 0,1-5 0,6-4 0,0-10 0,1-9 0,0-2 0,-1-7 0,-5-5 0,-8-5 0,0-3 0,-7-5 0,-3-1 0,0 1 0,-5 2 0,-2 3 0,0 3 0,1 8 0,-4 3 0,3 8 0,-3 3 0,0 8 0,0 10 0,0 0 0,0 0-19,-39 23-62,42 2-3,-2-2-3,9 8-3,-2-2 1</inkml:trace>
        </inkml:traceGroup>
        <inkml:traceGroup>
          <inkml:annotationXML>
            <emma:emma xmlns:emma="http://www.w3.org/2003/04/emma" version="1.0">
              <emma:interpretation id="{5A03DE53-2704-406A-B118-D41AA5229363}" emma:medium="tactile" emma:mode="ink">
                <msink:context xmlns:msink="http://schemas.microsoft.com/ink/2010/main" type="inkWord" rotatedBoundingBox="15841,5758 16187,5761 16184,6066 15838,6064"/>
              </emma:interpretation>
              <emma:one-of disjunction-type="recognition" id="oneOf31">
                <emma:interpretation id="interp151" emma:lang="ko-KR" emma:confidence="0">
                  <emma:literal>2</emma:literal>
                </emma:interpretation>
                <emma:interpretation id="interp152" emma:lang="ko-KR" emma:confidence="0">
                  <emma:literal>z</emma:literal>
                </emma:interpretation>
                <emma:interpretation id="interp153" emma:lang="ko-KR" emma:confidence="0">
                  <emma:literal>그</emma:literal>
                </emma:interpretation>
                <emma:interpretation id="interp154" emma:lang="ko-KR" emma:confidence="0">
                  <emma:literal>고</emma:literal>
                </emma:interpretation>
                <emma:interpretation id="interp155" emma:lang="ko-KR" emma:confidence="0">
                  <emma:literal>ㄹ</emma:literal>
                </emma:interpretation>
              </emma:one-of>
            </emma:emma>
          </inkml:annotationXML>
          <inkml:trace contextRef="#ctx0" brushRef="#br2" timeOffset="-54475.2955">13242 3083 6,'-12'-5'70,"12"5"3,-10-6-2,10 6-4,-5-8-3,5 8-36,0 0-11,0 0-8,0 0-5,10-7-2,1 3-1,4 2 0,3 0-1,4 1 0,1 1 0,3 0-1,-5 0 0,-3 5 1,-6 3 1,-1 1 3,-7 7 3,-4-1 0,-8 2 1,-7 4 2,-3 2 1,-7-1 1,1-1-1,-4 3-4,2-6-1,5 2-2,3-7 0,4-2-1,5 2-1,5-2 1,4-2-3,8-1 0,8 2 0,4-4 0,6-3 0,7-1 0,4-2 0,2 0 0,-1 0 0,-3-6 0,-3 2 0,-5 0 0,-8 2 0,-3 2 0,-16 0-9,0 0-68,0 0-4,0-11-1,0 11-7,0-19-6</inkml:trace>
        </inkml:traceGroup>
        <inkml:traceGroup>
          <inkml:annotationXML>
            <emma:emma xmlns:emma="http://www.w3.org/2003/04/emma" version="1.0">
              <emma:interpretation id="{A4EC5D4A-474B-478A-98C7-7778A3C9DC9D}" emma:medium="tactile" emma:mode="ink">
                <msink:context xmlns:msink="http://schemas.microsoft.com/ink/2010/main" type="inkWord" rotatedBoundingBox="16116,5280 17295,5289 17289,6004 16110,5995"/>
              </emma:interpretation>
              <emma:one-of disjunction-type="recognition" id="oneOf32">
                <emma:interpretation id="interp156" emma:lang="ko-KR" emma:confidence="0">
                  <emma:literal>생</emma:literal>
                </emma:interpretation>
                <emma:interpretation id="interp157" emma:lang="ko-KR" emma:confidence="0">
                  <emma:literal>상</emma:literal>
                </emma:interpretation>
                <emma:interpretation id="interp158" emma:lang="ko-KR" emma:confidence="0">
                  <emma:literal>연</emma:literal>
                </emma:interpretation>
                <emma:interpretation id="interp159" emma:lang="ko-KR" emma:confidence="0">
                  <emma:literal>샤</emma:literal>
                </emma:interpretation>
                <emma:interpretation id="interp160" emma:lang="ko-KR" emma:confidence="0">
                  <emma:literal>化</emma:literal>
                </emma:interpretation>
              </emma:one-of>
            </emma:emma>
          </inkml:annotationXML>
          <inkml:trace contextRef="#ctx0" brushRef="#br2" timeOffset="-53710.8944">13805 2766 25,'-6'-13'60,"6"13"7,-4-16 3,3 8 0,1 8-32,-2-10-2,2 10-1,0-11-7,0 11-4,0 0-6,0-7-5,0 7-6,0 0-2,0 0-2,-2 12-2,2 5 0,0 6 0,0 10 1,0 4 2,1 7-1,2 7-3,2 5 0,3-1 0,1-3 0,3-1 0,-2-8 0,4-8 0,-2-6 0,3-8 0,0-10 0,3-7 0,-3-6 0,3-9 0,0-11 0,3-7 0,-2-7 0,0-8 0,-1-9 0,0-4 0,-3-4 0,2-1 0,-2-2 0,0 5 0,-1 5 0,-1 6 0,2 11 0,-6 8 0,2 10 0,-5 5 0,-6 14 0,0 0 0,8 0 0,-5 9-52,-3 24-8,-3-13 0,-2 1 2,0 6 0,3-1 1,3 5-21,-1-5 17</inkml:trace>
          <inkml:trace contextRef="#ctx0" brushRef="#br2" timeOffset="-53242.8935">14277 3101 3,'-6'9'77,"6"-9"2,0 0-3,0 0-3,0 0-1,2-32-20,-2 32-36,10-5-6,-10 5-4,21-7-1,-6 3-1,3-1-2,2 1-1,4 0 1,-2 1-2,1 2 0,-2 1-1,-5 2 1,-2 4 4,-8 5 1,-6 4 0,-7 7 1,-8-2 0,-5 3 2,-4 0-8,0 2 0,-1-4 0,7 0 0,7-5 0,9-2 0,4-5 0,14-1 0,7-2 0,5-2 0,5-4 0,0 0 0,3 0 0,-1-1 0,-4-5 0,-6 3 0,-6-1 0,-1-2 0,-7 4-78,-20-4-6,9 6-1,-23-18-7,5 10-4</inkml:trace>
          <inkml:trace contextRef="#ctx0" brushRef="#br2" timeOffset="-52790.4928">13481 2998 78,'0'0'91,"0"0"-5,-11 0-3,11 0-2,0 0-2,0 0-66,0 0-13,0 0 0,0 0 0,0 0 0,0 0 0,5 4-6,19 0-49,-15-2 1,5-2-27,-4-1-2,5-7-6,-4-10-3</inkml:trace>
        </inkml:traceGroup>
        <inkml:traceGroup>
          <inkml:annotationXML>
            <emma:emma xmlns:emma="http://www.w3.org/2003/04/emma" version="1.0">
              <emma:interpretation id="{DF4D6A73-B2FE-4F1F-B8A4-BD062088BD94}" emma:medium="tactile" emma:mode="ink">
                <msink:context xmlns:msink="http://schemas.microsoft.com/ink/2010/main" type="inkWord" rotatedBoundingBox="17442,5485 17922,5489 17918,5986 17438,5983"/>
              </emma:interpretation>
              <emma:one-of disjunction-type="recognition" id="oneOf33">
                <emma:interpretation id="interp161" emma:lang="ko-KR" emma:confidence="0">
                  <emma:literal>÷</emma:literal>
                </emma:interpretation>
                <emma:interpretation id="interp162" emma:lang="ko-KR" emma:confidence="0">
                  <emma:literal>+</emma:literal>
                </emma:interpretation>
                <emma:interpretation id="interp163" emma:lang="ko-KR" emma:confidence="0">
                  <emma:literal>엑</emma:literal>
                </emma:interpretation>
                <emma:interpretation id="interp164" emma:lang="ko-KR" emma:confidence="0">
                  <emma:literal>낵</emma:literal>
                </emma:interpretation>
                <emma:interpretation id="interp165" emma:lang="ko-KR" emma:confidence="0">
                  <emma:literal>f</emma:literal>
                </emma:interpretation>
              </emma:one-of>
            </emma:emma>
          </inkml:annotationXML>
          <inkml:trace contextRef="#ctx0" brushRef="#br2" timeOffset="-51542.4906">14848 2974 25,'0'0'37,"-10"-18"3,10 18-22,-8-19-1,8 19 3,-7-15 5,7 15 6,-4-11 3,4 11 1,0 0-2,0 0-1,0 0-3,-8-6-3,8 6-7,0 0-5,-7 8-6,7-8-5,-6 8-1,6-8-2,2 11 1,-2-11 1,18 14 3,-2-10 0,10-4 3,5 0 0,13-5-1,4 0 0,0-3 0,2 0-3,-5-1 1,-2 2-1,-7 1-4,-7 2 0,-7 3 0,-8 0 0,-14 1 0,9 0-4,-9 0-4,0 0-8,-7-5-16,-2-33-21,-1 39-22,-6-1-4,2 0-3,-7-4-2,5 3 6</inkml:trace>
          <inkml:trace contextRef="#ctx0" brushRef="#br2" timeOffset="-51370.8903">14993 2780 46,'-13'-5'54,"13"5"4,-12 3 5,12 7 4,4 7-36,1 9-1,5 9-1,-3 15-2,3 5-2,-3-5-5,1 4-6,-4-6-6</inkml:trace>
          <inkml:trace contextRef="#ctx0" brushRef="#br2" timeOffset="-51292.89">15023 3123 472,'4'45'4,"0"-11"-3,-2-4-5,-2-19-2,0-3-23,0 14-16,-20-28-26,24-8-4,2-10-5,4-5-4</inkml:trace>
        </inkml:traceGroup>
        <inkml:traceGroup>
          <inkml:annotationXML>
            <emma:emma xmlns:emma="http://www.w3.org/2003/04/emma" version="1.0">
              <emma:interpretation id="{50A643DA-0798-4730-89F3-FE271CD3A099}" emma:medium="tactile" emma:mode="ink">
                <msink:context xmlns:msink="http://schemas.microsoft.com/ink/2010/main" type="inkWord" rotatedBoundingBox="18662,5550 19601,5558 19600,5645 18661,5637"/>
              </emma:interpretation>
              <emma:one-of disjunction-type="recognition" id="oneOf34">
                <emma:interpretation id="interp166" emma:lang="ko-KR" emma:confidence="0">
                  <emma:literal>…</emma:literal>
                </emma:interpretation>
                <emma:interpretation id="interp167" emma:lang="ko-KR" emma:confidence="0">
                  <emma:literal>一</emma:literal>
                </emma:interpretation>
                <emma:interpretation id="interp168" emma:lang="ko-KR" emma:confidence="0">
                  <emma:literal>가</emma:literal>
                </emma:interpretation>
                <emma:interpretation id="interp169" emma:lang="ko-KR" emma:confidence="0">
                  <emma:literal>ㅡ</emma:literal>
                </emma:interpretation>
                <emma:interpretation id="interp170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-50934.0895">16040 2870 6,'0'0'81,"-11"0"1,11 0-7,0 0-4,-10-4-1,10 4-2,0 0-63,0 0-5,0 0 0,0 4 2,0-4 0,0 0 0,3 10-7,-3-10-19,17 14-45,-5 13 24,6-22-29,1-7-4,6 0-4,3-7 0</inkml:trace>
          <inkml:trace contextRef="#ctx0" brushRef="#br2" timeOffset="-50762.4892">16526 2849 62,'0'0'84,"10"8"-3,-10-8-5,0 0-3,0 0-1,-36-3-57,36 3-10,0 0-9,0 0-20,7 0-46,8 3-2,-2-3-5,7 4-4,-2-4-2</inkml:trace>
          <inkml:trace contextRef="#ctx0" brushRef="#br2" timeOffset="-50590.8889">16765 2880 63,'18'4'78,"-3"-5"0,3-1-5,-3-4-2,-1 1 0,0 0-59,-2-1-2,-1 3-3,0 0-16,-3 12-30,1-5-7,2-3-25,-2-3-4,8-4-4,-6-7-6</inkml:trace>
        </inkml:traceGroup>
        <inkml:traceGroup>
          <inkml:annotationXML>
            <emma:emma xmlns:emma="http://www.w3.org/2003/04/emma" version="1.0">
              <emma:interpretation id="{28E978C9-3740-4672-A4BA-11B7CA87B822}" emma:medium="tactile" emma:mode="ink">
                <msink:context xmlns:msink="http://schemas.microsoft.com/ink/2010/main" type="inkWord" rotatedBoundingBox="20284,5382 20944,5387 20940,5802 20281,5797"/>
              </emma:interpretation>
              <emma:one-of disjunction-type="recognition" id="oneOf35">
                <emma:interpretation id="interp171" emma:lang="ko-KR" emma:confidence="0">
                  <emma:literal>t</emma:literal>
                </emma:interpretation>
                <emma:interpretation id="interp172" emma:lang="ko-KR" emma:confidence="0">
                  <emma:literal>十</emma:literal>
                </emma:interpretation>
                <emma:interpretation id="interp173" emma:lang="ko-KR" emma:confidence="0">
                  <emma:literal>그</emma:literal>
                </emma:interpretation>
                <emma:interpretation id="interp174" emma:lang="ko-KR" emma:confidence="0">
                  <emma:literal>가</emma:literal>
                </emma:interpretation>
                <emma:interpretation id="interp175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-49467.6869">17683 2903 44,'-20'0'78,"8"4"-3,1-4-1,11 0-4,1-6 0,21-1-45,6 0-9,16 1-4,13-1-2,9-5 2,7 0-2,3 3-1,-6 0-3,-5 3-6,-10 1 0,-13 3 0,-14 0-10,-13 3-32,-7 7-32,2-4-2,-10-4-5,-15 6-6,15-6 0</inkml:trace>
          <inkml:trace contextRef="#ctx0" brushRef="#br2" timeOffset="-49732.8874">17958 2686 46,'0'-9'58,"0"9"-3,0 0 2,-9-4 7,13 8-39,-4 7 1,-4 3 0,1 6 1,0 6 0,2 10 2,1 1-3,0 2-7,0 2-3,5-4-6,-2 1-10,1-7 0,0-2 0,0-9 0,-1-6 0,-3-5 0,0-9 0,2 9 0,-2-9 0,0 0 0,0 0-32,-7-10-46,3-2-5,-5-3-3,2-2-5,-4-4-4</inkml:trace>
        </inkml:traceGroup>
        <inkml:traceGroup>
          <inkml:annotationXML>
            <emma:emma xmlns:emma="http://www.w3.org/2003/04/emma" version="1.0">
              <emma:interpretation id="{3460D68F-34F4-4DF7-829E-35160764307B}" emma:medium="tactile" emma:mode="ink">
                <msink:context xmlns:msink="http://schemas.microsoft.com/ink/2010/main" type="inkWord" rotatedBoundingBox="21185,5191 21558,5195 21553,5808 21180,5805"/>
              </emma:interpretation>
              <emma:one-of disjunction-type="recognition" id="oneOf36">
                <emma:interpretation id="interp176" emma:lang="ko-KR" emma:confidence="0">
                  <emma:literal>u</emma:literal>
                </emma:interpretation>
                <emma:interpretation id="interp177" emma:lang="ko-KR" emma:confidence="0">
                  <emma:literal>V</emma:literal>
                </emma:interpretation>
                <emma:interpretation id="interp178" emma:lang="ko-KR" emma:confidence="0">
                  <emma:literal>U</emma:literal>
                </emma:interpretation>
                <emma:interpretation id="interp179" emma:lang="ko-KR" emma:confidence="0">
                  <emma:literal>v</emma:literal>
                </emma:interpretation>
                <emma:interpretation id="interp180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-48687.6856">18549 2642 49,'0'-8'66,"0"8"-2,0 0-3,5-9-2,-5 9-32,0 0-1,0 15-1,-3 5-3,0 6-2,-1 9 1,1 4 2,2 7-3,1 4-4,0 1-4,5-7-12,6-1 0,-1-5 0,4-10 0,2-5 0,5-13 0,2-9 0,2-5 0,3-12 0,1-8 0,1-11 0,-1-4 0,1-6 0,-6-1 0,-2 0 0,-4-1 0,-5 2 0,-3 3 0,-4 5 0,1 5 0,-7 1 0,2 6 0,-2 2 0,2 4 0,-2-1 0,0 7 0,-2 0 0,2 4 0,0 9 0,0 0 0,0 0 0,-9 17-80,9 6-5,-6-2-1,6 6-2,-5-3-3</inkml:trace>
        </inkml:traceGroup>
        <inkml:traceGroup>
          <inkml:annotationXML>
            <emma:emma xmlns:emma="http://www.w3.org/2003/04/emma" version="1.0">
              <emma:interpretation id="{0721ACA3-E428-42BD-A8E7-F6DE8A53AB57}" emma:medium="tactile" emma:mode="ink">
                <msink:context xmlns:msink="http://schemas.microsoft.com/ink/2010/main" type="inkWord" rotatedBoundingBox="21598,5736 22148,5740 22145,6014 21596,6010"/>
              </emma:interpretation>
              <emma:one-of disjunction-type="recognition" id="oneOf37">
                <emma:interpretation id="interp181" emma:lang="ko-KR" emma:confidence="0">
                  <emma:literal>m</emma:literal>
                </emma:interpretation>
                <emma:interpretation id="interp182" emma:lang="ko-KR" emma:confidence="0">
                  <emma:literal>n</emma:literal>
                </emma:interpretation>
                <emma:interpretation id="interp183" emma:lang="ko-KR" emma:confidence="0">
                  <emma:literal>바</emma:literal>
                </emma:interpretation>
                <emma:interpretation id="interp184" emma:lang="ko-KR" emma:confidence="0">
                  <emma:literal>마</emma:literal>
                </emma:interpretation>
                <emma:interpretation id="interp185" emma:lang="ko-KR" emma:confidence="0">
                  <emma:literal>머</emma:literal>
                </emma:interpretation>
              </emma:one-of>
            </emma:emma>
          </inkml:annotationXML>
          <inkml:trace contextRef="#ctx0" brushRef="#br2" timeOffset="-47268.083">18997 3041 27,'-8'6'31,"8"-6"-1,-11 10-29,11-10-1,0 0-2,-5 12-2,5-12-24,0 0-3</inkml:trace>
          <inkml:trace contextRef="#ctx0" brushRef="#br2" timeOffset="-37892.4666">18955 3084 36,'0'0'51,"0"0"3,0 0 5,0 0-26,0 0-3,0 0-3,0 0 0,9 0-1,-9 0-1,0 0-2,6 11-5,-6-11-2,9 17-3,-3-3-3,-2 0-2,0 6-1,0 1-2,-1-1 0,0 3-2,-2-4-1,-1-3 1,2-4 0,-2-2 3,0-10 1,-2 10 0,2-10 0,0 0-7,-7-7 0,7 7 0,-4-20 0,3 2 0,1-3 0,4-3 0,6-2 0,2 1 0,2-3 0,1 2 0,6 3 0,-5 6 0,2 4 0,-4 1 0,1 8 0,-3 3 0,1 5 0,-4 12-2,0 2 1,0 2 2,-2 5 1,-3 2-2,-1 2 0,-1-2 0,-1-4 0,-1-2 0,0-6 0,0-1 0,0-14 0,0 12 0,0-12 0,0 0 0,0-8 0,0-4 0,3-4 0,1-2 0,1-4 0,4 2 0,0-3 0,6 2 0,2 0 0,1 3 0,1 4 0,-2 4 0,1 5 0,-2 5 0,2 4 0,-7 11 0,-1 6 0,-3 1 0,-2 5 0,1-1 0,-1 0 0,-3-2 0,0-5 0,0-4 0,-1-6 0,2-1 0,-3-8 0,5 14 0,-5-14-65,0 0 9,10 3-1,-5-9-2,2-5-2,0-7-1,2-5 0,7-15-15,7-5 76</inkml:trace>
        </inkml:traceGroup>
        <inkml:traceGroup>
          <inkml:annotationXML>
            <emma:emma xmlns:emma="http://www.w3.org/2003/04/emma" version="1.0">
              <emma:interpretation id="{A6D8BD7B-B525-459D-AF4D-D5B9850183A3}" emma:medium="tactile" emma:mode="ink">
                <msink:context xmlns:msink="http://schemas.microsoft.com/ink/2010/main" type="inkWord" rotatedBoundingBox="22159,5600 22209,5601 22208,5655 22158,5654"/>
              </emma:interpretation>
              <emma:one-of disjunction-type="recognition" id="oneOf38">
                <emma:interpretation id="interp186" emma:lang="ko-KR" emma:confidence="0">
                  <emma:literal>.</emma:literal>
                </emma:interpretation>
                <emma:interpretation id="interp187" emma:lang="ko-KR" emma:confidence="0">
                  <emma:literal>‘</emma:literal>
                </emma:interpretation>
                <emma:interpretation id="interp188" emma:lang="ko-KR" emma:confidence="0">
                  <emma:literal>…</emma:literal>
                </emma:interpretation>
                <emma:interpretation id="interp189" emma:lang="ko-KR" emma:confidence="0">
                  <emma:literal>i</emma:literal>
                </emma:interpretation>
                <emma:interpretation id="interp190" emma:lang="ko-KR" emma:confidence="0">
                  <emma:literal>ⅰ</emma:literal>
                </emma:interpretation>
              </emma:one-of>
            </emma:emma>
          </inkml:annotationXML>
          <inkml:trace contextRef="#ctx0" brushRef="#br2" timeOffset="-36909.6648">19566 2938 26,'0'0'71,"-16"5"5,16-5-2,-12-5 0,9-12-12,3 17-31,0-7-9,0 7-7,0 0-4,1-9-3,-1 9-3,0 0 0,6 6-2,-6-6 0,0 0 0,4 10-1,-4-10 1,0 0-1,0 0 1,0 0-7,0 0-14,0 0-54,0 0 19,4-5 2,-38-1-28,34 6-6,6-21-3</inkml:trace>
        </inkml:traceGroup>
        <inkml:traceGroup>
          <inkml:annotationXML>
            <emma:emma xmlns:emma="http://www.w3.org/2003/04/emma" version="1.0">
              <emma:interpretation id="{95B47BA0-8E97-4326-AC98-0371D79CDB8C}" emma:medium="tactile" emma:mode="ink">
                <msink:context xmlns:msink="http://schemas.microsoft.com/ink/2010/main" type="inkWord" rotatedBoundingBox="22474,5208 22941,5212 22936,5864 22468,5860"/>
              </emma:interpretation>
              <emma:one-of disjunction-type="recognition" id="oneOf39">
                <emma:interpretation id="interp191" emma:lang="ko-KR" emma:confidence="0">
                  <emma:literal>V</emma:literal>
                </emma:interpretation>
                <emma:interpretation id="interp192" emma:lang="ko-KR" emma:confidence="0">
                  <emma:literal>Ⅴ</emma:literal>
                </emma:interpretation>
                <emma:interpretation id="interp193" emma:lang="ko-KR" emma:confidence="0">
                  <emma:literal>ⅴ</emma:literal>
                </emma:interpretation>
                <emma:interpretation id="interp194" emma:lang="ko-KR" emma:confidence="0">
                  <emma:literal>v</emma:literal>
                </emma:interpretation>
                <emma:interpretation id="interp195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-36051.6632">19837 2691 14,'-5'-11'54,"4"0"1,0-1 2,1 2 2,0 10-32,0-11-1,0 11-3,0 0-2,0 0-4,0 0-2,0 0-3,0 0 1,8 0-2,-5 14-2,-2 3 0,3 14 0,2 1 3,1 12 0,1 4 0,3 2-3,-1 1-2,3-2 0,3-4-2,-1-6-1,1-5 0,-1-11 1,1-5-2,-3-6-3,1-7 0,-3-3 0,0-2 0,-1-6 0,-1-6 0,2-4 0,2-7 0,-1-4 0,-1-5 0,2-7 0,0-5 0,0 0 0,2-6 0,-3 1 0,2 1 0,1-2 0,2 5 0,-1 6 0,0 4 0,-3 6 0,-2 5 0,0 7 0,-1 1 0,-10 16 0,10-5 0,-6 10-13,-3 12-36,-1 1-32,0 7 21,-49-2-23,5 9-2,37-2 0</inkml:trace>
        </inkml:traceGroup>
        <inkml:traceGroup>
          <inkml:annotationXML>
            <emma:emma xmlns:emma="http://www.w3.org/2003/04/emma" version="1.0">
              <emma:interpretation id="{3B81F19E-8B3D-4C34-B133-0520E51D6D0E}" emma:medium="tactile" emma:mode="ink">
                <msink:context xmlns:msink="http://schemas.microsoft.com/ink/2010/main" type="inkWord" rotatedBoundingBox="22854,5764 23634,5770 23631,6155 22850,6149"/>
              </emma:interpretation>
              <emma:one-of disjunction-type="recognition" id="oneOf40">
                <emma:interpretation id="interp196" emma:lang="ko-KR" emma:confidence="0">
                  <emma:literal>m</emma:literal>
                </emma:interpretation>
                <emma:interpretation id="interp197" emma:lang="ko-KR" emma:confidence="0">
                  <emma:literal>꺼</emma:literal>
                </emma:interpretation>
                <emma:interpretation id="interp198" emma:lang="ko-KR" emma:confidence="0">
                  <emma:literal>n</emma:literal>
                </emma:interpretation>
                <emma:interpretation id="interp199" emma:lang="ko-KR" emma:confidence="0">
                  <emma:literal>머</emma:literal>
                </emma:interpretation>
                <emma:interpretation id="interp200" emma:lang="ko-KR" emma:confidence="0">
                  <emma:literal>끼</emma:literal>
                </emma:interpretation>
              </emma:one-of>
            </emma:emma>
          </inkml:annotationXML>
          <inkml:trace contextRef="#ctx0" brushRef="#br2" timeOffset="-35240.4618">20211 3062 33,'0'0'56,"0"0"1,0 0 0,0-9 0,45 9-33,-45 0-2,20 11-2,-14 0-1,1 8 2,0 3 3,-3 1-2,0 4-3,-1 3-2,-2 3-3,-1-5-3,0-4-4,0-1 0,0-9 3,0-3 0,0-11-6,0 0-4,0 0 0,0-14 0,4-3 0,0-8 0,4-1 0,3-5 0,2 4 0,1-2 0,2 4 0,2 5 0,0 3 0,0 7 0,1 8 0,-2 2 0,-2 8 0,-4 7 0,-1 4 0,-1 3 0,-3 2 0,1 0 0,-5-4 0,0-1 0,2-5 0,-3-1 0,-1-13 0,0 0 0,0 0 0,0 0 0,13 0 0,-6-8 0,-1-3 0,8-2 0,4-4 0,6 0 0,0 0 0,4-1 0,1 2 0,1 6 0,1 1 0,-1 7 0,-4 2 0,-3 10 0,-5 11 0,-2 5 0,-7 6 0,-2 3 0,-1 2 0,-4 0 0,-2-7 0,2-2 0,-2-9 0,1-3 0,2-7 0,-3-9 0,45 17-29,-18-28-29,-18-8-3,-3-6 1,-6-17-4</inkml:trace>
        </inkml:traceGroup>
      </inkml:traceGroup>
      <inkml:traceGroup>
        <inkml:annotationXML>
          <emma:emma xmlns:emma="http://www.w3.org/2003/04/emma" version="1.0">
            <emma:interpretation id="{D2D0A353-403B-460E-8E0B-BDA7018800D4}" emma:medium="tactile" emma:mode="ink">
              <msink:context xmlns:msink="http://schemas.microsoft.com/ink/2010/main" type="line" rotatedBoundingBox="10952,7309 15607,7307 15608,8152 10953,8155"/>
            </emma:interpretation>
          </emma:emma>
        </inkml:annotationXML>
        <inkml:traceGroup>
          <inkml:annotationXML>
            <emma:emma xmlns:emma="http://www.w3.org/2003/04/emma" version="1.0">
              <emma:interpretation id="{642DFC0C-500E-4763-930E-79E7417CB944}" emma:medium="tactile" emma:mode="ink">
                <msink:context xmlns:msink="http://schemas.microsoft.com/ink/2010/main" type="inkWord" rotatedBoundingBox="10952,7434 11818,7433 11819,7867 10953,7868"/>
              </emma:interpretation>
              <emma:one-of disjunction-type="recognition" id="oneOf41">
                <emma:interpretation id="interp201" emma:lang="ko-KR" emma:confidence="0">
                  <emma:literal>=</emma:literal>
                </emma:interpretation>
                <emma:interpretation id="interp202" emma:lang="ko-KR" emma:confidence="0">
                  <emma:literal>느</emma:literal>
                </emma:interpretation>
                <emma:interpretation id="interp203" emma:lang="ko-KR" emma:confidence="0">
                  <emma:literal>z</emma:literal>
                </emma:interpretation>
                <emma:interpretation id="interp204" emma:lang="ko-KR" emma:confidence="0">
                  <emma:literal>二</emma:literal>
                </emma:interpretation>
                <emma:interpretation id="interp205" emma:lang="ko-KR" emma:confidence="0">
                  <emma:literal>ㆆ</emma:literal>
                </emma:interpretation>
              </emma:one-of>
            </emma:emma>
          </inkml:annotationXML>
          <inkml:trace contextRef="#ctx0" brushRef="#br0" timeOffset="-29640.0521">8310 4746 20,'0'0'74,"0"0"2,0 0-4,3 10-1,-3-10 1,0 0-31,0 0-27,15 0-1,-15 0 0,18 0-1,0 0 1,4 0-1,10 0-4,5 0-8,6 0 0,5 0 0,7-3 0,0 1 0,4 0 0,-3-4 0,-5 1 0,-5-1 0,-7 3 0,-2-1 0,-11 4 0,1 0 0,-11-3 0,2 3 0,-18 0 0,15 0 0,-15 0 0,13 1 0,-13-1 0,0 0 0,0 0 0,0 0-49,0 0-29,-16 9-3,4-2-6,-10-5-5,1 6-2</inkml:trace>
          <inkml:trace contextRef="#ctx0" brushRef="#br0" timeOffset="-29265.6514">8520 5116 5,'-13'11'65,"4"-7"2,9-4 1,-14 11 0,14-11 0,3 14-21,9-14-30,6 0-1,11 0 2,3-3 1,9 1-2,7-4-3,7 0-2,2 1-2,2 0-10,0 2 0,-3 2 0,-3 1 0,-6 0 0,-7 0 0,-8 2 0,-7 0 0,-7 1 0,-10-1 0,-8-2 0,0 0-76,0-16 18,-50 12 0,64-6-25,-25-3-6,-10-14-1</inkml:trace>
        </inkml:traceGroup>
        <inkml:traceGroup>
          <inkml:annotationXML>
            <emma:emma xmlns:emma="http://www.w3.org/2003/04/emma" version="1.0">
              <emma:interpretation id="{68827406-6A01-4AE9-80EF-204A4FCB9578}" emma:medium="tactile" emma:mode="ink">
                <msink:context xmlns:msink="http://schemas.microsoft.com/ink/2010/main" type="inkWord" rotatedBoundingBox="13130,7370 13670,7369 13670,8153 13131,8154"/>
              </emma:interpretation>
              <emma:one-of disjunction-type="recognition" id="oneOf42">
                <emma:interpretation id="interp206" emma:lang="ko-KR" emma:confidence="0">
                  <emma:literal>V</emma:literal>
                </emma:interpretation>
                <emma:interpretation id="interp207" emma:lang="ko-KR" emma:confidence="0">
                  <emma:literal>Ⅴ</emma:literal>
                </emma:interpretation>
                <emma:interpretation id="interp208" emma:lang="ko-KR" emma:confidence="0">
                  <emma:literal>v</emma:literal>
                </emma:interpretation>
                <emma:interpretation id="interp209" emma:lang="ko-KR" emma:confidence="0">
                  <emma:literal>ⅴ</emma:literal>
                </emma:interpretation>
                <emma:interpretation id="interp210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-24289.2427">10532 4894 0,'-6'-8'39,"-6"-4"3,6 0 4,-6 12-24,8-17 1,0-2 2,4-1 1,0-6-26,0 6 30,0-3-2,1 3-1,3 1-2,-4 4-3,4-1-3,-4 8-3,0 8-7,0 0-5,0 0 2,0 0 1,7 40 8,2 10 0,2 8 1,2 8 1,5 10 2,2 4-6,2 2-13,0-4 0,-2-21 0,2-9 0,-4-9 0,-3-3 0,1-10 0,-4-7 0,0-4 0,-3-5 0,-1-7 0,-8-3 0,18-4 0,-9-12 0,3-1 0,-1-11 0,1-9 0,3-10 0,3 0 0,-1-8 0,-1-7 0,5 0 0,-3-4 0,-2 7 0,1 1 0,1 6 0,-3 5 0,-3 8 0,-2 11 0,-2 7 0,-2 6 0,-2 1 0,-4 14 0,3-10 0,-3 10 0,0 0 0,0 0 0,0 0 0,0 0 0,0 0 0,0 0 0,0 0 0,0 0 0,0 0-19,0 9-64,0 1-1,0 3-2,0-13-4,-10 17-2</inkml:trace>
        </inkml:traceGroup>
        <inkml:traceGroup>
          <inkml:annotationXML>
            <emma:emma xmlns:emma="http://www.w3.org/2003/04/emma" version="1.0">
              <emma:interpretation id="{7FE4BF33-DB71-4624-BA4E-FCE5D43FB49F}" emma:medium="tactile" emma:mode="ink">
                <msink:context xmlns:msink="http://schemas.microsoft.com/ink/2010/main" type="inkWord" rotatedBoundingBox="13755,7308 14311,7307 14312,7779 13756,7780"/>
              </emma:interpretation>
              <emma:one-of disjunction-type="recognition" id="oneOf43">
                <emma:interpretation id="interp211" emma:lang="ko-KR" emma:confidence="0">
                  <emma:literal>「</emma:literal>
                </emma:interpretation>
                <emma:interpretation id="interp212" emma:lang="ko-KR" emma:confidence="0">
                  <emma:literal>卞</emma:literal>
                </emma:interpretation>
                <emma:interpretation id="interp213" emma:lang="ko-KR" emma:confidence="0">
                  <emma:literal>士</emma:literal>
                </emma:interpretation>
                <emma:interpretation id="interp214" emma:lang="ko-KR" emma:confidence="0">
                  <emma:literal>『</emma:literal>
                </emma:interpretation>
                <emma:interpretation id="interp215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-23306.441">11283 4612 55,'0'0'65,"-6"-12"0,6 12-3,33-4-34,-33 4-2,0 0 1,2 9-1,2 4-1,-4 9-5,0 19 4,1 3 1,-1 7 2,2 1-2,-2-1-14,2-1-11,-2-4 0,3-6 0,-3-20 0,0-6 0,0-3 0,0-11 0,0 8 0,0-8 0,0 0 0,-4-9 0,1-4 0,3 2 0,25 1-73,-28-14 8,3 3-23,-8-4-4,8-1-3,-10-2 3</inkml:trace>
          <inkml:trace contextRef="#ctx0" brushRef="#br1" timeOffset="-22932.0403">11122 4716 56,'0'0'77,"-9"-9"-3,9 9-1,2-10-4,-2 10-28,0 0-17,0 0-8,12 1-4,-1-1-3,7 0 0,4 0 0,8 0 0,9 0 0,5 0-1,4-5-1,5 0-2,-1 0-1,-1-1-4,-4-1 0,-7 2 0,-7-2 0,-8 3 0,-6 0 0,-9 0 0,-10 4-15,0 28-58,0-28 73,-17 7 0,5-6-80,2 1-1,-2-2-5,12 0-7</inkml:trace>
        </inkml:traceGroup>
        <inkml:traceGroup>
          <inkml:annotationXML>
            <emma:emma xmlns:emma="http://www.w3.org/2003/04/emma" version="1.0">
              <emma:interpretation id="{2786A294-E82A-4064-A11B-21CF08253872}" emma:medium="tactile" emma:mode="ink">
                <msink:context xmlns:msink="http://schemas.microsoft.com/ink/2010/main" type="inkWord" rotatedBoundingBox="14414,7755 14483,7754 14484,7840 14415,7841"/>
              </emma:interpretation>
              <emma:one-of disjunction-type="recognition" id="oneOf44">
                <emma:interpretation id="interp216" emma:lang="ko-KR" emma:confidence="0">
                  <emma:literal>0</emma:literal>
                </emma:interpretation>
                <emma:interpretation id="interp217" emma:lang="ko-KR" emma:confidence="0">
                  <emma:literal>o</emma:literal>
                </emma:interpretation>
                <emma:interpretation id="interp218" emma:lang="ko-KR" emma:confidence="0">
                  <emma:literal>〇</emma:literal>
                </emma:interpretation>
                <emma:interpretation id="interp219" emma:lang="ko-KR" emma:confidence="0">
                  <emma:literal>ㆁ</emma:literal>
                </emma:interpretation>
                <emma:interpretation id="interp220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-22401.6392">11775 5078 19,'0'0'77,"0"0"7,4-3-2,-4 3-4,0 0 0,12-2-42,-12 2-11,0 0-9,0 0-6,-7 1-4,7-1-6,-9 12 0,7 0 0,1-5 0,1-7 0,4 17 0,4-14 0,2 1 0,3-4 0,-1 0 0,-4-9 0,-1 0 0,-1-1 0,-5 0 0,-1 1 0,-6-4 0,6 13 0,-19-16 0,11 12 0,0-2 0,-1 6 0,1 0 0,8 0-4,0 0-76,0 6-3,1 8-1,-1-14-6,10 14-5</inkml:trace>
        </inkml:traceGroup>
        <inkml:traceGroup>
          <inkml:annotationXML>
            <emma:emma xmlns:emma="http://www.w3.org/2003/04/emma" version="1.0">
              <emma:interpretation id="{C29C18AD-5B74-4350-A38B-35FB01420C48}" emma:medium="tactile" emma:mode="ink">
                <msink:context xmlns:msink="http://schemas.microsoft.com/ink/2010/main" type="inkWord" rotatedBoundingBox="14975,7368 15607,7367 15608,8016 14976,8017"/>
              </emma:interpretation>
              <emma:one-of disjunction-type="recognition" id="oneOf45">
                <emma:interpretation id="interp221" emma:lang="ko-KR" emma:confidence="0">
                  <emma:literal>U</emma:literal>
                </emma:interpretation>
                <emma:interpretation id="interp222" emma:lang="ko-KR" emma:confidence="0">
                  <emma:literal>V</emma:literal>
                </emma:interpretation>
                <emma:interpretation id="interp223" emma:lang="ko-KR" emma:confidence="0">
                  <emma:literal>Ⅴ</emma:literal>
                </emma:interpretation>
                <emma:interpretation id="interp224" emma:lang="ko-KR" emma:confidence="0">
                  <emma:literal>W</emma:literal>
                </emma:interpretation>
                <emma:interpretation id="interp225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-21184.8373">12333 4701 52,'0'0'66,"3"-13"2,-3 13 0,4-10-3,-4 10-40,0 0-8,0 0-5,0 0-2,0 0 0,0 0-1,7 8 0,-6 18 7,-1 3 1,1 10 1,1 6 2,-1 5-1,2 4-9,1 4-10,3-4 0,3-10 0,2-2 0,5-5 0,1-5 0,6-2 0,5-7 0,2 1 0,0-9 0,2-2 0,3-9 0,1-4 0,-2-7 0,1-7 0,-2-3 0,2-9 0,-7-3 0,1-6 0,-8 3 0,-1-5 0,-7-2 0,-2 2 0,-5-2 0,-1 2 0,-5 3 0,0 3 0,-1 0 0,0 5 0,0 7 0,0 2 0,0-1 0,0 1 0,-1 4 0,-2 3 0,0 2 0,3 8 0,-5-17 0,5 17 0,-4-8 0,4 8 0,0 0 0,0 0 0,0 0 0,0 0 0,0 0 0,0 0 0,0 0 0,0 0 0,0 0 0,0 0 0,0 0 0,0 0 0,0 0 0,0 0 0,0 0 0,0 0 0,0 0 0,4 0 0,-4 0 0,0 0 0,0 0 0,11 7 0,-11-7 0,0 0 0,8 7 0,-8-7 0,0 0 0,0 0 0,0 0 0,0 0 0,0 0 0,0 0 0,11 11 0,8 9-16,-19-20-68,0 0-2,-12-5-4,8-13 90,-17-15-94,12-7-5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7:30.199"/>
    </inkml:context>
    <inkml:brush xml:id="br0">
      <inkml:brushProperty name="width" value="0.03969" units="cm"/>
      <inkml:brushProperty name="height" value="0.0793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0 190 43,'0'0'74,"0"0"1,9 2-2,-2-2-4,4 0-20,1-1-24,3-4-11,4 1-3,6-4-3,3 1-1,5-5 0,3-1 0,-2 0-1,6 0 0,-1 2-1,1 0 0,-5 7 0,0-1 0,-5 5 0,-2 3-2,1 7 1,-4 3-1,2 1-1,1-1-2,3-6 0,7 0 0,6-5 0,4-4 0,8-11 0,5-3 0,-2-1 0,-1 1 0,-4 0 0,-6 6 0,-5 5 0,-10 5 0,-7 5 0,-5 3 0,-6 2 0,-3 1 0,2 1 0,0-5 0,7-2 0,8-5 0,2 0 0,9-5 0,7-3 0,3-3 0,3 2 0,1-2 0,0 5 0,-3 2 0,3-3 0,-2 5 0,0-3 0,2 2 0,-3-5 0,0 3 0,1-2 0,-2 0 0,-3 0 0,-4 2 0,-8 0 0,-6 5 0,-12 0 0,-7 6-31,-12 3-52,-18-2-3,-8 0-3,-26-7-6,-2 0 27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39:34.206"/>
    </inkml:context>
    <inkml:brush xml:id="br0">
      <inkml:brushProperty name="width" value="0.01764" units="cm"/>
      <inkml:brushProperty name="height" value="0.0352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1511 17 36,'-20'-7'60,"-11"1"3,4 2-3,-8-1-2,7 0-40,-3 3-5,4 2-6,3 2-6,-5 6-3,0 4-2,-2 1 1,-1 4 0,-3 1 0,-4 4 2,-1 3 0,-3 0 1,-1 5 0,-3 0 0,1 5 1,0-5 0,6 8-2,-2 3 1,2 3-1,2-2 1,0 3-1,8 7 0,-7-2-1,4 5 0,-4-1 2,1-2 0,0 9-1,-3-3-1,6 12 0,-2 4-4,4 3-3,-2 3 0,6 2-3,-4 2 0,4 3-1,6 11 0,-4-9 2,5-1 4,-2 1 3,4 0 0,0 2 2,5 9 1,-2-8 1,4-3 0,4 3 0,3-4 0,4 4 0,4-5-3,6 2 3,2-4-1,6-1 0,1-4 0,6-1 0,0-3 1,5-2-1,-5-3 1,10-2 1,0 0-1,-1-4 1,4 0 0,1-5 0,6 1 0,-5-2 1,13 0-1,-8-2 0,-1-7 1,4 7 0,-4 0 0,7 2 1,-8 2-1,11-2 1,-5 0-1,0-3 0,2 3 0,-3-7 2,6-5-1,-2-1 0,2-6 1,-6 3-1,-2 0 1,3-2 0,-8 0 0,8-1 1,-1 6-2,-1-4 1,1 7 0,0-8-2,6-1 1,-4 2-2,6-3-1,-5-1 0,-3-7 0,5 1 0,-6-10 2,8 4 2,3-7 0,-1 2 3,3-3-7,-1 2 0,4 1 0,-3-4 10,3 9 1,-2-4 0,-6 1-1,8-1 0,6 3-2,-3-9-1,7 4-2,3-4-3,1 0 0,5-2-1,-8-8-1,2-6 4,-2 1 1,1 4 3,-7-3-2,0 1 1,0 0 3,-2 7 0,4 8 0,-4-1-1,3 0-4,0 0 1,5-2 1,1 3-3,-1-6-2,2-8 1,1-3-2,-1-1-1,1-6 1,-1-6-1,1-5-1,-1-4 1,-2 1-1,1-5-1,-2-2 2,-7 9 0,-6-1 0,1 2 0,-2 5 0,-2 3 1,-2 0 2,-4-1-2,1 3-1,-1-10 3,0 7 0,0-4 2,-5-2-2,-1-11 0,4 4-3,-3 1 2,0-7 2,-2 5 0,3-4-1,-4-3-2,-1-3 0,-2 8 0,-3-7 1,-1-1-1,0-1 1,-1-6-2,0-6 1,3-7-1,-4-3-2,2-14 1,0-4 0,0-1 0,-3-1 0,-2 3 0,-5-2 0,-2 1 1,-1 3 1,-6 2 0,-2 4 0,-1-4 0,1-1-1,-1-5 1,0-2-1,1 1 1,1-2-1,1-1 1,-2-1-2,-1-4-2,-2 0-1,0-1 0,-6 6 1,-6 1 3,0 7-3,-8 0-1,-5 5 2,-7 7 1,-5 3 2,-4-1 2,-1 0 0,-3 0 1,-5-6-1,-4 2-1,-1-1 1,-3-1 0,0 1 1,-5 2-2,0 0 1,-9 3 0,5 5 0,-4 3 1,-3 2-1,-1-1-1,-6 2 0,2 2-2,-7-3 0,4 1 0,-5 0 0,-2-4 0,3-1-2,-1-3 0,-3-2-1,-2 1 2,-1-3 2,-2 0 0,-1 0 2,-6 5 0,-1 2-3,-4 2 0,-3 6 0,2 4 0,-2 4 0,4 6 0,-1-1 0,3 0-2,1 0-1,1 3-1,2-2 1,0 1 1,3-3 0,-6 0 2,4 3 0,-6 6 0,-3-4 2,1 3-1,-3 2 1,0 3-1,3 0 0,6 2 0,-2-1 0,8-3 1,6 3-2,5 0 1,5 0 1,2-4 0,3 1-2,1-1 0,3-3 0,3 4 0,4-3 0,3 0 0,1 0 0,6 1 0,1 1 0,3 1 0,-1 2 0,3-1 0,1 4 0,3 0 0,-1 6 0,2 5 0,-1 1 0,2 4 0,-1 1 0,1 12-78,4 8-2,-6-4-1,3 2-5,-9-7-6,2 3 3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1:30.25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B64B0EE-781D-4B02-A633-C954AC29ADE0}" emma:medium="tactile" emma:mode="ink">
          <msink:context xmlns:msink="http://schemas.microsoft.com/ink/2010/main" type="writingRegion" rotatedBoundingBox="1463,2085 17806,2068 17812,8408 1469,8424"/>
        </emma:interpretation>
      </emma:emma>
    </inkml:annotationXML>
    <inkml:traceGroup>
      <inkml:annotationXML>
        <emma:emma xmlns:emma="http://www.w3.org/2003/04/emma" version="1.0">
          <emma:interpretation id="{5364701D-7AC4-4AC6-B89E-2209A9377B91}" emma:medium="tactile" emma:mode="ink">
            <msink:context xmlns:msink="http://schemas.microsoft.com/ink/2010/main" type="paragraph" rotatedBoundingBox="1483,2041 16897,2762 16822,4353 1409,3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B38B14-C0F6-4CE9-887A-2F1528B17982}" emma:medium="tactile" emma:mode="ink">
              <msink:context xmlns:msink="http://schemas.microsoft.com/ink/2010/main" type="line" rotatedBoundingBox="1483,2041 16897,2762 16822,4353 1409,3632"/>
            </emma:interpretation>
          </emma:emma>
        </inkml:annotationXML>
        <inkml:traceGroup>
          <inkml:annotationXML>
            <emma:emma xmlns:emma="http://www.w3.org/2003/04/emma" version="1.0">
              <emma:interpretation id="{D62E14EB-2442-4B7A-8FB4-FC29DD11A369}" emma:medium="tactile" emma:mode="ink">
                <msink:context xmlns:msink="http://schemas.microsoft.com/ink/2010/main" type="inkWord" rotatedBoundingBox="1482,2065 2536,2114 2493,3048 1438,2999">
                  <msink:destinationLink direction="with" ref="{3B871E90-8BB6-4731-BC2F-B5ADAB284069}"/>
                </msink:context>
              </emma:interpretation>
              <emma:one-of disjunction-type="recognition" id="oneOf0">
                <emma:interpretation id="interp0" emma:lang="ko-KR" emma:confidence="0">
                  <emma:literal>얹</emma:literal>
                </emma:interpretation>
                <emma:interpretation id="interp1" emma:lang="ko-KR" emma:confidence="0">
                  <emma:literal>없</emma:literal>
                </emma:interpretation>
                <emma:interpretation id="interp2" emma:lang="ko-KR" emma:confidence="0">
                  <emma:literal>돠</emma:literal>
                </emma:interpretation>
                <emma:interpretation id="interp3" emma:lang="ko-KR" emma:confidence="0">
                  <emma:literal>딨</emma:literal>
                </emma:interpretation>
                <emma:interpretation id="interp4" emma:lang="ko-KR" emma:confidence="0">
                  <emma:literal>뒤</emma:literal>
                </emma:interpretation>
              </emma:one-of>
            </emma:emma>
          </inkml:annotationXML>
          <inkml:trace contextRef="#ctx0" brushRef="#br0">959 454 43,'-19'39'53,"-11"35"7,5-20-30,-8 2-1,8-1 0,-3 2-3,8-10-4,-1-7-7,9-8-8,3-11-8,1-7-16,8-14-15,0 0-26,2-8-4,-1-15-2,4-1 0</inkml:trace>
          <inkml:trace contextRef="#ctx0" brushRef="#br0" timeOffset="218.4004">649 623 54,'-8'-7'63,"0"3"0,8 4 2,0 0 1,0 16-39,12-2-7,9 7-1,1 2 0,8 3 1,0 1-2,6-1-4,3-1-3,-5 0-3,2-1-4,-7-5-5,-1-5-9,-8-2-28,4-2-36,-13-5-1,3 2-5,-6-7-5,0-4-3</inkml:trace>
          <inkml:trace contextRef="#ctx0" brushRef="#br0" timeOffset="-405.6007">420 55 10,'10'4'42,"-10"-4"0,11-4 2,-11 4-28,0 0-11,8 0 0,-8 0-2,0 0 4,10-6 4,-10 6 2,0 0 5,4-10 1,-4 10 1,2-10 0,-2 10 0,0-13-5,0 13-2,-10-10-5,10 10-3,-17-6-1,2 6-1,-3 0-1,0 0 1,-4 2-1,-2 2 1,-8 6 0,1 3 0,-2 0 3,0 2-2,2 5-1,-1 4 0,2 0 1,2 3 0,7 1 0,1 4-2,5 1 0,2 1 0,4-4 0,3 4 0,2-4-1,4 5-1,1-4 1,8-4 0,4-3 0,7-8 1,0 0-1,11-12 2,-1-3 0,6-4 0,4-10 1,-3-1-2,1-2 0,-4 3 0,-4-3-1,-8 7-1,0 2 0,-8 1 0,-6 2-2,-8 4 1,0 0-1,-5 6 1,-11 1-1,-8 12 0,-10 7-1,0 4 3,-5 7 0,1 5 2,-2 4 0,4 1 0,6 3 1,9-6 1,7-9 0,7 2-2,7-8 2,7-10 0,10-4-1,13-9 1,6-5-1,8-3 0,4-6 0,1-6 0,0 0-2,-1 1 0,1 1-1,-8-1-2,-4-1-10,-2 1-27,-1 3-34,-11 1-1,1-1-4,-12-5-7,1 1 2</inkml:trace>
        </inkml:traceGroup>
        <inkml:traceGroup>
          <inkml:annotationXML>
            <emma:emma xmlns:emma="http://www.w3.org/2003/04/emma" version="1.0">
              <emma:interpretation id="{80FC0D87-08F4-4CCD-86B3-F1565A65E00A}" emma:medium="tactile" emma:mode="ink">
                <msink:context xmlns:msink="http://schemas.microsoft.com/ink/2010/main" type="inkWord" rotatedBoundingBox="2613,2580 3047,2601 3028,2996 2594,2976">
                  <msink:destinationLink direction="with" ref="{3B871E90-8BB6-4731-BC2F-B5ADAB284069}"/>
                </msink:context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이</emma:literal>
                </emma:interpretation>
                <emma:interpretation id="interp7" emma:lang="ko-KR" emma:confidence="0">
                  <emma:literal>『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873.6015">1414 692 8,'0'0'67,"-5"-13"0,5 13-2,-12-14-2,7-35-24,1 39-20,0-1-8,-3-8-5,0 6-5,0-4 0,-4 7 0,0-6-1,-6 10 3,1-5 1,-2 13 0,0 14 0,-3 2 3,2 11 0,-3 2 2,0 11-1,3-1-2,6 6-1,2-7 0,4-7 0,6-3-1,1-5 0,10-11 0,8-8 0,5-6-2,3-10-2,5-11-5,-4-4-1,3-3-3,-6-6-1,3 4 0,-10-5 0,-3 9 1,-5 1 5,-2 10 3,-4 4 1,-3 11 4,0 0 3,7 6 2,-6 12 1,3 6-1,-1 2-1,1 5 3,2 0-2,1 5-1,4-6-3,-2 0-3,4-6-6,-2-4-14,4-7-22,-1-10-32,4-3-2,-6-9-5,6-7-5,-4-9 4</inkml:trace>
        </inkml:traceGroup>
        <inkml:traceGroup>
          <inkml:annotationXML>
            <emma:emma xmlns:emma="http://www.w3.org/2003/04/emma" version="1.0">
              <emma:interpretation id="{8D2670E0-7FE5-450A-8861-9CE54C85D5DB}" emma:medium="tactile" emma:mode="ink">
                <msink:context xmlns:msink="http://schemas.microsoft.com/ink/2010/main" type="inkWord" rotatedBoundingBox="3103,2649 3631,2673 3615,3004 3088,2979">
                  <msink:destinationLink direction="with" ref="{3B871E90-8BB6-4731-BC2F-B5ADAB284069}"/>
                </msink:context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내</emma:literal>
                </emma:interpretation>
                <emma:interpretation id="interp12" emma:lang="ko-KR" emma:confidence="0">
                  <emma:literal>녜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1497.6026">1641 598 19,'0'12'54,"0"7"1,3 4-2,1-1-1,2 0-36,1 11-15,1-6 2,-1 4 3,1-4 1,-1-2-1,0-4 2,-2-3 1,1-6 3,-6-12 0,7 9-1,-7-9-3,8-8-2,-5-6 0,-2-5-1,1-7-1,-2-1-4,2-2 0,0-1 0,0-2 0,1 4-1,3 2 1,1 1 1,1 5 0,3 5 2,-1 4 0,2 3 2,0 8 2,2 3 1,-1 10 2,-1 5-1,-4 6-2,2 5 1,-2 0-1,-2 0-1,-2-2-2,-1-5 0,-2-4 1,-1-6 1,0-12 0,0 0-2,5-8 0,0-9-2,0-7 0,2 0-2,1-7-3,3 0-2,-1 3-1,2 4 2,1 6 0,-1 7 2,1 3 1,2 8 2,-4 5 1,3 10 2,1 5 1,-3 5 0,-2 2 1,-1 5 0,2-1-1,-4 0-2,2 0 0,-3-7-2,-1-2-5,1-3-8,1-6-27,-7-13-36,11 8-1,-4-13-4,3-6-6,-2-5 0</inkml:trace>
        </inkml:traceGroup>
        <inkml:traceGroup>
          <inkml:annotationXML>
            <emma:emma xmlns:emma="http://www.w3.org/2003/04/emma" version="1.0">
              <emma:interpretation id="{A703AB50-E23F-4B9D-B1E3-5B67F73AC265}" emma:medium="tactile" emma:mode="ink">
                <msink:context xmlns:msink="http://schemas.microsoft.com/ink/2010/main" type="inkWord" rotatedBoundingBox="3777,2652 4030,2663 4004,3210 3752,3199">
                  <msink:destinationLink direction="with" ref="{3B871E90-8BB6-4731-BC2F-B5ADAB284069}"/>
                </msink:context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겅</emma:literal>
                </emma:interpretation>
                <emma:interpretation id="interp18" emma:lang="ko-KR" emma:confidence="0">
                  <emma:literal>!</emma:literal>
                </emma:interpretation>
                <emma:interpretation id="interp1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2012.4035">2317 567 41,'11'2'73,"-6"7"-2,1 7-5,1-2-2,-2 7-1,8 6-58,-7 4-5,0 4 4,-1 2 4,0 5-1,-3 0 0,-2 1 1,2-5 0,-2-2 0,0-4 0,1-1-4,-1-5 0,1-5-1,1-3-1,-2-6 2,1-3 1,-1-9 0,0 10 1,0-10-1,0 0 0,-4-14-1,-3-2 1,0-7-2,0-4-2,1-6 0,-1-8-1,3-3 0,2-4 0,2 1-1,8 1 1,2 2-2,4 3 2,2 8 0,4 3 1,-1 10-1,2 7 0,1 5 2,0 8-1,-2 7 2,-2 7-1,-7 4 1,-1 8 1,-9 4-4,-1-1 0,-8 2 0,-6 1 0,-9-5 0,-2-6 0,0 0 0,-1-4 0,5-4-7,3-8-72,-2-5-2,9-1-3,0-13-5,11-1-5</inkml:trace>
        </inkml:traceGroup>
        <inkml:traceGroup>
          <inkml:annotationXML>
            <emma:emma xmlns:emma="http://www.w3.org/2003/04/emma" version="1.0">
              <emma:interpretation id="{BDBD1A86-8B63-4569-A31E-FFB5592C0CF3}" emma:medium="tactile" emma:mode="ink">
                <msink:context xmlns:msink="http://schemas.microsoft.com/ink/2010/main" type="inkWord" rotatedBoundingBox="4338,2175 4493,2182 4458,2941 4303,2933">
                  <msink:destinationLink direction="with" ref="{3B871E90-8BB6-4731-BC2F-B5ADAB284069}"/>
                </msink:context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'</emma:literal>
                </emma:interpretation>
                <emma:interpretation id="interp22" emma:lang="ko-KR" emma:confidence="0">
                  <emma:literal>‘</emma:literal>
                </emma:interpretation>
                <emma:interpretation id="interp23" emma:lang="ko-KR" emma:confidence="0">
                  <emma:literal>`</emma:literal>
                </emma:interpretation>
                <emma:interpretation id="interp24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2464.8043">2895 123 6,'-5'-9'56,"-1"-2"2,6 11-6,-6-13-1,6 13-31,0 10-1,0 9-2,4 14 0,1 5-1,3 12 2,2 12 2,5 3 1,-2 4-3,0-3-6,0-1-4,-1-7-4,-2-8-2,-3-2 0,0-15-1,-5-5 1,-2-6 0,0-5 0,0-2-2,0-7-8,0-8-19,0 10-40,0-10-3,0 0-5,0 0-4,-5-7 0</inkml:trace>
        </inkml:traceGroup>
        <inkml:traceGroup>
          <inkml:annotationXML>
            <emma:emma xmlns:emma="http://www.w3.org/2003/04/emma" version="1.0">
              <emma:interpretation id="{8BBBC750-C033-4687-9090-9B9B71756DCB}" emma:medium="tactile" emma:mode="ink">
                <msink:context xmlns:msink="http://schemas.microsoft.com/ink/2010/main" type="inkWord" rotatedBoundingBox="4624,2515 4969,2532 4949,2945 4604,2928">
                  <msink:destinationLink direction="with" ref="{3B871E90-8BB6-4731-BC2F-B5ADAB284069}"/>
                </msink:context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오</emma:literal>
                </emma:interpretation>
                <emma:interpretation id="interp27" emma:lang="ko-KR" emma:confidence="0">
                  <emma:literal>'</emma:literal>
                </emma:interpretation>
                <emma:interpretation id="interp28" emma:lang="ko-KR" emma:confidence="0">
                  <emma:literal>으</emma:literal>
                </emma:interpretation>
                <emma:interpretation id="interp2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2932.8051">3150 709 37,'0'0'56,"9"12"5,-1-27 4,0 15-33,5 2 1,-1-2-1,5 0-1,6-7-3,-2-2-6,5-5-5,-3-2-6,3-7-3,-5-1-3,1-6 0,-8 4-2,-4-4-1,-5 6 0,-5 0-3,-3 6 0,-9 2-1,-3 10-1,-3 6 2,-6 10-1,0 11 3,-3 5 2,4 5 1,1 6 2,5 5 1,6-3 2,3 2-1,8-6 1,4-5-2,7-3 1,6-4-1,5-7-5,5-2-2,1-2 0,1-8 0,-1-2 0,-2 0 0,1 2 0,-6-4 0,-3 0-29,-3-1-50,-15 1-3,12 0-3,-12 0-5,-5-7-7</inkml:trace>
        </inkml:traceGroup>
        <inkml:traceGroup>
          <inkml:annotationXML>
            <emma:emma xmlns:emma="http://www.w3.org/2003/04/emma" version="1.0">
              <emma:interpretation id="{B70D0483-4021-4CE1-80C0-236739AB68F8}" emma:medium="tactile" emma:mode="ink">
                <msink:context xmlns:msink="http://schemas.microsoft.com/ink/2010/main" type="inkWord" rotatedBoundingBox="6013,3125 6047,3126 6013,3847 5979,3846"/>
              </emma:interpretation>
              <emma:one-of disjunction-type="recognition" id="oneOf6">
                <emma:interpretation id="interp30" emma:lang="ko-KR" emma:confidence="0">
                  <emma:literal>」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I</emma:literal>
                </emma:interpretation>
                <emma:interpretation id="interp33" emma:lang="ko-KR" emma:confidence="0">
                  <emma:literal>ㅣ</emma:literal>
                </emma:interpretation>
                <emma:interpretation id="interp3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26734.6226">4546 1176 1,'5'-26'45,"1"9"2,0-2 0,-1-38-17,-2 41-18,-3 16 0,0 0 9,0 0 9,10 4 6,-10 17-1,0 14 1,-3 7 1,-4 16-3,2 8-2,-1 10-11,-1 0-10,0 0-5,2-8-3,1-9-1,1-10 0,3-12-1,-1-12 2,1-5 0,0-11-1,0-9 0,0 0-6,-6-20-5,6 1-11,0-10-20,0-6-14,8 26-3,-3-33-26,8 3-3,-2-10-1</inkml:trace>
        </inkml:traceGroup>
        <inkml:traceGroup>
          <inkml:annotationXML>
            <emma:emma xmlns:emma="http://www.w3.org/2003/04/emma" version="1.0">
              <emma:interpretation id="{427339C2-EFC2-485D-A958-7C22381E217D}" emma:medium="tactile" emma:mode="ink">
                <msink:context xmlns:msink="http://schemas.microsoft.com/ink/2010/main" type="inkWord" rotatedBoundingBox="6018,2993 6668,3023 6641,3600 5991,3570"/>
              </emma:interpretation>
              <emma:one-of disjunction-type="recognition" id="oneOf7">
                <emma:interpretation id="interp35" emma:lang="ko-KR" emma:confidence="0">
                  <emma:literal>드</emma:literal>
                </emma:interpretation>
                <emma:interpretation id="interp36" emma:lang="ko-KR" emma:confidence="0">
                  <emma:literal>二</emma:literal>
                </emma:interpretation>
                <emma:interpretation id="interp37" emma:lang="ko-KR" emma:confidence="0">
                  <emma:literal>=</emma:literal>
                </emma:interpretation>
                <emma:interpretation id="interp38" emma:lang="ko-KR" emma:confidence="0">
                  <emma:literal>스</emma:literal>
                </emma:interpretation>
                <emma:interpretation id="interp3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127015.4231">4610 1137 42,'-8'-17'79,"-2"2"-2,2 2-1,-2-1-4,-11 3-34,21 11-7,0 0-12,0 0-7,-2-11-4,2 11 0,17-8 0,1 3-1,9-2 0,3-2 0,11-2 0,2-4-2,5 5-1,2-5-2,2 4 0,-9 0-2,1 3-5,-7-5-5,-7 12-14,-5 1-18,-11 0-37,-6 7 0,-9 3-6,-11 9-4,-15 4 4</inkml:trace>
          <inkml:trace contextRef="#ctx0" brushRef="#br1" timeOffset="127202.6234">4692 1367 46,'-27'36'78,"10"-6"2,9-12-1,8-9-5,15 22-16,10-71-39,7 31-4,9-4-2,2-5-4,5 0-4,2-3-3,-6 3-2,-8-3-9,4 4-28,34 2-36,-45 0-3,-2 2-4,-4 0-5,3 5-4</inkml:trace>
        </inkml:traceGroup>
        <inkml:traceGroup>
          <inkml:annotationXML>
            <emma:emma xmlns:emma="http://www.w3.org/2003/04/emma" version="1.0">
              <emma:interpretation id="{7FF45654-51DF-49A8-A516-E5ABBC839EC1}" emma:medium="tactile" emma:mode="ink">
                <msink:context xmlns:msink="http://schemas.microsoft.com/ink/2010/main" type="inkWord" rotatedBoundingBox="6807,3105 7063,3117 7035,3703 6780,3691"/>
              </emma:interpretation>
              <emma:one-of disjunction-type="recognition" id="oneOf8">
                <emma:interpretation id="interp40" emma:lang="ko-KR" emma:confidence="0">
                  <emma:literal>6</emma:literal>
                </emma:interpretation>
                <emma:interpretation id="interp41" emma:lang="ko-KR" emma:confidence="0">
                  <emma:literal>.</emma:literal>
                </emma:interpretation>
                <emma:interpretation id="interp42" emma:lang="ko-KR" emma:confidence="0">
                  <emma:literal>8</emma:literal>
                </emma:interpretation>
                <emma:interpretation id="interp43" emma:lang="ko-KR" emma:confidence="0">
                  <emma:literal>s</emma:literal>
                </emma:interpretation>
                <emma:interpretation id="interp44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127577.0241">5601 1056 51,'-2'-17'67,"2"17"-1,-16-7-1,3 7 3,-16 13-35,7 12-4,0 14-2,-8 11-5,1 6-1,-4 6 0,7 6-2,2-5-6,6-4-4,6-10-9,9-12 0,3-10 0,10-7 0,2-12 0,3-8 0,-1-7 0,1-5 0,1-8 0,-5-5 0,-2-3 0,-6-7 0,1 3 0,-4-2 0,0 3 0,-1 3-23,-5-2-58,6 10-3,0 0-1,7 3-4,0 1-4</inkml:trace>
        </inkml:traceGroup>
        <inkml:traceGroup>
          <inkml:annotationXML>
            <emma:emma xmlns:emma="http://www.w3.org/2003/04/emma" version="1.0">
              <emma:interpretation id="{5A6C7B74-1512-4349-A49F-87840DAE7069}" emma:medium="tactile" emma:mode="ink">
                <msink:context xmlns:msink="http://schemas.microsoft.com/ink/2010/main" type="inkWord" rotatedBoundingBox="7188,2967 7697,2990 7664,3705 7155,3681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n</emma:literal>
                </emma:interpretation>
                <emma:interpretation id="interp47" emma:lang="ko-KR" emma:confidence="0">
                  <emma:literal>아</emma:literal>
                </emma:interpretation>
                <emma:interpretation id="interp48" emma:lang="ko-KR" emma:confidence="0">
                  <emma:literal>又</emma:literal>
                </emma:interpretation>
                <emma:interpretation id="interp49" emma:lang="ko-KR" emma:confidence="0">
                  <emma:literal>九</emma:literal>
                </emma:interpretation>
              </emma:one-of>
            </emma:emma>
          </inkml:annotationXML>
          <inkml:trace contextRef="#ctx0" brushRef="#br1" timeOffset="128325.8254">5792 1133 18,'11'-12'66,"0"9"-1,-4-7-1,-7 10 2,0 0 2,-11 11-45,7 16-5,-4 3 1,-2 15 0,-1-1 3,-1 10-2,1-3-5,-2-3-5,4-4-4,2-6-2,3-8-2,2-7 0,1-2 0,1-9 0,0-12-2,0 12 0,0-12 0,0 0 0,0 0 0,1-11 0,-1 1 0,0-4 0,0 4-2,0-10-7,0 4-1,0-1 0,-1-3 0,-2 0 0,2-2 1,-2-2 2,2-1 1,-1-1 2,2-2 1,0-2 2,3-3 0,4-3 0,0 0 0,5-1 2,3 1 0,5-4 0,2 2 2,4 1 0,4 5 1,2 6 0,2 2 1,-1 7 0,2 4-1,-5 10 2,2 3-2,-7 11 1,-8 10 1,-4 5-1,-8 9 0,-5 0-1,-6 3-1,-11 2 0,-4-4 0,-4-1-2,1-8 0,-1 0-1,1-6 0,7-2 0,1-4-1,8 0 0,3 2 1,5 0 1,5 4 0,8-3 1,6 3 0,4 2 1,6-2-3,1 3 0,4-4 0,-3-4 0,-2-2 0,-3-5 0,-5 1 0,-3-4 0,-7 5 0,-11-11-62,0 0-21,0 0 0,0 0-6,-11-10-8,-4-6 0</inkml:trace>
        </inkml:traceGroup>
        <inkml:traceGroup>
          <inkml:annotationXML>
            <emma:emma xmlns:emma="http://www.w3.org/2003/04/emma" version="1.0">
              <emma:interpretation id="{454A3B3E-35B0-4DC2-8850-09B15B739F3F}" emma:medium="tactile" emma:mode="ink">
                <msink:context xmlns:msink="http://schemas.microsoft.com/ink/2010/main" type="inkWord" rotatedBoundingBox="8277,2668 8334,2671 8332,2724 8275,2721"/>
              </emma:interpretation>
              <emma:one-of disjunction-type="recognition" id="oneOf10">
                <emma:interpretation id="interp50" emma:lang="ko-KR" emma:confidence="0">
                  <emma:literal>'</emma:literal>
                </emma:interpretation>
                <emma:interpretation id="interp51" emma:lang="ko-KR" emma:confidence="0">
                  <emma:literal>`</emma:literal>
                </emma:interpretation>
                <emma:interpretation id="interp52" emma:lang="ko-KR" emma:confidence="0">
                  <emma:literal>‘</emma:literal>
                </emma:interpretation>
                <emma:interpretation id="interp53" emma:lang="ko-KR" emma:confidence="0">
                  <emma:literal>「</emma:literal>
                </emma:interpretation>
                <emma:interpretation id="interp54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74365.3306">6856 591 25,'0'0'83,"-14"-6"-2,14 6-3,-11 0-5,11 0-1,-7 0-39,7 0-28,0 0 0,0 0-3,0 0-3,-4 8-4,4-8-10,-4 8-23,26-1-35,-22 2-1,10-1-5,-10-8-4,23 14 0</inkml:trace>
        </inkml:traceGroup>
        <inkml:traceGroup>
          <inkml:annotationXML>
            <emma:emma xmlns:emma="http://www.w3.org/2003/04/emma" version="1.0">
              <emma:interpretation id="{AB9644E2-3587-4D9A-9D9E-287EC9C2DFE8}" emma:medium="tactile" emma:mode="ink">
                <msink:context xmlns:msink="http://schemas.microsoft.com/ink/2010/main" type="inkWord" rotatedBoundingBox="9438,2662 10142,2695 10091,3782 9387,3749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아</emma:literal>
                </emma:interpretation>
                <emma:interpretation id="interp57" emma:lang="ko-KR" emma:confidence="0">
                  <emma:literal>!</emma:literal>
                </emma:interpretation>
                <emma:interpretation id="interp58" emma:lang="ko-KR" emma:confidence="0">
                  <emma:literal>마</emma:literal>
                </emma:interpretation>
                <emma:interpretation id="interp5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129339.8272">7953 1547 14,'-1'20'69,"-8"-4"2,5 0-4,-1-4-3,1 1-2,2-5-50,2-8 1,-1 18 8,1-18 2,0 15 0,0-15-1,0 0 1,1-12-2,6-2-15,0-10-6,4-8 0,4-12 0,2-9 0,3-8 0,4-8 0,3-6 0,2-6 0,2 0 0,0-2 0,4 1 0,-5 9 0,2 2 0,-2 9 0,-2 12 0,1 9 0,-6 10 0,-1 9 0,-1 16 0,-1 6 0,4 10 0,-2 23 0,-1 20 0,-6 20 0,3 6 0,-2 14 0,-2 4 0,-3-1 0,-1-4 0,-1-8 0,1-17 0,1-15 0,-4-12 0,2-8 0,-3-14 0,0-3 0,-2-8 0,-4-7 0,0 0 0,0 0 0,0 0 0,0 0 0,7-8-6,-7-2-52,-5-3-28,8-3 0,-1-3-4,3 2-4,-5-3 4</inkml:trace>
          <inkml:trace contextRef="#ctx0" brushRef="#br1" timeOffset="129651.8277">8209 1374 62,'-19'6'80,"-2"-2"-2,10-3-5,2 1-4,20-9-33,1 5-13,-2-1-5,8-4-7,4 4-2,7-6-2,7 2 2,2-3-1,3 0-1,-3-1-3,2 2-8,-9 1-16,-6-36-46,1 44-12,-12-1-3,-4-2-3,-10 3-7</inkml:trace>
        </inkml:traceGroup>
        <inkml:traceGroup>
          <inkml:annotationXML>
            <emma:emma xmlns:emma="http://www.w3.org/2003/04/emma" version="1.0">
              <emma:interpretation id="{4E222044-36CB-42AE-9EC1-9C3231596C23}" emma:medium="tactile" emma:mode="ink">
                <msink:context xmlns:msink="http://schemas.microsoft.com/ink/2010/main" type="inkWord" rotatedBoundingBox="10440,3512 10997,3538 10978,3936 10422,3910"/>
              </emma:interpretation>
              <emma:one-of disjunction-type="recognition" id="oneOf12">
                <emma:interpretation id="interp60" emma:lang="ko-KR" emma:confidence="0">
                  <emma:literal>m</emma:literal>
                </emma:interpretation>
                <emma:interpretation id="interp61" emma:lang="ko-KR" emma:confidence="0">
                  <emma:literal>깨</emma:literal>
                </emma:interpretation>
                <emma:interpretation id="interp62" emma:lang="ko-KR" emma:confidence="0">
                  <emma:literal>개</emma:literal>
                </emma:interpretation>
                <emma:interpretation id="interp63" emma:lang="ko-KR" emma:confidence="0">
                  <emma:literal>머</emma:literal>
                </emma:interpretation>
                <emma:interpretation id="interp64" emma:lang="ko-KR" emma:confidence="0">
                  <emma:literal>꺼</emma:literal>
                </emma:interpretation>
              </emma:one-of>
            </emma:emma>
          </inkml:annotationXML>
          <inkml:trace contextRef="#ctx0" brushRef="#br1" timeOffset="132990.2336">8977 1486 19,'0'0'44,"10"-6"3,-10 6 4,0 0-18,11 8-6,-9 6 4,2 5 3,-1 8 2,-1 2-2,-2 7 3,0 1-7,0 0-7,-3-2-7,1-3-5,0-6-3,0-5 1,0-4 1,2-8 1,0-9-11,0 0 0,-3-5 0,3-10 0,0-6 0,1-5 0,3-5 0,0-6 0,2-5 0,4 1 0,2 2 0,2 1 0,4 7 0,0 5 0,0 3 0,2 11 0,2 8 0,-1 4 0,-3 13 0,-3 5 0,-3 8 0,-2 3 0,-3 8 0,0-3 0,-4 0 0,-1-4 0,-2-3 0,2-9 0,-2 0 0,1-9 0,-1-9 0,0 0 0,0 0 0,0-8 0,6-10 0,1-5 0,1-5 0,4-1 0,2-4 0,1 6 0,2 0 0,-1 6 0,4 8 0,-3 6 0,1 6 0,-1 1 0,-1 9 0,-2 7 0,-1 4 0,-2 8 0,-4-5 0,-1 5 0,-1-1 0,-4-2 0,2-5 0,-2-5 0,0-4 0,2 0 0,-3-11-8,0 0-73,8 0-4,-1-6-2,6-1-6,-4-7-5</inkml:trace>
        </inkml:traceGroup>
        <inkml:traceGroup>
          <inkml:annotationXML>
            <emma:emma xmlns:emma="http://www.w3.org/2003/04/emma" version="1.0">
              <emma:interpretation id="{37EB6B82-86ED-4F92-96DC-A68A62D3851F}" emma:medium="tactile" emma:mode="ink">
                <msink:context xmlns:msink="http://schemas.microsoft.com/ink/2010/main" type="inkWord" rotatedBoundingBox="11235,3480 11548,3495 11531,3871 11217,3856"/>
              </emma:interpretation>
              <emma:one-of disjunction-type="recognition" id="oneOf13">
                <emma:interpretation id="interp65" emma:lang="ko-KR" emma:confidence="0">
                  <emma:literal>x</emma:literal>
                </emma:interpretation>
                <emma:interpretation id="interp66" emma:lang="ko-KR" emma:confidence="0">
                  <emma:literal>ⅹ</emma:literal>
                </emma:interpretation>
                <emma:interpretation id="interp67" emma:lang="ko-KR" emma:confidence="0">
                  <emma:literal>×</emma:literal>
                </emma:interpretation>
                <emma:interpretation id="interp68" emma:lang="ko-KR" emma:confidence="0">
                  <emma:literal>Ⅹ</emma:literal>
                </emma:interpretation>
                <emma:interpretation id="interp69" emma:lang="ko-KR" emma:confidence="0">
                  <emma:literal>%</emma:literal>
                </emma:interpretation>
              </emma:one-of>
            </emma:emma>
          </inkml:annotationXML>
          <inkml:trace contextRef="#ctx0" brushRef="#br1" timeOffset="133489.4343">10020 1418 64,'14'-10'71,"-14"10"-3,0 0 1,8 0 1,-11 10-36,-6 8-10,-4 4-6,-2 9-3,-4 5 2,-3 2 0,1 2-3,-2-4-4,6-3-4,1-3-2,3-5-2,6-6-1,3-8 1,0-1-1,4-10-2,0 0-7,0 0-32,0 0-13,-7-11-25,7 1-4,-1-7-5,1-4-6</inkml:trace>
          <inkml:trace contextRef="#ctx0" brushRef="#br1" timeOffset="133723.4349">9787 1532 59,'-14'0'72,"14"0"2,-6 15 1,6-3-1,4 3-23,8 1-31,5 2 0,5 2 1,5 1 0,1 2-5,2-1-8,0-4-8,1-1 0,-5-2 0,-3-3 0,-5-1 0,-3-1 0,-4-4 0,-11-6 0,0 0-79,9 3-4,-9-3-1,-2-9-7,-2-5-5</inkml:trace>
        </inkml:traceGroup>
        <inkml:traceGroup>
          <inkml:annotationXML>
            <emma:emma xmlns:emma="http://www.w3.org/2003/04/emma" version="1.0">
              <emma:interpretation id="{01F01815-E5B0-499A-8549-11C355158597}" emma:medium="tactile" emma:mode="ink">
                <msink:context xmlns:msink="http://schemas.microsoft.com/ink/2010/main" type="inkWord" rotatedBoundingBox="11766,3430 12061,3444 12038,3946 11743,3932"/>
              </emma:interpretation>
              <emma:one-of disjunction-type="recognition" id="oneOf14">
                <emma:interpretation id="interp70" emma:lang="ko-KR" emma:confidence="0">
                  <emma:literal>3</emma:literal>
                </emma:interpretation>
                <emma:interpretation id="interp71" emma:lang="ko-KR" emma:confidence="0">
                  <emma:literal>,</emma:literal>
                </emma:interpretation>
                <emma:interpretation id="interp72" emma:lang="ko-KR" emma:confidence="0">
                  <emma:literal>;</emma:literal>
                </emma:interpretation>
                <emma:interpretation id="interp73" emma:lang="ko-KR" emma:confidence="0">
                  <emma:literal>}</emma:literal>
                </emma:interpretation>
                <emma:interpretation id="interp7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34316.2359">10314 1429 44,'-9'0'64,"9"0"2,-2-10 3,2 10-25,0-11-9,0 11-4,12-10-3,0 2-3,5-2-6,1 4-4,3-3-2,1 1-3,1 4-4,-2 4-2,-1 0 0,-4 4 0,-3 10 1,-6 2-1,-7 3 0,-1 8 0,-10-2 1,-3-1 0,-4 1-2,0-7-3,2 0 0,2-2 0,6-5 0,8-11 0,0 13 0,8-9 0,8 1 0,5 1 0,4 4 0,2 4 0,4-2 0,-9 4 0,-3 6 0,-9 0 0,-10 3 0,-6 2 0,-12-4 0,-6-2 0,-5 3 0,-6-5-8,6-9-74,9 0-4,2-10-2,18 0-7,-11-20-5</inkml:trace>
        </inkml:traceGroup>
        <inkml:traceGroup>
          <inkml:annotationXML>
            <emma:emma xmlns:emma="http://www.w3.org/2003/04/emma" version="1.0">
              <emma:interpretation id="{EF1F1242-77AB-493A-97E0-C24D515A9BC8}" emma:medium="tactile" emma:mode="ink">
                <msink:context xmlns:msink="http://schemas.microsoft.com/ink/2010/main" type="inkWord" rotatedBoundingBox="13140,3131 13838,3163 13820,3561 13121,3528"/>
              </emma:interpretation>
              <emma:one-of disjunction-type="recognition" id="oneOf15">
                <emma:interpretation id="interp75" emma:lang="ko-KR" emma:confidence="0">
                  <emma:literal>m</emma:literal>
                </emma:interpretation>
                <emma:interpretation id="interp76" emma:lang="ko-KR" emma:confidence="0">
                  <emma:literal>내</emma:literal>
                </emma:interpretation>
                <emma:interpretation id="interp77" emma:lang="ko-KR" emma:confidence="0">
                  <emma:literal>ⅶ</emma:literal>
                </emma:interpretation>
                <emma:interpretation id="interp78" emma:lang="ko-KR" emma:confidence="0">
                  <emma:literal>M</emma:literal>
                </emma:interpretation>
                <emma:interpretation id="interp79" emma:lang="ko-KR" emma:confidence="0">
                  <emma:literal>네</emma:literal>
                </emma:interpretation>
              </emma:one-of>
            </emma:emma>
          </inkml:annotationXML>
          <inkml:trace contextRef="#ctx0" brushRef="#br1" timeOffset="140072.646">11678 1078 7,'7'14'44,"-7"1"7,3 7 8,-1 9-26,4 0 2,-1 10 1,0-3-1,0 6-3,-2-9-2,2-4-2,-5-8-7,4-3-4,-2-7 1,-2-13-2,5 11-1,-5-11-1,4-13-2,3-8-4,-4-3-8,4-6 0,0-7 0,0-5 0,2-4 0,2 5 0,2 2 0,1 6 0,1 6 0,0 4 0,3 14 0,-2 9 0,4 15 0,-1 6 0,-2 13 0,-4 7 0,2 3 0,1 4 0,-5-4 0,0 0 0,-2-17 0,-3 1 0,1-12 0,-2-7 0,-5-9 0,0 0 0,14-19 0,-7-4 0,3-5 0,-1-8 0,5-4 0,-2-4 0,4 1 0,-4 6 0,2 5 0,-2 3 0,1 11 0,0 4 0,2 14 0,-1 4 0,1 11 0,2 9 0,-2 2 0,-2 7 0,-2 3 0,0 2 0,-5-4 0,1-2 0,-1-3 0,-2-9 0,0 0 0,-4-9 0,0-11-64,18 5-21,-8-8-2,5-4-6,-3-10-4</inkml:trace>
        </inkml:traceGroup>
        <inkml:traceGroup>
          <inkml:annotationXML>
            <emma:emma xmlns:emma="http://www.w3.org/2003/04/emma" version="1.0">
              <emma:interpretation id="{D13A17B2-6A41-42B0-886C-43E517144808}" emma:medium="tactile" emma:mode="ink">
                <msink:context xmlns:msink="http://schemas.microsoft.com/ink/2010/main" type="inkWord" rotatedBoundingBox="13994,3153 14461,3175 14448,3452 13981,3430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아</emma:literal>
                </emma:interpretation>
                <emma:interpretation id="interp82" emma:lang="ko-KR" emma:confidence="0">
                  <emma:literal>다</emma:literal>
                </emma:interpretation>
                <emma:interpretation id="interp83" emma:lang="ko-KR" emma:confidence="0">
                  <emma:literal>나</emma:literal>
                </emma:interpretation>
                <emma:interpretation id="interp8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40493.8468">12669 1144 10,'11'-15'60,"-2"6"4,-3-4 3,-6 3-2,0 1-23,-7 0-14,7 9-1,-19-4 0,4 5-2,-5 7-2,0 10-3,0 1-2,-2 10-3,6 4-3,-1-1-4,8 4-8,2-4 0,7-6 0,4-5 0,7-8 0,5-9 0,6-4 0,3-8 0,0-8 0,0-6 0,0 1 0,-3-3 0,-4 7 0,-3 2 0,-6-1 0,-9 16 0,10-2 0,-6 9 0,-2 5 0,0 2 0,1 3 0,3 2 0,3 1 0,2-4 0,4-3 0,1-6 0,7-3 0,-2-4 0,5-11-78,4-2-6,-2-6-1,-1-6-7,-6-8-3</inkml:trace>
        </inkml:traceGroup>
        <inkml:traceGroup>
          <inkml:annotationXML>
            <emma:emma xmlns:emma="http://www.w3.org/2003/04/emma" version="1.0">
              <emma:interpretation id="{6167CE74-F634-422C-AC3B-0064472643DA}" emma:medium="tactile" emma:mode="ink">
                <msink:context xmlns:msink="http://schemas.microsoft.com/ink/2010/main" type="inkWord" rotatedBoundingBox="14363,2727 15280,2770 15243,3559 14326,3516"/>
              </emma:interpretation>
              <emma:one-of disjunction-type="recognition" id="oneOf17">
                <emma:interpretation id="interp85" emma:lang="ko-KR" emma:confidence="0">
                  <emma:literal>화</emma:literal>
                </emma:interpretation>
                <emma:interpretation id="interp86" emma:lang="ko-KR" emma:confidence="0">
                  <emma:literal>한</emma:literal>
                </emma:interpretation>
                <emma:interpretation id="interp87" emma:lang="ko-KR" emma:confidence="0">
                  <emma:literal>바</emma:literal>
                </emma:interpretation>
                <emma:interpretation id="interp88" emma:lang="ko-KR" emma:confidence="0">
                  <emma:literal>北</emma:literal>
                </emma:interpretation>
                <emma:interpretation id="interp8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40727.8472">13144 662 20,'6'-8'78,"-6"8"6,0 19 1,0 16-4,-3 13 1,-5 20-38,6 1-28,0 8 0,-1 9-11,0-9-5,3-1 0,0-12 0,3-12 0,2-9 0,1-9 0,-2-12 0,4-5 0,3-12-65,-7-15-19,3-5-1,-7-12-7,0 0-6</inkml:trace>
          <inkml:trace contextRef="#ctx0" brushRef="#br1" timeOffset="141585.8487">12943 1202 65,'-28'3'85,"11"-3"-3,1 0-5,16 0-2,-5-19-3,20 6-64,8-4-3,6 2 0,6-7 0,8 6 0,5 0 0,1 3 1,2 6 0,-6 7-1,-4 0 0,-1 14-5,-4 8 0,-3 4 0,-11 5 0,-3 0 0,-5 4 0,-3-5 0,-1-3 0,-8-9 0,1-1 0,-2-6 0,-1-11 0,0 0 0,0 0 0,0 0 0,2-13 0,-2-7 0,4-2 0,1-1 0,2-3 0,3-3 0,2 2 0,4 1 0,1 2 0,1 6 0,-2-2 0,1 6 0,1 3 0,0 2 0,-3 5 0,1 0 0,-1 4 0,-4 0 0,1 2 0,-1 2 0,0 3 0,-1-1 0,0-1 0,-4 4 0,0-1 0,-6-8 0,14 21 0,-7-11 0,-1-2 0,-1 2 0,-5-10 0,7 15 0,-7-15 0,2 9 0,-2-9 0,0 0 0,0 0 0,0 0 0,7 9 0,-7-9 0,0 0 0,0 0 0,0 0 0,0 0 0,0 0 0,0 0 0,0 0 0,0 0 0,0 0 0,0 0 0,0 0 0,6 8 0,-6-8 0,0 0 0,0 10 0,0-10 0,0 11 0,0-11 0,0 11 0,0-11 0,0 13 0,0-6 0,0 4 0,-2 0 0,0 1 0,2 2 0,-3 2 0,1-1 0,1 0 0,1-2 0,0-3 0,0-10 0,0 14 0,0-14 0,0 10 0,0-10 0,0 0 0,0 0 0,7-7-83,-6-6-4,3-6-2,-4-7-6,6-2-5</inkml:trace>
          <inkml:trace contextRef="#ctx0" brushRef="#br1" timeOffset="141788.649">13767 918 69,'-3'-17'94,"3"17"-4,-2-15-6,2 15-2,-2-14-1,2 14-70,0 0-11,0 0 0,0 0 0,0 7 0,0-7 0,0 10-81,0-1-2,0-9 0,9 11-7,-9-11-6</inkml:trace>
        </inkml:traceGroup>
        <inkml:traceGroup>
          <inkml:annotationXML>
            <emma:emma xmlns:emma="http://www.w3.org/2003/04/emma" version="1.0">
              <emma:interpretation id="{08D340BC-39B5-4F94-A61D-59DE0BF9E60D}" emma:medium="tactile" emma:mode="ink">
                <msink:context xmlns:msink="http://schemas.microsoft.com/ink/2010/main" type="inkWord" rotatedBoundingBox="15444,3051 16216,3087 16197,3496 15425,3460"/>
              </emma:interpretation>
              <emma:one-of disjunction-type="recognition" id="oneOf18">
                <emma:interpretation id="interp90" emma:lang="ko-KR" emma:confidence="0">
                  <emma:literal>u</emma:literal>
                </emma:interpretation>
                <emma:interpretation id="interp91" emma:lang="ko-KR" emma:confidence="0">
                  <emma:literal>와</emma:literal>
                </emma:interpretation>
                <emma:interpretation id="interp92" emma:lang="ko-KR" emma:confidence="0">
                  <emma:literal>다</emma:literal>
                </emma:interpretation>
                <emma:interpretation id="interp93" emma:lang="ko-KR" emma:confidence="0">
                  <emma:literal>나</emma:literal>
                </emma:interpretation>
                <emma:interpretation id="interp94" emma:lang="ko-KR" emma:confidence="0">
                  <emma:literal>아</emma:literal>
                </emma:interpretation>
              </emma:one-of>
            </emma:emma>
          </inkml:annotationXML>
          <inkml:trace contextRef="#ctx0" brushRef="#br1" timeOffset="142662.2506">14088 1109 55,'7'-15'67,"-7"0"4,6-1 2,-4 2-30,4 4-7,-6 10-2,3-10-9,-3 10-6,-7-2-3,-3 2-5,-5 9-2,0 3-2,-6 10-2,3 5 1,-1 5-1,2 2 2,5 2-1,5 1-1,7 0-1,1-4 0,12-6-1,8-4-3,3-5 0,9-12 0,5-6 0,7-2 0,3-13 0,-1-4 0,1-4 0,-2-8 0,-3-3 0,-5-1 0,-5-2 0,-4 2 0,-7 2 0,-7 1 0,-5 1 0,-6 4 0,-4 9 0,-4 5 0,-7 9 0,-7 4 0,-3 6 0,-3 9 0,0 7 0,4 1 0,-1 6 0,6 1 0,5-2 0,7 2 0,3-5 0,14 1 0,4-5 0,7 0 0,1-6 0,3-5 0,5 1 0,-1-5 0,-2 0 0,-1-4 0,-1-1 0,-8-1-51,1-7-35,1-1-3,-8-9-4,6 0-8,-6-6 10</inkml:trace>
        </inkml:traceGroup>
        <inkml:traceGroup>
          <inkml:annotationXML>
            <emma:emma xmlns:emma="http://www.w3.org/2003/04/emma" version="1.0">
              <emma:interpretation id="{8B1ACB3C-491F-4FAB-92D8-727F9F6E0A72}" emma:medium="tactile" emma:mode="ink">
                <msink:context xmlns:msink="http://schemas.microsoft.com/ink/2010/main" type="inkWord" rotatedBoundingBox="16406,3026 16626,3036 16605,3489 16385,3479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’</emma:literal>
                </emma:interpretation>
                <emma:interpretation id="interp98" emma:lang="ko-KR" emma:confidence="0">
                  <emma:literal>'</emma:literal>
                </emma:interpretation>
                <emma:interpretation id="interp9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43114.6513">15060 981 31,'8'-9'83,"-8"9"-1,10-12-4,-10 12-4,0-10-1,0 10-49,-6-3-12,-8 3-5,-1 4-3,0 0-2,-3 6 1,-1-1 0,2 4-1,2 0 1,6 2-1,2-1 0,5 2 0,4 1 0,9-4 0,4 2 0,7 0 1,3 0 0,2 4 1,2-3 0,-3 0 0,-4 2-4,-4 1 0,-7-1 0,-8 2 0,-4 2 0,-13-3 0,-5 2 0,-5-2 0,-3 1 0,0-5 0,1-1 0,4-3 0,4-7 0,9 1 0,9-5 0,0 0-48,0-9-39,4-2-3,10 2-4,1-5-5,5 0 6</inkml:trace>
        </inkml:traceGroup>
        <inkml:traceGroup>
          <inkml:annotationXML>
            <emma:emma xmlns:emma="http://www.w3.org/2003/04/emma" version="1.0">
              <emma:interpretation id="{9A726584-F2B9-41AB-A019-D064444AB28B}" emma:medium="tactile" emma:mode="ink">
                <msink:context xmlns:msink="http://schemas.microsoft.com/ink/2010/main" type="inkWord" rotatedBoundingBox="16718,3434 16865,3441 16857,3605 16710,3598"/>
              </emma:interpretation>
              <emma:one-of disjunction-type="recognition" id="oneOf20">
                <emma:interpretation id="interp100" emma:lang="ko-KR" emma:confidence="0">
                  <emma:literal>,</emma:literal>
                </emma:interpretation>
                <emma:interpretation id="interp101" emma:lang="ko-KR" emma:confidence="0">
                  <emma:literal>’</emma:literal>
                </emma:interpretation>
                <emma:interpretation id="interp102" emma:lang="ko-KR" emma:confidence="0">
                  <emma:literal>'</emma:literal>
                </emma:interpretation>
                <emma:interpretation id="interp103" emma:lang="ko-KR" emma:confidence="0">
                  <emma:literal>」</emma:literal>
                </emma:interpretation>
                <emma:interpretation id="interp10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43301.8515">15348 1354 56,'22'20'88,"-7"0"0,-3 0-4,-9 0 0,-3-5-3,-7-6-59,-8 6-14,-6-6-8,5 6-12,-5-6-64,-2-2-5,5-5-4,-1-5-6,9-2-6</inkml:trace>
        </inkml:traceGroup>
      </inkml:traceGroup>
    </inkml:traceGroup>
    <inkml:traceGroup>
      <inkml:annotationXML>
        <emma:emma xmlns:emma="http://www.w3.org/2003/04/emma" version="1.0">
          <emma:interpretation id="{9F9FF384-6A91-43D4-BAA0-57AA08079766}" emma:medium="tactile" emma:mode="ink">
            <msink:context xmlns:msink="http://schemas.microsoft.com/ink/2010/main" type="paragraph" rotatedBoundingBox="5493,5024 15524,5014 15526,6426 5495,64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B01DCAE-A046-4928-962F-F6DFE8052522}" emma:medium="tactile" emma:mode="ink">
              <msink:context xmlns:msink="http://schemas.microsoft.com/ink/2010/main" type="line" rotatedBoundingBox="5493,5024 15524,5014 15526,6426 5495,6436">
                <msink:destinationLink direction="with" ref="{1E20AFBD-2DD3-4355-AF70-36E3C4D757B8}"/>
                <msink:destinationLink direction="with" ref="{02043F4A-CD48-4A5C-91D1-727AE65B13B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DB37AB2-4B41-4CF1-B6CE-B031708B33E8}" emma:medium="tactile" emma:mode="ink">
                <msink:context xmlns:msink="http://schemas.microsoft.com/ink/2010/main" type="inkWord" rotatedBoundingBox="5494,5425 6068,5424 6069,6391 5495,6392"/>
              </emma:interpretation>
              <emma:one-of disjunction-type="recognition" id="oneOf21">
                <emma:interpretation id="interp105" emma:lang="ko-KR" emma:confidence="0">
                  <emma:literal>C</emma:literal>
                </emma:interpretation>
                <emma:interpretation id="interp106" emma:lang="ko-KR" emma:confidence="0">
                  <emma:literal>c</emma:literal>
                </emma:interpretation>
                <emma:interpretation id="interp107" emma:lang="ko-KR" emma:confidence="0">
                  <emma:literal>(</emma:literal>
                </emma:interpretation>
                <emma:interpretation id="interp108" emma:lang="ko-KR" emma:confidence="0">
                  <emma:literal>[</emma:literal>
                </emma:interpretation>
                <emma:interpretation id="interp10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162193.4847">4478 3488 22,'0'0'26,"0"0"-26,0 0 0,0 0 0,0 0 0,0 0 0,0 0 0,0 0 1,-6-8-1,6 8 0,0 0 0,0 0 0,0 0 0,0 0 0,0-8 0,0 8 0,0 0 0,0-9 0,0 9 1,0 0-1,-1-10 2,1 10 3,0 0 1,0 0 6,-5-11 3,5 11 12,0 0 10,0 0 2,-5-9 1,5 9-1,0 0-4,0 0-3,0 0-3,0 0-7,0 0-8,0 0-4,0 0-2,5 4 0,-5-4 0,0 0 0,10 9-2,-10-9-2,0 0 1,8 10 0,-8-10 2,0 0 1,0 0 0,0 0 0,0 0 0,0 0-2,0-7-6,-2-3 0,-4-4 0,-2 0 0,-3-1 0,0 0 0,0 0 0,-2 5 0,0-1 0,-4 6 0,1 5 0,-4 4 0,-2 11 0,-4 10 0,0 8 0,-6 11 0,-2 12 0,-2 12 0,0 5 0,4 8 0,3-1 0,6 2 0,5-2 0,10-6 0,8-10 0,5-9 0,16-8 0,9-12 0,9-6 0,6-14 0,6-8 0,7-7 0,-3-3 0,0-7 0,-5-6 0,-9 2 0,-3-1 0,-9 1 0,-10 2 0,-5 6 0,-3 0-42,-7-2-44,-4 8-4,7-14-2,-7 14-8,2-15 2</inkml:trace>
        </inkml:traceGroup>
        <inkml:traceGroup>
          <inkml:annotationXML>
            <emma:emma xmlns:emma="http://www.w3.org/2003/04/emma" version="1.0">
              <emma:interpretation id="{7D5724C4-5FE5-45A5-9217-CB47EA7B0DC8}" emma:medium="tactile" emma:mode="ink">
                <msink:context xmlns:msink="http://schemas.microsoft.com/ink/2010/main" type="inkWord" rotatedBoundingBox="6469,5341 6792,5340 6794,6392 6470,6393"/>
              </emma:interpretation>
              <emma:one-of disjunction-type="recognition" id="oneOf22">
                <emma:interpretation id="interp110" emma:lang="ko-KR" emma:confidence="0">
                  <emma:literal>(</emma:literal>
                </emma:interpretation>
                <emma:interpretation id="interp111" emma:lang="ko-KR" emma:confidence="0">
                  <emma:literal>[</emma:literal>
                </emma:interpretation>
                <emma:interpretation id="interp112" emma:lang="ko-KR" emma:confidence="0">
                  <emma:literal>C</emma:literal>
                </emma:interpretation>
                <emma:interpretation id="interp113" emma:lang="ko-KR" emma:confidence="0">
                  <emma:literal>:</emma:literal>
                </emma:interpretation>
                <emma:interpretation id="interp114" emma:lang="ko-KR" emma:confidence="0">
                  <emma:literal>{</emma:literal>
                </emma:interpretation>
              </emma:one-of>
            </emma:emma>
          </inkml:annotationXML>
          <inkml:trace contextRef="#ctx0" brushRef="#br1" timeOffset="162833.0859">5256 3370 22,'15'-25'62,"-4"5"6,-4 0 2,-5 6-2,39-3-34,-42 8-9,-8 3-2,-3 3-5,1 3-4,-4 2-3,-3 9 0,-3 11 2,-1 12 2,-1 19 0,-9 11 1,3 11-1,-1 12-4,2 6-11,3 4 0,5-4 0,4-7 0,7-13 0,7-11 0,5-10 0,8-11 0,2-8 0,5-10 0,2-5 0,4-6 0,-4-2 0,2-3 0,-1-4 0,0-2 0,-1-1-7,-2 0-53,-3-4-25,3-5-2,-4-6-5,5 2-4</inkml:trace>
        </inkml:traceGroup>
        <inkml:traceGroup>
          <inkml:annotationXML>
            <emma:emma xmlns:emma="http://www.w3.org/2003/04/emma" version="1.0">
              <emma:interpretation id="{D69C36EF-55B7-426F-A419-294A353A2F93}" emma:medium="tactile" emma:mode="ink">
                <msink:context xmlns:msink="http://schemas.microsoft.com/ink/2010/main" type="inkWord" rotatedBoundingBox="7008,5445 7526,5444 7527,6383 7008,6384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月</emma:literal>
                </emma:interpretation>
                <emma:interpretation id="interp117" emma:lang="ko-KR" emma:confidence="0">
                  <emma:literal>日</emma:literal>
                </emma:interpretation>
                <emma:interpretation id="interp118" emma:lang="ko-KR" emma:confidence="0">
                  <emma:literal>g</emma:literal>
                </emma:interpretation>
                <emma:interpretation id="interp11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163519.4872">5722 3466 55,'1'-16'63,"-1"16"-2,0-13-2,0 13 0,0 0-33,-8 17-3,-4 16 1,-1 10 0,-5 14 0,-1 12 2,-3 13 1,0 3-4,4 3-6,3-2-17,4-11 0,3-8 0,2-12 0,3-14 0,3-12 0,0-8 0,0-7 0,0-14 0,0 0 0,0 0 0,4-15 0,-2-8 0,-1-6 0,3-12 0,2-11 0,2-7 0,-1-7 0,3-8 0,-1-2 0,8-4-11,1 0 0,0 5 1,2 10 2,1 5 2,-3 12 1,0 10 3,1 11 3,-5 9-1,2 8 2,-2 7 2,1 7 3,1 16 2,0 9 1,2 12 1,1 13-2,-1 12-9,1 8 0,-1 6 0,-1-4 0,-1-3 0,0-7 0,-4-8 0,0-13 0,1-9 0,-2-6 0,-2-6 0,0-8 0,-2-1 0,-2-5 0,-5-10 0,0 0 0,8 4 0,-8-4-35,-2-8-47,0 0-5,-2-8-1,1 4-7,-5-4 1</inkml:trace>
          <inkml:trace contextRef="#ctx0" brushRef="#br1" timeOffset="163800.2877">5698 3899 25,'-16'5'77,"6"-2"0,1-2-2,9-1 0,0 0 0,0 0-46,15-1-9,1-1-5,6 1-2,0-4 0,6 2-1,0 1-7,-1-1-12,1-1-39,-2-1-31,-10-3-2,4 0-7,-8-7-3,2-2-5</inkml:trace>
        </inkml:traceGroup>
        <inkml:traceGroup>
          <inkml:annotationXML>
            <emma:emma xmlns:emma="http://www.w3.org/2003/04/emma" version="1.0">
              <emma:interpretation id="{5A0A0505-6B0E-4786-A06C-F0329F273584}" emma:medium="tactile" emma:mode="ink">
                <msink:context xmlns:msink="http://schemas.microsoft.com/ink/2010/main" type="inkWord" rotatedBoundingBox="7540,5189 8229,5188 8230,6433 7541,6434"/>
              </emma:interpretation>
              <emma:one-of disjunction-type="recognition" id="oneOf24">
                <emma:interpretation id="interp120" emma:lang="ko-KR" emma:confidence="0">
                  <emma:literal>7</emma:literal>
                </emma:interpretation>
                <emma:interpretation id="interp121" emma:lang="ko-KR" emma:confidence="0">
                  <emma:literal>괴</emma:literal>
                </emma:interpretation>
                <emma:interpretation id="interp122" emma:lang="ko-KR" emma:confidence="0">
                  <emma:literal>시</emma:literal>
                </emma:interpretation>
                <emma:interpretation id="interp123" emma:lang="ko-KR" emma:confidence="0">
                  <emma:literal>거</emma:literal>
                </emma:interpretation>
                <emma:interpretation id="interp124" emma:lang="ko-KR" emma:confidence="0">
                  <emma:literal>서</emma:literal>
                </emma:interpretation>
              </emma:one-of>
            </emma:emma>
          </inkml:annotationXML>
          <inkml:trace contextRef="#ctx0" brushRef="#br1" timeOffset="164252.6885">6240 3310 5,'0'-10'75,"-1"1"2,1 9-4,0 0-5,-2-9 0,2 9-34,6 18-10,-2 3-6,0 11-4,0 2 0,-2 11-1,2 0 2,0 7-4,-1-8-9,-1-3-2,0-9 0,-1-7 0,2-5 0,-2-9 0,-1-11 0,0 0-11,13 2-44,-13-11-27,4-6 1,-4-9-6,0 0-6,0-9 1</inkml:trace>
          <inkml:trace contextRef="#ctx0" brushRef="#br1" timeOffset="164533.4889">6091 3387 22,'-11'0'62,"11"0"8,4-12 0,12 7 3,-3 4-29,9-2-15,3-1 2,8 1-2,-2 1-6,3 2-6,2 0-2,-3 0-5,0 0-3,-4 6-1,-6 0-3,-1 0-5,-4 0-4,-3 2-15,-5-3-23,-10-5-36,11 11 2,-11-11-7,10-4-4,-9-6-1</inkml:trace>
          <inkml:trace contextRef="#ctx0" brushRef="#br1" timeOffset="164814.2893">6569 3104 38,'16'8'75,"2"7"4,-1 11 1,7 6-2,-9 11-33,13 10-10,-2 12-2,-4 7-6,-4 12-6,-7 8-21,-6-6 0,-5 5 0,-3-3 0,-9 0 0,-4-7 0,-4-7 0,0-8 0,-2-16 0,2-1 0,5-12-66,-3-13-22,6-7-1,-2-13-6,14-4-4</inkml:trace>
        </inkml:traceGroup>
        <inkml:traceGroup>
          <inkml:annotationXML>
            <emma:emma xmlns:emma="http://www.w3.org/2003/04/emma" version="1.0">
              <emma:interpretation id="{A63545A8-22DD-4513-A254-F5286ECCD0FA}" emma:medium="tactile" emma:mode="ink">
                <msink:context xmlns:msink="http://schemas.microsoft.com/ink/2010/main" type="inkWord" rotatedBoundingBox="9711,5469 9961,5468 9962,6245 9712,6246"/>
              </emma:interpretation>
              <emma:one-of disjunction-type="recognition" id="oneOf25">
                <emma:interpretation id="interp125" emma:lang="ko-KR" emma:confidence="0">
                  <emma:literal>0</emma:literal>
                </emma:interpretation>
                <emma:interpretation id="interp126" emma:lang="ko-KR" emma:confidence="0">
                  <emma:literal>i</emma:literal>
                </emma:interpretation>
                <emma:interpretation id="interp127" emma:lang="ko-KR" emma:confidence="0">
                  <emma:literal>ⅰ</emma:literal>
                </emma:interpretation>
                <emma:interpretation id="interp128" emma:lang="ko-KR" emma:confidence="0">
                  <emma:literal>℃</emma:literal>
                </emma:interpretation>
                <emma:interpretation id="interp12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66561.4925">8351 3397 5,'-20'-5'89,"-1"0"2,4 5-7,2-1-6,7 1-4,0-2-8,-3 4-84,11 6-20,1 5-40,11 3-1,-1-2-3,10 2-6,1-5 2</inkml:trace>
          <inkml:trace contextRef="#ctx0" brushRef="#br1" timeOffset="166389.8922">8310 3695 0,'0'-9'63,"0"1"7,0 0 1,0-3-2,0 11-29,-1-12-9,1 12-3,0 0-7,-7 10-2,3 10-1,-2 10-2,1 8 0,3 10-1,-1 1 1,3 10-1,2-1-12,10-2-3,2-9 0,4-10 0,1-7 0,2-10 0,-1-8 0,3-12 0,-4-6 0,3-10 0,-4 9-60,-6-26-21,1-7-4,-9-11-5,-2-4-7,-3-7 3</inkml:trace>
        </inkml:traceGroup>
        <inkml:traceGroup>
          <inkml:annotationXML>
            <emma:emma xmlns:emma="http://www.w3.org/2003/04/emma" version="1.0">
              <emma:interpretation id="{D4EA614B-9A65-4994-BD3F-FDF7B5B0E86E}" emma:medium="tactile" emma:mode="ink">
                <msink:context xmlns:msink="http://schemas.microsoft.com/ink/2010/main" type="inkWord" rotatedBoundingBox="10323,5662 10605,5661 10606,6126 10324,6127"/>
              </emma:interpretation>
              <emma:one-of disjunction-type="recognition" id="oneOf26">
                <emma:interpretation id="interp130" emma:lang="ko-KR" emma:confidence="0">
                  <emma:literal>s</emma:literal>
                </emma:interpretation>
                <emma:interpretation id="interp131" emma:lang="ko-KR" emma:confidence="0">
                  <emma:literal>S</emma:literal>
                </emma:interpretation>
                <emma:interpretation id="interp132" emma:lang="ko-KR" emma:confidence="0">
                  <emma:literal>도</emma:literal>
                </emma:interpretation>
                <emma:interpretation id="interp133" emma:lang="ko-KR" emma:confidence="0">
                  <emma:literal>3</emma:literal>
                </emma:interpretation>
                <emma:interpretation id="interp13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166935.8932">9022 3583 24,'21'0'64,"-3"-2"4,-6-2-2,-12 4-4,3 4-12,-8-4-38,-9 0 4,-8 0 6,-3 0-2,-1 5-3,0 3 0,-1 2-2,7 2 0,9 6-5,8-3-4,7 7-2,14-1-2,11 5 1,1-2 2,6 0 2,1 4-1,-2-4-6,-6 0 0,-9 5 0,-10-4 0,-10 0 0,-14 0 0,-9-1 0,-10-4 0,-6 1 0,-4-9 0,8 0-37,0-5-47,5-7-4,12-5-4,6-11-7,12-3-1</inkml:trace>
        </inkml:traceGroup>
        <inkml:traceGroup>
          <inkml:annotationXML>
            <emma:emma xmlns:emma="http://www.w3.org/2003/04/emma" version="1.0">
              <emma:interpretation id="{BD3DE6B5-6584-4D07-A344-911CEFEE7A10}" emma:medium="tactile" emma:mode="ink">
                <msink:context xmlns:msink="http://schemas.microsoft.com/ink/2010/main" type="inkWord" rotatedBoundingBox="11759,5658 12288,5657 12289,6078 11760,6079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요</emma:literal>
                </emma:interpretation>
                <emma:interpretation id="interp137" emma:lang="ko-KR" emma:confidence="0">
                  <emma:literal>이</emma:literal>
                </emma:interpretation>
                <emma:interpretation id="interp138" emma:lang="ko-KR" emma:confidence="0">
                  <emma:literal>나</emma:literal>
                </emma:interpretation>
                <emma:interpretation id="interp13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67840.6948">10585 3743 27,'0'0'51,"14"3"7,-14-3 10,0 0-20,8 0-8,-8 0-2,0 0-3,6-9-3,-6-2-3,0-4-5,-2-7-9,0 4-12,-7-5 0,-3-2-2,-6 3 0,1 7-1,-3 6-1,-4 5 0,-3 8 1,-1 16 2,1 8 0,0 12 2,1 5 0,2 0 2,3 5 0,3 0 0,8-7-1,8-3 0,3-13-5,13-9 0,8-7 0,5-11 0,5-6 0,5-16 0,0-8 0,-2-8 0,-1-1 0,-6-1 0,-7 2 0,-5 6 0,-4 6 0,-5 9 0,-7 17 0,0 0 0,3 22 0,-3 3 0,-1 5 0,1 3 0,4 6 0,6-3 0,2-5 0,9-4 0,-2-10-14,6-4-66,8-4-4,-6-10-2,2-5-7,-5-9-5</inkml:trace>
        </inkml:traceGroup>
        <inkml:traceGroup>
          <inkml:annotationXML>
            <emma:emma xmlns:emma="http://www.w3.org/2003/04/emma" version="1.0">
              <emma:interpretation id="{86967961-B042-426F-A89A-890785824F2F}" emma:medium="tactile" emma:mode="ink">
                <msink:context xmlns:msink="http://schemas.microsoft.com/ink/2010/main" type="inkWord" rotatedBoundingBox="13192,5017 13892,5016 13893,6033 13193,6034"/>
              </emma:interpretation>
              <emma:one-of disjunction-type="recognition" id="oneOf28">
                <emma:interpretation id="interp140" emma:lang="ko-KR" emma:confidence="0">
                  <emma:literal>u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의</emma:literal>
                </emma:interpretation>
                <emma:interpretation id="interp143" emma:lang="ko-KR" emma:confidence="0">
                  <emma:literal>아</emma:literal>
                </emma:interpretation>
                <emma:interpretation id="interp144" emma:lang="ko-KR" emma:confidence="0">
                  <emma:literal>응</emma:literal>
                </emma:interpretation>
              </emma:one-of>
            </emma:emma>
          </inkml:annotationXML>
          <inkml:trace contextRef="#ctx0" brushRef="#br1" timeOffset="168651.8962">11836 3856 20,'-19'16'77,"4"3"3,-4-6-3,9 4-4,-1-8-1,-1-3-42,12 3-11,0-9-2,4 4-2,10-7-2,5-9 0,-1-12-8,2-8-5,7-9 0,-4-12 0,2-12 0,-2-9 0,-2-5 0,-2-9 0,-5 1 0,-4 0 0,-8 2-6,0 8 6,-2 10-10,-4 10 2,-9 16 2,-2 10 2,-3 17 2,-1 14 2,-5 13 0,-2 19 5,-3 13 3,-1 16 2,5 12 1,-1 11-9,8 4-2,7 2 0,10-1 0,3-2 0,12-11 0,8-9 0,6-14 0,6-14 0,6-7 0,3-12 0,1-14 0,3-6 0,4 0 0,-6-15-20,-32-4-64,35-2-4,-12-6-2,1-3-5,-12 0-1</inkml:trace>
          <inkml:trace contextRef="#ctx0" brushRef="#br1" timeOffset="169213.4972">12432 3396 0,'-20'-9'93,"-2"0"2,5 4-4,-1-2-7,5 2-2,-1-3-16,-23 6-66,37 2 0,0 0-8,-3 5-73,9 2-2,9 0-3,-1-2-5,8 7-2</inkml:trace>
          <inkml:trace contextRef="#ctx0" brushRef="#br1" timeOffset="169041.8969">12353 3528 50,'0'0'81,"0"0"-1,-9 0 1,2 6-2,1 11-21,2 11-17,1 6-16,2 6-9,-6 4-16,3 3 0,1-1 0,3-7 0,-1-7 0,1-6 0,3-9 0,-3-17 0,19 9 0,-3-14-37,-2-13-45,4-9-3,-3-11-3,6-4-9,-10-13 0</inkml:trace>
        </inkml:traceGroup>
        <inkml:traceGroup>
          <inkml:annotationXML>
            <emma:emma xmlns:emma="http://www.w3.org/2003/04/emma" version="1.0">
              <emma:interpretation id="{7D077A1B-FD14-4462-B2F6-58C0F7B8043C}" emma:medium="tactile" emma:mode="ink">
                <msink:context xmlns:msink="http://schemas.microsoft.com/ink/2010/main" type="inkWord" rotatedBoundingBox="14028,5566 14475,5565 14476,5951 14029,5952"/>
              </emma:interpretation>
              <emma:one-of disjunction-type="recognition" id="oneOf29">
                <emma:interpretation id="interp145" emma:lang="ko-KR" emma:confidence="0">
                  <emma:literal>n</emma:literal>
                </emma:interpretation>
                <emma:interpretation id="interp146" emma:lang="ko-KR" emma:confidence="0">
                  <emma:literal>거</emma:literal>
                </emma:interpretation>
                <emma:interpretation id="interp147" emma:lang="ko-KR" emma:confidence="0">
                  <emma:literal>서</emma:literal>
                </emma:interpretation>
                <emma:interpretation id="interp148" emma:lang="ko-KR" emma:confidence="0">
                  <emma:literal>”</emma:literal>
                </emma:interpretation>
                <emma:interpretation id="interp14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169728.2981">12589 3628 65,'-1'-10'81,"1"-1"-3,0-2-1,0-2-4,-20-1-27,23 3-27,5 8-3,1 2-4,4 3-2,0 9 0,-1 9-1,0 9 1,-2 5-5,-2 7-5,-2 0 0,-3 3 0,-3-6 0,0-5 0,-3-6 0,0-6 0,0-11 0,3-8 0,0 0 0,0-8 0,3-12 0,5-8 0,2-3 0,1-8 0,6-5 0,-2 0 0,4-1 0,0 4 0,2 8 0,-2 6 0,1 10 0,-2 8 0,-1 11 0,1 12 0,-2 7 0,-3 10 0,-2 6 0,0 2 0,-2 3 0,-2-4 0,-1-1 0,0-6 0,-3-5 0,-1-5 0,4-4 0,1 1-44,-7-18-40,16 0-4,-9-9-4,6-2-7,-2-3-1</inkml:trace>
        </inkml:traceGroup>
        <inkml:traceGroup>
          <inkml:annotationXML>
            <emma:emma xmlns:emma="http://www.w3.org/2003/04/emma" version="1.0">
              <emma:interpretation id="{CE4DF05C-71B0-4B66-B693-4D8E439B7BBE}" emma:medium="tactile" emma:mode="ink">
                <msink:context xmlns:msink="http://schemas.microsoft.com/ink/2010/main" type="inkWord" rotatedBoundingBox="14607,5528 15016,5527 15017,5964 14608,5965"/>
              </emma:interpretation>
              <emma:one-of disjunction-type="recognition" id="oneOf30">
                <emma:interpretation id="interp150" emma:lang="ko-KR" emma:confidence="0">
                  <emma:literal>e</emma:literal>
                </emma:interpretation>
                <emma:interpretation id="interp151" emma:lang="ko-KR" emma:confidence="0">
                  <emma:literal>은</emma:literal>
                </emma:interpretation>
                <emma:interpretation id="interp152" emma:lang="ko-KR" emma:confidence="0">
                  <emma:literal>t</emma:literal>
                </emma:interpretation>
                <emma:interpretation id="interp153" emma:lang="ko-KR" emma:confidence="0">
                  <emma:literal>七</emma:literal>
                </emma:interpretation>
                <emma:interpretation id="interp15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170165.0989">13153 3707 23,'0'0'88,"0"0"-2,-6 8-3,6-8-4,0 0 1,0 0-24,12-9-46,2 4-4,3 1-6,3-2 0,7-1 0,3 0 0,2-2 0,-1-5 0,4 2 0,-5-2 0,3-3 0,-3-2 0,-5-3 0,-3-2 0,-7 3 0,-5-5 0,-7 4 0,-3 4 0,-11 7 0,-8 6 0,-9 5 0,-4 11 0,-4 10 0,1 6 0,-4 8 0,9 5 0,5 4 0,8 1 0,10-4 0,7 1 0,9-8 0,10-3 0,6-8 0,5-5 0,5-5 0,-2-5 0,0-4 0,-4-7 0,0-2-33,-3 3-54,-12-9-3,-2-1-7,-9-6-6,2 0 2</inkml:trace>
        </inkml:traceGroup>
        <inkml:traceGroup>
          <inkml:annotationXML>
            <emma:emma xmlns:emma="http://www.w3.org/2003/04/emma" version="1.0">
              <emma:interpretation id="{8EB61DAE-74DB-4FCE-8C5B-51A04D1F2C1A}" emma:medium="tactile" emma:mode="ink">
                <msink:context xmlns:msink="http://schemas.microsoft.com/ink/2010/main" type="inkWord" rotatedBoundingBox="15409,6041 15525,6040 15526,6186 15410,6187"/>
              </emma:interpretation>
              <emma:one-of disjunction-type="recognition" id="oneOf31">
                <emma:interpretation id="interp155" emma:lang="ko-KR" emma:confidence="0">
                  <emma:literal>'</emma:literal>
                </emma:interpretation>
                <emma:interpretation id="interp156" emma:lang="ko-KR" emma:confidence="0">
                  <emma:literal>.</emma:literal>
                </emma:interpretation>
                <emma:interpretation id="interp157" emma:lang="ko-KR" emma:confidence="0">
                  <emma:literal>용</emma:literal>
                </emma:interpretation>
                <emma:interpretation id="interp158" emma:lang="ko-KR" emma:confidence="0">
                  <emma:literal>‘</emma:literal>
                </emma:interpretation>
                <emma:interpretation id="interp15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170913.9002">14050 3990 67,'15'11'90,"-15"-11"-3,0 0-6,0 0-2,0 0-1,-18 3-58,18-3-11,0 0-9,0 0 0,0 0 0,0 0 0,0 0-3,-11 0-74,11 0-4,-2-15-1,1 1-7,-9-5-6</inkml:trace>
          <inkml:trace contextRef="#ctx0" brushRef="#br1" timeOffset="172692.3033">14011 4015 27,'0'0'70,"-12"-4"3,12 4-2,-11-6-3,11 6-24,0 0-17,0 0-6,-10 0-8,10 0-3,0 0-3,-8 4-2,8-4-1,-3 10-2,3-10-1,0 13-1,0-13 1,3 13 0,-3-13 1,11 10 1,-11-10 2,9 6 1,-9-6 0,0 0 1,9 0 0,-9 0 1,0 0 0,0-9-2,0 9-3,0 0 0,-13 0-1,13 0-2,-14 6 0,6 3 0,8-9-2,-12 15 1,12-15 1,-3 13 0,3-13 1,8 7 1,3-7-2,2 0 0,2 0 0,-1-7 0,-1 2 0,0-3 0,-5 1 0,-2-1 0,-6 8 0,0-15 0,-9 9 0,-3 3 0,-2-1 0,2 4 0,-1-1 0,4 1 0,-1 0 0,10 0-70,-3 15-13,3-15 0,11 4-6,-11-4-7,22-1 6</inkml:trace>
        </inkml:traceGroup>
      </inkml:traceGroup>
    </inkml:traceGroup>
    <inkml:traceGroup>
      <inkml:annotationXML>
        <emma:emma xmlns:emma="http://www.w3.org/2003/04/emma" version="1.0">
          <emma:interpretation id="{8D3B351C-37C5-467F-ACA3-7F1405F0D51A}" emma:medium="tactile" emma:mode="ink">
            <msink:context xmlns:msink="http://schemas.microsoft.com/ink/2010/main" type="paragraph" rotatedBoundingBox="5385,7273 17789,6954 17819,8139 5416,84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C355827-77DE-4C98-A341-8992B7AEF6B9}" emma:medium="tactile" emma:mode="ink">
              <msink:context xmlns:msink="http://schemas.microsoft.com/ink/2010/main" type="line" rotatedBoundingBox="5385,7273 17789,6954 17819,8139 5416,8458">
                <msink:destinationLink direction="with" ref="{1E20AFBD-2DD3-4355-AF70-36E3C4D757B8}"/>
                <msink:destinationLink direction="with" ref="{02043F4A-CD48-4A5C-91D1-727AE65B13B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E197F71-EDBD-4869-8613-CBC84C489615}" emma:medium="tactile" emma:mode="ink">
                <msink:context xmlns:msink="http://schemas.microsoft.com/ink/2010/main" type="inkWord" rotatedBoundingBox="5391,7487 6437,7460 6459,8300 5413,8327"/>
              </emma:interpretation>
              <emma:one-of disjunction-type="recognition" id="oneOf32">
                <emma:interpretation id="interp160" emma:lang="ko-KR" emma:confidence="0">
                  <emma:literal>N</emma:literal>
                </emma:interpretation>
                <emma:interpretation id="interp161" emma:lang="ko-KR" emma:confidence="0">
                  <emma:literal>~</emma:literal>
                </emma:interpretation>
                <emma:interpretation id="interp162" emma:lang="ko-KR" emma:confidence="0">
                  <emma:literal>의</emma:literal>
                </emma:interpretation>
                <emma:interpretation id="interp163" emma:lang="ko-KR" emma:confidence="0">
                  <emma:literal>W</emma:literal>
                </emma:interpretation>
                <emma:interpretation id="interp164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180055.5162">3970 6142 18,'-2'20'69,"-3"-5"7,3 2 1,-1-7-2,0 2-35,2-3 2,-1-1-9,2-8-5,0 0-6,0 9-7,0-9-2,7-14-10,2-3-3,0-8 0,5-9 0,-2-4 0,1-7 0,1-7 0,1-5 0,0 0 0,-1-1 0,0-4 0,-1 5 0,1 1 0,0 4 0,0 10 0,-5 4 0,4 11 0,-6 1 0,2 16 0,-9 10 0,20 7 0,-11 20 0,1 8 0,5 11 0,4 8 0,6 9 0,4 8 0,7 2 0,4-3 0,7-9 0,-2-9 0,6-10 0,-1-9 0,-3-13 0,-5-10 0,-3-11 0,-5-15 0,-3-8 0,-5-5 0,-7-11 0,-2-6 0,1-6 0,-6-2 0,-4-1 0,2 2 0,-6-2 0,-3 0 0,4 6 0,-5 5 0,0 6 0,0 6 0,-6 0 0,3 8 0,1 5 0,2 5 0,-2 0 0,2 14 0,0-10 0,-18 6-4,33 7-84,-6-3-1,9 10 89,-7-7 0,11 11-94,-4-9-5,8 4-3</inkml:trace>
        </inkml:traceGroup>
        <inkml:traceGroup>
          <inkml:annotationXML>
            <emma:emma xmlns:emma="http://www.w3.org/2003/04/emma" version="1.0">
              <emma:interpretation id="{933ED40B-3137-4B42-82C4-24CF929A9A00}" emma:medium="tactile" emma:mode="ink">
                <msink:context xmlns:msink="http://schemas.microsoft.com/ink/2010/main" type="inkWord" rotatedBoundingBox="6794,7326 7119,7318 7147,8413 6822,8422"/>
              </emma:interpretation>
              <emma:one-of disjunction-type="recognition" id="oneOf33">
                <emma:interpretation id="interp165" emma:lang="ko-KR" emma:confidence="0">
                  <emma:literal>(</emma:literal>
                </emma:interpretation>
                <emma:interpretation id="interp166" emma:lang="ko-KR" emma:confidence="0">
                  <emma:literal>[</emma:literal>
                </emma:interpretation>
                <emma:interpretation id="interp167" emma:lang="ko-KR" emma:confidence="0">
                  <emma:literal>1</emma:literal>
                </emma:interpretation>
                <emma:interpretation id="interp168" emma:lang="ko-KR" emma:confidence="0">
                  <emma:literal>C</emma:literal>
                </emma:interpretation>
                <emma:interpretation id="interp169" emma:lang="ko-KR" emma:confidence="0">
                  <emma:literal>〔</emma:literal>
                </emma:interpretation>
              </emma:one-of>
            </emma:emma>
          </inkml:annotationXML>
          <inkml:trace contextRef="#ctx0" brushRef="#br1" timeOffset="180585.9172">5555 5266 52,'4'-17'83,"-4"6"-4,-41 10-4,53 36-1,-12-35 4,-9 26-78,-22 28 22,7 16-3,-11 10-2,13 17-5,-5 4-12,11 5 0,4-3 0,11 0 0,6-27 0,6-12 0,8-5 0,-1-17 0,2-8 0,2-8 0,-2-11 0,4-9 0,-2-9 0,1-9-36,8-8-49,-8-10-3,10-4-4,-7-11-4,6 4 0</inkml:trace>
        </inkml:traceGroup>
        <inkml:traceGroup>
          <inkml:annotationXML>
            <emma:emma xmlns:emma="http://www.w3.org/2003/04/emma" version="1.0">
              <emma:interpretation id="{6EB2923C-4E56-47CD-AF87-4C8FDD543C7F}" emma:medium="tactile" emma:mode="ink">
                <msink:context xmlns:msink="http://schemas.microsoft.com/ink/2010/main" type="inkWord" rotatedBoundingBox="7395,7507 7846,7495 7864,8228 7414,8240"/>
              </emma:interpretation>
              <emma:one-of disjunction-type="recognition" id="oneOf34">
                <emma:interpretation id="interp170" emma:lang="ko-KR" emma:confidence="0">
                  <emma:literal>A</emma:literal>
                </emma:interpretation>
                <emma:interpretation id="interp171" emma:lang="ko-KR" emma:confidence="0">
                  <emma:literal>급</emma:literal>
                </emma:interpretation>
                <emma:interpretation id="interp172" emma:lang="ko-KR" emma:confidence="0">
                  <emma:literal>凡</emma:literal>
                </emma:interpretation>
                <emma:interpretation id="interp173" emma:lang="ko-KR" emma:confidence="0">
                  <emma:literal>氏</emma:literal>
                </emma:interpretation>
                <emma:interpretation id="interp17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81147.5182">6069 5469 51,'10'-24'77,"-2"7"0,-8 17-3,7-10-4,-7 10-13,0 0-38,-1 17 0,-8 15 1,-3 10-3,-2 12-3,-4 9 2,3 12-16,-3 4 0,4-3 0,2-4 0,0-7 0,6-11 0,2-13 0,3-9 0,-4-11 0,5-7 0,0-14 0,0 0 0,0-14 0,3-12 0,3-7 0,1-11 0,5-8 0,0-10 0,4-6 0,0-4 0,-1 3 0,5 3 0,-3 7 0,1 7 0,-4 9 0,-1 9 0,-2 11 0,-3 10 0,3 10 0,-3 6 0,3 16 0,0 10 0,3 14 0,1 8 0,0 8 0,2 6 0,-2 7 0,0-3 0,2-6 0,-2-6 0,0-10 0,-1-8 0,0-8 0,-5-9 0,1-13 0,-10-9 0,15 0 0,-14-7-3,-1-20-82,2-3-2,-6-9-4,-2 2-6,-8-5-3</inkml:trace>
          <inkml:trace contextRef="#ctx0" brushRef="#br1" timeOffset="181365.9185">6076 5816 81,'-21'12'85,"2"-8"-5,7 1-4,1-2-2,11-3-2,0 0-63,7 2-4,20-2-1,-2 0 1,3 0 2,6-4-1,2 0 1,1-2-7,-1-2 0,-2 3 0,-2-2 0,-2-2-41,-35 0-37,23-5-3,0-3-2,-7-4-9,1-1 0</inkml:trace>
        </inkml:traceGroup>
        <inkml:traceGroup>
          <inkml:annotationXML>
            <emma:emma xmlns:emma="http://www.w3.org/2003/04/emma" version="1.0">
              <emma:interpretation id="{FFD00873-C1BA-4479-801E-8A3CC6CE5B16}" emma:medium="tactile" emma:mode="ink">
                <msink:context xmlns:msink="http://schemas.microsoft.com/ink/2010/main" type="inkWord" rotatedBoundingBox="7935,7208 8243,7200 8273,8365 7964,8373"/>
              </emma:interpretation>
              <emma:one-of disjunction-type="recognition" id="oneOf35">
                <emma:interpretation id="interp175" emma:lang="ko-KR" emma:confidence="0">
                  <emma:literal>)</emma:literal>
                </emma:interpretation>
                <emma:interpretation id="interp176" emma:lang="ko-KR" emma:confidence="0">
                  <emma:literal>〕</emma:literal>
                </emma:interpretation>
                <emma:interpretation id="interp177" emma:lang="ko-KR" emma:confidence="0">
                  <emma:literal>〉</emma:literal>
                </emma:interpretation>
                <emma:interpretation id="interp178" emma:lang="ko-KR" emma:confidence="0">
                  <emma:literal>]</emma:literal>
                </emma:interpretation>
                <emma:interpretation id="interp17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181677.9191">6474 5123 49,'15'0'84,"9"12"-1,5 9 0,3 6-2,5 2-23,0 25-58,4 18 30,-6 3 0,-1 12-17,-12 3-13,-8 6 0,-8 0 0,-6-10 0,-16-4 0,-6-7 0,-7-9 0,-2-5 0,-4-15 0,6-5 0,-1-15-53,-4-12-34,9-6-3,0-15-6,11-10-5</inkml:trace>
        </inkml:traceGroup>
        <inkml:traceGroup>
          <inkml:annotationXML>
            <emma:emma xmlns:emma="http://www.w3.org/2003/04/emma" version="1.0">
              <emma:interpretation id="{0C57AC56-7E3A-4F68-A9E1-B1206D79A073}" emma:medium="tactile" emma:mode="ink">
                <msink:context xmlns:msink="http://schemas.microsoft.com/ink/2010/main" type="inkWord" rotatedBoundingBox="9853,7297 9957,7294 9975,8008 9872,8011"/>
              </emma:interpretation>
              <emma:one-of disjunction-type="recognition" id="oneOf36">
                <emma:interpretation id="interp180" emma:lang="ko-KR" emma:confidence="0">
                  <emma:literal>i</emma:literal>
                </emma:interpretation>
                <emma:interpretation id="interp181" emma:lang="ko-KR" emma:confidence="0">
                  <emma:literal>ⅰ</emma:literal>
                </emma:interpretation>
                <emma:interpretation id="interp182" emma:lang="ko-KR" emma:confidence="0">
                  <emma:literal>고</emma:literal>
                </emma:interpretation>
                <emma:interpretation id="interp183" emma:lang="ko-KR" emma:confidence="0">
                  <emma:literal>j</emma:literal>
                </emma:interpretation>
                <emma:interpretation id="interp18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82551.5206">8445 5280 76,'-17'-21'91,"6"11"-3,0 0-5,5 3-1,-1-4-3,7 2-67,0 9-12,0 0 0,0 0 0,0 0 0,0 6-19,5 4-32,6 4-29,3 1 0,7 1-6,1-2-3,7 3-4</inkml:trace>
          <inkml:trace contextRef="#ctx0" brushRef="#br1" timeOffset="182348.7203">8430 5555 55,'-11'0'79,"11"0"-4,0 0-2,0 0-1,20 8-24,-17 8-11,-3 2-13,2 8-8,-2 8-1,1 5 2,2 0-17,1 6 0,-4-11 0,1-1 0,3-4 0,-1-9 0,0-1 0,1-9 0,-4-10 0,0 0 0,8 0 0,1-13-12,-1-3-70,-4-4-2,1-6-4,-3-10-7,6 2-3</inkml:trace>
        </inkml:traceGroup>
        <inkml:traceGroup>
          <inkml:annotationXML>
            <emma:emma xmlns:emma="http://www.w3.org/2003/04/emma" version="1.0">
              <emma:interpretation id="{9D8FA9A6-A1DF-4FB9-A7C7-63F403298E4A}" emma:medium="tactile" emma:mode="ink">
                <msink:context xmlns:msink="http://schemas.microsoft.com/ink/2010/main" type="inkWord" rotatedBoundingBox="10378,7553 10630,7547 10642,8021 10390,8027"/>
              </emma:interpretation>
              <emma:one-of disjunction-type="recognition" id="oneOf37">
                <emma:interpretation id="interp185" emma:lang="ko-KR" emma:confidence="0">
                  <emma:literal>s</emma:literal>
                </emma:interpretation>
                <emma:interpretation id="interp186" emma:lang="ko-KR" emma:confidence="0">
                  <emma:literal>S</emma:literal>
                </emma:interpretation>
                <emma:interpretation id="interp187" emma:lang="ko-KR" emma:confidence="0">
                  <emma:literal>5</emma:literal>
                </emma:interpretation>
                <emma:interpretation id="interp188" emma:lang="ko-KR" emma:confidence="0">
                  <emma:literal>도</emma:literal>
                </emma:interpretation>
                <emma:interpretation id="interp18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182910.3211">9021 5466 8,'26'5'59,"-6"-5"10,-5 1 5,-6-2-3,-9 1-29,0 0-14,-7 0 2,-9 6-4,-6 0-3,-2 3-7,0 3-7,-1 2 0,4 3-1,6-3-1,11 1-1,4 7-1,18-2-2,7 2 0,5 1 1,4-1 0,4-1 3,-4 3-7,-4 0 0,-5 0 0,-14 0 0,-11-1 0,-12-1 0,-10 2 0,-7-3 0,-7-1 0,0-1 0,-5-9 0,13-4 0,8 1-78,0-7-8,20 0-2,-5-22-7,16 6-5</inkml:trace>
        </inkml:traceGroup>
        <inkml:traceGroup>
          <inkml:annotationXML>
            <emma:emma xmlns:emma="http://www.w3.org/2003/04/emma" version="1.0">
              <emma:interpretation id="{E5642A46-D2A8-48E5-88AF-C75C31EE313E}" emma:medium="tactile" emma:mode="ink">
                <msink:context xmlns:msink="http://schemas.microsoft.com/ink/2010/main" type="inkWord" rotatedBoundingBox="11697,7429 12281,7414 12293,7889 11709,7904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와</emma:literal>
                </emma:interpretation>
                <emma:interpretation id="interp192" emma:lang="ko-KR" emma:confidence="0">
                  <emma:literal>0</emma:literal>
                </emma:interpretation>
                <emma:interpretation id="interp193" emma:lang="ko-KR" emma:confidence="0">
                  <emma:literal>『</emma:literal>
                </emma:interpretation>
                <emma:interpretation id="interp19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83721.5227">10610 5492 30,'7'4'83,"-7"-4"0,3 9 0,-3-9-6,0 0-21,0 0-15,0 0-12,-3-10-14,1 2-7,-3-5-4,2 1-2,0-1-2,-2-3 0,-5-5 0,-3-1 0,-4 4 0,-4 2 0,-5 3 0,-1 9-3,-7 4 3,0 9 0,-2 16 1,3 11 1,-1 7-2,7 5 0,7 5 0,5 1 0,9 0 0,6-8 0,11-8 0,7-7 0,11-6 0,3-12 0,2-11 0,6-7 0,1-13 0,1-6 0,-4-11 0,-2-5 0,-4-5 0,-6-5 0,-5 9 0,-6 6 0,-5 5 0,-2 8 0,-5 12 0,-3 10 0,0 9 0,0 12 0,-3 4 0,0 5 0,-1 8 0,1-4 0,3 3 0,0-11 0,2 0 0,3-5 0,3-4 0,5-9 0,2-5 0,6-3 0,-5-4-83,2-12-3,4-2-2,-4-12-5,4 1-5</inkml:trace>
        </inkml:traceGroup>
        <inkml:traceGroup>
          <inkml:annotationXML>
            <emma:emma xmlns:emma="http://www.w3.org/2003/04/emma" version="1.0">
              <emma:interpretation id="{BAF5DFFB-C358-4298-936E-BD8FA30C92C1}" emma:medium="tactile" emma:mode="ink">
                <msink:context xmlns:msink="http://schemas.microsoft.com/ink/2010/main" type="inkWord" rotatedBoundingBox="12348,7483 12647,7476 12657,7896 12358,7904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7</emma:literal>
                </emma:interpretation>
                <emma:interpretation id="interp197" emma:lang="ko-KR" emma:confidence="0">
                  <emma:literal>h</emma:literal>
                </emma:interpretation>
                <emma:interpretation id="interp198" emma:lang="ko-KR" emma:confidence="0">
                  <emma:literal>Ⅱ</emma:literal>
                </emma:interpretation>
                <emma:interpretation id="interp199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184142.7233">10887 5399 43,'0'0'73,"0"0"4,0 0 0,7 11 0,-4 6 1,-1 1-55,1 13-7,-2 4 2,-1 1 1,0 4-9,0-2-10,0-4 0,0-7 0,0-1 0,0-12 0,0-5 0,0-9 0,0 0 0,0 0 0,7-14 0,-4-7 0,0-6 0,1 1 0,0-6 0,0 2 0,3 3 0,0 1 0,0 3 0,4 7 0,-1 6 0,1 2 0,2 4 0,1 4 0,1 5 0,1 6 0,0 4 0,1 11 0,1 0 0,-2 10 0,-4-5 0,2 5 0,0 1 0,-6-5 0,1-2 0,-4-8 0,-1-8 0,-4-4-48,7 0-36,-7-10-3,7-6-4,-6-8-8,8 0 2</inkml:trace>
        </inkml:traceGroup>
        <inkml:traceGroup>
          <inkml:annotationXML>
            <emma:emma xmlns:emma="http://www.w3.org/2003/04/emma" version="1.0">
              <emma:interpretation id="{F98884A8-8960-4966-A830-DECFF78423DB}" emma:medium="tactile" emma:mode="ink">
                <msink:context xmlns:msink="http://schemas.microsoft.com/ink/2010/main" type="inkWord" rotatedBoundingBox="12765,7275 14102,7241 14118,7871 12781,7905"/>
              </emma:interpretation>
              <emma:one-of disjunction-type="recognition" id="oneOf40">
                <emma:interpretation id="interp200" emma:lang="ko-KR" emma:confidence="0">
                  <emma:literal>ㅵ</emma:literal>
                </emma:interpretation>
                <emma:interpretation id="interp201" emma:lang="ko-KR" emma:confidence="0">
                  <emma:literal>此</emma:literal>
                </emma:interpretation>
                <emma:interpretation id="interp202" emma:lang="ko-KR" emma:confidence="0">
                  <emma:literal>甿</emma:literal>
                </emma:interpretation>
                <emma:interpretation id="interp203" emma:lang="ko-KR" emma:confidence="0">
                  <emma:literal>北</emma:literal>
                </emma:interpretation>
                <emma:interpretation id="interp20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84485.9239">11419 5462 69,'14'-11'87,"-14"11"0,0 0-2,0 20-2,-18 20-2,1-9-62,-3 3-19,3-2 0,2 4 0,9-7 0,6-8 0,13-10 0,10-6 0,2-5 0,3-9 0,-4-5 0,-2-3 0,-5-4 0,-10-5 0,-7 0 0,-13 5 0,-4-1 0,-8 5 0,-1 8 0,-3-1 0,1 8-63,9 4-25,2-2 0,17 0-5,-12-2-5</inkml:trace>
          <inkml:trace contextRef="#ctx0" brushRef="#br1" timeOffset="184766.7243">11743 5198 63,'0'-9'85,"0"9"-1,-4 7-1,2 11 0,-3 9-2,5 13-81,-2 7 19,2 10-6,0 3-13,0 6 0,0-6 0,3-5 0,3-8 0,-2-7 0,0-12 0,0-4 0,-3-13 0,8-11-41,-9 0-43,1-20-4,-1-1-6,-5-12-2,0 4-4</inkml:trace>
          <inkml:trace contextRef="#ctx0" brushRef="#br1" timeOffset="185312.7255">11626 5521 62,'-17'5'81,"17"-5"-4,-11 11-1,11-11-3,11 2-1,-16-2-59,28 0-8,13-4 1,7-5 1,1-1 0,4-4-1,-3 3-1,-1-8-3,-5-4-3,-5-10 1,-6 2-6,-6-4 0,-4 0-1,-7 0 1,-7-1 0,-1 6 3,-3 6 2,0 10 0,0 14 6,-12-4 2,2 15 1,2 14 2,1 11-2,0 11-8,0 6 10,-1 2-2,1 7-8,1-5 0,6-2 0,-1-7 0,1-7 0,0-8 0,0-10 0,1-6 0,2-9 0,-3-8 0,6-5 0,-2-10 0,3-8 0,1-4 0,0 1 0,4-6 0,0 5 0,3 1-6,-2 1 1,4 8 4,-2 7 4,0 7 1,-1 5 1,3 7-5,-2 5 0,0 8 0,-3 4 0,2-2 0,-6 0 0,2 3 0,-3-6 0,-3-1 0,2-1 0,-6-19 0,2 15-67,8-10-18,-10-5-2,18-5-7,-8-12-6</inkml:trace>
          <inkml:trace contextRef="#ctx0" brushRef="#br1" timeOffset="185889.9263">12355 5595 44,'0'13'84,"0"-13"-2,0 0-5,-9 15-2,9-15 2,0 9-51,0-9-11,20 3-6,-7-3 1,8-2-1,5-3-6,2-10-3,4 1 0,3-1 0,1-10 0,-5-2 0,-7 1 0,-3 0 0,-11-1 0,-5 3 0,-5 4 0,-16 3 0,-8 8 0,-8 9 0,-2 5 0,-7 12 0,-1 10 0,0 7 0,3 4 0,6 2 0,11 2 0,8-3 0,7-1 0,7-5 0,9-4 0,8-7 0,7-3 0,5-6 0,5-4 0,-2-5-12,1-6-71,6-5-2,-6-10-4,3-4-6,-9-7-6</inkml:trace>
        </inkml:traceGroup>
        <inkml:traceGroup>
          <inkml:annotationXML>
            <emma:emma xmlns:emma="http://www.w3.org/2003/04/emma" version="1.0">
              <emma:interpretation id="{21610D43-D23A-4299-A501-619B2B94CCB4}" emma:medium="tactile" emma:mode="ink">
                <msink:context xmlns:msink="http://schemas.microsoft.com/ink/2010/main" type="inkWord" rotatedBoundingBox="14257,7538 14741,7525 14748,7770 14264,7782"/>
              </emma:interpretation>
              <emma:one-of disjunction-type="recognition" id="oneOf41">
                <emma:interpretation id="interp205" emma:lang="ko-KR" emma:confidence="0">
                  <emma:literal>r</emma:literal>
                </emma:interpretation>
                <emma:interpretation id="interp206" emma:lang="ko-KR" emma:confidence="0">
                  <emma:literal>나</emma:literal>
                </emma:interpretation>
                <emma:interpretation id="interp207" emma:lang="ko-KR" emma:confidence="0">
                  <emma:literal>너</emma:literal>
                </emma:interpretation>
                <emma:interpretation id="interp208" emma:lang="ko-KR" emma:confidence="0">
                  <emma:literal>u</emma:literal>
                </emma:interpretation>
                <emma:interpretation id="interp20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86248.7271">12797 5456 67,'0'0'80,"11"-3"-3,-11 3 0,7 14-3,-6 4 1,5-1-67,-1 9 0,1-1 3,1 4-1,0-1-2,-2-3 0,-1-1-2,3-10-4,-3 0-2,3-5 0,-7-9 0,0 0 0,10-9 0,-5-8 0,4 2 0,2-11 0,4 3 0,1-3 0,6-2 0,2 2 0,5 4 0,-2 5 0,4 2 0,-2 6 0,1 4 0,-3 3 0,0 2 0,-4 3 0,0 8 0,-6-4-8,-6-2-73,1 0-3,-12-5-2,10 2-8,-10-2-5</inkml:trace>
        </inkml:traceGroup>
        <inkml:traceGroup>
          <inkml:annotationXML>
            <emma:emma xmlns:emma="http://www.w3.org/2003/04/emma" version="1.0">
              <emma:interpretation id="{17D6AC39-01F8-4222-8A98-F0D7CC44B9BA}" emma:medium="tactile" emma:mode="ink">
                <msink:context xmlns:msink="http://schemas.microsoft.com/ink/2010/main" type="inkWord" rotatedBoundingBox="15429,7185 17441,7133 17460,7867 15448,7919"/>
              </emma:interpretation>
              <emma:one-of disjunction-type="recognition" id="oneOf42">
                <emma:interpretation id="interp210" emma:lang="ko-KR" emma:confidence="0">
                  <emma:literal>÷</emma:literal>
                </emma:interpretation>
                <emma:interpretation id="interp211" emma:lang="ko-KR" emma:confidence="0">
                  <emma:literal>왕</emma:literal>
                </emma:interpretation>
                <emma:interpretation id="interp212" emma:lang="ko-KR" emma:confidence="0">
                  <emma:literal>당</emma:literal>
                </emma:interpretation>
                <emma:interpretation id="interp213" emma:lang="ko-KR" emma:confidence="0">
                  <emma:literal>…</emma:literal>
                </emma:interpretation>
                <emma:interpretation id="interp214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188058.3303">14001 5707 26,'-6'11'72,"6"-3"1,-6 1-1,6-9-1,-4 13 0,36-9-46,-32-4-10,0 0 2,0 0 2,9 0 1,-9 0-2,20-13-6,-5-8-12,4-9 0,3-2 0,1-9 0,1-8 0,1-6 0,-5 0 0,-7-8 0,-5 5 0,-8 3 0,0 3 0,-7 7 0,-5 9 0,-3 7 0,-5 9 0,0 18 0,-1 7 0,-1 20 0,1 15 0,3 13 0,0 9 0,6 13 0,2 2 0,8-1 0,2-2 0,9-5 0,6-9 0,9-16 0,6-9 0,3-15 0,9-6 0,0-10 0,5-8 0,-1-15 0,-2-7 0,-2-5 0,-3-5 0,-3-4 0,-4-4 0,-8 4 0,-6-2 0,-1 8 0,-8 1 0,-2 8 0,-3 5 0,-1 6 0,-3 5 0,0 9 0,0 0 0,-4 9 0,-1 8 0,-1 7 0,3 4 0,1 5 0,0 2 0,2 1 0,0-2 0,6-3 0,1-3 0,2-11 0,2 1 0,2-9 0,-1-9 0,3-5 0,2-7 0,1-10 0,2-4 0,2 1 0,2-8 0,-1 1 0,-3 5 0,0-1 0,-3 3 0,-1 8 0,-5 4 0,-1 4 0,-10 9 0,12 4 0,-8 8 0,1 9 0,-4 7 0,0 2 0,-1 8 0,0-3 0,3 2 0,-3-4 0,1-2 0,1-9 0,1-1 0,-2-8 0,2-5 0,-3-8 0,9 0 0,0-10 0,-1-1 0,2-6 0,2-9 0,2 1 0,4-3 0,-2-1 0,1 0 0,-2 7 0,1-1 0,0-1 0,-4 10 0,-2 3 0,-6 0 0,-4 11 0,9-4 0,-9 4 0,3 14 0,-1 7 0,-1 1 0,6 3 0,5 3 0,1-1 0,7-2 0,5-3 0,5-8 0,5-5 0,5-7 0,4-2 0,1-15 0,2-3 0,-1-5 0,-2-7 0,-7-1 0,-1-1 0,-10 1 0,-5 3 0,-14 4 0,-6 6 0,-4 8 0,-13 4 0,-6 6 0,-6 13 0,-4 5 0,-2 4 0,5 8 0,0 1 0,8 0 0,8 0 0,10 3 0,7-10 0,17-3 0,12-4 0,12-6 0,10 0 0,7-9 0,5-2 0,0-1 0,-6-2 0,-2-4 0,-11-1 0,-11-1 0,-9-1 0,-13-1 0,-15 11 0,3-13-66,-16-3-23,-3 8-1,-14-9-6,-1 1-5</inkml:trace>
          <inkml:trace contextRef="#ctx0" brushRef="#br1" timeOffset="188339.1308">14748 5132 20,'-23'6'98,"-2"-1"-3,3 4-6,4-7-4,6-2-4,-1-2-38,-10-2-43,23 4 0,0 0-77,0 5-8,0-5-1,12 3-6,-12-3-4</inkml:trace>
        </inkml:traceGroup>
        <inkml:traceGroup>
          <inkml:annotationXML>
            <emma:emma xmlns:emma="http://www.w3.org/2003/04/emma" version="1.0">
              <emma:interpretation id="{FA1F009F-D180-4BA1-A485-BF73F7391FA4}" emma:medium="tactile" emma:mode="ink">
                <msink:context xmlns:msink="http://schemas.microsoft.com/ink/2010/main" type="inkWord" rotatedBoundingBox="17799,7832 17811,7831 17812,7862 17799,7863"/>
              </emma:interpretation>
              <emma:one-of disjunction-type="recognition" id="oneOf43">
                <emma:interpretation id="interp215" emma:lang="ko-KR" emma:confidence="0">
                  <emma:literal>.</emma:literal>
                </emma:interpretation>
                <emma:interpretation id="interp216" emma:lang="ko-KR" emma:confidence="0">
                  <emma:literal>,</emma:literal>
                </emma:interpretation>
                <emma:interpretation id="interp217" emma:lang="ko-KR" emma:confidence="0">
                  <emma:literal>’</emma:literal>
                </emma:interpretation>
                <emma:interpretation id="interp218" emma:lang="ko-KR" emma:confidence="0">
                  <emma:literal>「</emma:literal>
                </emma:interpretation>
                <emma:interpretation id="interp21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88916.3316">16348 5747 11,'0'0'98,"0"0"-1,3 9-6,-3-9-5,0 0-3,-7 3-38,7-3-45,0 0 0,0 0 0,-5 10 0,5-10 0,0 9-16,0-9-66,0 0-2,0 0-4,0 0-6,1-19-4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2:42.7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B871E90-8BB6-4731-BC2F-B5ADAB284069}" emma:medium="tactile" emma:mode="ink">
          <msink:context xmlns:msink="http://schemas.microsoft.com/ink/2010/main" type="inkDrawing" rotatedBoundingBox="1508,3323 4860,3255 4862,3332 1510,3400" semanticType="underline" shapeName="Other">
            <msink:sourceLink direction="with" ref="{D62E14EB-2442-4B7A-8FB4-FC29DD11A369}"/>
            <msink:sourceLink direction="with" ref="{80FC0D87-08F4-4CCD-86B3-F1565A65E00A}"/>
            <msink:sourceLink direction="with" ref="{8D2670E0-7FE5-450A-8861-9CE54C85D5DB}"/>
            <msink:sourceLink direction="with" ref="{A703AB50-E23F-4B9D-B1E3-5B67F73AC265}"/>
            <msink:sourceLink direction="with" ref="{BDBD1A86-8B63-4569-A31E-FFB5592C0CF3}"/>
            <msink:sourceLink direction="with" ref="{8BBBC750-C033-4687-9090-9B9B71756DCB}"/>
          </msink:context>
        </emma:interpretation>
      </emma:emma>
    </inkml:annotationXML>
    <inkml:trace contextRef="#ctx0" brushRef="#br0">168 85 11,'-23'-6'48,"5"2"3,-4 0 0,8-1-26,2-2-7,-3 3-1,4 0-2,-2 3 1,5 0-1,0-2 1,8 3-1,-14-1-1,14 1-1,0 0-3,-10 4-2,10-4-2,0 11-2,0-11 0,9 14 1,2-7 2,1 2 4,7 0 1,2-3-1,7-1 1,2-5-2,7 3-1,3-1-1,6-2-2,3 0-2,2 0 0,6-3 0,3-1 0,6 3 1,1-2-1,1 0-1,1 2 2,6-2-2,1 0 0,-2 3-1,2-1 1,0-1-1,-1 2 1,0-2 0,-1 1-1,-2 1 1,0 0-1,-4-1 2,1-1-4,0 2 0,-1-4 0,-2 3 0,0 0 0,0-3 0,2-2 0,-1 4 0,-1-2 0,1-2 0,-4 3 0,2-2 0,0-3 0,-2 0 0,-4 4 0,-1-2 0,4 3 0,-4-2 0,1 1 0,0 1 0,-2 2 0,1 1 0,-6-1 0,-4 0 0,2 2 0,-6 4 0,-4-1 0,-4 1 0,-4-1 0,-6 1 0,-4 2 0,-4-1 0,-7-6 0,0 1 0,-11-1 0,12 0 0,-12 0-21,0 0-58,0 0-2,-15-6-5,-17-13-3,-6 2-5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4:42.14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20AFBD-2DD3-4355-AF70-36E3C4D757B8}" emma:medium="tactile" emma:mode="ink">
          <msink:context xmlns:msink="http://schemas.microsoft.com/ink/2010/main" type="inkDrawing" rotatedBoundingBox="19020,4811 19666,7878 18808,8058 18161,4992" semanticType="verticalRange" shapeName="Other">
            <msink:sourceLink direction="with" ref="{2B01DCAE-A046-4928-962F-F6DFE8052522}"/>
            <msink:sourceLink direction="with" ref="{3C355827-77DE-4C98-A341-8992B7AEF6B9}"/>
          </msink:context>
        </emma:interpretation>
      </emma:emma>
    </inkml:annotationXML>
    <inkml:trace contextRef="#ctx0" brushRef="#br0">-2 23 25,'0'0'71,"3"-10"2,7 7-4,3-5-5,8 5-1,7 3-55,3 4-7,1 6-1,12 6 0,0 14 1,11 7 1,6 6 0,1 10 0,3 9 2,2 4 1,4 10 1,4 9 2,-3 5-1,-6 6 3,-2 5 0,-8 9 1,-5 9 1,-10 4-1,-7 6 0,-14 0-1,-2 0-1,-15 5-1,-3 3-2,-17-4-4,-5-3-2,-4-3 0,-8-7 0,-1-4 0,-8-8 0,-1-10 0,-1-10 0,4-8 0,-2-10 0,4-19-34,1 11-45,-1-14-5,7-10-3,1-14-7,11-2-2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4:44.76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5486B7-183B-4616-81AA-4CAEA63A68E1}" emma:medium="tactile" emma:mode="ink">
          <msink:context xmlns:msink="http://schemas.microsoft.com/ink/2010/main" type="writingRegion" rotatedBoundingBox="20078,5735 26401,5103 26665,7742 20342,8374"/>
        </emma:interpretation>
      </emma:emma>
    </inkml:annotationXML>
    <inkml:traceGroup>
      <inkml:annotationXML>
        <emma:emma xmlns:emma="http://www.w3.org/2003/04/emma" version="1.0">
          <emma:interpretation id="{FE08D1D6-89AB-463A-A930-2643FD0ED120}" emma:medium="tactile" emma:mode="ink">
            <msink:context xmlns:msink="http://schemas.microsoft.com/ink/2010/main" type="paragraph" rotatedBoundingBox="20141,5605 23462,5560 23475,6494 20153,65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FC48B2-92D8-46C1-9131-2CF1A28A85E5}" emma:medium="tactile" emma:mode="ink">
              <msink:context xmlns:msink="http://schemas.microsoft.com/ink/2010/main" type="line" rotatedBoundingBox="20141,5605 23462,5560 23475,6494 20153,6540"/>
            </emma:interpretation>
          </emma:emma>
        </inkml:annotationXML>
        <inkml:traceGroup>
          <inkml:annotationXML>
            <emma:emma xmlns:emma="http://www.w3.org/2003/04/emma" version="1.0">
              <emma:interpretation id="{7936B925-4BF1-4365-BBE4-0F1DC10C2178}" emma:medium="tactile" emma:mode="ink">
                <msink:context xmlns:msink="http://schemas.microsoft.com/ink/2010/main" type="inkWord" rotatedBoundingBox="20141,5666 20924,5655 20936,6485 20153,6496"/>
              </emma:interpretation>
              <emma:one-of disjunction-type="recognition" id="oneOf0">
                <emma:interpretation id="interp0" emma:lang="ko-KR" emma:confidence="0">
                  <emma:literal>工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꼬</emma:literal>
                </emma:interpretation>
                <emma:interpretation id="interp3" emma:lang="ko-KR" emma:confidence="0">
                  <emma:literal>÷</emma:literal>
                </emma:interpretation>
                <emma:interpretation id="interp4" emma:lang="ko-KR" emma:confidence="0">
                  <emma:literal>강</emma:literal>
                </emma:interpretation>
              </emma:one-of>
            </emma:emma>
          </inkml:annotationXML>
          <inkml:trace contextRef="#ctx0" brushRef="#br0">83 162 16,'-20'-7'77,"-2"0"6,5 2-2,2-1-3,4 25-3,11-19-46,0 0-6,0 0-8,0 0-5,5 0-3,13-5-2,6-3-1,9-1 0,10-3 0,6-2-4,8 0 0,2-3 0,2 0 0,-2 2 0,-4 2 0,-3 2 0,-9 0 0,-3 5 0,-8 1-2,-5 4-29,-9 1-20,-7 8-30,-4 6-2,-8 2-4,-10 3-5,-17-1 8</inkml:trace>
          <inkml:trace contextRef="#ctx0" brushRef="#br0" timeOffset="249.6005">-37 719 64,'-24'40'69,"10"-11"1,8-6 1,6-9 0,16-4-24,10-8-32,7-2 4,11-6 2,4-5-1,10-5-3,-1-3-4,2-2-3,-5-1-6,1 3-4,-8-2-19,-9 4-33,-1 3-27,-8-5 0,-1 6-7,-10-6-4,1 5-3</inkml:trace>
          <inkml:trace contextRef="#ctx0" brushRef="#br0" timeOffset="-296.4004">304 178 57,'0'-17'70,"0"4"3,0 0-5,0 13-27,-1-9-4,1 9-2,0 16-8,0 4-4,0 9-4,0 6-5,0 7 2,-3 4 0,3 2-5,-2-3-7,2-4-4,0-6 0,0-4 0,0-3 0,5-8 0,-3-7 0,1-1 0,-3-12 0,4 9-21,-4-9-57,4-12-3,0-7-4,-4-7-3,0-1-5</inkml:trace>
        </inkml:traceGroup>
        <inkml:traceGroup>
          <inkml:annotationXML>
            <emma:emma xmlns:emma="http://www.w3.org/2003/04/emma" version="1.0">
              <emma:interpretation id="{72380944-0098-42BD-A20D-29F6CC064E57}" emma:medium="tactile" emma:mode="ink">
                <msink:context xmlns:msink="http://schemas.microsoft.com/ink/2010/main" type="inkWord" rotatedBoundingBox="20994,5990 21258,5987 21266,6524 21002,6528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9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70.801">972 379 29,'11'-5'68,"-2"-2"2,-9 7-2,6-8-6,-6-19-15,-8 25-38,-7 2 0,-3 2-1,-5 2-1,-9 3 1,3 6 2,-3-2 1,5 6 1,2-2 1,7 3-1,10-2-1,8 6-1,14-3-2,8 2-1,7 1 0,8 1-1,3 2 0,0 2-2,-4-3 0,-9 1 1,-9 6-5,-14-1 0,-7 0 0,-16-2 0,-10-1 0,-4 1 0,-7-8 0,4-37-40,0 65-40,5-44-4,13-4-3,4-8-7,11-6-6</inkml:trace>
        </inkml:traceGroup>
        <inkml:traceGroup>
          <inkml:annotationXML>
            <emma:emma xmlns:emma="http://www.w3.org/2003/04/emma" version="1.0">
              <emma:interpretation id="{CFC4C828-E2EF-4AC3-BC2E-8D633523861D}" emma:medium="tactile" emma:mode="ink">
                <msink:context xmlns:msink="http://schemas.microsoft.com/ink/2010/main" type="inkWord" rotatedBoundingBox="21994,5580 22031,5579 22041,6270 22003,6271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1216.802">1780-65 20,'5'-13'61,"-5"13"12,11 8 3,-9 14 0,-2 21-24,0-1-18,0 11-5,0 6 4,0 11-6,-2-3-9,0-3-6,-1-3-12,0-9 0,3-5 0,0-8 0,0-10 0,0-8 0,0-7 0,0-14-9,0 0-69,0 0-2,-5-17-4,0-2-4,-4-7-6</inkml:trace>
        </inkml:traceGroup>
        <inkml:traceGroup>
          <inkml:annotationXML>
            <emma:emma xmlns:emma="http://www.w3.org/2003/04/emma" version="1.0">
              <emma:interpretation id="{3C64A7DA-F144-4D21-8F16-5E424E33D91A}" emma:medium="tactile" emma:mode="ink">
                <msink:context xmlns:msink="http://schemas.microsoft.com/ink/2010/main" type="inkWord" rotatedBoundingBox="21801,5602 22668,5590 22678,6315 21811,6327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卞</emma:literal>
                </emma:interpretation>
                <emma:interpretation id="interp17" emma:lang="ko-KR" emma:confidence="0">
                  <emma:literal>大</emma:literal>
                </emma:interpretation>
                <emma:interpretation id="interp18" emma:lang="ko-KR" emma:confidence="0">
                  <emma:literal>닝</emma:literal>
                </emma:interpretation>
                <emma:interpretation id="interp19" emma:lang="ko-KR" emma:confidence="0">
                  <emma:literal>님</emma:literal>
                </emma:interpretation>
              </emma:one-of>
            </emma:emma>
          </inkml:annotationXML>
          <inkml:trace contextRef="#ctx0" brushRef="#br0" timeOffset="1809.603">1579 384 46,'0'0'74,"-5"13"-4,10-8 2,14-1-4,7-4-1,11-1-61,5-2 0,7-5 4,2 0-1,7-5-1,-3-2-2,-2-5-2,-7-1-5,-3-5-6,-6-5-14,-9-2-7,-2-4-7,-12-1 0,-7-1 4,-6-1 12,-1 3 8,-5 4 12,-4 5 15,1 10 6,0-2 3,8 20 1,-14 0-2,9 13-4,0 16-3,0 8-1,-2 13-2,2 8 3,-4 11 1,1-1 0,-2 0-2,5 1-13,1-7-3,1-6 0,3-8 0,-1-12 0,1-8 0,0-10 0,4-7 0,-4-11 0,15-8 0,-6-8 0,4-11-2,2-2-23,4-7-1,1-1 0,3 2 4,-5 2 5,4 6 2,-5 6 10,2 10 11,-5 6 11,-2 6 2,-1 10 0,0 6-1,0 3-2,-3 5 0,3 3-4,-4 2-2,4 0-5,0-2-5,0-1 0,-1-7 0,1 1 0,-3-5-17,-6-8-60,11-4-3,-13-4-2,18-15-8,-8-6-2</inkml:trace>
        </inkml:traceGroup>
        <inkml:traceGroup>
          <inkml:annotationXML>
            <emma:emma xmlns:emma="http://www.w3.org/2003/04/emma" version="1.0">
              <emma:interpretation id="{A20AD5F2-4396-47EC-9057-948267DFFF2E}" emma:medium="tactile" emma:mode="ink">
                <msink:context xmlns:msink="http://schemas.microsoft.com/ink/2010/main" type="inkWord" rotatedBoundingBox="22809,5804 22934,5802 22941,6330 22816,6332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028.0036">2625 344 48,'4'21'88,"-4"2"-1,0 4-5,-4 2-1,-1 3-4,36 0-50,-33-1-13,-2-2-7,4 1-7,0-7 0,0 0 0,6-6 0,2-6 0,-8-11-44,18 1-33,-7-7-4,-4-17-4,1 0-5,-5-14-5</inkml:trace>
          <inkml:trace contextRef="#ctx0" brushRef="#br0" timeOffset="2199.6039">2622 162 1,'-11'-8'90,"0"7"4,11 1-8,-17 0-5,17 0-1,-8-7-3,8 7-75,0 0-2,5 1-9,-5-1-26,13 10-42,8 1-3,-5-2-3,8-1-6,-1 1-1</inkml:trace>
        </inkml:traceGroup>
        <inkml:traceGroup>
          <inkml:annotationXML>
            <emma:emma xmlns:emma="http://www.w3.org/2003/04/emma" version="1.0">
              <emma:interpretation id="{321DA143-B90B-4161-BCE9-5CD34D7F01B4}" emma:medium="tactile" emma:mode="ink">
                <msink:context xmlns:msink="http://schemas.microsoft.com/ink/2010/main" type="inkWord" rotatedBoundingBox="23201,5837 23466,5833 23471,6261 23207,6264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’</emma:literal>
                </emma:interpretation>
                <emma:interpretation id="interp28" emma:lang="ko-KR" emma:confidence="0">
                  <emma:literal>3</emma:literal>
                </emma:interpretation>
                <emma:interpretation id="interp2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511.6045">3140 177 10,'-3'11'74,"-12"0"5,-6 2-3,-1 3-4,0 13-11,4-14-31,9 3-2,9-1-11,2-2-5,18-1-3,5 1 1,6 2 1,0 1 0,0 0 0,0 1-11,-8 1 0,-11 1 0,-12 2 0,-6 0 0,-17 3 0,-4-6 0,-6 2 0,-6-10 0,-1-1-60,9-6-26,0-7-2,13-4-7,3-15-5</inkml:trace>
        </inkml:traceGroup>
      </inkml:traceGroup>
    </inkml:traceGroup>
    <inkml:traceGroup>
      <inkml:annotationXML>
        <emma:emma xmlns:emma="http://www.w3.org/2003/04/emma" version="1.0">
          <emma:interpretation id="{11021A1C-55F0-4329-80DD-B44B22991C46}" emma:medium="tactile" emma:mode="ink">
            <msink:context xmlns:msink="http://schemas.microsoft.com/ink/2010/main" type="paragraph" rotatedBoundingBox="21841,7230 26567,6758 26665,7742 21939,82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FF7C23-EA4C-4280-B964-ECE7C141E9DC}" emma:medium="tactile" emma:mode="ink">
              <msink:context xmlns:msink="http://schemas.microsoft.com/ink/2010/main" type="line" rotatedBoundingBox="21841,7230 26567,6758 26665,7742 21939,8214"/>
            </emma:interpretation>
          </emma:emma>
        </inkml:annotationXML>
        <inkml:traceGroup>
          <inkml:annotationXML>
            <emma:emma xmlns:emma="http://www.w3.org/2003/04/emma" version="1.0">
              <emma:interpretation id="{8DE5F1C6-0A68-4C65-9A57-813AD6F46A96}" emma:medium="tactile" emma:mode="ink">
                <msink:context xmlns:msink="http://schemas.microsoft.com/ink/2010/main" type="inkWord" rotatedBoundingBox="21849,7310 22238,7272 22328,8175 21939,8214"/>
              </emma:interpretation>
              <emma:one-of disjunction-type="recognition" id="oneOf6">
                <emma:interpretation id="interp30" emma:lang="ko-KR" emma:confidence="0">
                  <emma:literal>P</emma:literal>
                </emma:interpretation>
                <emma:interpretation id="interp31" emma:lang="ko-KR" emma:confidence="0">
                  <emma:literal>p</emma:literal>
                </emma:interpretation>
                <emma:interpretation id="interp32" emma:lang="ko-KR" emma:confidence="0">
                  <emma:literal>B</emma:literal>
                </emma:interpretation>
                <emma:interpretation id="interp33" emma:lang="ko-KR" emma:confidence="0">
                  <emma:literal>D</emma:literal>
                </emma:interpretation>
                <emma:interpretation id="interp3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3588.0063">1630 1800 0,'8'-26'58,"7"-6"11,8 8 2,9-8 1,7 8-38,3 3-1,4 11-2,1 10-3,-2 6-7,-2 13-6,-11 28 1,-16 3-3,-12 6 1,-4-3-1,-16 2 0,-12-4-3,-9-2-10,-6-8 0,2-21 0,2-4 0,6-4 0,0 0-26,-8-9-53,24-3-3,4-7-3,10-7-7,3-7-4</inkml:trace>
          <inkml:trace contextRef="#ctx0" brushRef="#br0" timeOffset="3276.0058">1744 1643 44,'-1'23'70,"1"37"16,0 1-3,1 23-38,4 9-1,1 5 1,4 5-2,-2-2-12,4-10-11,-2-34-20,-2-12 0,2-8 0,-5-13 0,1-7 0,-6-9 0,0-8 0,0 0-28,-6-9-50,-3-13-3,0-6-2,-6-9-8,4-3-4</inkml:trace>
        </inkml:traceGroup>
        <inkml:traceGroup>
          <inkml:annotationXML>
            <emma:emma xmlns:emma="http://www.w3.org/2003/04/emma" version="1.0">
              <emma:interpretation id="{29581322-088C-45FD-8F3E-9A1DDC0B7A40}" emma:medium="tactile" emma:mode="ink">
                <msink:context xmlns:msink="http://schemas.microsoft.com/ink/2010/main" type="inkWord" rotatedBoundingBox="22486,7373 22905,7331 22938,7666 22519,7708"/>
              </emma:interpretation>
              <emma:one-of disjunction-type="recognition" id="oneOf7">
                <emma:interpretation id="interp35" emma:lang="ko-KR" emma:confidence="0">
                  <emma:literal>O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°</emma:literal>
                </emma:interpretation>
                <emma:interpretation id="interp38" emma:lang="ko-KR" emma:confidence="0">
                  <emma:literal>ㅿ</emma:literal>
                </emma:interpretation>
                <emma:interpretation id="interp3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3978.007">2426 1698 52,'-12'42'88,"-20"-3"-6,0 8-2,2-2-2,4 1-35,13 2-6,13-9-12,16-9-7,26-24-10,13-6-8,6-9 0,0-3 0,-5-9 0,-6-3 0,-13-1 0,-14-1 0,-13 1 0,-11-2 0,-19 1 0,-9 2 0,-8 6 0,-5 2 0,-7 8 0,2 0 0,6 5 0,18 0 0,12 0-63,11 3-19,15-10-1,14 3-5,12-4-6,9 2-1</inkml:trace>
        </inkml:traceGroup>
        <inkml:traceGroup>
          <inkml:annotationXML>
            <emma:emma xmlns:emma="http://www.w3.org/2003/04/emma" version="1.0">
              <emma:interpretation id="{931FAF9F-E059-4EFC-BED9-752F5CD7C664}" emma:medium="tactile" emma:mode="ink">
                <msink:context xmlns:msink="http://schemas.microsoft.com/ink/2010/main" type="inkWord" rotatedBoundingBox="22872,7285 23353,7237 23399,7705 22919,7753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5</emma:literal>
                </emma:interpretation>
                <emma:interpretation id="interp42" emma:lang="ko-KR" emma:confidence="0">
                  <emma:literal>3</emma:literal>
                </emma:interpretation>
                <emma:interpretation id="interp43" emma:lang="ko-KR" emma:confidence="0">
                  <emma:literal>s</emma:literal>
                </emma:interpretation>
                <emma:interpretation id="interp4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305.6076">2981 1632 46,'49'-17'67,"-11"1"8,-7 4-1,-11 4-40,-20 8-1,0 0-1,-9 4 2,-16 9-3,-11 7-11,-5 2-11,-1 2 1,4 2 0,5 4-1,13 2-2,20-3-1,6-3-2,15 0-1,6-2 0,6 0 1,0-1-4,3-3 0,-17-5 0,-14 3 0,-10 3 0,-18-3 0,-11 1 0,-9 1 0,-7-1 0,-2-2 0,-1-7 0,11 0 0,-1-6-7,18-4-75,25 0-2,0-17-3,24-4-6,10-10-6</inkml:trace>
        </inkml:traceGroup>
        <inkml:traceGroup>
          <inkml:annotationXML>
            <emma:emma xmlns:emma="http://www.w3.org/2003/04/emma" version="1.0">
              <emma:interpretation id="{BDC7A112-52F5-4499-8584-53A114CE74FA}" emma:medium="tactile" emma:mode="ink">
                <msink:context xmlns:msink="http://schemas.microsoft.com/ink/2010/main" type="inkWord" rotatedBoundingBox="23343,7257 23901,7202 23957,7756 23399,7812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’</emma:literal>
                </emma:interpretation>
                <emma:interpretation id="interp48" emma:lang="ko-KR" emma:confidence="0">
                  <emma:literal>'</emma:literal>
                </emma:interpretation>
                <emma:interpretation id="interp4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4680.0082">3644 1550 62,'24'-6'68,"-24"6"3,0 5 0,-18 8 1,-37 4-37,16 4-14,-8 7 1,-1 2 0,3-2-2,-1 4-4,14-2-3,15-3-4,15-2-3,6-4-3,21-2-3,5-4 0,8 0 0,3-5 0,-5-4 0,-6 5 0,-8 1 0,-7 0 0,-11 4 0,-9 3 0,-14 2 0,-10 5 0,-11-3 0,-3 3 0,-8-2 0,-4-3 0,5 3 0,8-11 0,10 1 0,10-9-65,11-5-21,16-5 0,13-20-7,18-5-7</inkml:trace>
        </inkml:traceGroup>
        <inkml:traceGroup>
          <inkml:annotationXML>
            <emma:emma xmlns:emma="http://www.w3.org/2003/04/emma" version="1.0">
              <emma:interpretation id="{48493B00-E255-4050-AD56-06AFAA9DCB77}" emma:medium="tactile" emma:mode="ink">
                <msink:context xmlns:msink="http://schemas.microsoft.com/ink/2010/main" type="inkWord" rotatedBoundingBox="24103,7193 24167,7186 24218,7697 24154,7703"/>
              </emma:interpretation>
              <emma:one-of disjunction-type="recognition" id="oneOf10">
                <emma:interpretation id="interp50" emma:lang="ko-KR" emma:confidence="0">
                  <emma:literal>i</emma:literal>
                </emma:interpretation>
                <emma:interpretation id="interp51" emma:lang="ko-KR" emma:confidence="0">
                  <emma:literal>ⅰ</emma:literal>
                </emma:interpretation>
                <emma:interpretation id="interp52" emma:lang="ko-KR" emma:confidence="0">
                  <emma:literal>8</emma:literal>
                </emma:interpretation>
                <emma:interpretation id="interp53" emma:lang="ko-KR" emma:confidence="0">
                  <emma:literal>5</emma:literal>
                </emma:interpretation>
                <emma:interpretation id="interp5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4898.4086">3894 1686 68,'30'-2'86,"-13"4"-2,-10 11-3,-6 8 1,-5 14-1,1 6-70,-5 4 2,2 3-8,1-4-5,3-3 0,1-4 0,1-9 0,0-28 0,7 6-23,0-11-58,-6-15-4,2-2-3,-3-18-6,4-4 94,-3-9-97</inkml:trace>
          <inkml:trace contextRef="#ctx0" brushRef="#br0" timeOffset="5038.8089">3941 1622 39,'-11'-21'95,"2"7"-2,-3 3-8,2 2-2,-1 3-3,4-8-44,7 14-36,0 0 0,-9 0-6,9-12-49,7 22-26,1 0-2,6 1-5,1-8-3,7 2-2</inkml:trace>
        </inkml:traceGroup>
        <inkml:traceGroup>
          <inkml:annotationXML>
            <emma:emma xmlns:emma="http://www.w3.org/2003/04/emma" version="1.0">
              <emma:interpretation id="{829D150A-BDDA-409E-B85E-152965A9D055}" emma:medium="tactile" emma:mode="ink">
                <msink:context xmlns:msink="http://schemas.microsoft.com/ink/2010/main" type="inkWord" rotatedBoundingBox="24443,7049 24828,7010 24893,7654 24507,7692"/>
              </emma:interpretation>
              <emma:one-of disjunction-type="recognition" id="oneOf11">
                <emma:interpretation id="interp55" emma:lang="ko-KR" emma:confidence="0">
                  <emma:literal>b</emma:literal>
                </emma:interpretation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s</emma:literal>
                </emma:interpretation>
                <emma:interpretation id="interp58" emma:lang="ko-KR" emma:confidence="0">
                  <emma:literal>3</emma:literal>
                </emma:interpretation>
                <emma:interpretation id="interp5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5506.8097">4331 1379 43,'0'0'77,"9"4"3,-7 11 0,-2 4-4,0 9 2,-22 9-61,17 2-3,-1 6 4,0 1-1,2 7-6,3 4-11,-6-8 0,7-5 0,-4-10 0,4-3 0,0-9 0,4-7 0,-4-15 0,11-5 0,-2-13 0,5-2 0,5-5 0,8-3 0,3-1 0,2 2 0,2 4 0,-2 2 0,4 12 0,-6 4-2,0 5 1,-6 10 4,-13 15-3,-4 7 0,-12 3 0,-8-3 0,-15 7 0,-4-1 0,-8-5 0,-5-2 0,1-14 0,-2-3 0,5-7 0,11 4 0,8-11-57,4-11-28,16-2-2,2-15-6,21-3-7,2-10 100</inkml:trace>
        </inkml:traceGroup>
        <inkml:traceGroup>
          <inkml:annotationXML>
            <emma:emma xmlns:emma="http://www.w3.org/2003/04/emma" version="1.0">
              <emma:interpretation id="{DFF51101-B1CB-46D4-BEC6-7E7CC608A8FE}" emma:medium="tactile" emma:mode="ink">
                <msink:context xmlns:msink="http://schemas.microsoft.com/ink/2010/main" type="inkWord" rotatedBoundingBox="25014,6957 25111,6947 25183,7668 25087,7678"/>
              </emma:interpretation>
              <emma:one-of disjunction-type="recognition" id="oneOf12">
                <emma:interpretation id="interp60" emma:lang="ko-KR" emma:confidence="0">
                  <emma:literal>l</emma:literal>
                </emma:interpretation>
                <emma:interpretation id="interp61" emma:lang="ko-KR" emma:confidence="0">
                  <emma:literal>1</emma:literal>
                </emma:interpretation>
                <emma:interpretation id="interp62" emma:lang="ko-KR" emma:confidence="0">
                  <emma:literal>I</emma:literal>
                </emma:interpretation>
                <emma:interpretation id="interp63" emma:lang="ko-KR" emma:confidence="0">
                  <emma:literal>Ⅰ</emma:literal>
                </emma:interpretation>
                <emma:interpretation id="interp6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271.2111">4843 1345 67,'0'-17'80,"0"3"-3,0 2-4,0 3-5,35 7-31,-56 7-10,21 13-8,1 12-5,1 9 0,-1 15-1,-1 5 2,3 12-8,-3 10-7,0-4 0,0-2 0,-4-13 0,4-5 0,-4-14 0,4-5 0,-3-18 0,3-20-55,0 0-30,4-5-1,7-10-7,-4-9-5,8 1 4</inkml:trace>
        </inkml:traceGroup>
        <inkml:traceGroup>
          <inkml:annotationXML>
            <emma:emma xmlns:emma="http://www.w3.org/2003/04/emma" version="1.0">
              <emma:interpretation id="{F23C578E-F271-4677-A5FA-DB1A8EAF260D}" emma:medium="tactile" emma:mode="ink">
                <msink:context xmlns:msink="http://schemas.microsoft.com/ink/2010/main" type="inkWord" rotatedBoundingBox="25224,7286 25754,7234 25795,7645 25265,7698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으</emma:literal>
                </emma:interpretation>
                <emma:interpretation id="interp67" emma:lang="ko-KR" emma:confidence="0">
                  <emma:literal>t</emma:literal>
                </emma:interpretation>
                <emma:interpretation id="interp68" emma:lang="ko-KR" emma:confidence="0">
                  <emma:literal>c</emma:literal>
                </emma:interpretation>
                <emma:interpretation id="interp6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645.6117">5013 1854 0,'5'15'56,"-5"-15"4,17 11 4,-1-8 1,11-24-17,10 15-28,0 2 3,10-4-4,-3-8-2,7-3-17,-7-4 17,-4-2-6,-4-1-8,-10-3-5,-5-1-1,-12 1-1,-9 6 2,-2 6 3,-19 4 4,-1 8 4,-13 5 7,1 10 4,-7 8 2,2 12 1,3 5-23,6 7 23,6 2-23,13 3 0,7-3 0,14-4 0,8-6 0,16-5 0,1-11 0,10-5 0,2-10 0,1-1 0,1-2-63,-15-11-26,-4 1-1,-10-8-6,-4 5-4</inkml:trace>
        </inkml:traceGroup>
        <inkml:traceGroup>
          <inkml:annotationXML>
            <emma:emma xmlns:emma="http://www.w3.org/2003/04/emma" version="1.0">
              <emma:interpretation id="{67BD90E8-D472-4CB2-9B10-90BEF75E841B}" emma:medium="tactile" emma:mode="ink">
                <msink:context xmlns:msink="http://schemas.microsoft.com/ink/2010/main" type="inkWord" rotatedBoundingBox="26277,6787 26567,6758 26662,7708 26372,7736"/>
              </emma:interpretation>
              <emma:one-of disjunction-type="recognition" id="oneOf14">
                <emma:interpretation id="interp70" emma:lang="ko-KR" emma:confidence="0">
                  <emma:literal>?</emma:literal>
                </emma:interpretation>
                <emma:interpretation id="interp71" emma:lang="ko-KR" emma:confidence="0">
                  <emma:literal>ⅰ</emma:literal>
                </emma:interpretation>
                <emma:interpretation id="interp72" emma:lang="ko-KR" emma:confidence="0">
                  <emma:literal>i</emma:literal>
                </emma:interpretation>
                <emma:interpretation id="interp73" emma:lang="ko-KR" emma:confidence="0">
                  <emma:literal>7</emma:literal>
                </emma:interpretation>
                <emma:interpretation id="interp7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7316.4129">6077 1226 19,'-9'-4'70,"0"-5"4,9 9-2,-9-19-1,9 0-25,10 7-13,1 0-7,7-1-9,4 1-2,3 7-2,7 1-1,5 4 0,-3 6-2,-2 11-1,-4 6-1,-4 6-4,-7 5-4,-7 8 0,-12 2 0,-16-1 0,-5-1 0,-3 0 0,-6-3 0,-3-4 0,7 2 0,21-8-54,-15-10-31,12-1-3,10-18-6,-6 12-6</inkml:trace>
          <inkml:trace contextRef="#ctx0" brushRef="#br0" timeOffset="7488.0132">6181 1933 7,'-4'34'97,"2"-1"-4,2-9-4,0-9-5,8-2-6,-8-13-21,5 21-128,5-21-12,-9-11 0,8 1-6,-9-13-7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5:13.39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2043F4A-CD48-4A5C-91D1-727AE65B13B7}" emma:medium="tactile" emma:mode="ink">
          <msink:context xmlns:msink="http://schemas.microsoft.com/ink/2010/main" type="inkDrawing" rotatedBoundingBox="4332,8482 4681,5365 5330,5437 4981,8555" semanticType="verticalRange" shapeName="Other">
            <msink:sourceLink direction="with" ref="{2B01DCAE-A046-4928-962F-F6DFE8052522}"/>
            <msink:sourceLink direction="with" ref="{3C355827-77DE-4C98-A341-8992B7AEF6B9}"/>
          </msink:context>
        </emma:interpretation>
      </emma:emma>
    </inkml:annotationXML>
    <inkml:trace contextRef="#ctx0" brushRef="#br0">515 239 12,'10'-15'68,"-3"-5"7,0-3 0,-3-2-3,0-4-30,0 0-10,3 2-2,-3 8-8,2-3-8,-5 5-7,2 4-3,-3 13-1,-6-1-3,-9 9-2,-3 19 0,-9 5-2,-6 20 1,-6 17 3,-5 15 3,-4 12 3,-2 19 1,0 16 1,2 7 1,7 21 2,1 2-1,4 7 0,7 11-8,8 1-2,8-3 0,7-1 0,6-3 0,8-10 0,14-6 0,12-19 0,11-9 0,45-12-70,-34-21-12,16-10-2,-10-29-5,1-5-8,-12-22 8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5:48.60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62ADD70-A4F1-4FC9-B983-C1E3AF35F9CA}" emma:medium="tactile" emma:mode="ink">
          <msink:context xmlns:msink="http://schemas.microsoft.com/ink/2010/main" type="writingRegion" rotatedBoundingBox="5544,11341 6965,11421 6887,12800 5467,12720"/>
        </emma:interpretation>
      </emma:emma>
    </inkml:annotationXML>
    <inkml:traceGroup>
      <inkml:annotationXML>
        <emma:emma xmlns:emma="http://www.w3.org/2003/04/emma" version="1.0">
          <emma:interpretation id="{E65C8957-D585-4073-9E38-4D477E69248A}" emma:medium="tactile" emma:mode="ink">
            <msink:context xmlns:msink="http://schemas.microsoft.com/ink/2010/main" type="paragraph" rotatedBoundingBox="5544,11341 6965,11421 6887,12800 5467,127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C95B33-8D50-4EC5-A76D-C003FFAD8ADF}" emma:medium="tactile" emma:mode="ink">
              <msink:context xmlns:msink="http://schemas.microsoft.com/ink/2010/main" type="line" rotatedBoundingBox="5544,11341 6965,11421 6887,12800 5467,12720"/>
            </emma:interpretation>
          </emma:emma>
        </inkml:annotationXML>
        <inkml:traceGroup>
          <inkml:annotationXML>
            <emma:emma xmlns:emma="http://www.w3.org/2003/04/emma" version="1.0">
              <emma:interpretation id="{90FFF1C7-9889-482E-84F2-7F1D097518E6}" emma:medium="tactile" emma:mode="ink">
                <msink:context xmlns:msink="http://schemas.microsoft.com/ink/2010/main" type="inkWord" rotatedBoundingBox="5544,11341 6191,11378 6113,12757 5467,12720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g</emma:literal>
                </emma:interpretation>
                <emma:interpretation id="interp3" emma:lang="ko-KR" emma:confidence="0">
                  <emma:literal>사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238 125 35,'3'-9'47,"-3"-3"8,0 2-21,0-1-2,0 11 1,0-14 0,0 14-5,-4-10-4,4 10-7,0 0-5,0 0-2,-4 14 0,1 7 3,-1 11 1,-4 19 3,-5 15 2,-3 19 0,-5 12 1,-1 16-3,-1 9-4,-1 1-4,-1-5-9,5-8 0,5-16 0,1-16 0,4-12 0,5-18 0,0-17 0,1-10 0,3-6 0,1-15 0,0 0 0,0-12 0,0-11 0,1-11 0,3-12 0,3-13 0,-1-11 0,4-10 0,1-6 0,0-5 0,2-5 0,3 3 0,1-4 0,4 7 0,0 3 0,4 8 0,2 7 0,-1 9 0,0 6 0,1 10 0,-4 11 0,-4 10 0,-1 9 0,-3 14 0,1 6 0,-3 22 0,0 11 0,-1 20 0,-4 16 0,4 13 0,0 12 0,0 8 0,5 9 0,1 0 0,2-2 0,4-11 0,1-7 0,-2-15 0,-1-13 0,-3-12 0,-3-14 0,-5-12 0,-4-9 0,-2-10 0,-5-9 0,0 0 0,0 0-25,-36-5-58,36-10-3,-5-10-3,2-2-6,-7-6-2</inkml:trace>
          <inkml:trace contextRef="#ctx0" brushRef="#br0" timeOffset="234.0004">194 956 56,'-20'9'82,"2"-1"-4,5-5-5,13-3-1,0 0 1,29 0-61,-1-6-5,-3 2-2,5-3 0,7 2 1,0-7-6,10 4-37,1 7-35,-6-7-3,-1 2-5,-9-6-5,-5 8-3</inkml:trace>
        </inkml:traceGroup>
        <inkml:traceGroup>
          <inkml:annotationXML>
            <emma:emma xmlns:emma="http://www.w3.org/2003/04/emma" version="1.0">
              <emma:interpretation id="{C0D33176-031D-49B0-AF74-C8C7E801ED37}" emma:medium="tactile" emma:mode="ink">
                <msink:context xmlns:msink="http://schemas.microsoft.com/ink/2010/main" type="inkWord" rotatedBoundingBox="6415,11894 6936,11923 6912,12365 6390,12336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ㄷ</emma:literal>
                </emma:interpretation>
                <emma:interpretation id="interp7" emma:lang="ko-KR" emma:confidence="0">
                  <emma:literal>: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11.2014">976 539 16,'0'0'79,"-16"7"2,16-7-4,-15 4-4,15-4 0,13 0-44,-13 0-8,15 2-5,0 0-3,7-1-1,6 0-2,6 1 1,6-1-11,1 2 0,5-2 0,-3-1 0,-2 3 0,-1-3 0,-7 2 0,-5-1 0,-2 6 0,-8-1-51,-9 2-31,-5 0 0,-8 0-7,-9 3-4,-16 2-1</inkml:trace>
          <inkml:trace contextRef="#ctx0" brushRef="#br0" timeOffset="982.8017">1062 873 20,'-26'30'82,"12"0"3,9-7-4,5-6-3,7-5-1,11-17-25,11 5-45,7 0 0,9 0 1,5 0-9,-5-1-42,6-2-33,1-1-1,-13-8-4,-4 6-8,-13-9-3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5:52.1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891E948-392A-492C-8D99-856C0438624B}" emma:medium="tactile" emma:mode="ink">
          <msink:context xmlns:msink="http://schemas.microsoft.com/ink/2010/main" type="inkDrawing" rotatedBoundingBox="8340,10722 8470,13805 7874,13830 7744,10747" semanticType="verticalRange" shapeName="Other">
            <msink:sourceLink direction="with" ref="{B6525BCC-E379-46C5-B126-1F9D30F856D2}"/>
            <msink:sourceLink direction="with" ref="{1806F52D-E1E5-4F10-89A1-7618ED64D7F6}"/>
          </msink:context>
        </emma:interpretation>
      </emma:emma>
    </inkml:annotationXML>
    <inkml:trace contextRef="#ctx0" brushRef="#br0">449 80 0,'11'-11'49,"-3"5"2,-6-2 0,-2 8 0,-4-11-28,4 11-6,-15-9 1,1 3 2,-1 1-2,-7 2 0,-5-1 2,-4 1-1,-2 1-1,-5 1-4,0 1-6,-5 0-1,7 0-1,0 0 0,5 0 1,6 0-1,4-4 1,6 4-1,3-4 0,12 4-1,-14-3-2,14 3-1,0 0-1,0 0-2,0 7 0,3 8 0,4 5 1,-2 11 2,5 8 1,-3 18 2,2 17 1,0 17 0,0 17 1,-1 16-1,2 14-1,-3 12-1,3 8-1,-3 6-2,-1 1 0,3-2 0,0-1 0,0-7-1,-8-4 6,-1-8-6,0-7 0,-4-14 0,-4-12 0,2-14 0,-1-11 0,2-16 0,5-11 0,0-15 0,8-8 0,10-6 0,5-7 0,9-4 0,12-4 0,4-2 0,9-3 0,5 4 0,4-5 0,-4 1 0,-4 0 0,-10 2 0,-9 2-73,-15-1-12,-7-2 0,-17-10-5,0 0-5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5:52.83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FB1C1FE-FED5-4020-9226-AAFCB0390A8F}" emma:medium="tactile" emma:mode="ink">
          <msink:context xmlns:msink="http://schemas.microsoft.com/ink/2010/main" type="writingRegion" rotatedBoundingBox="8414,10955 12472,10680 12802,15557 8744,15832"/>
        </emma:interpretation>
      </emma:emma>
    </inkml:annotationXML>
    <inkml:traceGroup>
      <inkml:annotationXML>
        <emma:emma xmlns:emma="http://www.w3.org/2003/04/emma" version="1.0">
          <emma:interpretation id="{0EE3565D-5BA4-4609-9695-3CE0069A8824}" emma:medium="tactile" emma:mode="ink">
            <msink:context xmlns:msink="http://schemas.microsoft.com/ink/2010/main" type="paragraph" rotatedBoundingBox="8871,10957 12447,10551 12559,11536 8983,11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525BCC-E379-46C5-B126-1F9D30F856D2}" emma:medium="tactile" emma:mode="ink">
              <msink:context xmlns:msink="http://schemas.microsoft.com/ink/2010/main" type="line" rotatedBoundingBox="8871,10957 12447,10551 12559,11536 8983,11942">
                <msink:destinationLink direction="with" ref="{7891E948-392A-492C-8D99-856C0438624B}"/>
                <msink:destinationLink direction="with" ref="{1EF266A0-CD86-424B-A14D-B99BF1491E4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F171D1C-006D-44F7-911C-60DCDB244AF0}" emma:medium="tactile" emma:mode="ink">
                <msink:context xmlns:msink="http://schemas.microsoft.com/ink/2010/main" type="inkWord" rotatedBoundingBox="8871,10957 8935,10950 9029,11774 8964,11781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-1 74 55,'0'-19'67,"10"5"-2,-10-6 0,3 9-5,-3 11-39,5-10-3,-5 10-4,6 12 4,-2 11 1,-4 14 1,1 12 1,-1 12 0,0 12 2,0 8-3,0 3-16,0 0-4,0-6 0,4-9 0,2-13 0,-1-11 0,2-11 0,0-8 0,-5-17 0,5-1 0,-7-8-81,-3-21-1,0-1-1,-7-16-8,6-7-6</inkml:trace>
        </inkml:traceGroup>
        <inkml:traceGroup>
          <inkml:annotationXML>
            <emma:emma xmlns:emma="http://www.w3.org/2003/04/emma" version="1.0">
              <emma:interpretation id="{E2080583-EF3F-4888-B007-61DFCAEA59C9}" emma:medium="tactile" emma:mode="ink">
                <msink:context xmlns:msink="http://schemas.microsoft.com/ink/2010/main" type="inkWord" rotatedBoundingBox="10212,11022 10952,10938 11030,11623 10290,11707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89.2016">1411 249 29,'-14'-6'60,"0"-2"6,4 1-1,1-3-28,6-1 1,2 0-4,2-5-5,9-4-2,5 0-8,8-2-2,7 0-2,5-1-1,8 6-3,-2 3-2,6 10-2,-7 11-2,0 13-1,-6 11-1,-8 11-1,-9 13-1,-12 4 1,-5 4 0,-16 4 0,-9-5 3,-11-5 0,-4-5-2,-7-8-3,-1-7 0,3-9 0,1-4 0,11-10 0,4-2 0,9-7 0,9-4 0,11-1 0,9-5 0,11-3 0,11-1 0,4 2 0,14-5 0,4 4 0,7 0 0,-1 3 0,4 2 0,1 3 0,-5 0 0,-5 0 0,-6 3 0,-9 0 0,-8 1 0,-5 2 0,-10-5 0,-4 3 0,-12-4-24,0 0-58,3-5-4,-3-13-2,4-5-7,-3-9-2</inkml:trace>
        </inkml:traceGroup>
        <inkml:traceGroup>
          <inkml:annotationXML>
            <emma:emma xmlns:emma="http://www.w3.org/2003/04/emma" version="1.0">
              <emma:interpretation id="{A86215E4-657E-4246-80B3-B5337EF1D660}" emma:medium="tactile" emma:mode="ink">
                <msink:context xmlns:msink="http://schemas.microsoft.com/ink/2010/main" type="inkWord" rotatedBoundingBox="11763,10740 12460,10661 12559,11536 11863,11615"/>
              </emma:interpretation>
              <emma:one-of disjunction-type="recognition" id="oneOf2">
                <emma:interpretation id="interp10" emma:lang="ko-KR" emma:confidence="0">
                  <emma:literal>5</emma:literal>
                </emma:interpretation>
                <emma:interpretation id="interp11" emma:lang="ko-KR" emma:confidence="0">
                  <emma:literal>,</emma:literal>
                </emma:interpretation>
                <emma:interpretation id="interp12" emma:lang="ko-KR" emma:confidence="0">
                  <emma:literal>s</emma:literal>
                </emma:interpretation>
                <emma:interpretation id="interp13" emma:lang="ko-KR" emma:confidence="0">
                  <emma:literal>g</emma:literal>
                </emma:interpretation>
                <emma:interpretation id="interp1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669.2029">3201-218 54,'5'-11'70,"-5"11"-2,0-11-3,0 11-3,-14 2-15,2-2-32,-2 0-3,-1-1-1,-3 1 1,4 0 0,-4 0 0,5 4-1,-2 2-3,1 0-3,0 5-1,3 0 0,1 3 0,-1 2 1,2-1 0,0 5 0,2-2 0,1 2-1,0-1 1,1 3-1,-1-3-2,2-2-2,1 1 0,-2-2 0,-1 0 0,-1 6 0,0-2 0,-1-2 0,0 2 0,1-1 0,0-2 0,3-3 0,3-3 0,1-11 0,6 9 0,8-9 0,5-2 0,8-4 0,6 1 0,4 0 0,8 2 0,-2 3 0,5 6 0,-1 8 0,-4 5 0,1 7 0,-4 6 0,-6 2 0,-7 2 0,-8 1 0,-8 0 0,-11-2 0,-4 0 0,-17-4 0,-6-5 0,-12 2 0,-4-6 0,-4-1 0,-1-3 0,-1-4 0,-1-1 0,7-4 0,5-5 0,9 0 0,3-1-26,9-9-61,11-6-4,6-9-3,6-3-5,4-5-2</inkml:trace>
          <inkml:trace contextRef="#ctx0" brushRef="#br0" timeOffset="1981.2035">2964 42 5,'0'0'84,"-9"-5"0,9 5-4,9-5-3,11-1-3,8-4-1,17 2-67,4 2-2,6 0-1,5-1 1,2 0-1,2 0-5,-1 0-39,-8 6-32,-15-5-3,-4 4-4,-15-6-5,-9 3-6</inkml:trace>
        </inkml:traceGroup>
      </inkml:traceGroup>
    </inkml:traceGroup>
    <inkml:traceGroup>
      <inkml:annotationXML>
        <emma:emma xmlns:emma="http://www.w3.org/2003/04/emma" version="1.0">
          <emma:interpretation id="{629AA60A-A674-4956-B2B1-6B9279EA714F}" emma:medium="tactile" emma:mode="ink">
            <msink:context xmlns:msink="http://schemas.microsoft.com/ink/2010/main" type="paragraph" rotatedBoundingBox="8551,12977 12500,12710 12554,13497 8604,137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0BF866-B9E4-431F-9160-D23039303F60}" emma:medium="tactile" emma:mode="ink">
              <msink:context xmlns:msink="http://schemas.microsoft.com/ink/2010/main" type="inkBullet" rotatedBoundingBox="8557,13072 9381,13016 9423,13637 8599,13693"/>
            </emma:interpretation>
            <emma:one-of disjunction-type="recognition" id="oneOf3">
              <emma:interpretation id="interp15" emma:lang="ko-KR" emma:confidence="0">
                <emma:literal>2</emma:literal>
              </emma:interpretation>
              <emma:interpretation id="interp16" emma:lang="ko-KR" emma:confidence="0">
                <emma:literal>그</emma:literal>
              </emma:interpretation>
              <emma:interpretation id="interp17" emma:lang="ko-KR" emma:confidence="0">
                <emma:literal>구</emma:literal>
              </emma:interpretation>
              <emma:interpretation id="interp18" emma:lang="ko-KR" emma:confidence="0">
                <emma:literal>커</emma:literal>
              </emma:interpretation>
              <emma:interpretation id="interp19" emma:lang="ko-KR" emma:confidence="0">
                <emma:literal>ㅈ</emma:literal>
              </emma:interpretation>
            </emma:one-of>
          </emma:emma>
        </inkml:annotationXML>
        <inkml:trace contextRef="#ctx0" brushRef="#br0" timeOffset="3900.0068">-166 2230 12,'-10'1'59,"10"-1"4,-9-4-2,6-6 0,-5 1-27,6-3-10,0-1-4,2 2-8,2-6-2,8 3-1,4 2 2,11 0 0,1 2-3,12 6 2,5 4-1,5 4 2,-2 16 2,-2 10-1,-6 7 1,-10 13-1,-11 9-2,-17 3-1,-11 3-1,-18 0 1,-10-3-9,-12-9 0,-7-9 0,-3-8 0,2-11 0,4-11 0,6-6 0,7-8 0,15-13 0,13-5 0,14-6 0,12 0 0,19-4 0,13 2 0,9-3 0,14 7 0,7 3 0,4 5 0,4 6 0,-4 8 0,-3 0 0,-9 9 0,-11 4 0,-11 1-49,-8 6-34,-21-1 0,-4 0-6,-11-8-2,0-1-1</inkml:trace>
      </inkml:traceGroup>
      <inkml:traceGroup>
        <inkml:annotationXML>
          <emma:emma xmlns:emma="http://www.w3.org/2003/04/emma" version="1.0">
            <emma:interpretation id="{1806F52D-E1E5-4F10-89A1-7618ED64D7F6}" emma:medium="tactile" emma:mode="ink">
              <msink:context xmlns:msink="http://schemas.microsoft.com/ink/2010/main" type="line" rotatedBoundingBox="10324,12857 12500,12710 12554,13497 10377,13644">
                <msink:destinationLink direction="with" ref="{7891E948-392A-492C-8D99-856C0438624B}"/>
                <msink:destinationLink direction="with" ref="{1EF266A0-CD86-424B-A14D-B99BF1491E4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2326052-C0C6-4697-B955-222AE98E4A29}" emma:medium="tactile" emma:mode="ink">
                <msink:context xmlns:msink="http://schemas.microsoft.com/ink/2010/main" type="inkWord" rotatedBoundingBox="10324,12857 11186,12799 11238,13564 10375,13623"/>
              </emma:interpretation>
              <emma:one-of disjunction-type="recognition" id="oneOf4">
                <emma:interpretation id="interp20" emma:lang="ko-KR" emma:confidence="0">
                  <emma:literal>4</emma:literal>
                </emma:interpretation>
                <emma:interpretation id="interp21" emma:lang="ko-KR" emma:confidence="0">
                  <emma:literal>千</emma:literal>
                </emma:interpretation>
                <emma:interpretation id="interp22" emma:lang="ko-KR" emma:confidence="0">
                  <emma:literal>난</emma:literal>
                </emma:interpretation>
                <emma:interpretation id="interp23" emma:lang="ko-KR" emma:confidence="0">
                  <emma:literal>+</emma:literal>
                </emma:interpretation>
                <emma:interpretation id="interp24" emma:lang="ko-KR" emma:confidence="0">
                  <emma:literal>干</emma:literal>
                </emma:interpretation>
              </emma:one-of>
            </emma:emma>
          </inkml:annotationXML>
          <inkml:trace contextRef="#ctx0" brushRef="#br0" timeOffset="4539.608">1453 2001 1,'13'-9'66,"-1"-5"4,-2 5-1,-2-2-2,-2 1-30,-6 10-1,0 0-5,0 17-7,-9 6-6,-6 3-2,4 11-2,-3-2 2,5 6 0,-1-3-2,7-2-1,6-7-10,15-6-3,12-8 0,14-8 0,11-2 0,17-6 0,8-8 0,8-5 0,2 1 0,-6-3 0,-1 5 0,-10 2 0,-14-2 0,-16 6 0,-13 4 0,-16 1 0,-14 0 0,-9 6 0,-11 1-35,-13-22-25,0 15-24,-9-6-3,1-3-3,0-9-2</inkml:trace>
          <inkml:trace contextRef="#ctx0" brushRef="#br0" timeOffset="4726.8083">1852 1877 83,'-16'36'95,"4"57"-6,1-69-4,-6 56-1,5 17-9,1 2-82,4 2-64,7-4-5,1-34-7,15-12-5,-8-19-8</inkml:trace>
        </inkml:traceGroup>
        <inkml:traceGroup>
          <inkml:annotationXML>
            <emma:emma xmlns:emma="http://www.w3.org/2003/04/emma" version="1.0">
              <emma:interpretation id="{7335A635-0229-42D5-8470-59997AB106E1}" emma:medium="tactile" emma:mode="ink">
                <msink:context xmlns:msink="http://schemas.microsoft.com/ink/2010/main" type="inkWord" rotatedBoundingBox="11781,12865 11924,12855 11970,13536 11827,13546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(</emma:literal>
                </emma:interpretation>
                <emma:interpretation id="interp27" emma:lang="ko-KR" emma:confidence="0">
                  <emma:literal>l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5366.4092">2994 1945 44,'-6'-15'79,"4"4"-1,-5-1-4,7 12-1,0 0-25,-14 26-3,7 23-11,-3 9-12,2 8-8,-1 8-14,0 6 0,4 1 0,-2-3 0,6-27 0,1-8 0,2-9 0,5-10 0,0-8 0,-7-16 0,23 6 0,4-10-69,-11-19-15,5 1-2,-3-12-6,2-3-5</inkml:trace>
        </inkml:traceGroup>
        <inkml:traceGroup>
          <inkml:annotationXML>
            <emma:emma xmlns:emma="http://www.w3.org/2003/04/emma" version="1.0">
              <emma:interpretation id="{A52FDB26-6106-461B-9C8F-AC909605C79D}" emma:medium="tactile" emma:mode="ink">
                <msink:context xmlns:msink="http://schemas.microsoft.com/ink/2010/main" type="inkWord" rotatedBoundingBox="12129,12915 12512,12889 12539,13287 12156,13313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647.2099">3304 1966 19,'8'-8'0,"-8"15"92,-12 14-1,-3 10-3,-7 13-4,7 11 0,2 3-45,13 5-25,7-11-14,23-18 0,12-11 0,7-16 0,12-10 0,-7-13 0,-3-13 0,-9-5 0,-11-3 0,-18-1 0,-13 3 0,-16 8 0,-14 0 0,-8 11 0,-8 2 0,1 9 0,3 5-81,-4-1-5,16 0-2,8-4-5,22 5-6</inkml:trace>
        </inkml:traceGroup>
      </inkml:traceGroup>
    </inkml:traceGroup>
    <inkml:traceGroup>
      <inkml:annotationXML>
        <emma:emma xmlns:emma="http://www.w3.org/2003/04/emma" version="1.0">
          <emma:interpretation id="{9C23F6DD-73B7-46E8-89F1-2A34E834642C}" emma:medium="tactile" emma:mode="ink">
            <msink:context xmlns:msink="http://schemas.microsoft.com/ink/2010/main" type="paragraph" rotatedBoundingBox="8744,15042 12060,14991 12071,15710 8755,157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95012D-371C-456D-A098-67B187F41EC4}" emma:medium="tactile" emma:mode="ink">
              <msink:context xmlns:msink="http://schemas.microsoft.com/ink/2010/main" type="line" rotatedBoundingBox="8744,15042 12060,14991 12071,15710 8755,15760"/>
            </emma:interpretation>
          </emma:emma>
        </inkml:annotationXML>
        <inkml:traceGroup>
          <inkml:annotationXML>
            <emma:emma xmlns:emma="http://www.w3.org/2003/04/emma" version="1.0">
              <emma:interpretation id="{D93D922F-7523-4161-B173-6052D19F8765}" emma:medium="tactile" emma:mode="ink">
                <msink:context xmlns:msink="http://schemas.microsoft.com/ink/2010/main" type="inkWord" rotatedBoundingBox="8745,15124 9062,15119 9069,15576 8752,15581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커</emma:literal>
                </emma:interpretation>
                <emma:interpretation id="interp37" emma:lang="ko-KR" emma:confidence="0">
                  <emma:literal>키</emma:literal>
                </emma:interpretation>
                <emma:interpretation id="interp38" emma:lang="ko-KR" emma:confidence="0">
                  <emma:literal>거</emma:literal>
                </emma:interpretation>
                <emma:interpretation id="interp39" emma:lang="ko-KR" emma:confidence="0">
                  <emma:literal>”</emma:literal>
                </emma:interpretation>
              </emma:one-of>
            </emma:emma>
          </inkml:annotationXML>
          <inkml:trace contextRef="#ctx0" brushRef="#br1" timeOffset="20701.2364">-147 4258 32,'-2'-8'64,"-1"-5"4,1 1-1,-2-1 1,-5 0-39,9 13-6,0 0-4,0 0-2,0 0 0,0 0 0,5 18-2,-2 6-2,4 9-3,-2 7 1,2 4-1,-1 4-1,-4 1-3,0-2-2,-1-7 0,-1-5-1,0-10 2,0-10-5,-3-4 0,3-11 0,-8 2 0,4-11 0,1-7 0,-1-14 0,4-1 0,0-10 0,4-4 0,6-2 0,1-3 0,6 3-2,2 3-4,3 7 1,1 6 2,-2 11 1,0 9 2,1 11 2,-2 10 2,-2 14 1,-1 9 2,-2 10-7,-3 4 0,-2 2 0,0-1 0,-2-2 0,-4-7 0,0-5 0,-1-8 0,-3-7 0,1-7 0,-1-12 0,0 10 0,0-10-31,0-9-50,3-8-3,0-2-3,2-3-7,-2-4-3</inkml:trace>
        </inkml:traceGroup>
        <inkml:traceGroup>
          <inkml:annotationXML>
            <emma:emma xmlns:emma="http://www.w3.org/2003/04/emma" version="1.0">
              <emma:interpretation id="{2BAC8231-A379-4993-8B71-38BE7728EAC9}" emma:medium="tactile" emma:mode="ink">
                <msink:context xmlns:msink="http://schemas.microsoft.com/ink/2010/main" type="inkWord" rotatedBoundingBox="9151,15173 9588,15166 9592,15402 9154,15409"/>
              </emma:interpretation>
              <emma:one-of disjunction-type="recognition" id="oneOf8">
                <emma:interpretation id="interp40" emma:lang="ko-KR" emma:confidence="0">
                  <emma:literal>z</emma:literal>
                </emma:interpretation>
                <emma:interpretation id="interp41" emma:lang="ko-KR" emma:confidence="0">
                  <emma:literal>그</emma:literal>
                </emma:interpretation>
                <emma:interpretation id="interp42" emma:lang="ko-KR" emma:confidence="0">
                  <emma:literal>二</emma:literal>
                </emma:interpretation>
                <emma:interpretation id="interp43" emma:lang="ko-KR" emma:confidence="0">
                  <emma:literal>=</emma:literal>
                </emma:interpretation>
                <emma:interpretation id="interp44" emma:lang="ko-KR" emma:confidence="0">
                  <emma:literal>즈</emma:literal>
                </emma:interpretation>
              </emma:one-of>
            </emma:emma>
          </inkml:annotationXML>
          <inkml:trace contextRef="#ctx0" brushRef="#br1" timeOffset="20935.2368">239 4262 67,'0'0'75,"0"0"2,13-12-4,-4 4 0,15 4-38,-5-1-13,2 0-6,3 2-5,3-1-2,4 3-4,-7 1-6,3 0-15,-6 4-29,-3 2-29,0 5-2,-18-11-5,14 19-5,-14-19 2</inkml:trace>
          <inkml:trace contextRef="#ctx0" brushRef="#br1" timeOffset="21106.8371">405 4406 54,'-9'16'77,"2"-1"4,2-5-1,5-1-4,5-14-13,9 5-45,4 0-2,4 0-2,7 0-4,-4 0-10,9 0-35,1-1-41,-6 0-1,1-2-5,-4-3-6,2-4-2</inkml:trace>
        </inkml:traceGroup>
        <inkml:traceGroup>
          <inkml:annotationXML>
            <emma:emma xmlns:emma="http://www.w3.org/2003/04/emma" version="1.0">
              <emma:interpretation id="{6F7265D5-AABD-4AD6-937F-C024495A9BC6}" emma:medium="tactile" emma:mode="ink">
                <msink:context xmlns:msink="http://schemas.microsoft.com/ink/2010/main" type="inkWord" rotatedBoundingBox="9698,15027 9965,15023 9974,15618 9707,15623"/>
              </emma:interpretation>
              <emma:one-of disjunction-type="recognition" id="oneOf9">
                <emma:interpretation id="interp45" emma:lang="ko-KR" emma:confidence="0">
                  <emma:literal>3</emma:literal>
                </emma:interpretation>
                <emma:interpretation id="interp46" emma:lang="ko-KR" emma:confidence="0">
                  <emma:literal>}</emma:literal>
                </emma:interpretation>
                <emma:interpretation id="interp47" emma:lang="ko-KR" emma:confidence="0">
                  <emma:literal>了</emma:literal>
                </emma:interpretation>
                <emma:interpretation id="interp48" emma:lang="ko-KR" emma:confidence="0">
                  <emma:literal>S</emma:literal>
                </emma:interpretation>
                <emma:interpretation id="interp4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21668.4381">797 4141 44,'0'0'66,"-11"-5"3,11 5-2,0-11-28,0 11-5,7-9-2,3 2-5,2-2-5,5 2-5,5-1-2,1 2-1,3 2-1,-2 4-2,2 0-2,-5 6-1,-2 8-1,-7 5 0,-6 4-1,-7 4-2,-8 2-4,-7-1 0,-5 3 0,2-5 0,-2-3 0,5-2 0,5-6 0,5-4 0,9-1 0,9-2 0,7-2 0,6 3 0,0-1 0,1 3 0,0 2 0,-6 6 0,-9 4 0,-11 3 0,-9 4 0,-11 2 0,-9-3 0,-4-1 0,0-5 0,-2-3 0,9-2 0,14-8-65,-6-10-20,18 0-2,-3-7-5,10-3-7</inkml:trace>
        </inkml:traceGroup>
        <inkml:traceGroup>
          <inkml:annotationXML>
            <emma:emma xmlns:emma="http://www.w3.org/2003/04/emma" version="1.0">
              <emma:interpretation id="{9F32D768-868A-4C4A-9A8C-E281E6945DA7}" emma:medium="tactile" emma:mode="ink">
                <msink:context xmlns:msink="http://schemas.microsoft.com/ink/2010/main" type="inkWord" rotatedBoundingBox="10109,15499 10293,15496 10297,15737 10113,15740"/>
              </emma:interpretation>
              <emma:one-of disjunction-type="recognition" id="oneOf10">
                <emma:interpretation id="interp50" emma:lang="ko-KR" emma:confidence="0">
                  <emma:literal>)</emma:literal>
                </emma:interpretation>
                <emma:interpretation id="interp51" emma:lang="ko-KR" emma:confidence="0">
                  <emma:literal>,</emma:literal>
                </emma:interpretation>
                <emma:interpretation id="interp52" emma:lang="ko-KR" emma:confidence="0">
                  <emma:literal>」</emma:literal>
                </emma:interpretation>
                <emma:interpretation id="interp53" emma:lang="ko-KR" emma:confidence="0">
                  <emma:literal>?</emma:literal>
                </emma:interpretation>
                <emma:interpretation id="interp54" emma:lang="ko-KR" emma:confidence="0">
                  <emma:literal>&gt;</emma:literal>
                </emma:interpretation>
              </emma:one-of>
            </emma:emma>
          </inkml:annotationXML>
          <inkml:trace contextRef="#ctx0" brushRef="#br1" timeOffset="21902.4385">1307 4547 82,'24'10'91,"-5"3"-4,0 7-5,-11-4-1,-3 3-3,-7-7-68,-9 17-14,-11-2-35,-3 3-38,1-2-3,-11-12-4,5 1-6,-3-12-3</inkml:trace>
        </inkml:traceGroup>
        <inkml:traceGroup>
          <inkml:annotationXML>
            <emma:emma xmlns:emma="http://www.w3.org/2003/04/emma" version="1.0">
              <emma:interpretation id="{C574B1EF-7C8F-412F-A98F-FCAD8AD42144}" emma:medium="tactile" emma:mode="ink">
                <msink:context xmlns:msink="http://schemas.microsoft.com/ink/2010/main" type="inkWord" rotatedBoundingBox="10983,15109 12061,15092 12069,15608 10991,15624"/>
              </emma:interpretation>
              <emma:one-of disjunction-type="recognition" id="oneOf11">
                <emma:interpretation id="interp55" emma:lang="ko-KR" emma:confidence="0">
                  <emma:literal>며</emma:literal>
                </emma:interpretation>
                <emma:interpretation id="interp56" emma:lang="ko-KR" emma:confidence="0">
                  <emma:literal>벼</emma:literal>
                </emma:interpretation>
                <emma:interpretation id="interp57" emma:lang="ko-KR" emma:confidence="0">
                  <emma:literal>껴</emma:literal>
                </emma:interpretation>
                <emma:interpretation id="interp58" emma:lang="ko-KR" emma:confidence="0">
                  <emma:literal>메</emma:literal>
                </emma:interpretation>
                <emma:interpretation id="interp59" emma:lang="ko-KR" emma:confidence="0">
                  <emma:literal>꼐</emma:literal>
                </emma:interpretation>
              </emma:one-of>
            </emma:emma>
          </inkml:annotationXML>
          <inkml:trace contextRef="#ctx0" brushRef="#br1" timeOffset="22666.8396">2086 4190 4,'-10'-14'65,"10"14"4,-5-8 2,5 8 1,0 0-26,7 14-7,2 7-4,4 6-9,-1 11-5,2 3-2,-2 8-3,1-2-5,-5 2-5,-1-9-2,-5 0-2,-2-14 3,0-7-5,-6-6 0,-3-13 0,-2-2 0,3-13 0,-2-8 0,4-4 0,3-9 0,3-7 0,5-1 0,10-1 0,6 1 0,5 1 0,5 7 0,-1 5 0,3 9 0,-1 5 0,-3 11-14,-9 2-25,-32 4-41,27 7-1,-5 3-5,3 4-3,-6-1-1</inkml:trace>
          <inkml:trace contextRef="#ctx0" brushRef="#br1" timeOffset="22994.4404">2552 4260 10,'0'0'75,"0"0"6,0 0 0,-3-9-2,3 9-2,18-8-39,2 2-17,4-1-5,6 0-3,-1 0-2,4 0-5,-2 3-3,0 2-3,-7-1-2,-4 5-13,-9 2-30,-5 6-33,-5 2-3,-5 1-5,-7 3-4,-10 2-1</inkml:trace>
          <inkml:trace contextRef="#ctx0" brushRef="#br1" timeOffset="23166.0407">2641 4406 1,'-19'17'76,"2"-4"8,10 0-1,7-13-2,-2 12-1,2-12-40,18 1-13,4-1-6,1-1-5,10-2-14,0-4-2,6 3 0,-3-2 0,1 2-8,-5 0-69,-5-4-4,1 1-2,-9-2-7,0-2-4</inkml:trace>
          <inkml:trace contextRef="#ctx0" brushRef="#br1" timeOffset="23368.841">3125 4143 4,'0'0'84,"15"2"6,-12 11-2,0 8-5,-2 7 1,2-1-27,-3 17-36,-3 11-21,-4 5 0,3 5 0,-4-12-7,4 1-73,1-10-4,-1-15-2,5-9-6,-1-20-6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5:59.7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EF266A0-CD86-424B-A14D-B99BF1491E44}" emma:medium="tactile" emma:mode="ink">
          <msink:context xmlns:msink="http://schemas.microsoft.com/ink/2010/main" type="inkDrawing" rotatedBoundingBox="13225,10183 13491,13743 12745,13799 12478,10239" semanticType="verticalRange" shapeName="Other">
            <msink:sourceLink direction="with" ref="{B6525BCC-E379-46C5-B126-1F9D30F856D2}"/>
            <msink:sourceLink direction="with" ref="{1806F52D-E1E5-4F10-89A1-7618ED64D7F6}"/>
          </msink:context>
        </emma:interpretation>
      </emma:emma>
    </inkml:annotationXML>
    <inkml:trace contextRef="#ctx0" brushRef="#br0">61 66 61,'-8'-3'77,"-3"-4"-1,11 7-3,-14-16-5,-15 7-37,29 9-10,11-5-13,-1 5-5,5 0-2,0 0-1,8 1 2,5 1 0,5 0 1,7-2 1,0 0 0,7 0 1,-2 0-1,8 0 0,-5 0-1,-3-1-1,2 0 0,-8 1-1,-2-2-1,-8 0 0,0 2 0,-7 0 1,-3-1-1,-1 1 0,-6-1 0,-1 1 0,-11 0 0,17 0-1,-17 0 1,11 4-1,-8 6 1,1-1 1,-3 10 1,2 4 3,-2 12 2,-1 13-7,2 13 11,-2 11 3,-2 19 0,-3 14-11,-1 19-3,0 8 0,0 10 0,5 1 0,-1 5 0,2 0 0,6 1 0,5-8 0,5 1 0,1-5 0,4-5 0,-1 1 0,-1-7 0,1-3 0,-5-8 0,-1-6 0,-3-12 0,-6-7 0,-2-10 0,-3-6 0,-4-6 0,-6-8 0,3-5 0,-5-10 0,1-3 0,-1-1 0,-2-3 0,1-4 0,-2-10 0,0-1 0,-3-4 0,2 0 0,-11 0 0,1-2 0,-10-2 0,-2 1 0,-13-4 0,1 2 0,-4-2 0,2-2 0,7-1 0,5-5 0,16-4-65,24 0-24,-3-20 0,20 7-7,8-9-5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7:31.775"/>
    </inkml:context>
    <inkml:brush xml:id="br0">
      <inkml:brushProperty name="width" value="0.03969" units="cm"/>
      <inkml:brushProperty name="height" value="0.0793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-13 685 5,'0'0'73,"0"0"7,-11-6-3,11 6-4,0 0-3,16-6-39,-1 4-13,-15 2-7,16 0-5,-3-1-3,5 0 0,7 1 0,1 0 0,13 0 0,-2 0 1,10 2 0,-2 2 0,6 0-2,0 2 1,4-2-1,3 0-1,0 2 1,0-4-1,-3 2 0,0-1 1,3-2-1,-3-1 0,2-3 0,1-2 0,0-4 0,2 0-1,1-3 1,1 3 1,-3 0 0,-1 3 0,-1 3 0,-4 3 1,4 0 0,-3 2 0,-2 3 0,2-3-3,2-2 0,6-1 0,3-5 0,0-2 0,1-5 0,1-3 0,1 0 0,4 1 0,-5 5 0,1 0 0,-2 3 0,3 3 0,0 0 0,-2 3 0,2 1 0,0 0 0,4-4 0,3-1 0,-2-2 0,5-1 0,-1 1 0,4-2 0,-4 2 0,3 0 0,2 1 0,-6 0 0,2 2 0,-3 2 0,-1 0 0,1-1 0,1 3 0,-1 0 0,1 0 0,1-1 0,3-2 0,-4 0 0,3-3 0,-2-2 0,1-1 0,-3-1 0,4 1 0,-4 2 0,-1 0 0,1 3 0,1 3 0,-2 1 0,-1 0 0,-1 0 0,0 0 0,-2 0 0,0 0 0,2-5 0,3-3 0,0-5 0,1 2 0,4-5 0,-4 0 0,8 1 0,-4 7 0,-1 2 0,4 6 0,-3 3 0,0 6 0,1 2 0,5 2 0,-3-4 0,2-1 0,5-5 0,2-4 0,2-7 0,7-3 0,1 0 0,0-1 0,-1 3 0,-1 1 0,-7 6 0,-6 2 0,-12 0 0,-11 0 0,-21 1 0,11 1-41,-55-2-43,-18-6 21,-30-12-2,-38-9-3,-16-2 1,-33-5 7,-19 2 36,-57-9 27,14 7 26,-17 3-26,-12 9 0,-8 9 1,-15 6-1,-12 4-29,1 4 0,-8 16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6:32.03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17FAB6-BAD9-4EB5-A56C-52C82EAC74A5}" emma:medium="tactile" emma:mode="ink">
          <msink:context xmlns:msink="http://schemas.microsoft.com/ink/2010/main" type="writingRegion" rotatedBoundingBox="16922,11817 25606,11624 25674,14713 16991,14907">
            <msink:destinationLink direction="with" ref="{4546B6AD-6C75-4F9E-921F-9911B9FA9677}"/>
          </msink:context>
        </emma:interpretation>
      </emma:emma>
    </inkml:annotationXML>
    <inkml:traceGroup>
      <inkml:annotationXML>
        <emma:emma xmlns:emma="http://www.w3.org/2003/04/emma" version="1.0">
          <emma:interpretation id="{F97F498A-346A-480E-A9E1-6470E2C5E51D}" emma:medium="tactile" emma:mode="ink">
            <msink:context xmlns:msink="http://schemas.microsoft.com/ink/2010/main" type="paragraph" rotatedBoundingBox="16922,11817 25606,11624 25657,13934 16973,141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D6709F-AB9D-4A06-AC1B-A57AAA8F4A2A}" emma:medium="tactile" emma:mode="ink">
              <msink:context xmlns:msink="http://schemas.microsoft.com/ink/2010/main" type="line" rotatedBoundingBox="16922,11817 25606,11624 25657,13934 16973,14127"/>
            </emma:interpretation>
          </emma:emma>
        </inkml:annotationXML>
        <inkml:traceGroup>
          <inkml:annotationXML>
            <emma:emma xmlns:emma="http://www.w3.org/2003/04/emma" version="1.0">
              <emma:interpretation id="{367EB310-701B-44CD-BD18-A12E7E1E2641}" emma:medium="tactile" emma:mode="ink">
                <msink:context xmlns:msink="http://schemas.microsoft.com/ink/2010/main" type="inkWord" rotatedBoundingBox="16913,12889 17191,11858 17787,12019 17510,13049"/>
              </emma:interpretation>
              <emma:one-of disjunction-type="recognition" id="oneOf0">
                <emma:interpretation id="interp0" emma:lang="ko-KR" emma:confidence="0">
                  <emma:literal>d</emma:literal>
                </emma:interpretation>
                <emma:interpretation id="interp1" emma:lang="ko-KR" emma:confidence="0">
                  <emma:literal>이</emma:literal>
                </emma:interpretation>
                <emma:interpretation id="interp2" emma:lang="ko-KR" emma:confidence="0">
                  <emma:literal>a</emma:literal>
                </emma:interpretation>
                <emma:interpretation id="interp3" emma:lang="ko-KR" emma:confidence="0">
                  <emma:literal>q</emma:literal>
                </emma:interpretation>
                <emma:interpretation id="interp4" emma:lang="ko-KR" emma:confidence="0">
                  <emma:literal>"</emma:literal>
                </emma:interpretation>
              </emma:one-of>
            </emma:emma>
          </inkml:annotationXML>
          <inkml:trace contextRef="#ctx0" brushRef="#br0">325 598 35,'3'13'65,"-3"-13"2,0 0 1,0 0-1,0 0-36,0 0-9,10 7-3,-10-7 0,11 0-3,-11 0-1,15 0-1,-15 0-3,7-11-1,-7 11-2,0-17-1,0 3-1,-4 0-2,-6-2-1,-1 0-2,-3 0 0,-2 3-1,-2 5 0,-3 4 0,-6 7 0,-2 14 2,-3 5 0,-2 13 2,-2 6 0,1 8 0,4 7 2,4 2-6,11-2 0,5-6 0,14 2 0,6-18 0,15-6 0,2-13 0,10-13 0,0-9 0,6-15 0,1-11 0,-4-15 0,1-6 0,-6-8 0,-1-6 0,-7-4 0,-5-4 0,-7-5 0,-5 1 0,-3 1 0,-3 6 0,-3 5 0,0 8 0,-2 9 0,-2 14 0,3 12 0,-2 14 0,3 11 0,-6 24 0,5 14 0,1 21 0,0 10 0,3 16 0,1 11 0,4 2 0,2 0 0,1-7 0,3-4 0,-1-20 0,11-17 0,-2-10-42,-1-18-41,1-10-2,-3-15-5,-1-8-6,-3-11-3</inkml:trace>
        </inkml:traceGroup>
        <inkml:traceGroup>
          <inkml:annotationXML>
            <emma:emma xmlns:emma="http://www.w3.org/2003/04/emma" version="1.0">
              <emma:interpretation id="{EDD31BCD-EEA2-41B6-BAE2-8C63ECB55A09}" emma:medium="tactile" emma:mode="ink">
                <msink:context xmlns:msink="http://schemas.microsoft.com/ink/2010/main" type="inkWord" rotatedBoundingBox="17742,12260 17760,12820 17655,12824 17637,12264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"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「</emma:literal>
                </emma:interpretation>
                <emma:interpretation id="interp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43.2007">794 605 57,'0'0'84,"11"-4"-1,-10 9-2,-1 5-1,-9 7-3,-20 5-57,16 7-10,4 6 0,-1 1-1,5 0-9,-1-5 0,6 1 0,0-8 0,7-3-11,1-6-65,2-15-5,0-2-3,-5-16-4,3-11-6</inkml:trace>
          <inkml:trace contextRef="#ctx0" brushRef="#br0" timeOffset="499.2009">758 416 77,'-14'-14'89,"2"2"-4,-2 1-7,0 0-1,3-2-4,11 13-71,0 0-15,0 14-33,14 4-31,1-1-1,7 5-5,2 0-6,2-1 2</inkml:trace>
        </inkml:traceGroup>
        <inkml:traceGroup>
          <inkml:annotationXML>
            <emma:emma xmlns:emma="http://www.w3.org/2003/04/emma" version="1.0">
              <emma:interpretation id="{AC25CF1D-FD05-4A02-9D9C-48AE77DE843E}" emma:medium="tactile" emma:mode="ink">
                <msink:context xmlns:msink="http://schemas.microsoft.com/ink/2010/main" type="inkWord" rotatedBoundingBox="17959,12449 18485,12385 18524,12708 17999,12772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ⅶ</emma:literal>
                </emma:interpretation>
                <emma:interpretation id="interp13" emma:lang="ko-KR" emma:confidence="0">
                  <emma:literal>내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107.6018">1024 543 5,'0'0'69,"0"0"1,0 0 5,0 0-1,0 0 3,4 18-41,-1 2-14,3 6-3,-4 5 0,2 5 1,1 3-6,-4 0-5,2-8-7,-3 0-2,2-9 0,-2-4 0,0-10 0,0-8 0,0 0 0,-2-23 0,2-2 0,0-7 0,7-7 0,2-4 0,5 1 0,1 1 0,3 5 0,3 7 0,-1 8 0,1 11 0,-3 10 0,0 6 0,-6 12 0,-1 12 0,-4 2 0,-4 6 0,-3 2 0,0-3 0,0-1 0,0-8 0,0-6 0,0-8 0,0-14 0,0 0 0,0 0 0,8-24 0,2-3 0,2-6 0,3-5 0,3-2 0,3 1 0,1 4 0,0 6 0,0 7 0,-1 10 0,1 10 0,-3 3 0,1 12 0,-3 5 0,0 8 0,-2 5 0,-1 0 0,0 4 0,-9-7 0,3 6-79,-1-7-6,-7-9-2,0-4-6,-9-10-5</inkml:trace>
        </inkml:traceGroup>
        <inkml:traceGroup>
          <inkml:annotationXML>
            <emma:emma xmlns:emma="http://www.w3.org/2003/04/emma" version="1.0">
              <emma:interpretation id="{C6F56CEE-3475-4213-85D3-1ABEDD6C40D0}" emma:medium="tactile" emma:mode="ink">
                <msink:context xmlns:msink="http://schemas.microsoft.com/ink/2010/main" type="inkWord" rotatedBoundingBox="19419,11870 21748,11818 21771,12850 19442,12902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N</emma:literal>
                </emma:interpretation>
                <emma:interpretation id="interp17" emma:lang="ko-KR" emma:confidence="0">
                  <emma:literal>“</emma:literal>
                </emma:interpretation>
                <emma:interpretation id="interp18" emma:lang="ko-KR" emma:confidence="0">
                  <emma:literal>"</emma:literal>
                </emma:interpretation>
                <emma:interpretation id="interp1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3010.8053">2519 730 17,'-5'13'72,"-1"-3"6,1-1 0,5-9-2,-10 13-35,10-13-1,0 11-6,0-11-8,6 0-8,-6 0-4,20-15-4,-7-1-3,6-11-7,0-6 0,3-6 0,-1-6 0,-3-5 0,1-5 0,-2 0 0,-2-1 0,-3 4 0,1 6 0,-2 6 0,-3 5 0,2 11 0,-1 9 0,2 9 0,2 6 0,2 11 0,1 10 0,4 14 0,5 5 0,4 10 0,-1 6 0,4 2 0,0 0 0,2-5 0,-3-3 0,-1-10 0,-2-9 0,-5-11 0,-1-11 0,-3-9 0,-4-9 0,-2-13 0,-6-11 0,-5-7 0,-2-8 0,0-8 0,-2 1 0,-2-2 0,-5 1 0,4 3 0,2 7 0,2 4 0,1 8 0,0 7 0,0 4 0,4 8 0,-1 5-18,-3 10-66,15-4-2,-15 4-4,16 6-6,-16-6 0</inkml:trace>
        </inkml:traceGroup>
        <inkml:traceGroup>
          <inkml:annotationXML>
            <emma:emma xmlns:emma="http://www.w3.org/2003/04/emma" version="1.0">
              <emma:interpretation id="{9F71DC58-CDD3-4C32-BDFB-DBCD665DB7C2}" emma:medium="tactile" emma:mode="ink">
                <msink:context xmlns:msink="http://schemas.microsoft.com/ink/2010/main" type="inkWord" rotatedBoundingBox="20408,12669 20524,11940 20888,11998 20771,12727"/>
              </emma:interpretation>
              <emma:one-of disjunction-type="recognition" id="oneOf4">
                <emma:interpretation id="interp20" emma:lang="ko-KR" emma:confidence="0">
                  <emma:literal>(</emma:literal>
                </emma:interpretation>
                <emma:interpretation id="interp21" emma:lang="ko-KR" emma:confidence="0">
                  <emma:literal>‘</emma:literal>
                </emma:interpretation>
                <emma:interpretation id="interp22" emma:lang="ko-KR" emma:confidence="0">
                  <emma:literal>C</emma:literal>
                </emma:interpretation>
                <emma:interpretation id="interp23" emma:lang="ko-KR" emma:confidence="0">
                  <emma:literal>'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603.6064">3790 86 24,'11'-10'64,"-11"10"7,3-9 4,-10 10 1,-17 14-34,-6 10-1,-6 10-5,-5 12-3,-2 11-5,-1 3-7,11 9-21,3-1 0,16 0 0,10-5 0,9-5 0,15-10 0,9-5 0,4-15 0,12-9-21,1-8-62,-2-12-2,1-12-5,-6-13-6,-1-8-3</inkml:trace>
        </inkml:traceGroup>
        <inkml:traceGroup>
          <inkml:annotationXML>
            <emma:emma xmlns:emma="http://www.w3.org/2003/04/emma" version="1.0">
              <emma:interpretation id="{949E2D22-5AF5-4881-8880-13B544AC5525}" emma:medium="tactile" emma:mode="ink">
                <msink:context xmlns:msink="http://schemas.microsoft.com/ink/2010/main" type="inkWord" rotatedBoundingBox="20908,11986 21490,12031 21441,12674 20859,12630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“</emma:literal>
                </emma:interpretation>
                <emma:interpretation id="interp27" emma:lang="ko-KR" emma:confidence="0">
                  <emma:literal>`</emma:literal>
                </emma:interpretation>
                <emma:interpretation id="interp28" emma:lang="ko-KR" emma:confidence="0">
                  <emma:literal>″</emma:literal>
                </emma:interpretation>
                <emma:interpretation id="interp2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4087.2072">4150 151 44,'0'0'78,"0"0"4,-7 0 0,-10 22-2,-3 6-31,-3 14-12,-1 9-2,-4 8-11,3 4-24,2 0 0,2-2 0,3-8 0,6-5 0,4-11 0,1-11 0,4-9 0,3-17 0,0 0 0,11-10 0,-3-16 0,3-9 0,2-9 0,3-9 0,1-6 0,2-4 0,-1 0 0,0 4 0,-3 5-5,3 3-1,-1 11 3,-1 7 4,2 12 2,-3 8 1,3 9 2,0 8-6,0 13 0,3 9 0,-2 11 0,3 7 0,0 6 0,4 7 0,-1-1 0,1-2 0,0-3 0,-1-5 0,0-9 0,-7-8 0,-2-9 0,1-3 0,-6-12-55,-11-5-28,10-16-2,-13-5-6,-1-2-5,-13-7 0</inkml:trace>
          <inkml:trace contextRef="#ctx0" brushRef="#br0" timeOffset="4290.0076">4078 472 82,'-26'10'91,"5"-3"-5,7-5-5,14-2-1,-1-5-1,55-6-67,-28 5-12,8 0 0,5 0 0,4 1 0,2 1 0,-2 2 0,1 2 0,-10 0-33,-3-1-45,0-4-3,-11-9-3,-1-1-5,-9-9-5</inkml:trace>
        </inkml:traceGroup>
        <inkml:traceGroup>
          <inkml:annotationXML>
            <emma:emma xmlns:emma="http://www.w3.org/2003/04/emma" version="1.0">
              <emma:interpretation id="{6E61714E-4832-42BF-98D3-A94649E1F1E8}" emma:medium="tactile" emma:mode="ink">
                <msink:context xmlns:msink="http://schemas.microsoft.com/ink/2010/main" type="inkWord" rotatedBoundingBox="21707,11797 21804,12831 21483,12861 21386,11828"/>
              </emma:interpretation>
              <emma:one-of disjunction-type="recognition" id="oneOf6">
                <emma:interpretation id="interp30" emma:lang="ko-KR" emma:confidence="0">
                  <emma:literal>)</emma:literal>
                </emma:interpretation>
                <emma:interpretation id="interp31" emma:lang="ko-KR" emma:confidence="0">
                  <emma:literal>’</emma:literal>
                </emma:interpretation>
                <emma:interpretation id="interp32" emma:lang="ko-KR" emma:confidence="0">
                  <emma:literal>'</emma:literal>
                </emma:interpretation>
                <emma:interpretation id="interp33" emma:lang="ko-KR" emma:confidence="0">
                  <emma:literal>]</emma:literal>
                </emma:interpretation>
                <emma:interpretation id="interp3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4539.608">4464-83 37,'0'0'81,"18"0"4,7 8-1,6 12-2,8 14 0,10 8-55,1 17-3,-2 13-15,-5 14-9,-11 10 0,-17 8 0,-11 3 0,-14-11 0,-9 4 0,-21-20-32,-3-16-52,2-21-3,-4-26 87,6-15-92,10-15-6,11-16-4</inkml:trace>
        </inkml:traceGroup>
        <inkml:traceGroup>
          <inkml:annotationXML>
            <emma:emma xmlns:emma="http://www.w3.org/2003/04/emma" version="1.0">
              <emma:interpretation id="{72B2389D-231C-400C-84B3-6F304ADFFC0D}" emma:medium="tactile" emma:mode="ink">
                <msink:context xmlns:msink="http://schemas.microsoft.com/ink/2010/main" type="inkWord" rotatedBoundingBox="22385,11695 24050,11658 24074,12704 22408,12741"/>
              </emma:interpretation>
              <emma:one-of disjunction-type="recognition" id="oneOf7">
                <emma:interpretation id="interp35" emma:lang="ko-KR" emma:confidence="0">
                  <emma:literal>=</emma:literal>
                </emma:interpretation>
                <emma:interpretation id="interp36" emma:lang="ko-KR" emma:confidence="0">
                  <emma:literal>그</emma:literal>
                </emma:interpretation>
                <emma:interpretation id="interp37" emma:lang="ko-KR" emma:confidence="0">
                  <emma:literal>二</emma:literal>
                </emma:interpretation>
                <emma:interpretation id="interp38" emma:lang="ko-KR" emma:confidence="0">
                  <emma:literal>z</emma:literal>
                </emma:interpretation>
                <emma:interpretation id="interp3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5413.2096">5491 289 23,'-13'-1'77,"1"-1"5,12 2 1,-15-8-6,15 8-28,0 0-9,0 0-9,9-3-12,6 3-6,9-1-4,6 0-3,11-3-4,6 1-2,6-1 0,2 0 0,0 0 0,-4-2 0,-4 1 0,-6 1 0,-6 3 0,-8-2 0,-5 3-10,-8 0-41,-14 0-30,1 13-2,-12-5-6,-9 2-2,-13 0-1</inkml:trace>
          <inkml:trace contextRef="#ctx0" brushRef="#br0" timeOffset="5616.0099">5570 450 48,'-29'16'82,"12"-3"4,7-5-3,10-8-2,19 1-2,3-1-53,11-5-11,16 1-4,4-3-11,11 1 0,2 3 0,-1 0 0,1-2 0,3 2 0,-10-3 0,0 1-29,-6-1-51,-9-4-3,-3-4-3,-7-6-5,-3-3-6</inkml:trace>
        </inkml:traceGroup>
        <inkml:traceGroup>
          <inkml:annotationXML>
            <emma:emma xmlns:emma="http://www.w3.org/2003/04/emma" version="1.0">
              <emma:interpretation id="{B3297EF2-F60D-4590-A0B2-E47B1C83327E}" emma:medium="tactile" emma:mode="ink">
                <msink:context xmlns:msink="http://schemas.microsoft.com/ink/2010/main" type="inkWord" rotatedBoundingBox="23623,12706 23644,11659 24058,11668 24037,12714"/>
              </emma:interpretation>
              <emma:one-of disjunction-type="recognition" id="oneOf8">
                <emma:interpretation id="interp40" emma:lang="ko-KR" emma:confidence="0">
                  <emma:literal>?</emma:literal>
                </emma:interpretation>
                <emma:interpretation id="interp41" emma:lang="ko-KR" emma:confidence="0">
                  <emma:literal>공</emma:literal>
                </emma:interpretation>
                <emma:interpretation id="interp42" emma:lang="ko-KR" emma:confidence="0">
                  <emma:literal>!</emma:literal>
                </emma:interpretation>
                <emma:interpretation id="interp43" emma:lang="ko-KR" emma:confidence="0">
                  <emma:literal>교</emma:literal>
                </emma:interpretation>
                <emma:interpretation id="interp4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5974.8105">6699-135 50,'0'0'73,"-1"-17"5,2 4-1,10-3-3,10-3-32,6 3-8,5 0-8,7 7-3,2 5-4,6 4-4,-2 7-15,-1 10 0,-6 8 0,-7 5 0,-10 5 0,-9 1 0,-10 1 0,-9 0 0,-12 3 0,-8 3 0,-10 2-46,-6-12-36,-2 2-4,-3-13-6,6 2-4,0-7-5</inkml:trace>
          <inkml:trace contextRef="#ctx0" brushRef="#br0" timeOffset="6146.4108">6873 521 7,'25'34'93,"-9"-3"-1,-2-5-5,-7-4-6,-2-7 1,-5-6-13,-1 1-69,1-10-73,-6 10-8,6-10-1,-11-14-5,6-4-6,-12-17 1</inkml:trace>
          <inkml:trace contextRef="#ctx0" brushRef="#br0" timeOffset="8642.4152">6914 762 5,'0'0'39,"0"0"2,1-7-25,-1 7 3,0 0 2,0 0 3,0 0 4,-1-9 1,1 9-1,0 0-3,0 0 0,0 0-6,-8 0-2,8 0-6,-13 7-4,5 0-3,0-1-2,0 3 0,8-9 1,-14 15 0,14-15 0,-8 8 2,8-8 0,0 0 1,4 3-2,7-3 1,1-3-1,5-3 1,-2 0-1,4-3-1,0 1-1,-3-3 0,-5 1 1,-6 0 0,-5 10 2,-4-14 2,-7 11 1,-7 3 0,-4 0 1,-1 0 0,-2 6 0,3 1-2,4 0-1,4 0-2,3 0 0,11-7-1,-1 7-1,1-7 0,15 7-1,0-6 0,-1 0-1,-1 0-2,-2-1-5,0 0-12,-11 0-25,0 0-35,0 0 0,-8 0-6,0 0-5,-7-6 2</inkml:trace>
        </inkml:traceGroup>
        <inkml:traceGroup>
          <inkml:annotationXML>
            <emma:emma xmlns:emma="http://www.w3.org/2003/04/emma" version="1.0">
              <emma:interpretation id="{DB523FF1-886D-41E7-931A-38131D317F50}" emma:medium="tactile" emma:mode="ink">
                <msink:context xmlns:msink="http://schemas.microsoft.com/ink/2010/main" type="inkWord" rotatedBoundingBox="25223,11803 25954,13744 25438,13938 24707,11998"/>
              </emma:interpretation>
              <emma:one-of disjunction-type="recognition" id="oneOf9">
                <emma:interpretation id="interp45" emma:lang="ko-KR" emma:confidence="0">
                  <emma:literal>)</emma:literal>
                </emma:interpretation>
                <emma:interpretation id="interp46" emma:lang="ko-KR" emma:confidence="0">
                  <emma:literal>〕</emma:literal>
                </emma:interpretation>
                <emma:interpretation id="interp47" emma:lang="ko-KR" emma:confidence="0">
                  <emma:literal>〉</emma:literal>
                </emma:interpretation>
                <emma:interpretation id="interp48" emma:lang="ko-KR" emma:confidence="0">
                  <emma:literal>’</emma:literal>
                </emma:interpretation>
                <emma:interpretation id="interp4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42385.2745">7949 62 44,'-21'-11'51,"6"1"0,15 10-28,0 0-3,6-11 0,12 6-4,9 4-2,12 5-3,2 9 1,14 12 10,3 9 3,10 18 1,5 18 0,0 20 2,-2 15-3,-3 19 0,-3 17-25,-13 10 25,-12 13-11,-14 3-12,-22-2-17,-13-2-56,-18-4-4,-18-17-2,-9-17-6,-15-13-8</inkml:trace>
        </inkml:traceGroup>
      </inkml:traceGroup>
    </inkml:traceGroup>
    <inkml:traceGroup>
      <inkml:annotationXML>
        <emma:emma xmlns:emma="http://www.w3.org/2003/04/emma" version="1.0">
          <emma:interpretation id="{5FB77F0C-A0D3-41F5-A2D5-0DD9413B8017}" emma:medium="tactile" emma:mode="ink">
            <msink:context xmlns:msink="http://schemas.microsoft.com/ink/2010/main" type="paragraph" rotatedBoundingBox="17162,13911 25429,13500 25488,14692 17221,151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468FCF-18F1-4691-B9D3-ADC857616C74}" emma:medium="tactile" emma:mode="ink">
              <msink:context xmlns:msink="http://schemas.microsoft.com/ink/2010/main" type="line" rotatedBoundingBox="17162,13911 25429,13500 25488,14692 17221,15103"/>
            </emma:interpretation>
          </emma:emma>
        </inkml:annotationXML>
        <inkml:traceGroup>
          <inkml:annotationXML>
            <emma:emma xmlns:emma="http://www.w3.org/2003/04/emma" version="1.0">
              <emma:interpretation id="{A5A77F94-9EF6-4C4B-A5D6-FAD0B7E4A46B}" emma:medium="tactile" emma:mode="ink">
                <msink:context xmlns:msink="http://schemas.microsoft.com/ink/2010/main" type="inkWord" rotatedBoundingBox="17609,13903 17620,14753 17204,14759 17193,13909"/>
              </emma:interpretation>
              <emma:one-of disjunction-type="recognition" id="oneOf10">
                <emma:interpretation id="interp50" emma:lang="ko-KR" emma:confidence="0">
                  <emma:literal>b</emma:literal>
                </emma:interpretation>
                <emma:interpretation id="interp51" emma:lang="ko-KR" emma:confidence="0">
                  <emma:literal>D</emma:literal>
                </emma:interpretation>
                <emma:interpretation id="interp52" emma:lang="ko-KR" emma:confidence="0">
                  <emma:literal>3</emma:literal>
                </emma:interpretation>
                <emma:interpretation id="interp53" emma:lang="ko-KR" emma:confidence="0">
                  <emma:literal>§</emma:literal>
                </emma:interpretation>
                <emma:interpretation id="interp5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32370.0569">306 2126 1,'-8'-23'47,"5"9"3,-4-7 9,-4 2-23,8 5 3,2 0-2,0 3-3,-1 1-6,2 10-7,0 0-1,0 0-2,0 14-3,3 16-1,-2 15-1,-1 11 1,0 11 3,0 10 0,0 5 0,0-1-3,0 1-14,0-10 0,0-10 0,0-10 0,0-9 0,0-10 0,2-11 0,-1-6 0,-1-16 0,0 0 0,8-10 0,-5-13 0,4-13 0,-1-8 0,3-7 0,4-5 0,6-6 0,0 1 0,3 2-4,3 8-5,7 7 2,2 11 2,-1 9 3,0 16 0,2 10 2,-2 16 2,-7 13 1,-4 11 1,-9 11 1,-11 2 1,-2 6 1,-13 0-5,-9-3-2,-9-8 0,-5-7 0,-2-8 0,-4-9 0,2-7 0,-1-5 0,5-8 0,2-3 0,6-3 0,10 0 0,3-4-21,-3-5-59,21-4-3,5-7-3,13 0-7,-2-8-1</inkml:trace>
        </inkml:traceGroup>
        <inkml:traceGroup>
          <inkml:annotationXML>
            <emma:emma xmlns:emma="http://www.w3.org/2003/04/emma" version="1.0">
              <emma:interpretation id="{EE18FE6B-B5F6-455B-A595-FC1FB52A9AB0}" emma:medium="tactile" emma:mode="ink">
                <msink:context xmlns:msink="http://schemas.microsoft.com/ink/2010/main" type="inkWord" rotatedBoundingBox="17651,14759 17690,14236 18072,14265 18033,14787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요</emma:literal>
                </emma:interpretation>
                <emma:interpretation id="interp57" emma:lang="ko-KR" emma:confidence="0">
                  <emma:literal>9</emma:literal>
                </emma:interpretation>
                <emma:interpretation id="interp58" emma:lang="ko-KR" emma:confidence="0">
                  <emma:literal>q</emma:literal>
                </emma:interpretation>
                <emma:interpretation id="interp59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32931.6579">941 2503 5,'6'-20'39,"-1"-3"0,-5 1 4,0 0-32,0 1 4,-1 3 9,-6 2 0,-1 3 3,-2 6 3,-5 6 5,0 6 2,-6 13-1,-1 8-1,-4 12-7,1 4-1,-1 11-4,4 0-4,3 5-5,5-6-14,8-3 0,6-7 0,3-6 0,10-12 0,3-9 0,8-11 0,2-11 0,4-15 0,0-9 0,-2-10 0,0-6 0,-5-2 0,-4-2 0,-4 3-3,-6 6-1,-5 7 2,-4 5 2,0 12 1,-6 8 1,-2 10 1,-3 5 0,0 9-3,3 8 0,1 9 0,1 2 0,6 3 0,0 2 0,4-1 0,7-1 0,0 3 0,3-7 0,0-6 0,4 1 0,-6-10 0,4-5-22,-7 33-58,4-49-2,3-9-4,-2-11-5,2-2-2</inkml:trace>
        </inkml:traceGroup>
        <inkml:traceGroup>
          <inkml:annotationXML>
            <emma:emma xmlns:emma="http://www.w3.org/2003/04/emma" version="1.0">
              <emma:interpretation id="{0B1DBC36-EB08-475F-9635-A96C9E26D088}" emma:medium="tactile" emma:mode="ink">
                <msink:context xmlns:msink="http://schemas.microsoft.com/ink/2010/main" type="inkWord" rotatedBoundingBox="18087,14755 18220,14163 18489,14223 18355,14816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g</emma:literal>
                </emma:interpretation>
                <emma:interpretation id="interp6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3274.8585">1388 2356 18,'18'-19'66,"-7"5"4,-8 5 3,-3 9 0,-21-32-25,-1 43-12,-7 10-7,-1 6-4,-2 4-7,6-1-1,7 4-5,6-5-3,13 2-4,13-9 0,10 0-2,10-2 1,6 2-4,-2-4 0,-1 1 0,-7 1 0,-12 2 0,-11 1 0,-12 3 0,-14-2 0,-12 0 0,-8 0 0,-5-3 0,-2-3 0,7-4 0,5-1 0,13-10 0,10-3-25,11-12-56,13-9-3,11-8-5,13-9-6,4-10-1</inkml:trace>
        </inkml:traceGroup>
        <inkml:traceGroup>
          <inkml:annotationXML>
            <emma:emma xmlns:emma="http://www.w3.org/2003/04/emma" version="1.0">
              <emma:interpretation id="{094C9B54-861F-4732-B6E8-7357670AA20C}" emma:medium="tactile" emma:mode="ink">
                <msink:context xmlns:msink="http://schemas.microsoft.com/ink/2010/main" type="inkWord" rotatedBoundingBox="18654,14153 18710,14676 18625,14685 18569,14162"/>
              </emma:interpretation>
              <emma:one-of disjunction-type="recognition" id="oneOf13">
                <emma:interpretation id="interp65" emma:lang="ko-KR" emma:confidence="0">
                  <emma:literal>i</emma:literal>
                </emma:interpretation>
                <emma:interpretation id="interp66" emma:lang="ko-KR" emma:confidence="0">
                  <emma:literal>ⅰ</emma:literal>
                </emma:interpretation>
                <emma:interpretation id="interp67" emma:lang="ko-KR" emma:confidence="0">
                  <emma:literal>「</emma:literal>
                </emma:interpretation>
                <emma:interpretation id="interp68" emma:lang="ko-KR" emma:confidence="0">
                  <emma:literal>8</emma:literal>
                </emma:interpretation>
                <emma:interpretation id="interp6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33477.6588">1661 2451 75,'16'1'88,"-9"8"-1,-3 9-5,-4 2 0,0-20-21,-2 35-40,-3 1-6,1 0-15,4 2 0,6-3 0,-1-4 0,2-4 0,0-5 0,-3-9 0,5-12-23,-9-1-57,6-13-4,-3-11-4,-3-14-4,3-7-4</inkml:trace>
          <inkml:trace contextRef="#ctx0" brushRef="#br0" timeOffset="33618.0591">1716 2307 82,'-12'-17'91,"-4"5"-4,4 3-5,-3 0-3,5 3-1,-4 4-66,12 9-12,-4 6-34,6 8-43,6-1-4,3 0-2,6 4-5,1-8-5</inkml:trace>
        </inkml:traceGroup>
        <inkml:traceGroup>
          <inkml:annotationXML>
            <emma:emma xmlns:emma="http://www.w3.org/2003/04/emma" version="1.0">
              <emma:interpretation id="{7EA778E4-0162-4CCA-BA94-51FBFEECC866}" emma:medium="tactile" emma:mode="ink">
                <msink:context xmlns:msink="http://schemas.microsoft.com/ink/2010/main" type="inkWord" rotatedBoundingBox="18901,14713 18983,14259 19257,14309 19175,14763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〉</emma:literal>
                </emma:interpretation>
                <emma:interpretation id="interp73" emma:lang="ko-KR" emma:confidence="0">
                  <emma:literal>&gt;</emma:literal>
                </emma:interpretation>
                <emma:interpretation id="interp7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3914.4596">2143 2370 62,'0'0'80,"0"9"2,-12 2-4,-2 4-2,-5 0-34,12 4-12,4 1-5,4 1-9,12 1-4,7-1-4,9 1-8,2-3 0,2 5 0,-6-2 0,-9 1 0,-12 2 0,-12-1 0,-16 0 0,-9-1 0,-8-3 0,-4 0 0,-2 14-37,1-27-47,13-4-2,8-7-5,11-6-7,3-12-1</inkml:trace>
        </inkml:traceGroup>
        <inkml:traceGroup>
          <inkml:annotationXML>
            <emma:emma xmlns:emma="http://www.w3.org/2003/04/emma" version="1.0">
              <emma:interpretation id="{6B5BFC43-7989-4FA6-B95A-68E09E677707}" emma:medium="tactile" emma:mode="ink">
                <msink:context xmlns:msink="http://schemas.microsoft.com/ink/2010/main" type="inkWord" rotatedBoundingBox="19818,13862 20686,13818 20731,14730 19863,14773"/>
              </emma:interpretation>
              <emma:one-of disjunction-type="recognition" id="oneOf15">
                <emma:interpretation id="interp75" emma:lang="ko-KR" emma:confidence="0">
                  <emma:literal>아</emma:literal>
                </emma:interpretation>
                <emma:interpretation id="interp76" emma:lang="ko-KR" emma:confidence="0">
                  <emma:literal>여</emma:literal>
                </emma:interpretation>
                <emma:interpretation id="interp77" emma:lang="ko-KR" emma:confidence="0">
                  <emma:literal>나</emma:literal>
                </emma:interpretation>
                <emma:interpretation id="interp78" emma:lang="ko-KR" emma:confidence="0">
                  <emma:literal>타</emma:literal>
                </emma:interpretation>
                <emma:interpretation id="interp79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34538.4606">3024 2375 37,'0'-9'78,"-9"9"4,-3 4-1,-10 5-4,1 5-28,-3 7-12,6 4-12,1-1-7,16 3-6,6-9-5,20-6-2,14-6-2,9-6-3,3 0 0,-3-9 0,-4-5 0,-8-2 0,-18-2 0,-15 6 0,-13 0 0,-19 0 0,-7 0 0,0 4 0,-1 0-40,3-2-38,13 0-3,11-4-2,13 0-8,12-9-2</inkml:trace>
          <inkml:trace contextRef="#ctx0" brushRef="#br0" timeOffset="34850.4612">3558 2033 30,'21'-23'61,"-3"2"5,-8-2 1,-8 4-2,-2 7-30,-4 0-5,-8 8-3,-3 3-2,-7 5-2,0 12-1,-2 10-1,1 15-3,-5 9-2,8 13-11,-1 8-5,6 7 0,2 4 0,9 2 0,4-4 0,4-8 0,10-7 0,3-8 0,2-12 0,2-10 0,-2-9 0,-1-12 0,-6-6 0,-12-8-43,8-5-40,-9-16-5,-4-5-4,-9-8-5,0-8-3</inkml:trace>
          <inkml:trace contextRef="#ctx0" brushRef="#br0" timeOffset="35006.4615">3262 2386 61,'0'0'83,"8"-5"0,13 0-4,15-7-2,3 20-22,10-15-33,5-2-8,6 8-20,-2 1-62,-7 0-6,-1 3-5,-13-2-4,2 3-5</inkml:trace>
        </inkml:traceGroup>
        <inkml:traceGroup>
          <inkml:annotationXML>
            <emma:emma xmlns:emma="http://www.w3.org/2003/04/emma" version="1.0">
              <emma:interpretation id="{D68DF841-2FEE-4726-8941-C2AAAD0AEAA1}" emma:medium="tactile" emma:mode="ink">
                <msink:context xmlns:msink="http://schemas.microsoft.com/ink/2010/main" type="inkWord" rotatedBoundingBox="21171,13899 23158,13800 23199,14629 21213,14728"/>
              </emma:interpretation>
              <emma:one-of disjunction-type="recognition" id="oneOf16">
                <emma:interpretation id="interp80" emma:lang="ko-KR" emma:confidence="0">
                  <emma:literal>N</emma:literal>
                </emma:interpretation>
                <emma:interpretation id="interp81" emma:lang="ko-KR" emma:confidence="0">
                  <emma:literal>~</emma:literal>
                </emma:interpretation>
                <emma:interpretation id="interp82" emma:lang="ko-KR" emma:confidence="0">
                  <emma:literal>0</emma:literal>
                </emma:interpretation>
                <emma:interpretation id="interp83" emma:lang="ko-KR" emma:confidence="0">
                  <emma:literal>』</emma:literal>
                </emma:interpretation>
                <emma:interpretation id="interp8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35802.0629">4315 2569 8,'-15'10'73,"2"0"3,1 1-1,4-5 0,8-6-25,-9 12-8,9-12-6,0 0-12,5 2-6,3-6-4,8-12-1,1-5-6,4-6-7,2-9 0,-2-8 0,1-4 0,-4-4 0,1-7 0,-7 3 0,-2 1 0,-4 5 0,-2 6 0,-2 10 0,1 8 0,3 11 0,-6 15 0,11 7 0,0 16 0,3 13 0,1 6 0,3 10 0,5 7 0,0 3 0,5 0 0,1-6 0,1-7 0,1-10 0,-5-6 0,1-13 0,0-11 0,-7-9 0,-2-10 0,-3-10 0,-5-8 0,-3-7 0,-4-6 0,-3-5 0,-3 0 0,-7-1 0,-1 2 0,-1 4 0,-1 3 0,6 9 0,-1 0 0,5 10 0,1 3 0,4 7-17,32 5-67,-25 1-3,9 3-3,-1 0-3,9 3-3</inkml:trace>
        </inkml:traceGroup>
        <inkml:traceGroup>
          <inkml:annotationXML>
            <emma:emma xmlns:emma="http://www.w3.org/2003/04/emma" version="1.0">
              <emma:interpretation id="{DF6A4888-8485-47B3-848C-22C5D7A9A772}" emma:medium="tactile" emma:mode="ink">
                <msink:context xmlns:msink="http://schemas.microsoft.com/ink/2010/main" type="inkWord" rotatedBoundingBox="21967,14549 22073,13862 22465,13922 22359,14609"/>
              </emma:interpretation>
              <emma:one-of disjunction-type="recognition" id="oneOf17">
                <emma:interpretation id="interp85" emma:lang="ko-KR" emma:confidence="0">
                  <emma:literal>C</emma:literal>
                </emma:interpretation>
                <emma:interpretation id="interp86" emma:lang="ko-KR" emma:confidence="0">
                  <emma:literal>(</emma:literal>
                </emma:interpretation>
                <emma:interpretation id="interp87" emma:lang="ko-KR" emma:confidence="0">
                  <emma:literal>c</emma:literal>
                </emma:interpretation>
                <emma:interpretation id="interp88" emma:lang="ko-KR" emma:confidence="0">
                  <emma:literal>&lt;</emma:literal>
                </emma:interpretation>
                <emma:interpretation id="interp8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6051.6632">5338 1996 58,'15'-8'75,"-15"8"3,-7 1 1,-17 11 1,-9 17-35,-5 13-9,-4 10-8,-3 10-3,4 6-18,6 4-7,10-1 0,12-4 0,13-7 0,6-11 0,21-9 0,4-14 0,11-4 0,2-17 0,3-5-67,2-4-17,-1-18-2,1-7-6,-8-9-5</inkml:trace>
        </inkml:traceGroup>
        <inkml:traceGroup>
          <inkml:annotationXML>
            <emma:emma xmlns:emma="http://www.w3.org/2003/04/emma" version="1.0">
              <emma:interpretation id="{D5CEAB79-CE23-4D6D-9DB4-9CCC456D2979}" emma:medium="tactile" emma:mode="ink">
                <msink:context xmlns:msink="http://schemas.microsoft.com/ink/2010/main" type="inkWord" rotatedBoundingBox="22359,14551 22627,13899 23005,14054 22737,14706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성</emma:literal>
                </emma:interpretation>
                <emma:interpretation id="interp92" emma:lang="ko-KR" emma:confidence="0">
                  <emma:literal>사</emma:literal>
                </emma:interpretation>
                <emma:interpretation id="interp93" emma:lang="ko-KR" emma:confidence="0">
                  <emma:literal>가</emma:literal>
                </emma:interpretation>
                <emma:interpretation id="interp94" emma:lang="ko-KR" emma:confidence="0">
                  <emma:literal>戶</emma:literal>
                </emma:interpretation>
              </emma:one-of>
            </emma:emma>
          </inkml:annotationXML>
          <inkml:trace contextRef="#ctx0" brushRef="#br0" timeOffset="36519.6642">5748 2074 8,'8'-9'70,"-8"9"10,0 0 5,-13 11-2,-9 11-2,-6 16-44,-4 9-4,-5 10-4,0 5-24,-2 0-5,6 0 0,3-3 0,7-10 0,3-6 0,8-10 0,4-11 0,6-9 0,2-13 0,0 0 0,14-14 0,-2-11 0,5-11 0,4-5 0,3-7 0,3-4-8,0-6-10,2-2-1,1 3 3,-2 3 4,1 8 6,-3 2 7,-4 9 4,-1 8 5,-3 14 4,-4 8 2,-3 10 1,-3 18-1,-1 9-16,-3 12 0,0 8 0,3 8 0,-3 1 0,2 1 0,0-2 0,-1-8 0,1-6 0,-1-8 0,0-10 0,-1-7 0,-4-4-18,0-17-66,0 0-2,-15-13-5,8-5-4,-7-6-4</inkml:trace>
          <inkml:trace contextRef="#ctx0" brushRef="#br0" timeOffset="36706.8645">5619 2464 19,'-21'6'74,"4"2"3,17-8-2,0 0-2,7 0 0,-7 0-48,36-6-10,0 3-1,7-1-4,-3-2-5,4 6-13,-15-4-27,1 1-37,0-9-2,-12-2-4,2-5-6,-14-9-1</inkml:trace>
        </inkml:traceGroup>
        <inkml:traceGroup>
          <inkml:annotationXML>
            <emma:emma xmlns:emma="http://www.w3.org/2003/04/emma" version="1.0">
              <emma:interpretation id="{AAF45B15-828D-4448-B1E1-FBA4AA4E3B8B}" emma:medium="tactile" emma:mode="ink">
                <msink:context xmlns:msink="http://schemas.microsoft.com/ink/2010/main" type="inkWord" rotatedBoundingBox="22836,14641 22896,13809 23204,13832 23144,14663"/>
              </emma:interpretation>
              <emma:one-of disjunction-type="recognition" id="oneOf19">
                <emma:interpretation id="interp95" emma:lang="ko-KR" emma:confidence="0">
                  <emma:literal>)</emma:literal>
                </emma:interpretation>
                <emma:interpretation id="interp96" emma:lang="ko-KR" emma:confidence="0">
                  <emma:literal>〉</emma:literal>
                </emma:interpretation>
                <emma:interpretation id="interp97" emma:lang="ko-KR" emma:confidence="0">
                  <emma:literal>]</emma:literal>
                </emma:interpretation>
                <emma:interpretation id="interp98" emma:lang="ko-KR" emma:confidence="0">
                  <emma:literal>〕</emma:literal>
                </emma:interpretation>
                <emma:interpretation id="interp99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36940.8649">5951 1910 31,'18'-6'85,"9"6"1,6 7-3,3 10-3,3 7 2,1 17-45,-6 12-10,-4 15-27,-12 8 0,-12 7 0,-10 1 0,-17-5 0,-9-5 0,-7-8 0,-9-11 0,5-6 0,2-16-67,-4-17-19,17-9-1,4-13-6,17-14-7</inkml:trace>
        </inkml:traceGroup>
        <inkml:traceGroup>
          <inkml:annotationXML>
            <emma:emma xmlns:emma="http://www.w3.org/2003/04/emma" version="1.0">
              <emma:interpretation id="{4BC95891-D495-4420-8CD2-AADD4575C853}" emma:medium="tactile" emma:mode="ink">
                <msink:context xmlns:msink="http://schemas.microsoft.com/ink/2010/main" type="inkWord" rotatedBoundingBox="23539,13844 25441,13750 25488,14692 23586,14787"/>
              </emma:interpretation>
              <emma:one-of disjunction-type="recognition" id="oneOf20">
                <emma:interpretation id="interp100" emma:lang="ko-KR" emma:confidence="0">
                  <emma:literal>=</emma:literal>
                </emma:interpretation>
                <emma:interpretation id="interp101" emma:lang="ko-KR" emma:confidence="0">
                  <emma:literal>그</emma:literal>
                </emma:interpretation>
                <emma:interpretation id="interp102" emma:lang="ko-KR" emma:confidence="0">
                  <emma:literal>z</emma:literal>
                </emma:interpretation>
                <emma:interpretation id="interp103" emma:lang="ko-KR" emma:confidence="0">
                  <emma:literal>二</emma:literal>
                </emma:interpretation>
                <emma:interpretation id="interp104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37393.2655">6629 2177 25,'-8'0'85,"8"0"-1,-14 5-3,14-5-2,0 0-1,0 0-41,12-6-15,14 3-8,-2-1-8,7 2-6,4-2 0,5 3 0,-4-3 0,4 4 0,-11 2-24,-5 5-54,0-1-4,-12 2-3,-5 4-6,-12-5-2</inkml:trace>
          <inkml:trace contextRef="#ctx0" brushRef="#br0" timeOffset="37564.866">6710 2332 41,'-33'21'88,"7"-3"2,8-5-6,15-4-1,10-6-3,12-5-42,19-3-31,0-3-7,10 3 0,5-7 0,0 7 0,-4 1-28,3-5-52,-1 2-2,-11-4-6,0 0-4,-7-6-6</inkml:trace>
        </inkml:traceGroup>
        <inkml:traceGroup>
          <inkml:annotationXML>
            <emma:emma xmlns:emma="http://www.w3.org/2003/04/emma" version="1.0">
              <emma:interpretation id="{E63CB683-5314-45FC-86A2-BA41C7E7EF17}" emma:medium="tactile" emma:mode="ink">
                <msink:context xmlns:msink="http://schemas.microsoft.com/ink/2010/main" type="inkWord" rotatedBoundingBox="24425,14735 24438,13793 24768,13797 24755,14740"/>
              </emma:interpretation>
              <emma:one-of disjunction-type="recognition" id="oneOf21">
                <emma:interpretation id="interp105" emma:lang="ko-KR" emma:confidence="0">
                  <emma:literal>?</emma:literal>
                </emma:interpretation>
                <emma:interpretation id="interp106" emma:lang="ko-KR" emma:confidence="0">
                  <emma:literal>i</emma:literal>
                </emma:interpretation>
                <emma:interpretation id="interp107" emma:lang="ko-KR" emma:confidence="0">
                  <emma:literal>ⅰ</emma:literal>
                </emma:interpretation>
                <emma:interpretation id="interp108" emma:lang="ko-KR" emma:confidence="0">
                  <emma:literal>了</emma:literal>
                </emma:interpretation>
                <emma:interpretation id="interp10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37908.0666">7493 1947 39,'0'0'78,"0"-14"-1,7 3 0,5 0-1,9-2 0,6 5-51,9 4-5,1 4-2,5 8-1,-2 7-9,-3 11-8,-7 4 0,-6 4 0,-9 6 0,-15 3 0,-10-1 0,-15 1 0,-6-5 0,-11 1 0,-6 32-4,3-37-81,9-11-3,-3-13-3,19-4-6,4-6-6</inkml:trace>
          <inkml:trace contextRef="#ctx0" brushRef="#br0" timeOffset="38064.0669">7655 2699 10,'0'40'92,"-2"-7"0,-5-6-7,1-8-18,-2-8-67,8-11 0,0 0-77,-5-9-11,7-1-4,-2-11 3</inkml:trace>
        </inkml:traceGroup>
        <inkml:traceGroup>
          <inkml:annotationXML>
            <emma:emma xmlns:emma="http://www.w3.org/2003/04/emma" version="1.0">
              <emma:interpretation id="{581F31F9-4977-413F-9A14-BC0E98E5D621}" emma:medium="tactile" emma:mode="ink">
                <msink:context xmlns:msink="http://schemas.microsoft.com/ink/2010/main" type="inkWord" rotatedBoundingBox="25157,14290 25437,13804 25468,13822 25188,14307"/>
              </emma:interpretation>
              <emma:one-of disjunction-type="recognition" id="oneOf22">
                <emma:interpretation id="interp110" emma:lang="ko-KR" emma:confidence="0">
                  <emma:literal>'</emma:literal>
                </emma:interpretation>
                <emma:interpretation id="interp111" emma:lang="ko-KR" emma:confidence="0">
                  <emma:literal>1</emma:literal>
                </emma:interpretation>
                <emma:interpretation id="interp112" emma:lang="ko-KR" emma:confidence="0">
                  <emma:literal>’</emma:literal>
                </emma:interpretation>
                <emma:interpretation id="interp113" emma:lang="ko-KR" emma:confidence="0">
                  <emma:literal>/</emma:literal>
                </emma:interpretation>
                <emma:interpretation id="interp114" emma:lang="ko-KR" emma:confidence="0">
                  <emma:literal>′</emma:literal>
                </emma:interpretation>
              </emma:one-of>
            </emma:emma>
          </inkml:annotationXML>
          <inkml:trace contextRef="#ctx0" brushRef="#br1" timeOffset="43992.0773">8491 1969 20,'2'-10'36,"-2"-1"2,0 3-25,0 0-2,0 8-1,-2-15 0,2 15 0,0-9-2,0 9 2,0-9 0,0 9 0,0 0 1,8 0 5,-7 8 6,-1 6 5,-7 8-1,-5 8 0,-9 8 0,-5 9-1,-7 3-2,1 1-6,-2 1-6,2-7-6,3-1-11,7-12-28,13 0-33,-1-14-2,10-7-5,0-11-4,0 0-1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7:13.46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546B6AD-6C75-4F9E-921F-9911B9FA9677}" emma:medium="tactile" emma:mode="ink">
          <msink:context xmlns:msink="http://schemas.microsoft.com/ink/2010/main" type="inkDrawing" rotatedBoundingBox="16446,12567 16617,14407 16263,14440 16093,12600" semanticType="verticalRange" shapeName="Other">
            <msink:sourceLink direction="with" ref="{6417FAB6-BAD9-4EB5-A56C-52C82EAC74A5}"/>
          </msink:context>
        </emma:interpretation>
      </emma:emma>
    </inkml:annotationXML>
    <inkml:trace contextRef="#ctx0" brushRef="#br0">201 0 17,'-26'50'56,"1"5"5,1 1-61,4 18 72,-4 9-24,0 9-1,7 6-5,0 4-4,6 7-3,0 1-7,10 2-3,1-2-12,8-1-6,14-5-3,5-8-2,8-2-3,5-7-9,7-9-31,1-13-36,6-10 0,-4-13-5,1-8-5,-6-14-2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7:01.0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EEF3F66-6642-4009-BC7C-350AD07E2980}" emma:medium="tactile" emma:mode="ink">
          <msink:context xmlns:msink="http://schemas.microsoft.com/ink/2010/main" type="writingRegion" rotatedBoundingBox="2695,2087 23328,1729 23452,8874 2819,9232"/>
        </emma:interpretation>
      </emma:emma>
    </inkml:annotationXML>
    <inkml:traceGroup>
      <inkml:annotationXML>
        <emma:emma xmlns:emma="http://www.w3.org/2003/04/emma" version="1.0">
          <emma:interpretation id="{CAA09690-6E99-4B05-B0A3-8CD509C53F73}" emma:medium="tactile" emma:mode="ink">
            <msink:context xmlns:msink="http://schemas.microsoft.com/ink/2010/main" type="paragraph" rotatedBoundingBox="2708,1892 20637,2009 20627,3481 2698,33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63AABA-5C3E-48CF-985E-91CCED3EEB54}" emma:medium="tactile" emma:mode="ink">
              <msink:context xmlns:msink="http://schemas.microsoft.com/ink/2010/main" type="line" rotatedBoundingBox="2708,1892 20637,2009 20627,3481 2698,3364"/>
            </emma:interpretation>
          </emma:emma>
        </inkml:annotationXML>
        <inkml:traceGroup>
          <inkml:annotationXML>
            <emma:emma xmlns:emma="http://www.w3.org/2003/04/emma" version="1.0">
              <emma:interpretation id="{B07D4DAD-B5E7-4FF4-98EE-9F622384480F}" emma:medium="tactile" emma:mode="ink">
                <msink:context xmlns:msink="http://schemas.microsoft.com/ink/2010/main" type="inkWord" rotatedBoundingBox="2704,2499 4613,2511 4607,3377 2698,3364"/>
              </emma:interpretation>
              <emma:one-of disjunction-type="recognition" id="oneOf0">
                <emma:interpretation id="interp0" emma:lang="ko-KR" emma:confidence="0">
                  <emma:literal>몌</emma:literal>
                </emma:interpretation>
                <emma:interpretation id="interp1" emma:lang="ko-KR" emma:confidence="0">
                  <emma:literal>폐</emma:literal>
                </emma:interpretation>
                <emma:interpretation id="interp2" emma:lang="ko-KR" emma:confidence="0">
                  <emma:literal>때</emma:literal>
                </emma:interpretation>
                <emma:interpretation id="interp3" emma:lang="ko-KR" emma:confidence="0">
                  <emma:literal>대</emma:literal>
                </emma:interpretation>
                <emma:interpretation id="interp4" emma:lang="ko-KR" emma:confidence="0">
                  <emma:literal>돼</emma:literal>
                </emma:interpretation>
              </emma:one-of>
            </emma:emma>
          </inkml:annotationXML>
          <inkml:trace contextRef="#ctx0" brushRef="#br0">104 190 39,'-11'-18'70,"-2"-2"2,-3 0 1,3 1-2,-3 2-31,3 2-9,5 0-8,-2 7-8,6-3-5,4 11-3,8-2-2,8 0-2,7-1-1,10-2 0,10 2 1,7-1 0,3-3 0,4 0-1,4 1-1,-5 3-3,-2-1-4,-6 4-13,-8-2-13,-8 2-13,-5 6-28,-11-4 17,-11 11-23,-9-2-2,-10 6 6</inkml:trace>
          <inkml:trace contextRef="#ctx0" brushRef="#br0" timeOffset="-265.2005">40 81 19,'-11'-16'45,"11"16"2,-8-17 1,8-31-26,-6 38-5,6 10-2,0 0 0,0 0 4,0 0 7,4 29 1,3 6 1,2 11-1,0 17 3,0 6-2,0 13-2,4 1-8,2 3-8,0-8-4,-1-7-2,1-12-2,-1-12 0,-2-10 1,1-10 0,-4-7 1,-5-9 0,-4-11 1,0 0-2,0 0-6,-7-10-7,3-1-19,-7-10-13,0-7-34,7-39 17,-7 22-23,7-2-4,-4-7 3</inkml:trace>
          <inkml:trace contextRef="#ctx0" brushRef="#br0" timeOffset="1014.0018">248 393 48,'-22'21'73,"9"-6"-4,0-7-1,13-8-2,0 0-2,13 3-55,10-3-5,3-4-1,10-3-1,4-4 0,10-2 0,-2-4-1,3-4 0,4 1 0,-2-2-1,4-4 1,0 2-1,-5 3 1,-1 0-1,-6 4 0,-4 3 0,-8 0-2,-7 6-1,-12 6 1,-14 2 0,0 18 1,-11 6 1,-11 8 2,-7 8 1,3 10 3,-3-1-1,7 4 2,1-4-1,13 1 0,6-13-1,9-5 0,14-9-1,2-11 1,5-7 0,-2-6 0,5-9 0,-11-8-1,1-1 0,-11-7-2,-9 4 0,-1-7 0,-12 5-2,-5-2 0,-4 4 0,-3-1-1,-3 3 1,5 2 0,2-2 1,3 5-2,2 3 1,5 1 0,5-2-1,2 0 2,3 2-2,4-2 0,10 2-1,0-1 1,6-2 0,4-1-1,5 0 1,4 7-1,5-3 1,1 4 0,1 4-1,1 3-1,4 9 1,-3 6 0,0 5 1,-2 10 1,-4 8 1,-2 5 0,-4 2 2,-2-1 0,-2-1 1,-5 1 0,-3-5-1,-4-8 0,-2-8 1,-5-1 1,-4-8 1,-3-4 0,0-10-2,-14 4-4,1-8 0,1-11 0,-3-5 0,2-7 0,0-6 0,10-9 0,0-3-5,3-7-3,11-3 0,3 0 0,4 3 1,3-1 3,2 0 1,-1 8 1,3 6 1,-3 6 2,-3 8-1,-1 6 0,-3 3 0,-2 12-2,-4 5 1,-6 14 1,-3 13-1,-4 8 2,-6 8 0,1 7 2,-4 8 0,2-1 0,4-4 1,6-7 0,2-3 0,13-7 0,6-7-1,6-9 0,3-5 1,4-3-1,-3-4 0,3-5 0,-7-1 0,-3-2-3,-8-1-8,0 0-23,29 5-42,-44-5-3,12-5-5,-12 5-4,3-19-5</inkml:trace>
        </inkml:traceGroup>
        <inkml:traceGroup>
          <inkml:annotationXML>
            <emma:emma xmlns:emma="http://www.w3.org/2003/04/emma" version="1.0">
              <emma:interpretation id="{F58F08FD-0151-47F7-9A21-93463BAE26B8}" emma:medium="tactile" emma:mode="ink">
                <msink:context xmlns:msink="http://schemas.microsoft.com/ink/2010/main" type="inkWord" rotatedBoundingBox="5606,2574 6538,2581 6535,3046 5603,3040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머</emma:literal>
                </emma:interpretation>
                <emma:interpretation id="interp7" emma:lang="ko-KR" emma:confidence="0">
                  <emma:literal>매</emma:literal>
                </emma:interpretation>
                <emma:interpretation id="interp8" emma:lang="ko-KR" emma:confidence="0">
                  <emma:literal>에</emma:literal>
                </emma:interpretation>
                <emma:interpretation id="interp9" emma:lang="ko-KR" emma:confidence="0">
                  <emma:literal>네</emma:literal>
                </emma:interpretation>
              </emma:one-of>
            </emma:emma>
          </inkml:annotationXML>
          <inkml:trace contextRef="#ctx0" brushRef="#br0" timeOffset="2043.6036">2930 202 67,'-12'-5'73,"12"5"-6,-12-16-1,12 16-5,-4-44-20,4 44-38,4 10 5,4 3-2,1 11 3,-1 8 2,3 4 2,-1 3 0,-1 4 2,2-1-1,-2-3-3,-1-3-5,1-8 0,-3-10 0,0-7 3,-6-11-3,0 0-6,6-6 0,-6-13 0,2-7 0,-1-7 0,3-8 0,3-1 0,7-5-3,1 0-5,0 2 0,6 0 2,2 12 3,2 3 2,4 14 2,2 7 1,-2 12 1,-2 14 0,2 9 1,-4 11-1,-4 3 1,-3 6 0,-6-1-1,-2-2-1,-6-7-2,0-4 0,-1-8 0,-1-6 0,-2-8 0,0-1 0,0-9 0,0 0 0,0 0 0,7-15 0,-1-5 0,3-3 0,3-12-11,5-1-4,1-8-1,9 0 3,-3-3 2,4 4 4,1 5 4,-3 6 6,3 14 2,-1 5 3,-5 13 2,-2 10 1,0 15 0,-4 8-1,-1 8-1,-5 5 0,-2-2-9,-3 5 0,1-6 0,-5-7 0,1-5 0,-3-7 0,3-6 0,-3-8-3,0-10-73,15 5 17,-12-11-22,4-4-4,0-12-4,7 3 0</inkml:trace>
        </inkml:traceGroup>
        <inkml:traceGroup>
          <inkml:annotationXML>
            <emma:emma xmlns:emma="http://www.w3.org/2003/04/emma" version="1.0">
              <emma:interpretation id="{EBAF561E-4325-4809-B1E8-BB3D34E6DB14}" emma:medium="tactile" emma:mode="ink">
                <msink:context xmlns:msink="http://schemas.microsoft.com/ink/2010/main" type="inkWord" rotatedBoundingBox="6725,2580 7266,2584 7264,2994 6722,2990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요</emma:literal>
                </emma:interpretation>
                <emma:interpretation id="interp12" emma:lang="ko-KR" emma:confidence="0">
                  <emma:literal>은</emma:literal>
                </emma:interpretation>
                <emma:interpretation id="interp13" emma:lang="ko-KR" emma:confidence="0">
                  <emma:literal>나</emma:literal>
                </emma:interpretation>
                <emma:interpretation id="interp14" emma:lang="ko-KR" emma:confidence="0">
                  <emma:literal>온</emma:literal>
                </emma:interpretation>
              </emma:one-of>
            </emma:emma>
          </inkml:annotationXML>
          <inkml:trace contextRef="#ctx0" brushRef="#br0" timeOffset="3088.8054">4245 206 49,'26'-10'60,"-5"-4"4,-3 6 2,-7 18-28,0-16-5,-4-3-2,-3 0-3,0-1-5,-4 10-7,2-15-2,-2 15-3,-6-22-1,-1 10-2,0-2-2,-2 4-2,-4-3-2,-2 6 0,-3 0-2,-1 6-1,-3 1 0,-4 11 0,-1 14 1,-2 3 1,2 8 1,-2 5 1,3 3 1,5 1-1,6 2 1,5-7 0,6-5-1,4-7 2,10-8-1,8-12 1,2-7-1,8-3-2,0-18 0,0-6-2,-1-8 0,0 0-2,-5-4 1,-2 7-2,-5 1 1,-6 5-2,0 12 2,-9 13 0,11-5 1,-7 13 1,1 8 0,2 8 0,2 5 1,0 1 4,4 3-2,2-5 1,1 1 0,6-6-1,2-6-3,-1-3-7,5-10-19,-28-4-47,23-15-3,2-9-3,3-11-6,-9-8-4</inkml:trace>
        </inkml:traceGroup>
        <inkml:traceGroup>
          <inkml:annotationXML>
            <emma:emma xmlns:emma="http://www.w3.org/2003/04/emma" version="1.0">
              <emma:interpretation id="{C4744CBB-E4E6-460B-9100-64CB412DB5B8}" emma:medium="tactile" emma:mode="ink">
                <msink:context xmlns:msink="http://schemas.microsoft.com/ink/2010/main" type="inkWord" rotatedBoundingBox="7252,2384 8148,2390 8145,2960 7248,2954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ⅳ</emma:literal>
                </emma:interpretation>
                <emma:interpretation id="interp17" emma:lang="ko-KR" emma:confidence="0">
                  <emma:literal>사</emma:literal>
                </emma:interpretation>
                <emma:interpretation id="interp18" emma:lang="ko-KR" emma:confidence="0">
                  <emma:literal>과</emma:literal>
                </emma:interpretation>
                <emma:interpretation id="interp19" emma:lang="ko-KR" emma:confidence="0">
                  <emma:literal>卄</emma:literal>
                </emma:interpretation>
              </emma:one-of>
            </emma:emma>
          </inkml:annotationXML>
          <inkml:trace contextRef="#ctx0" brushRef="#br0" timeOffset="3322.8058">4676-148 51,'0'0'72,"-11"8"-1,9 9-2,2 3-2,3 10 0,7 1-53,3 15-10,1 11 3,1 3 1,2 4-2,-2-7-1,-1-3-1,-2-9 0,-1-6 0,-2-12-3,-4-11-22,-5-16-46,0 0-1,3-8-5,-3-5-5,-7-12-4</inkml:trace>
          <inkml:trace contextRef="#ctx0" brushRef="#br0" timeOffset="3775.2065">4561 263 63,'-11'0'75,"11"0"-2,-4-15-3,12 1-6,14-1 1,7-1-60,10 1-4,4-2 1,2-2 2,3 2 2,2 3 2,-6 1 1,9 4-2,-8 9 2,-2 0-1,-5 11-2,0 8-1,-5 6-2,-8 3-2,-5 8 0,-6-7 1,-3 1 0,-5-5 0,-4-1 1,-2-6 1,0-7 1,0-11 0,0 8-2,0-8-3,0-5 0,0-6 0,0-6 0,0-4 0,6-6 0,1-6 0,2-4 0,1-1 0,3 5 0,2-2 0,1 5 0,1 3 0,-3 6 0,-1 6 0,-2 3 0,2 4 0,-5 1 0,2 4 0,-10 3 0,15-4 0,-15 4-37,15-3-41,-2 4-3,-2 2-2,4-2-3,-4-1-1</inkml:trace>
        </inkml:traceGroup>
        <inkml:traceGroup>
          <inkml:annotationXML>
            <emma:emma xmlns:emma="http://www.w3.org/2003/04/emma" version="1.0">
              <emma:interpretation id="{2E5D8BC8-C1DE-4210-A033-5E772AFCE1A4}" emma:medium="tactile" emma:mode="ink">
                <msink:context xmlns:msink="http://schemas.microsoft.com/ink/2010/main" type="inkWord" rotatedBoundingBox="8211,2387 8302,2388 8299,2850 8208,2849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j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「</emma:literal>
                </emma:interpretation>
                <emma:interpretation id="interp2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3993.607">5506 44 65,'0'11'75,"4"6"0,-3-3-1,5 8-3,-3 1 0,2 1-60,-1 10 1,-1-6-1,0 1-2,-3-4-3,0-8-2,0-1-3,0-16-4,0 13-27,11-13-41,-8-13-2,3-8-4,-1-12-5,7-2-3</inkml:trace>
          <inkml:trace contextRef="#ctx0" brushRef="#br0" timeOffset="4149.6073">5598-120 30,'-11'-11'93,"-4"4"-1,4 7-7,-4-2-10,7 2-7,-3-5-18,11 5-92,0 0-9,1 11-30,7 0-4,2-1-5,9 4 3</inkml:trace>
        </inkml:traceGroup>
        <inkml:traceGroup>
          <inkml:annotationXML>
            <emma:emma xmlns:emma="http://www.w3.org/2003/04/emma" version="1.0">
              <emma:interpretation id="{A6D9B105-64C7-48CD-A3CB-64AF04046029}" emma:medium="tactile" emma:mode="ink">
                <msink:context xmlns:msink="http://schemas.microsoft.com/ink/2010/main" type="inkWord" rotatedBoundingBox="8618,2577 9140,2580 9137,3060 8614,3056"/>
              </emma:interpretation>
              <emma:one-of disjunction-type="recognition" id="oneOf5">
                <emma:interpretation id="interp25" emma:lang="ko-KR" emma:confidence="0">
                  <emma:literal>x</emma:literal>
                </emma:interpretation>
                <emma:interpretation id="interp26" emma:lang="ko-KR" emma:confidence="0">
                  <emma:literal>4</emma:literal>
                </emma:interpretation>
                <emma:interpretation id="interp27" emma:lang="ko-KR" emma:confidence="0">
                  <emma:literal>X</emma:literal>
                </emma:interpretation>
                <emma:interpretation id="interp28" emma:lang="ko-KR" emma:confidence="0">
                  <emma:literal>ⅹ</emma:literal>
                </emma:interpretation>
                <emma:interpretation id="interp2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4508.4077">5915 50 81,'0'0'83,"-1"-6"-6,1 6-6,0 0 0,0 0-4,0 0-54,4 5-13,3 13-1,1 4 3,6 3 2,7 3 2,1 4 2,7-4 0,5 1 1,1-2-1,3-3-4,7 1-4,-3-2 0,-2-3 0,2-7 0,-5-3 0,-5-3 0,-2-5-38,-8-1-38,-8-33 17,-14 32-23,5-22-4,-6 5-6</inkml:trace>
          <inkml:trace contextRef="#ctx0" brushRef="#br0" timeOffset="4726.8083">6302 67 24,'-10'-9'87,"10"9"-3,-15-1-6,5 15-4,-6 7 0,2 11-2,-3 4-72,-3 13-1,0 4 0,-5 0 2,3 1 1,2-7-2,2-12-4,5-3-22,6-4-45,-2-14-3,9-14-3,0 0-4,0-28 20,-2 5-25</inkml:trace>
        </inkml:traceGroup>
        <inkml:traceGroup>
          <inkml:annotationXML>
            <emma:emma xmlns:emma="http://www.w3.org/2003/04/emma" version="1.0">
              <emma:interpretation id="{AB13387E-ABD8-4857-9232-39D2A1F73262}" emma:medium="tactile" emma:mode="ink">
                <msink:context xmlns:msink="http://schemas.microsoft.com/ink/2010/main" type="inkWord" rotatedBoundingBox="10510,1943 11191,1948 11184,2950 10503,2945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`</emma:literal>
                </emma:interpretation>
                <emma:interpretation id="interp32" emma:lang="ko-KR" emma:confidence="0">
                  <emma:literal>모</emma:literal>
                </emma:interpretation>
                <emma:interpretation id="interp33" emma:lang="ko-KR" emma:confidence="0">
                  <emma:literal>月</emma:literal>
                </emma:interpretation>
                <emma:interpretation id="interp34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6006.0106">7932-159 31,'0'0'45,"-10"7"5,7 7 4,-2 4 8,-16 11-38,20 8 0,-3 10 5,0 4 3,-2 6 2,1 1-4,-2-3-5,1-4-7,1-9-5,-1-3-3,2-14-3,1-5 0,0-7-1,3-13 1,0 0-4,-2 9-3,2-9 0,0 0 0,-10-7 0,10 7 0,-8-14 0,4 1 0,-3-2 0,3-6 0,1-5 0,3-5 0,0-5 0,3-8 0,3-8 0,5-3 0,6-6 0,1-5-10,1 1 0,2-6 0,5 1 1,-5 7-2,4 3 11,-6 3-8,4 9 2,1 7 3,-3 8 2,2 9 0,-4 9 1,9 3 1,-6 12 2,8 6 2,-3 13-5,-1 12 7,3 11 1,-3 10 1,0 14 1,-4 8 0,3 5 0,-8 2-4,-2 0-6,-3-5 0,1-8 0,-4-9 0,2-13 0,-3-7 0,-3-12 0,0-7 0,-1-8 0,-2-4 0,-2-8 0,2 9 0,-2-9 0,0 0-4,0 0-21,0 0-18,0 0-36,11 0-1,-9-13-3,5 2-3,-6-9 4</inkml:trace>
          <inkml:trace contextRef="#ctx0" brushRef="#br0" timeOffset="6302.4111">7914 152 63,'-26'1'77,"9"-1"-3,6 0-3,11 0-2,0-50-10,18 43-41,5 3-3,11-2-5,4-1-3,10 1 2,1-2-2,2 7-6,-4-3-11,-7-1-26,1 5-35,-13 0-2,-4 0-3,-15-1-7,-9 1-2</inkml:trace>
        </inkml:traceGroup>
        <inkml:traceGroup>
          <inkml:annotationXML>
            <emma:emma xmlns:emma="http://www.w3.org/2003/04/emma" version="1.0">
              <emma:interpretation id="{F5358065-6EFF-493B-94B4-49AAD3696221}" emma:medium="tactile" emma:mode="ink">
                <msink:context xmlns:msink="http://schemas.microsoft.com/ink/2010/main" type="inkWord" rotatedBoundingBox="11333,2834 12010,2838 12008,3150 11331,3145"/>
              </emma:interpretation>
              <emma:one-of disjunction-type="recognition" id="oneOf7">
                <emma:interpretation id="interp35" emma:lang="ko-KR" emma:confidence="0">
                  <emma:literal>m</emma:literal>
                </emma:interpretation>
                <emma:interpretation id="interp36" emma:lang="ko-KR" emma:confidence="0">
                  <emma:literal>세</emma:literal>
                </emma:interpretation>
                <emma:interpretation id="interp37" emma:lang="ko-KR" emma:confidence="0">
                  <emma:literal>새</emma:literal>
                </emma:interpretation>
                <emma:interpretation id="interp38" emma:lang="ko-KR" emma:confidence="0">
                  <emma:literal>쎄</emma:literal>
                </emma:interpretation>
                <emma:interpretation id="interp39" emma:lang="ko-KR" emma:confidence="0">
                  <emma:literal>쌔</emma:literal>
                </emma:interpretation>
              </emma:one-of>
            </emma:emma>
          </inkml:annotationXML>
          <inkml:trace contextRef="#ctx0" brushRef="#br1" timeOffset="25818.0454">8773 317 0,'-8'0'0,"8"0"0</inkml:trace>
          <inkml:trace contextRef="#ctx0" brushRef="#br1" timeOffset="26863.2472">8656 501 36,'-15'10'57,"15"-10"1,-13 6 1,13-6-3,0 0-30,0 0-3,0 0-2,0 0-3,0 0 1,0 0-1,0-6-1,2-2-2,0-1-3,3-5-6,0 2-2,3-6-2,1 4 0,-1-3-1,6 0 0,-3 2-1,4 4 0,-3 0 1,3 4-2,-2 5 0,2 2 1,-3 4-1,0 6 1,-1 8 0,0 0 1,-2 5 0,-2 0 1,-1 4 0,1-7 1,-5 0 0,1-1 0,-3-5 2,3-4 2,-3-10 3,0 12 0,0-12 0,0 0-5,0 0-5,-3-8 0,3-5 0,-1-5 0,1-2 0,1-2 0,2-3 0,4-1 0,1 1 0,4 0 0,1 3 0,2 5 0,0 3 0,-1 5 0,1 3 0,3 4 0,-3 2 0,-5 12 0,1 4 0,-4 2 0,1 5 0,-2 3 0,-2 1 0,-3 2 0,0-6 0,1-3 0,-2-1 0,0-4 0,0-5 0,0-1 0,0-9 0,0 0 0,0 0 0,0 0 0,0-13 0,0-1 0,4-2 0,3-5 0,1-1 0,0-3 0,5 1 0,2 1 0,0 2 0,0 2 0,-1 8 0,1 1 0,1 9 0,-1 5 0,-2 4 0,0 8 0,-2 9 0,-1 1 0,-1 2 0,0 3 0,-3-4 0,1 0 0,-1-2 0,-2-5 0,0-6 0,-1-7 0,-3-7 0,4 10 0,-4-10 0,0 0 0,0 0 0,0 0-60,10-10-21,-10 10-3,11-17-5,-3 7-7,-3-8 2</inkml:trace>
        </inkml:traceGroup>
        <inkml:traceGroup>
          <inkml:annotationXML>
            <emma:emma xmlns:emma="http://www.w3.org/2003/04/emma" version="1.0">
              <emma:interpretation id="{037420C4-315F-4CFE-BB88-2ABF021A1BD4}" emma:medium="tactile" emma:mode="ink">
                <msink:context xmlns:msink="http://schemas.microsoft.com/ink/2010/main" type="inkWord" rotatedBoundingBox="12180,2939 13050,2945 13048,3294 12178,3289"/>
              </emma:interpretation>
              <emma:one-of disjunction-type="recognition" id="oneOf8">
                <emma:interpretation id="interp40" emma:lang="ko-KR" emma:confidence="0">
                  <emma:literal>卬</emma:literal>
                </emma:interpretation>
                <emma:interpretation id="interp41" emma:lang="ko-KR" emma:confidence="0">
                  <emma:literal>刈</emma:literal>
                </emma:interpretation>
                <emma:interpretation id="interp42" emma:lang="ko-KR" emma:confidence="0">
                  <emma:literal>邱</emma:literal>
                </emma:interpretation>
                <emma:interpretation id="interp43" emma:lang="ko-KR" emma:confidence="0">
                  <emma:literal>印</emma:literal>
                </emma:interpretation>
                <emma:interpretation id="interp44" emma:lang="ko-KR" emma:confidence="0">
                  <emma:literal>加</emma:literal>
                </emma:interpretation>
              </emma:one-of>
            </emma:emma>
          </inkml:annotationXML>
          <inkml:trace contextRef="#ctx0" brushRef="#br1" timeOffset="27502.8483">9663 449 4,'0'0'50,"9"-15"5,-3 7 7,-5-1 5,-1 9-30,6-9-3,-6 9-7,0 0-2,0 0 0,0 0-3,0 0-4,0 14-4,-7 0-2,-3 2-1,-2 7 2,-2-1 0,0 1-3,-1-2-2,1-3-4,0-4-4,8-3 0,-4-4 0,10-7 0,-8 9 0,8-9 0,0 0 0,0 0 0,0 0-12,-5-41-36,4 51-30,1-10-2,-3-9-3,2-2-6,1 1-1</inkml:trace>
          <inkml:trace contextRef="#ctx0" brushRef="#br1" timeOffset="27799.2488">9572 434 14,'0'0'67,"-11"-6"0,11 6-4,0 0-3,-13-3-3,-13 3-41,26 0-6,-3 10-2,3 0 1,0 4 3,2 0 3,5 3 1,4-1 1,5 3 0,3-1-1,6 3-3,0-2-3,3 0-3,-2-4-1,0-3-2,-5-1 0,-3-1-1,-3-2-3,-6-5 0,-9-3 0,12 5 0,-12-5 0,0 0-35,0 0-39,0 0-4,-5-5-3,-2-6-5,7-1-6</inkml:trace>
          <inkml:trace contextRef="#ctx0" brushRef="#br1" timeOffset="28532.4501">9910 476 0,'0'0'45,"4"-13"1,-4 13 1,11-17 2,-9 44-22,10-59-8,1 26-1,-3 3 0,-2 0 2,3 3 2,-1 6 3,1 5 1,0 6-1,-3 5-4,2 4-1,-3 4-1,-2 0-2,1-1-3,-3-2-2,-1-4-2,1-4 1,-3-5-11,0-6 0,0-8 0,0 0 0,0 0 0,-8-16 0,8-1 0,-2-4 0,4-7 0,6 1 0,2-6 0,5 2 0,6 6 0,-1-1 0,4 5 0,1 9 0,-3 4 0,0 5 0,-2 6 0,-2 8 0,-2 7 0,-3 6 0,-2-2 0,-2 3 0,0 4 0,0-4 0,-4-3 0,2-3 0,-2-4 0,-2-4 0,1 0 0,-4-11 0,0 0-39,0 0-41,0-6-5,0-6-2,-9-5-7,3-2-2</inkml:trace>
          <inkml:trace contextRef="#ctx0" brushRef="#br1" timeOffset="29421.6517">9634 555 25,'-2'-9'42,"2"9"4,0 0 2,-5-9-24,5 9-2,0 0 1,0 0-1,0 0 1,0 0 4,-4-11-1,4 11-3,0 0-1,0 0-4,0 0-4,0 0-5,0 0-3,0 0-3,0 0-3,0 0-1,0 0-1,0 0 1,0 0-1,0 7 2,0-7 0,-6 9 2,6-9-1,-7 14 1,7-14 2,-14 17 0,5-6 1,-2 2 0,1 1 0,2 0 0,-3 3-1,1-2 0,1 0 0,3-1-1,-1-3 2,4-2 0,3-9 0,-8 12 1,8-12-1,0 0 0,0 0-1,0 0 0,0 0-2,-8 7-1,8-7 1,0 0 0,0 0-2,0 0 0,0 0 0,0 0 0,-10 10 0,10-10 0,0 0 0,-7 10 0,7-10 0,0 0 0,-5 11 0,5-11 0,0 0 0,0 0 0,0 0 0,0 0 0,0 0 0,0 0 0,0 0 0,0 0 0,0 0 0,4-8 0,-4 8-31,8-11-45,-8 11-4,8-20-2,-1 6-6,-4-6-4</inkml:trace>
        </inkml:traceGroup>
        <inkml:traceGroup>
          <inkml:annotationXML>
            <emma:emma xmlns:emma="http://www.w3.org/2003/04/emma" version="1.0">
              <emma:interpretation id="{790491C0-32C7-43BA-B51E-A0CEEE88DB28}" emma:medium="tactile" emma:mode="ink">
                <msink:context xmlns:msink="http://schemas.microsoft.com/ink/2010/main" type="inkWord" rotatedBoundingBox="13657,3135 13774,3136 13772,3412 13656,3411"/>
              </emma:interpretation>
              <emma:one-of disjunction-type="recognition" id="oneOf9">
                <emma:interpretation id="interp45" emma:lang="ko-KR" emma:confidence="0">
                  <emma:literal>,</emma:literal>
                </emma:interpretation>
                <emma:interpretation id="interp46" emma:lang="ko-KR" emma:confidence="0">
                  <emma:literal>.</emma:literal>
                </emma:interpretation>
                <emma:interpretation id="interp47" emma:lang="ko-KR" emma:confidence="0">
                  <emma:literal>;</emma:literal>
                </emma:interpretation>
                <emma:interpretation id="interp48" emma:lang="ko-KR" emma:confidence="0">
                  <emma:literal>&gt;</emma:literal>
                </emma:interpretation>
                <emma:interpretation id="interp4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31839.6559">11003 645 11,'-9'-10'63,"9"10"7,-11-14 5,11 14-2,-5-9-27,5 9-4,0 0-5,-2-9-9,2 9-8,0 0-7,0 0-5,5 0-3,-5 0-3,11 8-3,-11-8 0,18 15 0,-5-1 0,0 4-1,0 3 2,-5 0 0,2 2 3,-8-1 0,-2 1 1,-2-2 1,-9-3 0,-5-1-1,0-3-4,-2-2 0,0-4 0,3 0 0,4-2 0,11-6-19,-10 7-57,10-7-3,13-8-2,-1-4-6,3 3-5</inkml:trace>
        </inkml:traceGroup>
        <inkml:traceGroup>
          <inkml:annotationXML>
            <emma:emma xmlns:emma="http://www.w3.org/2003/04/emma" version="1.0">
              <emma:interpretation id="{0119F39E-6168-4F39-A700-44432EE8E0DB}" emma:medium="tactile" emma:mode="ink">
                <msink:context xmlns:msink="http://schemas.microsoft.com/ink/2010/main" type="inkWord" rotatedBoundingBox="16150,2579 16765,2583 16761,3155 16146,3151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v</emma:literal>
                </emma:interpretation>
                <emma:interpretation id="interp52" emma:lang="ko-KR" emma:confidence="0">
                  <emma:literal>8</emma:literal>
                </emma:interpretation>
                <emma:interpretation id="interp53" emma:lang="ko-KR" emma:confidence="0">
                  <emma:literal>『</emma:literal>
                </emma:interpretation>
                <emma:interpretation id="interp54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2.92704E6">13522 283 16,'-6'-18'43,"-6"-1"5,5-39-28,-5 39 1,6 3 2,-5 0 0,6 0-2,0-3 0,3 6 0,-2-2-4,4 15-2,-6-19-3,6 19 0,0 5 0,1 8-1,5 16 0,-1 3-2,2 12 1,3 5 2,1 11 1,-1-5-3,1-2-4,-6-2-2,5-3-1,-5-6-2,4-11 1,-8-7 3,5-6 5,-5-8 1,-1-10 0,0 0 0,8-5 0,0-21-1,3-4-2,7-8-5,2-8-4,3-8-3,5-2 1,2-2-1,0 5 1,-5 8 1,1 0 0,0 9 1,-2 7 0,-2 12 0,-3 0 1,1 6-1,-5 8-2,7 3-3,-8 5-3,1 4-7,-4 4-12,3-2-13,21 6-33,-20-2-4,8 3-3,-8-9 1</inkml:trace>
        </inkml:traceGroup>
        <inkml:traceGroup>
          <inkml:annotationXML>
            <emma:emma xmlns:emma="http://www.w3.org/2003/04/emma" version="1.0">
              <emma:interpretation id="{1AF5AD21-CE29-41EE-AA28-6DFE6B6D19D2}" emma:medium="tactile" emma:mode="ink">
                <msink:context xmlns:msink="http://schemas.microsoft.com/ink/2010/main" type="inkWord" rotatedBoundingBox="16794,2587 17244,2590 17241,3140 16790,3137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시</emma:literal>
                </emma:interpretation>
                <emma:interpretation id="interp57" emma:lang="ko-KR" emma:confidence="0">
                  <emma:literal>더</emma:literal>
                </emma:interpretation>
                <emma:interpretation id="interp58" emma:lang="ko-KR" emma:confidence="0">
                  <emma:literal>의</emma:literal>
                </emma:interpretation>
                <emma:interpretation id="interp59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2.92754E6">14455 141 31,'1'-9'51,"-1"9"2,-3-20-4,-1-7-13,-1 15-35,5 12 0,-14-14-2,6 12 1,-3 2 7,-2 1 6,-3 12 5,-4 0 6,-6 12 2,-3 3 2,-5 11 0,-2 4-2,0 11-8,5-1-3,-3-3-4,11 4-4,4-7-3,12-2-2,7-10 1,12-8 0,9-11 0,4-11 1,4-8 0,4-15-1,4-9 0,-1-13-1,0-3-1,1-4-1,-4-2-2,-1 6 1,-5 3-2,-3 6-2,-8 15 0,-3 6 1,-5 13 0,-8 0 1,3 18-1,-3 5 1,-5 4 1,3 4 2,-1 3-5,3 2-12,0-5-14,1 0-39,8-8-2,-3-7-5,8-7-4,-5-6 1</inkml:trace>
        </inkml:traceGroup>
        <inkml:traceGroup>
          <inkml:annotationXML>
            <emma:emma xmlns:emma="http://www.w3.org/2003/04/emma" version="1.0">
              <emma:interpretation id="{7094AC82-4178-4FD5-93AD-3A9C580C9007}" emma:medium="tactile" emma:mode="ink">
                <msink:context xmlns:msink="http://schemas.microsoft.com/ink/2010/main" type="inkWord" rotatedBoundingBox="17452,2699 17807,2702 17804,3113 17449,3110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서</emma:literal>
                </emma:interpretation>
                <emma:interpretation id="interp62" emma:lang="ko-KR" emma:confidence="0">
                  <emma:literal>M</emma:literal>
                </emma:interpretation>
                <emma:interpretation id="interp63" emma:lang="ko-KR" emma:confidence="0">
                  <emma:literal>H</emma:literal>
                </emma:interpretation>
                <emma:interpretation id="interp64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2.92799E6">14792 167 25,'7'31'79,"-7"2"1,0 10-5,-7 4-2,2-1-2,-1-1-52,0 1-6,0-5-6,1-5 1,2-9 0,-1-11 0,4-16 0,0 0-1,-11-5-2,11-16-3,0-9-3,8-5-7,2-6-2,5 1-2,5-2 0,2 0 0,6 5 0,0 5 4,0 10 2,4 8 3,-4 9 1,-2 5 2,-3 6 2,-1 12 2,-4 7 2,-5 9 1,-5-1 1,-4 3 1,-3 1-2,-1-2 1,0-3-1,-2-5-2,-2-8-4,2 2-9,2-21-16,-3 12-48,3-12-1,9 0-5,2-8-6,1-11-2</inkml:trace>
        </inkml:traceGroup>
        <inkml:traceGroup>
          <inkml:annotationXML>
            <emma:emma xmlns:emma="http://www.w3.org/2003/04/emma" version="1.0">
              <emma:interpretation id="{978B0257-5934-401F-A265-DC3F909F1C29}" emma:medium="tactile" emma:mode="ink">
                <msink:context xmlns:msink="http://schemas.microsoft.com/ink/2010/main" type="inkWord" rotatedBoundingBox="18197,2533 18729,2537 18725,3166 18193,3162"/>
              </emma:interpretation>
              <emma:one-of disjunction-type="recognition" id="oneOf13">
                <emma:interpretation id="interp65" emma:lang="ko-KR" emma:confidence="0">
                  <emma:literal>K</emma:literal>
                </emma:interpretation>
                <emma:interpretation id="interp66" emma:lang="ko-KR" emma:confidence="0">
                  <emma:literal>k</emma:literal>
                </emma:interpretation>
                <emma:interpretation id="interp67" emma:lang="ko-KR" emma:confidence="0">
                  <emma:literal>《</emma:literal>
                </emma:interpretation>
                <emma:interpretation id="interp68" emma:lang="ko-KR" emma:confidence="0">
                  <emma:literal>u</emma:literal>
                </emma:interpretation>
                <emma:interpretation id="interp6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2.92848E6">15539 15 8,'0'0'63,"-8"-14"2,8 14-1,-5 13 0,5 4-2,-33 12-45,33 6-7,1 12-1,3 1 4,-3 13 0,2-4-2,1 2-2,-2-4 0,-2-6-2,0-7-2,0-4-1,0-7 1,2-13-3,1-3-3,-3-15-5,7 15-18,-7-15-45,12-1-2,-2-10-5,-2-10-4,8-6-3</inkml:trace>
          <inkml:trace contextRef="#ctx0" brushRef="#br2" timeOffset="2.92879E6">15950 125 16,'-15'22'73,"-15"0"4,-8 4-2,-7 4-6,1 0-1,-4 10-48,3 0-10,12-4-3,6-6-5,10-2 1,12-7 1,8-7 0,16-5 0,7-6 2,10 2-2,1-3 2,7 6-1,-5-4-2,-1 6-1,-7 0-1,-5 6-4,-4-4-7,-7 2-21,36 3-41,-45-9-1,3 2-5,-9-10-5,17 6-1</inkml:trace>
        </inkml:traceGroup>
        <inkml:traceGroup>
          <inkml:annotationXML>
            <emma:emma xmlns:emma="http://www.w3.org/2003/04/emma" version="1.0">
              <emma:interpretation id="{87EDF971-DDAF-4894-ACF3-673D857F9C7D}" emma:medium="tactile" emma:mode="ink">
                <msink:context xmlns:msink="http://schemas.microsoft.com/ink/2010/main" type="inkWord" rotatedBoundingBox="19063,2782 19621,2786 19619,3077 19061,3073"/>
              </emma:interpretation>
              <emma:one-of disjunction-type="recognition" id="oneOf14">
                <emma:interpretation id="interp70" emma:lang="ko-KR" emma:confidence="0">
                  <emma:literal>=</emma:literal>
                </emma:interpretation>
                <emma:interpretation id="interp71" emma:lang="ko-KR" emma:confidence="0">
                  <emma:literal>二</emma:literal>
                </emma:interpretation>
                <emma:interpretation id="interp72" emma:lang="ko-KR" emma:confidence="0">
                  <emma:literal>ㄷ</emma:literal>
                </emma:interpretation>
                <emma:interpretation id="interp73" emma:lang="ko-KR" emma:confidence="0">
                  <emma:literal>느</emma:literal>
                </emma:interpretation>
                <emma:interpretation id="interp74" emma:lang="ko-KR" emma:confidence="0">
                  <emma:literal>그</emma:literal>
                </emma:interpretation>
              </emma:one-of>
            </emma:emma>
          </inkml:annotationXML>
          <inkml:trace contextRef="#ctx0" brushRef="#br2" timeOffset="2.92943E6">16456 283 73,'0'0'76,"-11"4"-3,11-4-6,-10 0-2,-30 0-42,40 0-10,0 0-8,0 0-2,10 4 2,1 0 1,5-4 1,4 1 1,7-1 0,5-3 2,2 1-3,4-4-2,0 2-2,1-3 0,-1-1-2,-2 2-4,-4 6-4,-6-5-11,-3 3-19,-5 2-35,-9 0-5,-9 0-4,-7 2-3,-10 4 5</inkml:trace>
          <inkml:trace contextRef="#ctx0" brushRef="#br2" timeOffset="2.92965E6">16359 498 85,'-1'14'91,"1"-5"-4,12 1-7,8-3-1,10-6-2,21-1-70,-7 0-5,2 2-1,2-1-3,-1-1 0,-6 0-5,-2-5-7,-5-2-26,28-1-39,-40-6 1,3 4-4,-9-7-5,5 0 0</inkml:trace>
        </inkml:traceGroup>
        <inkml:traceGroup>
          <inkml:annotationXML>
            <emma:emma xmlns:emma="http://www.w3.org/2003/04/emma" version="1.0">
              <emma:interpretation id="{204198AA-75F7-4830-B575-451DE2954B4C}" emma:medium="tactile" emma:mode="ink">
                <msink:context xmlns:msink="http://schemas.microsoft.com/ink/2010/main" type="inkWord" rotatedBoundingBox="20076,2540 20633,2544 20630,3120 20072,3116"/>
              </emma:interpretation>
              <emma:one-of disjunction-type="recognition" id="oneOf15">
                <emma:interpretation id="interp75" emma:lang="ko-KR" emma:confidence="0">
                  <emma:literal>r</emma:literal>
                </emma:interpretation>
                <emma:interpretation id="interp76" emma:lang="ko-KR" emma:confidence="0">
                  <emma:literal>ㅏ</emma:literal>
                </emma:interpretation>
                <emma:interpretation id="interp77" emma:lang="ko-KR" emma:confidence="0">
                  <emma:literal>「</emma:literal>
                </emma:interpretation>
                <emma:interpretation id="interp78" emma:lang="ko-KR" emma:confidence="0">
                  <emma:literal>广</emma:literal>
                </emma:interpretation>
                <emma:interpretation id="interp7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2.93015E6">17387 8 27,'10'0'67,"-10"0"2,11 12-2,-8 7-5,0 9 0,-17 14-51,12 7-11,0 10 4,0 3 0,-2 3-1,3-7 0,-1-7 3,0-6 3,0-10 7,-1-10 4,3-7 0,-2-10 0,2-8-2,-4-6-2,-1-8-9,5-11-7,0-5 0,2-3-4,3-10-8,5-2-1,4 2 0,8-1 1,4 3 2,4 3 2,6 2 5,4 7 0,3 8 3,4 6 0,2 6 0,0 4 1,-4 5-4,-5 0-22,-3 8-45,-8-1-1,-4 4-6,-14-8-1,-11-3-3</inkml:trace>
        </inkml:traceGroup>
      </inkml:traceGroup>
    </inkml:traceGroup>
    <inkml:traceGroup>
      <inkml:annotationXML>
        <emma:emma xmlns:emma="http://www.w3.org/2003/04/emma" version="1.0">
          <emma:interpretation id="{479F269A-9EE9-4202-A1E8-273158875124}" emma:medium="tactile" emma:mode="ink">
            <msink:context xmlns:msink="http://schemas.microsoft.com/ink/2010/main" type="paragraph" rotatedBoundingBox="5776,4730 21861,4451 21892,6249 5807,65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42992E6-D685-462C-9533-1392A72D8BF5}" emma:medium="tactile" emma:mode="ink">
              <msink:context xmlns:msink="http://schemas.microsoft.com/ink/2010/main" type="line" rotatedBoundingBox="5776,4730 21861,4451 21892,6249 5807,6528"/>
            </emma:interpretation>
          </emma:emma>
        </inkml:annotationXML>
        <inkml:traceGroup>
          <inkml:annotationXML>
            <emma:emma xmlns:emma="http://www.w3.org/2003/04/emma" version="1.0">
              <emma:interpretation id="{47034688-7ADE-4357-9D7F-6E424F3168C5}" emma:medium="tactile" emma:mode="ink">
                <msink:context xmlns:msink="http://schemas.microsoft.com/ink/2010/main" type="inkWord" rotatedBoundingBox="5780,4964 7346,4936 7371,6330 5804,6357"/>
              </emma:interpretation>
              <emma:one-of disjunction-type="recognition" id="oneOf16">
                <emma:interpretation id="interp80" emma:lang="ko-KR" emma:confidence="0">
                  <emma:literal>외</emma:literal>
                </emma:interpretation>
                <emma:interpretation id="interp81" emma:lang="ko-KR" emma:confidence="0">
                  <emma:literal>와</emma:literal>
                </emma:interpretation>
                <emma:interpretation id="interp82" emma:lang="ko-KR" emma:confidence="0">
                  <emma:literal>의</emma:literal>
                </emma:interpretation>
                <emma:interpretation id="interp83" emma:lang="ko-KR" emma:confidence="0">
                  <emma:literal>되</emma:literal>
                </emma:interpretation>
                <emma:interpretation id="interp84" emma:lang="ko-KR" emma:confidence="0">
                  <emma:literal>더</emma:literal>
                </emma:interpretation>
              </emma:one-of>
            </emma:emma>
          </inkml:annotationXML>
          <inkml:trace contextRef="#ctx0" brushRef="#br3" timeOffset="47486.4834">3574 2508 43,'-9'-17'78,"-2"-1"-4,3 1-3,4-16-4,4 33 1,0 0-47,0 0-10,14 20 0,-2 5-11,3 7 13,6 4 1,-3 10 2,11 2-1,-4 3-6,4 0-9,-7-7 0,1-4 0,-2-4 0,-3-9 0,-3-5 0,-5-6 0,-2-5 0,-8-11 0,0 0 0,0 0 0,3-9 0,-8-8 0,-4-6 0,-2-3 0,-3-7 0,-4-4 0,0-1 0,0-1 0,-5-1 0,-1 0 0,2 6 0,-1 0 0,1 6 0,-3 8 0,3 1 0,-6 9 0,5 8 0,-2 8 0,-4 11 0,-3 14 0,-4 9 0,-4 13 0,0 15 0,-4 11 0,2 14 0,0 5 0,6 3 0,6 4 0,9 1 0,12-9 0,9-10 0,19-10 0,20-13 0,13-15 0,16-10 0,12-16 0,11-12 0,-2-8 0,4-6 0,-6-8 0,-12-6 0,-13 0 0,-9 2 0,-10 2 0,-20-5 0,-4 6-31,-6 21-32,-12-23-25,2-5-5,-4-4-3,1-1-2</inkml:trace>
          <inkml:trace contextRef="#ctx0" brushRef="#br3" timeOffset="47564.4836">4085 3271 20,'29'-34'29,"6"10"0,-2 13-58,8 1 0</inkml:trace>
          <inkml:trace contextRef="#ctx0" brushRef="#br3" timeOffset="48313.2849">4578 2659 26,'13'-21'58,"0"-4"4,1 3-62,-2-5 64,-17 9 1,10 5-65,5 7 0,-10 6 0,5 3 37,-8 19 0,-9 15 0,-11 20-3,-8 13-2,-5 17-4,-8 16-4,0 8-17,4 5-7,10-3 0,8-5 0,11-15 0,11-9 0,12-17 0,13-12 0,7-13 0,1-10 0,-3-7 0,-1-7 0,-4-2 0,-6-7 0,-5-7 0,-3 0 0,-11-2-8,10 0-66,-3-9-11,-3-15-2,5 0-5,2-10-3</inkml:trace>
        </inkml:traceGroup>
        <inkml:traceGroup>
          <inkml:annotationXML>
            <emma:emma xmlns:emma="http://www.w3.org/2003/04/emma" version="1.0">
              <emma:interpretation id="{0917924C-0E23-481E-9ADA-19DF23C5EE27}" emma:medium="tactile" emma:mode="ink">
                <msink:context xmlns:msink="http://schemas.microsoft.com/ink/2010/main" type="inkWord" rotatedBoundingBox="7599,4977 8771,4957 8795,6292 7622,6312"/>
              </emma:interpretation>
              <emma:one-of disjunction-type="recognition" id="oneOf17">
                <emma:interpretation id="interp85" emma:lang="ko-KR" emma:confidence="0">
                  <emma:literal>에</emma:literal>
                </emma:interpretation>
                <emma:interpretation id="interp86" emma:lang="ko-KR" emma:confidence="0">
                  <emma:literal>세</emma:literal>
                </emma:interpretation>
                <emma:interpretation id="interp87" emma:lang="ko-KR" emma:confidence="0">
                  <emma:literal>예</emma:literal>
                </emma:interpretation>
                <emma:interpretation id="interp88" emma:lang="ko-KR" emma:confidence="0">
                  <emma:literal>네</emma:literal>
                </emma:interpretation>
                <emma:interpretation id="interp89" emma:lang="ko-KR" emma:confidence="0">
                  <emma:literal>비</emma:literal>
                </emma:interpretation>
              </emma:one-of>
            </emma:emma>
          </inkml:annotationXML>
          <inkml:trace contextRef="#ctx0" brushRef="#br3" timeOffset="48937.286">5074 2921 56,'8'-15'66,"-8"2"-2,0 13-4,6-10 3,-6 10-36,0 17 2,-4 11-3,-9 13-3,2 14-3,0 16 1,-7 7 2,-2 8-5,0 2-3,4-6-15,2-5 0,4-9 0,1-17 0,3-13 0,-1-12 0,5-7 0,2-19 0,0 0 0,-9-9 0,8-13 0,1-8 0,0-12 0,7-10 0,1-10 0,3-9 0,4-8 0,2-5 0,1-2 0,2 1 0,0-1 0,2 10 0,3 5 0,1 8 0,-1 12 0,0 10 0,-3 10 0,2 14 0,0 13 0,-3 11 0,-2 25 0,0 18 0,-4 15 0,1 18 0,-1 6 0,0 4 0,-5 4 0,-1-5 0,1-14 0,-1-14 0,2-13 0,-1-14 0,-3-8 0,-1-10 0,0-10 0,-6-9 0,0 0 0,11 2 0,-9-11 0,3-14-25,1 3-61,-6-6-3,4 1-3,-4-6-6,0 2 0</inkml:trace>
          <inkml:trace contextRef="#ctx0" brushRef="#br3" timeOffset="49186.8864">5146 3261 75,'-37'2'83,"6"-2"-5,2 0-5,11 0-3,2 0 1,16 0-59,5 0-3,15 0-1,9 0-2,8 0 1,6 0 1,4 0 1,-1-1-7,1 0-2,-3-1 0,-5 2 0,-11 0-4,-4 0-32,-4 2-39,-8-9 18,3 0-23,-4-5-6,0-1-4,-1-13 7</inkml:trace>
          <inkml:trace contextRef="#ctx0" brushRef="#br3" timeOffset="49592.4871">5584 2469 49,'5'-13'73,"7"7"-3,0-7-2,8 8 0,7 5 1,9 11-69,6 14 18,3 15 0,6 12 0,1 16 3,2 17 0,-5 12-3,-12 8-18,-7 4 0,-11 1 0,-12-4 0,-7-7 0,-11-12 0,-12-8 0,-9-14 0,-2-12 0,-4-13 0,3-8 0,1-2 0,1-13 0,9-4-37,11-4-49,3-14-3,6-7-5,3-10-4,11-10-1</inkml:trace>
        </inkml:traceGroup>
        <inkml:traceGroup>
          <inkml:annotationXML>
            <emma:emma xmlns:emma="http://www.w3.org/2003/04/emma" version="1.0">
              <emma:interpretation id="{93A983A2-2FA9-4E8E-A49B-3A92E4FD453A}" emma:medium="tactile" emma:mode="ink">
                <msink:context xmlns:msink="http://schemas.microsoft.com/ink/2010/main" type="inkWord" rotatedBoundingBox="10634,5399 10770,5397 10777,5792 10641,5795"/>
              </emma:interpretation>
              <emma:one-of disjunction-type="recognition" id="oneOf18">
                <emma:interpretation id="interp90" emma:lang="ko-KR" emma:confidence="0">
                  <emma:literal>i</emma:literal>
                </emma:interpretation>
                <emma:interpretation id="interp91" emma:lang="ko-KR" emma:confidence="0">
                  <emma:literal>"</emma:literal>
                </emma:interpretation>
                <emma:interpretation id="interp92" emma:lang="ko-KR" emma:confidence="0">
                  <emma:literal>ⅰ</emma:literal>
                </emma:interpretation>
                <emma:interpretation id="interp93" emma:lang="ko-KR" emma:confidence="0">
                  <emma:literal>O</emma:literal>
                </emma:interpretation>
                <emma:interpretation id="interp94" emma:lang="ko-KR" emma:confidence="0">
                  <emma:literal>『</emma:literal>
                </emma:interpretation>
              </emma:one-of>
            </emma:emma>
          </inkml:annotationXML>
          <inkml:trace contextRef="#ctx0" brushRef="#br3" timeOffset="51480.0902">7965 3072 12,'-13'27'72,"5"1"7,1-1-3,6-7-3,1-7 0,3 13-25,5-10-33,2-8-1,-10-8-12,18 14-25,-18-14-45,13 10-3,0-10-4,-13 0-6,23-13-6</inkml:trace>
          <inkml:trace contextRef="#ctx0" brushRef="#br3" timeOffset="51308.49">8019 2896 26,'0'0'75,"0"0"5,-14-13-5,14 13-4,-6-14-1,-24 11-43,30 3-7,0 0-7,0 0-3,6 3-1,-6-3-1,15 18 0,-6-9 1,4 3-1,-1-1-6,2 3-11,-2-3-25,-3-1-39,-9-10 18,9 12 0,-9-12-28,0 0-4,0 0-1</inkml:trace>
        </inkml:traceGroup>
        <inkml:traceGroup>
          <inkml:annotationXML>
            <emma:emma xmlns:emma="http://www.w3.org/2003/04/emma" version="1.0">
              <emma:interpretation id="{FCE0FFF7-713F-4EFC-9CF3-24CC2F773CA5}" emma:medium="tactile" emma:mode="ink">
                <msink:context xmlns:msink="http://schemas.microsoft.com/ink/2010/main" type="inkWord" rotatedBoundingBox="12102,5376 13243,5356 13253,5971 12113,5990"/>
              </emma:interpretation>
              <emma:one-of disjunction-type="recognition" id="oneOf19">
                <emma:interpretation id="interp95" emma:lang="ko-KR" emma:confidence="0">
                  <emma:literal>와</emma:literal>
                </emma:interpretation>
                <emma:interpretation id="interp96" emma:lang="ko-KR" emma:confidence="0">
                  <emma:literal>ㆀ</emma:literal>
                </emma:interpretation>
                <emma:interpretation id="interp97" emma:lang="ko-KR" emma:confidence="0">
                  <emma:literal>∞</emma:literal>
                </emma:interpretation>
                <emma:interpretation id="interp98" emma:lang="ko-KR" emma:confidence="0">
                  <emma:literal>㉠</emma:literal>
                </emma:interpretation>
                <emma:interpretation id="interp99" emma:lang="ko-KR" emma:confidence="0">
                  <emma:literal>ㄸ</emma:literal>
                </emma:interpretation>
              </emma:one-of>
            </emma:emma>
          </inkml:annotationXML>
          <inkml:trace contextRef="#ctx0" brushRef="#br4" timeOffset="76689.7347">9685 3006 19,'16'-7'71,"-2"-3"5,-3 7 0,-11 3-5,10-14-1,-28 11-43,18 3-7,-2-9-8,2 9-3,-1-12-4,1 12-2,-1-16-1,1 7 0,0-1 1,0-2-2,0 2 1,-2-2-2,-2 2-1,-1 0 1,-5-1-1,-4 5-1,-1 3-1,-6 3 0,-4 7 0,-1 9 2,-4 5 0,0 7 2,1 9 2,1 8 0,3 3 2,6 4-1,5 4 1,6-4 1,5 1-1,6-8-1,8-3 1,8-10-1,7-10 1,7-8 0,7-9-3,7-6-2,4-14 0,7-7 0,-1-9 0,2-8 0,2-2 0,-3-2 0,-6-4 0,-6 6 0,-6 3 0,-9 7 0,-4 7 0,-10 7 0,-7 3 0,-10 14 0,0 0 0,0 0-2,-3 22 0,-6 4 0,-2 9 0,-2 6 1,2 9 2,3 3 0,5-1 0,7-5 2,10-6 0,11-9-3,8-8 0,10-14 0,9-10 0,5-10 0,-2-11 0,-3-12 0,-5-3 0,-14-4 0,-7-1 0,-15-1 0,-12 1 0,-21 2 0,-6 4 0,-7 10 0,-8 1 0,-1 8 0,1 4 0,3 7 0,6 4 0,7 1 0,7 1-32,-31 5-46,82 5-2,-31-11-3,22 6-6,-2-9-3</inkml:trace>
        </inkml:traceGroup>
        <inkml:traceGroup>
          <inkml:annotationXML>
            <emma:emma xmlns:emma="http://www.w3.org/2003/04/emma" version="1.0">
              <emma:interpretation id="{BBE4BBB0-05CD-4900-A2A3-014154281C3D}" emma:medium="tactile" emma:mode="ink">
                <msink:context xmlns:msink="http://schemas.microsoft.com/ink/2010/main" type="inkWord" rotatedBoundingBox="13449,5164 13524,5162 13540,6063 13464,6065"/>
              </emma:interpretation>
              <emma:one-of disjunction-type="recognition" id="oneOf20">
                <emma:interpretation id="interp100" emma:lang="ko-KR" emma:confidence="0">
                  <emma:literal>l</emma:literal>
                </emma:interpretation>
                <emma:interpretation id="interp101" emma:lang="ko-KR" emma:confidence="0">
                  <emma:literal>1</emma:literal>
                </emma:interpretation>
                <emma:interpretation id="interp102" emma:lang="ko-KR" emma:confidence="0">
                  <emma:literal>I</emma:literal>
                </emma:interpretation>
                <emma:interpretation id="interp103" emma:lang="ko-KR" emma:confidence="0">
                  <emma:literal>Ⅰ</emma:literal>
                </emma:interpretation>
                <emma:interpretation id="interp104" emma:lang="ko-KR" emma:confidence="0">
                  <emma:literal>ㅣ</emma:literal>
                </emma:interpretation>
              </emma:one-of>
            </emma:emma>
          </inkml:annotationXML>
          <inkml:trace contextRef="#ctx0" brushRef="#br4" timeOffset="77032.9353">10820 2630 44,'1'21'76,"-1"15"1,-7 37 3,-1-10-4,-2 11-15,2 10-34,-2 3 1,3 1-7,-2-4-6,7-10-9,1-7-6,1-15 0,3-14 0,1-11 0,-3-8 0,3-4 0,-4-15-11,0 0-65,2-6-4,-2-16-1,2-2-6,0-12-8</inkml:trace>
        </inkml:traceGroup>
        <inkml:traceGroup>
          <inkml:annotationXML>
            <emma:emma xmlns:emma="http://www.w3.org/2003/04/emma" version="1.0">
              <emma:interpretation id="{03CC4882-624E-4D0A-8DD6-93BC009E2682}" emma:medium="tactile" emma:mode="ink">
                <msink:context xmlns:msink="http://schemas.microsoft.com/ink/2010/main" type="inkWord" rotatedBoundingBox="13796,5614 14271,5606 14277,5960 13802,5968"/>
              </emma:interpretation>
              <emma:one-of disjunction-type="recognition" id="oneOf21">
                <emma:interpretation id="interp105" emma:lang="ko-KR" emma:confidence="0">
                  <emma:literal>u</emma:literal>
                </emma:interpretation>
                <emma:interpretation id="interp106" emma:lang="ko-KR" emma:confidence="0">
                  <emma:literal>나</emma:literal>
                </emma:interpretation>
                <emma:interpretation id="interp107" emma:lang="ko-KR" emma:confidence="0">
                  <emma:literal>니</emma:literal>
                </emma:interpretation>
                <emma:interpretation id="interp108" emma:lang="ko-KR" emma:confidence="0">
                  <emma:literal>ㅥ</emma:literal>
                </emma:interpretation>
                <emma:interpretation id="interp109" emma:lang="ko-KR" emma:confidence="0">
                  <emma:literal>ㅦ</emma:literal>
                </emma:interpretation>
              </emma:one-of>
            </emma:emma>
          </inkml:annotationXML>
          <inkml:trace contextRef="#ctx0" brushRef="#br4" timeOffset="77594.5361">11109 3151 29,'7'-11'54,"-7"11"10,0 0 4,1 11 3,-1 4-35,-1 7-6,-7 7 2,4 1-2,-3 5-4,7-5-5,0 1-6,8-3-3,6-11-3,4-2 0,7-9-4,1-6-5,3-6 0,-3-10 0,0-7 0,0-5 0,-2-9 0,-6-1 0,-3-5 0,-4 4 0,-4 4-4,-2 7-1,-3 4-1,-2 9 3,0 15 3,0 0 1,0 9 2,-2 9 0,2 9 1,0 3 1,0 5-3,0 5-2,3 0 0,1-6 0,2-1 0,2-5 0,-1-9 0,5 3 0,-2-12 0,5-3-9,32-7-69,-29-9-3,3-3-3,-1-13-6,6 0-5</inkml:trace>
        </inkml:traceGroup>
        <inkml:traceGroup>
          <inkml:annotationXML>
            <emma:emma xmlns:emma="http://www.w3.org/2003/04/emma" version="1.0">
              <emma:interpretation id="{0417DC7E-1DC9-49B2-A506-DA474B553A82}" emma:medium="tactile" emma:mode="ink">
                <msink:context xmlns:msink="http://schemas.microsoft.com/ink/2010/main" type="inkWord" rotatedBoundingBox="14375,5602 14853,5593 14859,5922 14381,5930"/>
              </emma:interpretation>
              <emma:one-of disjunction-type="recognition" id="oneOf22">
                <emma:interpretation id="interp110" emma:lang="ko-KR" emma:confidence="0">
                  <emma:literal>m</emma:literal>
                </emma:interpretation>
                <emma:interpretation id="interp111" emma:lang="ko-KR" emma:confidence="0">
                  <emma:literal>새</emma:literal>
                </emma:interpretation>
                <emma:interpretation id="interp112" emma:lang="ko-KR" emma:confidence="0">
                  <emma:literal>머</emma:literal>
                </emma:interpretation>
                <emma:interpretation id="interp113" emma:lang="ko-KR" emma:confidence="0">
                  <emma:literal>n</emma:literal>
                </emma:interpretation>
                <emma:interpretation id="interp114" emma:lang="ko-KR" emma:confidence="0">
                  <emma:literal>M</emma:literal>
                </emma:interpretation>
              </emma:one-of>
            </emma:emma>
          </inkml:annotationXML>
          <inkml:trace contextRef="#ctx0" brushRef="#br4" timeOffset="78234.1374">11746 3068 51,'7'18'67,"-7"-5"8,0 8 0,-10 0-2,-5 4-40,6 11 0,0-3-1,0-2-6,0 1-9,3-9-6,1-1-4,3-3-1,0-5-1,2-14-5,0 0 0,0 0 0,2-10 0,0-11 0,7-8 0,0-3 0,2-6-2,2 1-10,1-1 1,1 4 1,-3 8 3,5 5 3,-6 7 6,-2 10 2,0 4 2,-4 10 1,1 7 1,-2 10 0,-1 2 0,-2 3-5,0 3-3,-1-3 0,0-2 0,0-5 0,0-3 0,0-6 0,0-6 0,0-10 0,0 0 0,0 0 0,6-5 0,-2-13 0,4-6 0,2-1 0,1-5 0,3 1 0,2-2 0,1 4 0,1 3 0,0 2 0,-2 9 0,2 3 0,0 7 0,-3 5 0,-1 9 0,-2 6 0,-2 9 0,0 4 0,-2 1 0,-2 2 0,-1-1 0,-2-4 0,0-2 0,-2-6 0,2-4 0,-1-7 0,5 0 0,14-5-64,-21-4-20,12-11 0,-9-8-8,7 0-5,-5-11 7</inkml:trace>
        </inkml:traceGroup>
        <inkml:traceGroup>
          <inkml:annotationXML>
            <emma:emma xmlns:emma="http://www.w3.org/2003/04/emma" version="1.0">
              <emma:interpretation id="{525F0E13-85FC-48F9-A43E-21A8F6089042}" emma:medium="tactile" emma:mode="ink">
                <msink:context xmlns:msink="http://schemas.microsoft.com/ink/2010/main" type="inkWord" rotatedBoundingBox="14989,5650 15275,5645 15282,6070 14997,6075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n</emma:literal>
                </emma:interpretation>
                <emma:interpretation id="interp117" emma:lang="ko-KR" emma:confidence="0">
                  <emma:literal>.</emma:literal>
                </emma:interpretation>
                <emma:interpretation id="interp118" emma:lang="ko-KR" emma:confidence="0">
                  <emma:literal>아</emma:literal>
                </emma:interpretation>
                <emma:interpretation id="interp119" emma:lang="ko-KR" emma:confidence="0">
                  <emma:literal>ⅳ</emma:literal>
                </emma:interpretation>
              </emma:one-of>
            </emma:emma>
          </inkml:annotationXML>
          <inkml:trace contextRef="#ctx0" brushRef="#br4" timeOffset="78920.5386">12310 3120 35,'0'0'73,"-12"-3"-4,12 3-2,-8 0-1,8 0 3,1 16-41,0 5-10,2 4-4,-3 9 0,0 2 3,0 3-1,0-2-3,0-2-4,-1-7-6,-2-5-3,3-9 0,0-14 0,0 0 0,0 0 0,3-12 0,-1-11 0,0-2 0,5-1 0,-2-10 0,5 4 0,2-2 0,2 3 0,0 7 0,1 7 0,3 8 0,-4 5 0,2 12 0,-3 7 0,-2 11 0,-2 7 0,-3 4 0,1 4 0,-4 2 0,2-4 0,-2-3 0,0-6 0,-1-6 0,1-9 0,1-5 0,9-4 0,-2 18-26,-3-32-55,7-12-5,-4-11-2,6-3-7,-8-13-3</inkml:trace>
        </inkml:traceGroup>
        <inkml:traceGroup>
          <inkml:annotationXML>
            <emma:emma xmlns:emma="http://www.w3.org/2003/04/emma" version="1.0">
              <emma:interpretation id="{09C519F9-CD3B-47CA-91D9-156D3D291F66}" emma:medium="tactile" emma:mode="ink">
                <msink:context xmlns:msink="http://schemas.microsoft.com/ink/2010/main" type="inkWord" rotatedBoundingBox="16045,5565 16487,5557 16497,6108 16055,6116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g</emma:literal>
                </emma:interpretation>
                <emma:interpretation id="interp123" emma:lang="ko-KR" emma:confidence="0">
                  <emma:literal>8</emma:literal>
                </emma:interpretation>
                <emma:interpretation id="interp124" emma:lang="ko-KR" emma:confidence="0">
                  <emma:literal>5</emma:literal>
                </emma:interpretation>
              </emma:one-of>
            </emma:emma>
          </inkml:annotationXML>
          <inkml:trace contextRef="#ctx0" brushRef="#br4" timeOffset="79731.7401">13648 3082 12,'16'-10'70,"0"1"6,0 1-1,-1 1-2,-4-4-2,-11 11-39,9-10-12,-9 10-6,-18-1-5,-6 1-3,-9 4-2,-6 7-2,-6 3 0,-1 0 0,0 4 1,3-3-1,7 2 0,10-2-1,4 2-1,13-6 1,9 0-1,21 1 1,7-1 0,14 9 0,8-3 0,7 5 1,2 5 0,-1-2-1,-4 5 1,-16-2 3,-10 3 1,-16 2 2,-12-6-4,-19 1-4,-14-3 0,-10-2 0,-8-5 0,-3-2 0,2-7 0,5-3 0,3-6 0,15-2 0,10-11-23,14-8-58,14-2-4,13-7-3,11 1-6,3-3-4</inkml:trace>
        </inkml:traceGroup>
        <inkml:traceGroup>
          <inkml:annotationXML>
            <emma:emma xmlns:emma="http://www.w3.org/2003/04/emma" version="1.0">
              <emma:interpretation id="{6EC72D73-9B6F-463C-99D5-A5CBC5990A4B}" emma:medium="tactile" emma:mode="ink">
                <msink:context xmlns:msink="http://schemas.microsoft.com/ink/2010/main" type="inkWord" rotatedBoundingBox="16532,5520 16949,5513 16963,6335 16546,6342"/>
              </emma:interpretation>
              <emma:one-of disjunction-type="recognition" id="oneOf25">
                <emma:interpretation id="interp125" emma:lang="ko-KR" emma:confidence="0">
                  <emma:literal>.</emma:literal>
                </emma:interpretation>
                <emma:interpretation id="interp126" emma:lang="ko-KR" emma:confidence="0">
                  <emma:literal>n</emma:literal>
                </emma:interpretation>
                <emma:interpretation id="interp127" emma:lang="ko-KR" emma:confidence="0">
                  <emma:literal>p</emma:literal>
                </emma:interpretation>
                <emma:interpretation id="interp128" emma:lang="ko-KR" emma:confidence="0">
                  <emma:literal>8</emma:literal>
                </emma:interpretation>
                <emma:interpretation id="interp129" emma:lang="ko-KR" emma:confidence="0">
                  <emma:literal>P</emma:literal>
                </emma:interpretation>
              </emma:one-of>
            </emma:emma>
          </inkml:annotationXML>
          <inkml:trace contextRef="#ctx0" brushRef="#br4" timeOffset="80246.541">13842 3261 17,'21'-15'65,"0"4"3,-6 2-2,3 3 1,-3 3 0,-34 3-41,28 9-2,5 11-2,-3 9-1,3 8-1,-5 8-1,2 9-3,-2 1-3,-4 7-13,-2-3 0,-3-4 0,1-6 0,-1-8 0,0-7 0,-2-10 0,-2-9 0,4-15 0,-17 2 0,6-9 0,-4-11 0,0-8 0,-3-8 0,0-10 0,-2-4 0,4-7 0,2-7 0,4-7-3,6 1-12,3-2 3,5 1 2,11 6 3,9 5 3,10 10 6,3 9 1,8 13 1,-3 9 1,0 14 1,-5 6 0,-5 14 0,-8 7 0,-11 9-1,-9 6 0,-8 2-2,-13 1-3,-3-4 0,-5-1 0,-4-7 0,0-6 0,5-1-3,1-6-41,-2-5-10,-20-7-2,57-5 0,-4-6-3,6-6-1,4 1 3,5-9 12,13 0 33,10 1 12,34-2-1,-61 2-25,29 5-1</inkml:trace>
        </inkml:traceGroup>
        <inkml:traceGroup>
          <inkml:annotationXML>
            <emma:emma xmlns:emma="http://www.w3.org/2003/04/emma" version="1.0">
              <emma:interpretation id="{CCB4A7CD-62F6-4B3E-B9E8-DE54673B2CC4}" emma:medium="tactile" emma:mode="ink">
                <msink:context xmlns:msink="http://schemas.microsoft.com/ink/2010/main" type="inkWord" rotatedBoundingBox="16978,5528 17511,5519 17519,5957 16986,5966"/>
              </emma:interpretation>
              <emma:one-of disjunction-type="recognition" id="oneOf26">
                <emma:interpretation id="interp130" emma:lang="ko-KR" emma:confidence="0">
                  <emma:literal>다</emma:literal>
                </emma:interpretation>
                <emma:interpretation id="interp131" emma:lang="ko-KR" emma:confidence="0">
                  <emma:literal>a</emma:literal>
                </emma:interpretation>
                <emma:interpretation id="interp132" emma:lang="ko-KR" emma:confidence="0">
                  <emma:literal>요</emma:literal>
                </emma:interpretation>
                <emma:interpretation id="interp133" emma:lang="ko-KR" emma:confidence="0">
                  <emma:literal>q</emma:literal>
                </emma:interpretation>
                <emma:interpretation id="interp134" emma:lang="ko-KR" emma:confidence="0">
                  <emma:literal>와</emma:literal>
                </emma:interpretation>
              </emma:one-of>
            </emma:emma>
          </inkml:annotationXML>
          <inkml:trace contextRef="#ctx0" brushRef="#br4" timeOffset="80652.1417">14547 3108 32,'48'-22'74,"-20"-4"0,-5 4-2,-13 1-5,-5 2 0,-5 10-46,-19 9-2,-3 10-4,-17 14 0,-1 7 0,-9 10-1,2 8 1,1 3-4,6 0-11,9-1 0,6-7 0,10-9 0,9-6 0,7-14 0,16-4 0,6-11 0,4-11 0,3-10 0,3-10 0,0-3 0,0-12 0,-2 0 0,-9-2 0,-3 11 0,-7 1 0,1 6 0,-5 14 0,-8 16 0,0 0 0,8 12 0,-8 8 0,0 5 0,0 5 0,0-1 0,0 4 0,0-5 0,0 0 0,0-4 0,2-2 0,3-3 0,1-2-21,1-7-58,9-5-3,-2-5 21,5-3-27,1-10 23,4-3 5,-1-8 11</inkml:trace>
          <inkml:trace contextRef="#ctx0" brushRef="#br4" timeOffset="80683.3417">14785 3271 13,'27'-31'3</inkml:trace>
        </inkml:traceGroup>
        <inkml:traceGroup>
          <inkml:annotationXML>
            <emma:emma xmlns:emma="http://www.w3.org/2003/04/emma" version="1.0">
              <emma:interpretation id="{93929355-1CF4-47A2-B6D5-ED07A68615A0}" emma:medium="tactile" emma:mode="ink">
                <msink:context xmlns:msink="http://schemas.microsoft.com/ink/2010/main" type="inkWord" rotatedBoundingBox="17544,5489 19445,5456 19453,5920 17552,5953"/>
              </emma:interpretation>
              <emma:one-of disjunction-type="recognition" id="oneOf27">
                <emma:interpretation id="interp135" emma:lang="ko-KR" emma:confidence="0">
                  <emma:literal>…</emma:literal>
                </emma:interpretation>
                <emma:interpretation id="interp136" emma:lang="ko-KR" emma:confidence="0">
                  <emma:literal>m</emma:literal>
                </emma:interpretation>
                <emma:interpretation id="interp137" emma:lang="ko-KR" emma:confidence="0">
                  <emma:literal>바</emma:literal>
                </emma:interpretation>
                <emma:interpretation id="interp138" emma:lang="ko-KR" emma:confidence="0">
                  <emma:literal>마</emma:literal>
                </emma:interpretation>
                <emma:interpretation id="interp139" emma:lang="ko-KR" emma:confidence="0">
                  <emma:literal>까</emma:literal>
                </emma:interpretation>
              </emma:one-of>
            </emma:emma>
          </inkml:annotationXML>
          <inkml:trace contextRef="#ctx0" brushRef="#br4" timeOffset="81307.3426">14914 3095 19,'23'-19'50,"-5"-2"5,-3 9-1,-5 2 21,-10 10 0,0 0-1,-7 53-14,-10-30-41,-2 5-7,-4 6-5,2 3 4,-1 1-11,8 0 0,4-3 0,10-5 0,5-6 0,10-7 0,10-2 0,8-4 0,8-9 0,3-2 0,6-6 0,4-7 0,-1-5 0,4-5 0,-2-7 0,-2-5 0,-8-6 0,-4-5 0,-6 2 0,-9 2 0,-9 3 0,-9 5 0,-8 10 0,-11 7 0,-8 17 0,-9 11 0,-2 9 0,-2 12 0,4 4 0,5 6 0,8 1 0,8 1 0,11-4 0,13-8 0,9-4 0,8-6 0,6-5 0,4-5 0,-2-9 0,5-18 0,-9 15-49,-9-11-13,-4-2-4,-11-13 1,-2 42-3,-12-43 1,-18-13 7,9 12 57,3-23 6,3 7-1,-1 0 2,4 15-3,4-51 2,7 54 0,24 6-1,-16 16-1,-4-1 0,6 5 1,-6-1-2,6 2 1,-7-1-1,8 17-1,-7-4 2,15 2-1,12-5 0,2-6 1,5-6 0,9-4-2,11 6 1,14-13 1,13 6-2,-7-11 2,43 17-32,-29 3 1,9 17-2</inkml:trace>
        </inkml:traceGroup>
        <inkml:traceGroup>
          <inkml:annotationXML>
            <emma:emma xmlns:emma="http://www.w3.org/2003/04/emma" version="1.0">
              <emma:interpretation id="{DCEB3827-1986-4D1E-8D9B-151313793F86}" emma:medium="tactile" emma:mode="ink">
                <msink:context xmlns:msink="http://schemas.microsoft.com/ink/2010/main" type="inkWord" rotatedBoundingBox="19023,5344 19831,5330 19842,5964 19034,5978"/>
              </emma:interpretation>
              <emma:one-of disjunction-type="recognition" id="oneOf28">
                <emma:interpretation id="interp140" emma:lang="ko-KR" emma:confidence="0">
                  <emma:literal>왕</emma:literal>
                </emma:interpretation>
                <emma:interpretation id="interp141" emma:lang="ko-KR" emma:confidence="0">
                  <emma:literal>까</emma:literal>
                </emma:interpretation>
                <emma:interpretation id="interp142" emma:lang="ko-KR" emma:confidence="0">
                  <emma:literal>짜</emma:literal>
                </emma:interpretation>
                <emma:interpretation id="interp143" emma:lang="ko-KR" emma:confidence="0">
                  <emma:literal>랑</emma:literal>
                </emma:interpretation>
                <emma:interpretation id="interp144" emma:lang="ko-KR" emma:confidence="0">
                  <emma:literal>행</emma:literal>
                </emma:interpretation>
              </emma:one-of>
            </emma:emma>
          </inkml:annotationXML>
          <inkml:trace contextRef="#ctx0" brushRef="#br4" timeOffset="83132.5459">16324 3059 32,'0'0'49,"4"-15"3,1 7 2,37 2-22,-57 0-6,15 6-2,4-13-4,-4 13-2,9-6-6,-9 6-3,0 0-3,8 0 2,-8 0 4,8 18 4,-4 2 2,3 14 1,-1 2 2,-1 11 2,2-2 0,0 3-3,-3-3-5,0-1-13,0-13-2,-2-6 0,-1-8 0,3-4 0,-4-13 0,4 11 0,-4-11 0,0 0 0,0 0 0,0 0 0,0 0 0,-2-11 0,-1-4-29,13-5-31,-12-3-3,-3-2 1,-2-10-2,1 0 1,-3-8 6,3-2 13,-2 4 40,-18-3 3,19 5 1,1 4 1,3 5-2,-1 4 1,4 7-1,0 5 0,0 1 28,0 1 17,0-2 9,0 1 0,0-2 1,0-1 0,-1 3 1,0 0-3,1 3-23,0 1-15,0 9-12,0 0-8,0 0-13,-5 6-19,4 9-13,-32 0-3,33 0 1,3 0-2,4-1 1,4-4 5,4-2 12,3-3 21,7-4 14,31-1 2,-30 0 0,5 0 0,-5 0 0,-3 2-1,-2 3 1,1-1 0,-10 5-26,8 34 17,-12-30 24,-8-13 0,6 13 1,-6-13 3,2 19 9,-2-12 4,2 6 35,-2-28-15,2 33-18,5 16 1,0-3 2,0 9-2,1-4-6,1 6-6,0-6-8,-3-3-3,-1-8-4,0-3-2,-4-8-2,2-5-4,-3-9 0,0 0 0,0 0 0,2-18 0,0-5 0,1-4 0,2-7 0,1-4 0,3-4 0,2 2 0,7 2 0,4 6 0,6 6 0,-1 8 0,2 12 0,2 6 0,-1 13 0,-1 11 0,-6 10 0,-3 6 0,-5 6 0,-3 3 0,-3-3 0,-1-6 0,-3-5 0,-2-7 0,0-2 0,-2-13 0,5-1 0,-2-31-51,-4 19-7,5-10-2,-2-9-1,-26-2-1,23-13-5,5 1 8,-1-19 30,7 26 34,-2-26-4,13 4-26,-13 3-1</inkml:trace>
        </inkml:traceGroup>
        <inkml:traceGroup>
          <inkml:annotationXML>
            <emma:emma xmlns:emma="http://www.w3.org/2003/04/emma" version="1.0">
              <emma:interpretation id="{99A096AB-FD67-43EB-A7F8-AE84E0D83DDD}" emma:medium="tactile" emma:mode="ink">
                <msink:context xmlns:msink="http://schemas.microsoft.com/ink/2010/main" type="inkWord" rotatedBoundingBox="20551,4474 21861,4451 21886,5940 20577,5963"/>
              </emma:interpretation>
              <emma:one-of disjunction-type="recognition" id="oneOf29">
                <emma:interpretation id="interp145" emma:lang="ko-KR" emma:confidence="0">
                  <emma:literal>바</emma:literal>
                </emma:interpretation>
                <emma:interpretation id="interp146" emma:lang="ko-KR" emma:confidence="0">
                  <emma:literal>마</emma:literal>
                </emma:interpretation>
                <emma:interpretation id="interp147" emma:lang="ko-KR" emma:confidence="0">
                  <emma:literal>생</emma:literal>
                </emma:interpretation>
                <emma:interpretation id="interp148" emma:lang="ko-KR" emma:confidence="0">
                  <emma:literal>맨</emma:literal>
                </emma:interpretation>
                <emma:interpretation id="interp149" emma:lang="ko-KR" emma:confidence="0">
                  <emma:literal>妙</emma:literal>
                </emma:interpretation>
              </emma:one-of>
            </emma:emma>
          </inkml:annotationXML>
          <inkml:trace contextRef="#ctx0" brushRef="#br4" timeOffset="87516.1537">17954 2530 18,'3'-14'43,"-3"14"0,6-17 1,-6 17-31,5-11-3,-5 11-1,0 0-1,0 0 8,0 20-16,-5-4 30,2 13 3,-3 4 3,1 11 1,1 5 2,-5 9 1,5 0-4,-1 0-6,3 1-15,-2-4-4,4-3-11,0-4 0,0-5 0,0-2 0,3-7 0,0-1 0,-2-6 0,0-2 0,-1-3 0,0-3 0,0-3 0,0-1 0,-2 0 0,-1-4 0,2-2 0,-2 0 0,3-9 0,-4 12 0,4-12 0,0 0 0,0 0 0,0 0 0,0 0 0,0 0 0,0 0 0,0 0 0,0 0 0,0 0 0,0-4 0,0 4 0,-2-17 0,1 7 0,0-4 0,-4-1 0,1-3 0,-1-1 0,1-2 0,-2-7 0,-1-2 0,3-7 0,0-4 0,0-4 0,2-3 0,2-2 0,0-3 0,3 0 0,4-1 0,3 0 0,2 3 0,5-6 0,6 5 0,1-1 0,3 4 0,3 1 0,5 7 0,1 5 0,0 6 0,-3 13-2,-3 5-2,0 10 2,1 4 0,-5 13 1,-3 9 1,-1 4 1,-4 9-1,-2 4 4,-5 3 0,-4 6-2,-7 2-2,-9-5 0,-7-3 0,-11 0 0,-3-6 0,-6-7 0,-5-4 0,-5-7 0,4-6 0,-2-2 0,4-3 0,5-4 0,2-3 0,5-1 0,8-1 0,6 0 0,3 0 0,11 0 0,-11 0 0,11 0 0,7 1 0,4 5 0,5 2 0,4 4 0,3 2 0,5 6 0,6 4 0,5 6 0,4 5 0,3 0 0,4 5 0,5-4 0,-1 6 0,3-2 0,-4-7 0,-3-2 0,-6-7 0,-5-4 0,-8-3 0,-9-3 0,-5-5 0,-7-9 0,-10 0-49,0 0-36,-10-9-2,-1-7-6,-6-13 23,4-2 0,-11-21 13</inkml:trace>
          <inkml:trace contextRef="#ctx0" brushRef="#br4" timeOffset="87625.3539">18481 3084 17,'-4'-82'28,"4"5"1,5 3-27,6 45-1,7-30-29,-16 11 30,50 0 1,-23 2-3,-11 19 0,-6-1 0,6 10 0,-7-40-27,-1 49 1</inkml:trace>
          <inkml:trace contextRef="#ctx0" brushRef="#br4" timeOffset="90292.9586">18552 2349 11,'0'-13'52,"0"13"7,0-13 4,0 13-27,0-10-7,0 10-2,0 0-2,0 0-2,10 5-1,-5 9-3,2 3 0,0 8 0,-2 2 0,-2 4-19,-2 1 21,2 2-1,-3-6-4,0-1-3,-1-6-3,1-1-2,-3-9-8,3-2 0,0-9 0,0 0 0,0 0 0,0 0 0,0 0 0,-10-14 0,10-2 0,0-5 0,0-4 0,2 0 0,3-2 0,2 1 0,4-1 0,2 3 0,3 4 0,1 4 0,6 2 0,-2 3 0,2 6 0,3 5 0,-1 2 0,-1 10 0,-4 7 0,-2 1 0,-3 4 0,-2 2 0,-5-1 0,-2-1 0,-4-1 0,1-8 0,-3-1 0,0-5 0,0-9 0,0 0 0,0 0 0,0 0 0,0-6 0,1-8 0,5-3 0,1-4 0,5-2 0,-1 2 0,3-1 0,3 2 0,-1 5 0,1 7 0,5 4 0,-4 4 0,1 12 0,-4 6 0,3 8 0,-1 3 0,-4 7 0,0 0 0,-5-2 0,2 0 0,-5-4 0,-1-6 0,-2-9 0,2 0 0,-4-15 0,8-11-3,-18 8-81,10 24 21,7-36-1,-5-20 64,2-8-67,-4-12-1,3 0 0,-9 6 11,17-25 62,-15-45 26,0 93-33,-2-73 8,6-2-33,-31-10 2</inkml:trace>
        </inkml:traceGroup>
      </inkml:traceGroup>
    </inkml:traceGroup>
    <inkml:traceGroup>
      <inkml:annotationXML>
        <emma:emma xmlns:emma="http://www.w3.org/2003/04/emma" version="1.0">
          <emma:interpretation id="{9F131AF5-A0BD-4427-8867-E47154335E22}" emma:medium="tactile" emma:mode="ink">
            <msink:context xmlns:msink="http://schemas.microsoft.com/ink/2010/main" type="paragraph" rotatedBoundingBox="5708,7693 23410,6987 23474,8585 5772,92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E9800A3-CCC9-46D1-95FC-7C1FDC6E804A}" emma:medium="tactile" emma:mode="ink">
              <msink:context xmlns:msink="http://schemas.microsoft.com/ink/2010/main" type="line" rotatedBoundingBox="5708,7693 23410,6987 23474,8585 5772,9291"/>
            </emma:interpretation>
          </emma:emma>
        </inkml:annotationXML>
        <inkml:traceGroup>
          <inkml:annotationXML>
            <emma:emma xmlns:emma="http://www.w3.org/2003/04/emma" version="1.0">
              <emma:interpretation id="{1C9FB6F1-8DCA-4405-A3B2-5B8F0441B50F}" emma:medium="tactile" emma:mode="ink">
                <msink:context xmlns:msink="http://schemas.microsoft.com/ink/2010/main" type="inkWord" rotatedBoundingBox="5713,7804 7063,7750 7113,9007 5763,9061"/>
              </emma:interpretation>
              <emma:one-of disjunction-type="recognition" id="oneOf30">
                <emma:interpretation id="interp150" emma:lang="ko-KR" emma:confidence="0">
                  <emma:literal>N</emma:literal>
                </emma:interpretation>
                <emma:interpretation id="interp151" emma:lang="ko-KR" emma:confidence="0">
                  <emma:literal>犬</emma:literal>
                </emma:interpretation>
                <emma:interpretation id="interp152" emma:lang="ko-KR" emma:confidence="0">
                  <emma:literal>心</emma:literal>
                </emma:interpretation>
                <emma:interpretation id="interp153" emma:lang="ko-KR" emma:confidence="0">
                  <emma:literal>M</emma:literal>
                </emma:interpretation>
                <emma:interpretation id="interp154" emma:lang="ko-KR" emma:confidence="0">
                  <emma:literal>서</emma:literal>
                </emma:interpretation>
              </emma:one-of>
            </emma:emma>
          </inkml:annotationXML>
          <inkml:trace contextRef="#ctx0" brushRef="#br3" timeOffset="102414.1799">3215 5477 25,'-7'-14'46,"-4"-7"3,4 7 0,-4 1-25,7 1-1,1-1 1,1-2-2,2 15-2,-3-14-2,3 14-5,-1-7-3,1 7-2,0 4 2,0 13 2,1 13 1,3 12 4,-4 12 1,1 15 3,-1 11 1,0 11-1,0 6-6,-2 4-3,-4-1-3,-3-5-3,-2-4-2,0-12-4,-2-12 0,1-10 0,-1-15 0,2-8 0,2-16 0,-1-12 0,10-6 0,-6-10 0,6-8 0,3-9 0,3-9 0,1-7 0,1-4 0,-1-4 0,1-5 0,-2-2-10,0-3-5,-3 1-3,1-3-1,0 4 2,1-3 1,-1 4 3,3 3 3,0 5 5,-1 4 3,3 6 6,2 9 0,-2 9 1,8 11 3,4 11 1,-2 6 3,4 19 1,2 11 2,5 11 0,1 11 1,3 7 0,-1 7-8,-1 3-8,4 2 0,2-7 0,2-4 0,0-6 0,4-13 0,-5-10 0,-3-14 0,0-9 0,-1-14 0,-3-10 0,0-11 0,-5-15 0,2-7 0,-4-10 0,3-10 0,-5-11 0,-4-10 0,-3-4 0,-4-5 0,-5 0 0,-3 1 0,-4 6 0,0 8 0,-1 14 0,-5 14 0,1 11 0,1 12 0,-2 10 0,6 17-34,0 0-47,-12 7-5,12 8-2,-3 2-4,3 1 29,0 2 9</inkml:trace>
          <inkml:trace contextRef="#ctx0" brushRef="#br3" timeOffset="102507.7801">4032 5389 18,'17'14'27,"11"12"1,3 6-27,5 1-1,1 7 1,11-9-1,-3 5 1,8-6-29,-3 7-1</inkml:trace>
        </inkml:traceGroup>
        <inkml:traceGroup>
          <inkml:annotationXML>
            <emma:emma xmlns:emma="http://www.w3.org/2003/04/emma" version="1.0">
              <emma:interpretation id="{14E2B790-7FEC-42E8-B174-77DF9A3FE18F}" emma:medium="tactile" emma:mode="ink">
                <msink:context xmlns:msink="http://schemas.microsoft.com/ink/2010/main" type="inkWord" rotatedBoundingBox="7176,7809 7547,7795 7601,9146 7230,9161"/>
              </emma:interpretation>
              <emma:one-of disjunction-type="recognition" id="oneOf31">
                <emma:interpretation id="interp155" emma:lang="ko-KR" emma:confidence="0">
                  <emma:literal>C</emma:literal>
                </emma:interpretation>
                <emma:interpretation id="interp156" emma:lang="ko-KR" emma:confidence="0">
                  <emma:literal>6</emma:literal>
                </emma:interpretation>
                <emma:interpretation id="interp157" emma:lang="ko-KR" emma:confidence="0">
                  <emma:literal>c</emma:literal>
                </emma:interpretation>
                <emma:interpretation id="interp158" emma:lang="ko-KR" emma:confidence="0">
                  <emma:literal>노</emma:literal>
                </emma:interpretation>
                <emma:interpretation id="interp159" emma:lang="ko-KR" emma:confidence="0">
                  <emma:literal>(</emma:literal>
                </emma:interpretation>
              </emma:one-of>
            </emma:emma>
          </inkml:annotationXML>
          <inkml:trace contextRef="#ctx0" brushRef="#br3" timeOffset="103084.9811">4734 5340 13,'19'-17'61,"-5"-2"1,0 2-2,-7 3-2,1 5-4,-8 9-46,0 0-2,0 0 0,-14 14 3,-1 9 5,-3 17 4,-5 15 3,-4 16 3,-3 13 3,0 12-2,-1 9-4,4 7-4,2 4-10,4-9-7,8-7 0,7-11 0,6-7 0,8-15 0,12-9 0,9-16 0,1-9 0,6-8 0,0-6 0,-3-7 0,-4-9 0,-2-1 0,-9-6-7,-48-18-72,72 12-3,-6-7 21,-34-4-2,-2-12-1,0-3-27,-2 5 38</inkml:trace>
          <inkml:trace contextRef="#ctx0" brushRef="#br3" timeOffset="103116.1811">4887 6360 7,'-26'-67'30,"-2"9"-56</inkml:trace>
        </inkml:traceGroup>
        <inkml:traceGroup>
          <inkml:annotationXML>
            <emma:emma xmlns:emma="http://www.w3.org/2003/04/emma" version="1.0">
              <emma:interpretation id="{4DBE12F7-F99E-49DA-B654-8B38DD3E30D2}" emma:medium="tactile" emma:mode="ink">
                <msink:context xmlns:msink="http://schemas.microsoft.com/ink/2010/main" type="inkWord" rotatedBoundingBox="7703,7936 8330,7911 8368,8860 7740,8886"/>
              </emma:interpretation>
              <emma:one-of disjunction-type="recognition" id="oneOf32">
                <emma:interpretation id="interp160" emma:lang="ko-KR" emma:confidence="0">
                  <emma:literal>A</emma:literal>
                </emma:interpretation>
                <emma:interpretation id="interp161" emma:lang="ko-KR" emma:confidence="0">
                  <emma:literal>아</emma:literal>
                </emma:interpretation>
                <emma:interpretation id="interp162" emma:lang="ko-KR" emma:confidence="0">
                  <emma:literal>月</emma:literal>
                </emma:interpretation>
                <emma:interpretation id="interp163" emma:lang="ko-KR" emma:confidence="0">
                  <emma:literal>日</emma:literal>
                </emma:interpretation>
                <emma:interpretation id="interp164" emma:lang="ko-KR" emma:confidence="0">
                  <emma:literal>마</emma:literal>
                </emma:interpretation>
              </emma:one-of>
            </emma:emma>
          </inkml:annotationXML>
          <inkml:trace contextRef="#ctx0" brushRef="#br3" timeOffset="103755.7821">5146 5525 33,'10'-21'49,"-10"21"-2,9-3 1,-9 10 4,0 19-37,-7 9 7,-4 17 4,-1 5 5,-3 14 1,1-3 3,0 2-3,2 5-6,-1 0-6,6-4-7,-2-6-6,3-11-4,2-7-1,3-13 2,1-6 2,-3-11 2,3-17-8,0 0 0,0 0 0,4-23 0,-1-3 0,-2-8 0,-1-11 0,2-7 0,-1-9 0,5 1 0,0-7 0,4-3 0,4 2 0,5-1-4,6-1 0,0 4 2,2 5 1,2 5 1,-1 9 1,-1 8-1,0 8 0,2 15 1,-5 14 1,4 9 1,-5 21 1,2 15-4,1 14 0,-1 15 0,-1 11 0,-4 4 0,1 2 0,-5 0 0,4-6 0,-8-12 0,3-11 0,-5-14 0,1-8 0,-1-13 0,-6-7 0,0-6 0,-4-12 0,0 0 0,0 0 0,0-4-12,25-4-71,-27-6-3,0 0-3,-7-9-5,5 2-3</inkml:trace>
          <inkml:trace contextRef="#ctx0" brushRef="#br3" timeOffset="104052.1828">5169 5975 58,'-15'5'82,"1"-2"-3,14-3-3,-9 0-2,10-6 2,12 1-52,9-2-5,9 0-7,8-3-1,6-1-11,2 0 0,0 0 0,0 4 0,-9-1 0,-4 4 0,-14-1-12,-5 1-66,-4 4-3,-11 0-2,0-9-5,-5 1-6</inkml:trace>
        </inkml:traceGroup>
        <inkml:traceGroup>
          <inkml:annotationXML>
            <emma:emma xmlns:emma="http://www.w3.org/2003/04/emma" version="1.0">
              <emma:interpretation id="{C51DD27F-5FAB-4E37-B753-2527012FE7F8}" emma:medium="tactile" emma:mode="ink">
                <msink:context xmlns:msink="http://schemas.microsoft.com/ink/2010/main" type="inkWord" rotatedBoundingBox="8410,7594 9443,7553 9492,8786 8459,8827"/>
              </emma:interpretation>
              <emma:one-of disjunction-type="recognition" id="oneOf33">
                <emma:interpretation id="interp165" emma:lang="ko-KR" emma:confidence="0">
                  <emma:literal>영</emma:literal>
                </emma:interpretation>
                <emma:interpretation id="interp166" emma:lang="ko-KR" emma:confidence="0">
                  <emma:literal>앵</emma:literal>
                </emma:interpretation>
                <emma:interpretation id="interp167" emma:lang="ko-KR" emma:confidence="0">
                  <emma:literal>앙</emma:literal>
                </emma:interpretation>
                <emma:interpretation id="interp168" emma:lang="ko-KR" emma:confidence="0">
                  <emma:literal>밍</emma:literal>
                </emma:interpretation>
                <emma:interpretation id="interp169" emma:lang="ko-KR" emma:confidence="0">
                  <emma:literal>엉</emma:literal>
                </emma:interpretation>
              </emma:one-of>
            </emma:emma>
          </inkml:annotationXML>
          <inkml:trace contextRef="#ctx0" brushRef="#br3" timeOffset="104629.3838">5940 5281 50,'0'-9'66,"0"9"2,0-16-5,0 16-3,-32-5-36,32 5-1,14 10-2,-10 7-2,1 6-3,4 11 1,-4 3-1,2 9 3,0 0-1,0 1-3,-3-7-4,2-1-6,-6-8-5,1-9 0,0-4 0,1-8 0,-2-10 0,0 0 0,0 0 0,-4-4-29,1-5-48,-6-8-3,4 1-5,-2-6 19,2-6 1,-6 0 2,6 2 17</inkml:trace>
          <inkml:trace contextRef="#ctx0" brushRef="#br3" timeOffset="104676.1839">5909 5470 11,'-8'-24'27,"-2"1"0,1 4-27,34 2-27,-34 0 1</inkml:trace>
          <inkml:trace contextRef="#ctx0" brushRef="#br3" timeOffset="104972.5844">5758 5330 37,'-20'1'72,"12"3"-1,8-4 2,-9 0-3,6 24-21,3-24-14,11-3-6,5-4-9,11 1-4,3-3-2,6 0-2,4 1-2,2-4-7,5 7-3,-5 0 0,-1 1 0,-8 0 0,-4 4 0,-6-3 0,-6 3 0,-7 3 0,-10-3 0,2 34-65,12-30 10,-14-4-2,0 0-3,-8 3 1,2-10-1,4-3 1,-3-7 18,5-20 53,-11 1-11,16 22-26,3-4 1</inkml:trace>
          <inkml:trace contextRef="#ctx0" brushRef="#br3" timeOffset="105549.7854">6410 5034 0,'-11'0'56,"11"0"4,-2 7 4,8 4 3,9 4 0,-12 6-39,32 12-1,8 8 1,5 8 1,3 8-1,-5 6-6,-3 3-1,-9 2-7,-8 2-14,-11-4 0,-12-2 0,-7-4 0,-14-4 0,-5-6 0,-5-8 0,-2-2 0,-2-8 0,2 1 0,-1-3 0,7 1 0,3-2 0,4 3 0,4 0 0,0 0 0,9-2 0,-1-3 0,2-7 0,-1-5 0,2-5 0,2-10 0,0 0 0,10-4 0,-3-8 0,0 1 0,2-3-20,33 2-61,-42-4-1,0 6-4,-6-8-4,-3 1-4</inkml:trace>
          <inkml:trace contextRef="#ctx0" brushRef="#br3" timeOffset="105643.3856">6258 5872 7,'-45'-61'30</inkml:trace>
        </inkml:traceGroup>
        <inkml:traceGroup>
          <inkml:annotationXML>
            <emma:emma xmlns:emma="http://www.w3.org/2003/04/emma" version="1.0">
              <emma:interpretation id="{0BF0FD57-51F4-4C37-8A41-F3C6DE2095EE}" emma:medium="tactile" emma:mode="ink">
                <msink:context xmlns:msink="http://schemas.microsoft.com/ink/2010/main" type="inkWord" rotatedBoundingBox="10763,7999 10866,7995 10885,8463 10782,8467"/>
              </emma:interpretation>
              <emma:one-of disjunction-type="recognition" id="oneOf34">
                <emma:interpretation id="interp170" emma:lang="ko-KR" emma:confidence="0">
                  <emma:literal>i</emma:literal>
                </emma:interpretation>
                <emma:interpretation id="interp171" emma:lang="ko-KR" emma:confidence="0">
                  <emma:literal>「</emma:literal>
                </emma:interpretation>
                <emma:interpretation id="interp172" emma:lang="ko-KR" emma:confidence="0">
                  <emma:literal>『</emma:literal>
                </emma:interpretation>
                <emma:interpretation id="interp173" emma:lang="ko-KR" emma:confidence="0">
                  <emma:literal>!</emma:literal>
                </emma:interpretation>
                <emma:interpretation id="interp174" emma:lang="ko-KR" emma:confidence="0">
                  <emma:literal>"</emma:literal>
                </emma:interpretation>
              </emma:one-of>
            </emma:emma>
          </inkml:annotationXML>
          <inkml:trace contextRef="#ctx0" brushRef="#br3" timeOffset="108061.3898">8076 5870 55,'2'22'65,"5"-6"1,3-6 0,-2-7-3,-8-3-38,14 7 0,-14-7-3,17 4-14,-17-4-35,0 0-31,6-4-3,-4-5-7,-2-5-4,3-1-5</inkml:trace>
          <inkml:trace contextRef="#ctx0" brushRef="#br3" timeOffset="107874.1895">8105 5470 10,'0'0'75,"-9"-5"4,9 5-5,-5 29-3,5-29-3,0 0-13,0 0-46,0 0-3,0 0-4,0 10 1,0-10 0,7 8 0,-7-8 0,9 13-5,-9-13-15,16 17-18,6-10-34,-22-7 20,11 10 0,-11-10-4,0 0 0,11 7 2,-11-7-10</inkml:trace>
        </inkml:traceGroup>
        <inkml:traceGroup>
          <inkml:annotationXML>
            <emma:emma xmlns:emma="http://www.w3.org/2003/04/emma" version="1.0">
              <emma:interpretation id="{DCCFE911-A2BD-42C1-9433-42323F5B126B}" emma:medium="tactile" emma:mode="ink">
                <msink:context xmlns:msink="http://schemas.microsoft.com/ink/2010/main" type="inkWord" rotatedBoundingBox="12145,7662 12629,7643 12661,8454 12178,8473"/>
              </emma:interpretation>
              <emma:one-of disjunction-type="recognition" id="oneOf35">
                <emma:interpretation id="interp175" emma:lang="ko-KR" emma:confidence="0">
                  <emma:literal>L</emma:literal>
                </emma:interpretation>
                <emma:interpretation id="interp176" emma:lang="ko-KR" emma:confidence="0">
                  <emma:literal>[</emma:literal>
                </emma:interpretation>
                <emma:interpretation id="interp177" emma:lang="ko-KR" emma:confidence="0">
                  <emma:literal>오</emma:literal>
                </emma:interpretation>
                <emma:interpretation id="interp178" emma:lang="ko-KR" emma:confidence="0">
                  <emma:literal>1</emma:literal>
                </emma:interpretation>
                <emma:interpretation id="interp179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17218.6059">9521 5325 17,'-13'-17'40,"13"17"3,-12-17 4,8 6-28,0 0 3,3-2 2,-2 5-1,0-5 2,1 0 1,-3-1-2,3 1-1,-1-2-3,0 3-2,2-2-3,-1 4-6,2 10-2,-2-15-3,2 15-1,0 0-3,0 0-1,0 0 2,-4 15 2,4 5 4,0 15 1,0 5 1,0 18 0,2 8 2,1 6 0,-2 4-1,2 0-4,-1-8-2,-1-5-2,3-8 0,-4-13 2,0-9-1,0-10 1,0-6 0,0-5 1,0-4-5,0-8 0,0 0 0,8 11 0,3-9 0,5-1 0,4 0 0,5-1 0,8 0 0,3-2 0,0-2 0,2 1 0,-3-5 0,-1 4 0,-5 1 0,-4 0 0,-4 3 0,-3 1 0,-3 2 0,-2 1 0,-1 0-32,-4 1-46,4 5 20,-12-10-23,21-4-5,-14-7-3,4 4 3</inkml:trace>
        </inkml:traceGroup>
        <inkml:traceGroup>
          <inkml:annotationXML>
            <emma:emma xmlns:emma="http://www.w3.org/2003/04/emma" version="1.0">
              <emma:interpretation id="{25D64886-71CA-41C1-9AF8-75CA6B7C9518}" emma:medium="tactile" emma:mode="ink">
                <msink:context xmlns:msink="http://schemas.microsoft.com/ink/2010/main" type="inkWord" rotatedBoundingBox="12658,7970 13014,7956 13035,8468 12678,8483"/>
              </emma:interpretation>
              <emma:one-of disjunction-type="recognition" id="oneOf36">
                <emma:interpretation id="interp180" emma:lang="ko-KR" emma:confidence="0">
                  <emma:literal>e</emma:literal>
                </emma:interpretation>
                <emma:interpretation id="interp181" emma:lang="ko-KR" emma:confidence="0">
                  <emma:literal>으</emma:literal>
                </emma:interpretation>
                <emma:interpretation id="interp182" emma:lang="ko-KR" emma:confidence="0">
                  <emma:literal>요</emma:literal>
                </emma:interpretation>
                <emma:interpretation id="interp183" emma:lang="ko-KR" emma:confidence="0">
                  <emma:literal>오</emma:literal>
                </emma:interpretation>
                <emma:interpretation id="interp184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17842.607">9991 5647 44,'0'0'72,"0"0"0,-11-3-1,11 3-1,-4 26-13,1-18-31,3-8-7,0 0-6,0 0-3,0 0-2,0 0-1,7 6-2,4-6-3,4 5 0,7-3-1,6-2 2,0 0-1,5-1 0,0-5 1,-2-4-1,2-2 0,-4-5-1,-4-1-1,-7-5 0,-1 0-1,-10-2-1,-3 0 0,-4-2-1,-6 7 0,-6-1 0,-5 4 1,-5 5 0,-3 6 1,-5 6 1,0 4 1,1 10 1,-2 8 3,-2 6 1,4 4 2,3 6 0,4 4-2,6 2-6,5-2 0,4 3 0,7-6 0,8-4 0,11-2 0,5-8 0,7-2 0,3-4 0,-1-4 0,-2-9 0,0-1 0,-7-4 0,1-1 0,-8-3 0,-1-6-11,-1-1-48,-5-8-2,1 0-22,-4-6-5,7 0-5,-7-12 2</inkml:trace>
        </inkml:traceGroup>
        <inkml:traceGroup>
          <inkml:annotationXML>
            <emma:emma xmlns:emma="http://www.w3.org/2003/04/emma" version="1.0">
              <emma:interpretation id="{DF5684B8-9D14-4933-ABD9-F693FA6BC0E4}" emma:medium="tactile" emma:mode="ink">
                <msink:context xmlns:msink="http://schemas.microsoft.com/ink/2010/main" type="inkWord" rotatedBoundingBox="13122,7609 13592,7590 13630,8559 13161,8578"/>
              </emma:interpretation>
              <emma:one-of disjunction-type="recognition" id="oneOf37">
                <emma:interpretation id="interp185" emma:lang="ko-KR" emma:confidence="0">
                  <emma:literal>f</emma:literal>
                </emma:interpretation>
                <emma:interpretation id="interp186" emma:lang="ko-KR" emma:confidence="0">
                  <emma:literal>+</emma:literal>
                </emma:interpretation>
                <emma:interpretation id="interp187" emma:lang="ko-KR" emma:confidence="0">
                  <emma:literal>ㅏ</emma:literal>
                </emma:interpretation>
                <emma:interpretation id="interp188" emma:lang="ko-KR" emma:confidence="0">
                  <emma:literal>!</emma:literal>
                </emma:interpretation>
                <emma:interpretation id="interp189" emma:lang="ko-KR" emma:confidence="0">
                  <emma:literal>'</emma:literal>
                </emma:interpretation>
              </emma:one-of>
            </emma:emma>
          </inkml:annotationXML>
          <inkml:trace contextRef="#ctx0" brushRef="#br4" timeOffset="118295.0078">10872 5239 62,'3'-25'65,"-3"-2"-4,-6 35 2,-5-61-2,1 29-23,-3 4-29,-4 5 0,-2 2-2,-1 6 1,0 7 0,-2 2 0,1 11 1,0 10 0,1 7 2,2 5 2,1 13 1,4 3 0,4 9 0,5 1-1,4 5-3,0-1-5,4 6-5,5-4 0,0-2 0,1-4 0,-2-7 0,-1-4 0,-3-7 0,0-5 0,-1-7 0,-2-8 0,-1-6 0,0-17 0,0-28-53,0 2-2,-4 17-25,3-6-3,-5-9-7,4-3-2</inkml:trace>
          <inkml:trace contextRef="#ctx0" brushRef="#br4" timeOffset="118560.2082">10490 5643 56,'-14'5'71,"-2"0"-3,8 1-3,-2-4 2,10-2 2,0 0-55,7 2 1,12 1 1,0-1 0,12 2 1,0-1 0,8-2-2,2 1-10,2-2-5,-4 3 0,-4-3 0,0 3 0,-6-3-7,-3 0-39,0-41-6,-11 33-27,0 4-3,-6-9-5,0 0-2</inkml:trace>
        </inkml:traceGroup>
        <inkml:traceGroup>
          <inkml:annotationXML>
            <emma:emma xmlns:emma="http://www.w3.org/2003/04/emma" version="1.0">
              <emma:interpretation id="{A52A7621-5DFB-4EB5-8B32-64DB5B9EFCD2}" emma:medium="tactile" emma:mode="ink">
                <msink:context xmlns:msink="http://schemas.microsoft.com/ink/2010/main" type="inkWord" rotatedBoundingBox="13700,7848 14143,7831 14162,8321 13720,8339"/>
              </emma:interpretation>
              <emma:one-of disjunction-type="recognition" id="oneOf38">
                <emma:interpretation id="interp190" emma:lang="ko-KR" emma:confidence="0">
                  <emma:literal>t</emma:literal>
                </emma:interpretation>
                <emma:interpretation id="interp191" emma:lang="ko-KR" emma:confidence="0">
                  <emma:literal>£</emma:literal>
                </emma:interpretation>
                <emma:interpretation id="interp192" emma:lang="ko-KR" emma:confidence="0">
                  <emma:literal>匕</emma:literal>
                </emma:interpretation>
                <emma:interpretation id="interp193" emma:lang="ko-KR" emma:confidence="0">
                  <emma:literal>七</emma:literal>
                </emma:interpretation>
                <emma:interpretation id="interp194" emma:lang="ko-KR" emma:confidence="0">
                  <emma:literal>E</emma:literal>
                </emma:interpretation>
              </emma:one-of>
            </emma:emma>
          </inkml:annotationXML>
          <inkml:trace contextRef="#ctx0" brushRef="#br4" timeOffset="118887.8088">11193 5308 20,'0'0'60,"10"0"6,-10 13 4,-5 2 4,-4 5 1,-33 5-46,34 10-3,1 4 1,-1 1 2,4 5-6,4 1-11,0-7-12,5-3 0,5-5 0,2-8 0,5 0 0,2-3 0,-1-9 0,3-3 0,-2 1 0,2-5 0,-2-3 0,-1 2 0,0-3 0,-3-4 0,2-6-12,-4 3-47,-4-14-1,0 1-1,-6-4-1,12 0-26,16-7 25,-62 3 9,31-5 15</inkml:trace>
          <inkml:trace contextRef="#ctx0" brushRef="#br4" timeOffset="119153.0093">11054 5581 39,'-14'7'79,"-1"-2"-1,7-1-2,-1 0 0,9-4 2,0 0-43,15 0-14,12-5-5,4-1-3,8-3-13,4 2 0,3-5 0,0 3 0,-2 0 0,-4 4 0,-11 0 0,-2 5 0,-10 0-19,-5 0-60,13 5-4,-25-5-2,0 0-5,-3-17-3</inkml:trace>
        </inkml:traceGroup>
        <inkml:traceGroup>
          <inkml:annotationXML>
            <emma:emma xmlns:emma="http://www.w3.org/2003/04/emma" version="1.0">
              <emma:interpretation id="{F4209FEF-65CE-4B1A-9DE1-83FD597B700D}" emma:medium="tactile" emma:mode="ink">
                <msink:context xmlns:msink="http://schemas.microsoft.com/ink/2010/main" type="inkWord" rotatedBoundingBox="14969,7869 15360,7854 15382,8389 14991,8405"/>
              </emma:interpretation>
              <emma:one-of disjunction-type="recognition" id="oneOf39">
                <emma:interpretation id="interp195" emma:lang="ko-KR" emma:confidence="0">
                  <emma:literal>서</emma:literal>
                </emma:interpretation>
                <emma:interpretation id="interp196" emma:lang="ko-KR" emma:confidence="0">
                  <emma:literal>n</emma:literal>
                </emma:interpretation>
                <emma:interpretation id="interp197" emma:lang="ko-KR" emma:confidence="0">
                  <emma:literal>八</emma:literal>
                </emma:interpretation>
                <emma:interpretation id="interp198" emma:lang="ko-KR" emma:confidence="0">
                  <emma:literal>M</emma:literal>
                </emma:interpretation>
                <emma:interpretation id="interp199" emma:lang="ko-KR" emma:confidence="0">
                  <emma:literal>ㅅ</emma:literal>
                </emma:interpretation>
              </emma:one-of>
            </emma:emma>
          </inkml:annotationXML>
          <inkml:trace contextRef="#ctx0" brushRef="#br4" timeOffset="120089.0109">12351 5391 0,'0'0'50,"-10"-5"0,10 5-1,0 0 2,-10-33-15,7 41-7,-2 11 3,2 10-2,-1 8 1,1 11 2,-2 7 0,1 1-2,-2 5-9,3-8-7,1 1-5,-3-16-3,5-9-5,-1-8-2,1-10 0,0-11 0,0 0 0,0-9 0,0-11 0,1-4 0,2-11 0,4-6 0,-3-5 0,6-8 0,1 1 0,3 1 0,1 3 0,4 1 0,3 10 0,0 6-5,4 8 2,-1 11 2,-1 7 2,0 6 1,-1 4 1,-1 14 0,-4 12-3,1 6 0,-5 7 0,-2 2 0,-1 7 0,-1 0 0,-3-4 0,-2-5 0,1-7 0,-5-5 0,2-7 0,-2-9 0,-1-1 0,0-14 0,0 0-10,0 0-70,0 0-4,0-21-1,6 3-5,-4-7-5</inkml:trace>
        </inkml:traceGroup>
        <inkml:traceGroup>
          <inkml:annotationXML>
            <emma:emma xmlns:emma="http://www.w3.org/2003/04/emma" version="1.0">
              <emma:interpretation id="{1F948C23-77C2-4926-968B-B3AAB6E98297}" emma:medium="tactile" emma:mode="ink">
                <msink:context xmlns:msink="http://schemas.microsoft.com/ink/2010/main" type="inkWord" rotatedBoundingBox="15534,7601 16498,7563 16527,8299 15564,8337"/>
              </emma:interpretation>
              <emma:one-of disjunction-type="recognition" id="oneOf40">
                <emma:interpretation id="interp200" emma:lang="ko-KR" emma:confidence="0">
                  <emma:literal>업</emma:literal>
                </emma:interpretation>
                <emma:interpretation id="interp201" emma:lang="ko-KR" emma:confidence="0">
                  <emma:literal>남</emma:literal>
                </emma:interpretation>
                <emma:interpretation id="interp202" emma:lang="ko-KR" emma:confidence="0">
                  <emma:literal>낵</emma:literal>
                </emma:interpretation>
                <emma:interpretation id="interp203" emma:lang="ko-KR" emma:confidence="0">
                  <emma:literal>매</emma:literal>
                </emma:interpretation>
                <emma:interpretation id="interp204" emma:lang="ko-KR" emma:confidence="0">
                  <emma:literal>때</emma:literal>
                </emma:interpretation>
              </emma:one-of>
            </emma:emma>
          </inkml:annotationXML>
          <inkml:trace contextRef="#ctx0" brushRef="#br4" timeOffset="120541.4117">12849 5462 49,'11'-4'62,"-11"4"8,9-3 4,-9 3-2,-6 21-34,6 5-3,-4 2-6,3 8-1,-1-3-5,2 3-7,0-1-5,0-8-7,7-6-4,6-11 0,4-4 0,6-8 0,3-8 0,0-8 0,1-8 0,2-8 0,2-6 0,-2 0 0,-6 1-17,-2 4 4,-7 1 0,-3 7 3,-6 7 3,-2 10 9,-3 10 10,-7 4 1,-1 18 0,1 4-1,3 7-4,-1 4-8,5 3 0,2 2 0,8-2 0,1-3 0,5-7 0,1-6 0,2-6 0,3-8 0,1-3 0,-2-7 0,0-10-65,2-9 6,-5-10-3,3-7 0,-6-14-3,0-2-27,0-17 4</inkml:trace>
          <inkml:trace contextRef="#ctx0" brushRef="#br4" timeOffset="120837.8121">13522 5041 10,'-18'9'64,"8"9"10,-1 6 5,9 9 0,-5 4 3,-2 9-47,9 3-2,0 11 0,3-2-11,1 4-22,2-5 0,-1 0 0,1-9 0,-1-8 0,1-5 0,-2-8 0,-4-9 0,3-3 0,-2-4 0,-1-11 0,3 10 0,0-47-47,1 27-14,-4 10-2,9-9 2,-3-6 1,4 2-4,-5-13 5,6-4 17,-11 30 49,19-16-33,-6-44-1</inkml:trace>
          <inkml:trace contextRef="#ctx0" brushRef="#br4" timeOffset="121056.2124">13763 5037 64,'14'-6'80,"-6"7"1,2 13 1,-9 10 0,0 12-1,-5 8-60,2 15-1,-3 9-20,3 6 0,-4 0 0,3-1 0,1-5 0,2-9 0,0-12 0,5-9 0,-2-12 0,2-4 0,-5-12-27,-19-53-45,19 43-14,2-24-4,2 1-6,-4-12-2</inkml:trace>
        </inkml:traceGroup>
        <inkml:traceGroup>
          <inkml:annotationXML>
            <emma:emma xmlns:emma="http://www.w3.org/2003/04/emma" version="1.0">
              <emma:interpretation id="{5F29ECA7-5760-4759-A0B8-39B73E9CB5CB}" emma:medium="tactile" emma:mode="ink">
                <msink:context xmlns:msink="http://schemas.microsoft.com/ink/2010/main" type="inkWord" rotatedBoundingBox="16720,7910 17100,7895 17119,8362 16738,8377"/>
              </emma:interpretation>
              <emma:one-of disjunction-type="recognition" id="oneOf41">
                <emma:interpretation id="interp205" emma:lang="ko-KR" emma:confidence="0">
                  <emma:literal>s</emma:literal>
                </emma:interpretation>
                <emma:interpretation id="interp206" emma:lang="ko-KR" emma:confidence="0">
                  <emma:literal>S</emma:literal>
                </emma:interpretation>
                <emma:interpretation id="interp207" emma:lang="ko-KR" emma:confidence="0">
                  <emma:literal>8</emma:literal>
                </emma:interpretation>
                <emma:interpretation id="interp208" emma:lang="ko-KR" emma:confidence="0">
                  <emma:literal>9</emma:literal>
                </emma:interpretation>
                <emma:interpretation id="interp209" emma:lang="ko-KR" emma:confidence="0">
                  <emma:literal>g</emma:literal>
                </emma:interpretation>
              </emma:one-of>
            </emma:emma>
          </inkml:annotationXML>
          <inkml:trace contextRef="#ctx0" brushRef="#br4" timeOffset="132023.0319">14291 5435 30,'0'0'60,"7"-12"7,-7 12 0,4-14 1,-4 14-33,0 0-4,5-12-3,-5 12-5,0 0-4,5-10-3,-5 10-4,0 0-3,0-12-2,0 12-2,-16-5-2,4 3-1,-3 2-1,-6 0-1,-2 4-1,-2 1 1,-3 5 0,-1-1 2,2 3-1,1 0 0,4 3 1,2 1-1,5 1 0,7 1-1,5-2 0,3 4 0,7-3 0,8 2 1,9-4-1,7 2 0,4-2 2,6 3-1,2 0 0,2 2 0,-2-3 0,-3 2 1,-11 0 1,-6 1 3,-10 0-3,-11-3-3,-4-4 0,-13 2 0,-12-5 0,-3-1 0,-6-1 0,-2-2 0,-2-5 0,5 2 0,1-2 0,8-1 0,4 3 0,4-3 0,7 0 0,1 0-22,-5 0-62,15 0-3,7-3-1,8-2-6,-3-8 1</inkml:trace>
        </inkml:traceGroup>
        <inkml:traceGroup>
          <inkml:annotationXML>
            <emma:emma xmlns:emma="http://www.w3.org/2003/04/emma" version="1.0">
              <emma:interpretation id="{37A302C1-A726-4DB0-9DAC-667E7F659246}" emma:medium="tactile" emma:mode="ink">
                <msink:context xmlns:msink="http://schemas.microsoft.com/ink/2010/main" type="inkWord" rotatedBoundingBox="17228,8028 17526,8017 17558,8821 17260,8833"/>
              </emma:interpretation>
              <emma:one-of disjunction-type="recognition" id="oneOf42">
                <emma:interpretation id="interp210" emma:lang="ko-KR" emma:confidence="0">
                  <emma:literal>p</emma:literal>
                </emma:interpretation>
                <emma:interpretation id="interp211" emma:lang="ko-KR" emma:confidence="0">
                  <emma:literal>P</emma:literal>
                </emma:interpretation>
                <emma:interpretation id="interp212" emma:lang="ko-KR" emma:confidence="0">
                  <emma:literal>.</emma:literal>
                </emma:interpretation>
                <emma:interpretation id="interp213" emma:lang="ko-KR" emma:confidence="0">
                  <emma:literal>8</emma:literal>
                </emma:interpretation>
                <emma:interpretation id="interp214" emma:lang="ko-KR" emma:confidence="0">
                  <emma:literal>]</emma:literal>
                </emma:interpretation>
              </emma:one-of>
            </emma:emma>
          </inkml:annotationXML>
          <inkml:trace contextRef="#ctx0" brushRef="#br4" timeOffset="132600.2329">14526 5530 41,'3'-16'72,"-3"16"-4,2-16 2,-2 16 0,29 13-28,-25 5-2,3 12-9,-1 3-9,4 14-3,1 4 1,2 15-4,-4 3-16,2-1 0,0 2 0,-1-4 0,0-2 0,-4-10 0,0-6 0,-5-11 0,1-12 0,-2-4 0,0-8 0,0-13 0,-11 5 0,2-8 0,1-12 0,0-6 0,-2-5 0,-1-10 0,2-6 0,0-3 0,0-4 0,3-5 0,2 1 0,1 0-5,3-3-5,0 3 2,7 2 3,-1 4 3,3 3 2,1 5 2,2 4 1,2 6 0,5 6 0,3 5-1,-1 7 1,4 6-3,0 5 1,-3 8 1,-2 7 1,0 8 1,-11 4 0,-3 4-4,-5-2 0,-2 2 0,-9-5 0,-5 0 0,-6-2 0,1-3 0,-2-5 0,-2-6 0,1-1 0,1-6 0,4-2-21,7-1-59,-2-8-2,11-5-5,-1-4-4,7 1-3</inkml:trace>
        </inkml:traceGroup>
        <inkml:traceGroup>
          <inkml:annotationXML>
            <emma:emma xmlns:emma="http://www.w3.org/2003/04/emma" version="1.0">
              <emma:interpretation id="{D45D369C-A613-49E5-A3FA-BFCBB4302C33}" emma:medium="tactile" emma:mode="ink">
                <msink:context xmlns:msink="http://schemas.microsoft.com/ink/2010/main" type="inkWord" rotatedBoundingBox="17710,7998 18044,7985 18057,8322 17724,8336"/>
              </emma:interpretation>
              <emma:one-of disjunction-type="recognition" id="oneOf43">
                <emma:interpretation id="interp215" emma:lang="ko-KR" emma:confidence="0">
                  <emma:literal>a</emma:literal>
                </emma:interpretation>
                <emma:interpretation id="interp216" emma:lang="ko-KR" emma:confidence="0">
                  <emma:literal>다</emma:literal>
                </emma:interpretation>
                <emma:interpretation id="interp217" emma:lang="ko-KR" emma:confidence="0">
                  <emma:literal>u</emma:literal>
                </emma:interpretation>
                <emma:interpretation id="interp218" emma:lang="ko-KR" emma:confidence="0">
                  <emma:literal>U</emma:literal>
                </emma:interpretation>
                <emma:interpretation id="interp219" emma:lang="ko-KR" emma:confidence="0">
                  <emma:literal>“</emma:literal>
                </emma:interpretation>
              </emma:one-of>
            </emma:emma>
          </inkml:annotationXML>
          <inkml:trace contextRef="#ctx0" brushRef="#br4" timeOffset="133193.0339">15290 5525 30,'11'-6'61,"-11"6"7,0 0 2,0 6-1,0-6-38,0-17-2,0 17 1,0-17-8,0 17-7,-8-19-5,-3 12-4,1 0-2,-2 5 0,-5 2 2,-5 7 1,1 8 2,-6 3 2,1 11 0,-5 1 2,5 3-8,1 2-5,5 3 0,4-5 0,7-2 0,7-4 0,4-6 0,10-6 0,6-6 0,3-5 0,5-8 0,0-10 0,0-6 0,1-9 0,-7-7 0,0-1 0,-5-3 0,-6 6 0,-2 0 0,-5 9 0,-2 3 0,0 11 0,0 11 0,0 0 0,0 11 0,1 2 0,0 7 0,3 5 0,2-1 0,0 3 0,-2-2 0,1 1 0,-1-4 0,3 2 0,-4-4 0,7-6-6,-2 2-76,0-10-3,5-3-2,-4-5-6,6-2-3</inkml:trace>
        </inkml:traceGroup>
        <inkml:traceGroup>
          <inkml:annotationXML>
            <emma:emma xmlns:emma="http://www.w3.org/2003/04/emma" version="1.0">
              <emma:interpretation id="{A1438ED3-1F1F-4609-A264-81E11546BBF0}" emma:medium="tactile" emma:mode="ink">
                <msink:context xmlns:msink="http://schemas.microsoft.com/ink/2010/main" type="inkWord" rotatedBoundingBox="18226,7746 18979,7716 19001,8274 18249,8304"/>
              </emma:interpretation>
              <emma:one-of disjunction-type="recognition" id="oneOf44">
                <emma:interpretation id="interp220" emma:lang="ko-KR" emma:confidence="0">
                  <emma:literal>닝</emma:literal>
                </emma:interpretation>
                <emma:interpretation id="interp221" emma:lang="ko-KR" emma:confidence="0">
                  <emma:literal>ㅿ</emma:literal>
                </emma:interpretation>
                <emma:interpretation id="interp222" emma:lang="ko-KR" emma:confidence="0">
                  <emma:literal>w</emma:literal>
                </emma:interpretation>
                <emma:interpretation id="interp223" emma:lang="ko-KR" emma:confidence="0">
                  <emma:literal>W</emma:literal>
                </emma:interpretation>
                <emma:interpretation id="interp224" emma:lang="ko-KR" emma:confidence="0">
                  <emma:literal>a</emma:literal>
                </emma:interpretation>
              </emma:one-of>
            </emma:emma>
          </inkml:annotationXML>
          <inkml:trace contextRef="#ctx0" brushRef="#br4" timeOffset="133895.0352">15679 5393 43,'0'0'67,"0"0"5,0 0 2,-13 1 0,1 37-21,-3-19-22,-2 1-3,-1 5-1,2 1-5,-1 3-4,5 1-16,2 0-2,5 0 0,3-5 0,2 0 0,2-2 0,9-3 0,5-5 0,6-5 0,7-5 0,3-3 0,2-2 0,8-6 0,2-5 0,-2-6 0,5 0 0,-1-4 0,-2-3 0,-3-5 0,-1-3 0,-1-2 0,-6-2 0,-4 1 0,-7 2 0,-3 1 0,-9 4 0,-9 10 0,-6 5 0,-12 8 0,-2 5 0,-9 9 0,1 8 0,-4 4 0,6 3 0,2 6 0,8-2 0,4 6 0,5-4 0,6 3 0,9-9 0,6-1 0,0 0 0,8-4 0,2-8 0,4 0 0,1-4 0,-2-4 0,2-1 0,-1-1 0,-4-1 0,1 0 0,-11-1 0,3-2 0,-18 3-24,0 0-43,0 0-1,-5-3 1,-6 3-2,-10-13 2,6 5 3,-13-11 47,6-2 19,-1-10 2,-1-12-1,0-2 2,-8-6-2,0 1 3,-15-16-3,9 17 3,-13 10-4,-10-2 4,10 1-5</inkml:trace>
        </inkml:traceGroup>
        <inkml:traceGroup>
          <inkml:annotationXML>
            <emma:emma xmlns:emma="http://www.w3.org/2003/04/emma" version="1.0">
              <emma:interpretation id="{D86442CC-B179-4763-A247-60E0C03D160B}" emma:medium="tactile" emma:mode="ink">
                <msink:context xmlns:msink="http://schemas.microsoft.com/ink/2010/main" type="inkWord" rotatedBoundingBox="20165,7565 20275,7561 20296,8099 20186,8104"/>
              </emma:interpretation>
              <emma:one-of disjunction-type="recognition" id="oneOf45">
                <emma:interpretation id="interp225" emma:lang="ko-KR" emma:confidence="0">
                  <emma:literal>0</emma:literal>
                </emma:interpretation>
                <emma:interpretation id="interp226" emma:lang="ko-KR" emma:confidence="0">
                  <emma:literal>8</emma:literal>
                </emma:interpretation>
                <emma:interpretation id="interp227" emma:lang="ko-KR" emma:confidence="0">
                  <emma:literal>V</emma:literal>
                </emma:interpretation>
                <emma:interpretation id="interp228" emma:lang="ko-KR" emma:confidence="0">
                  <emma:literal>오</emma:literal>
                </emma:interpretation>
                <emma:interpretation id="interp229" emma:lang="ko-KR" emma:confidence="0">
                  <emma:literal>v</emma:literal>
                </emma:interpretation>
              </emma:one-of>
            </emma:emma>
          </inkml:annotationXML>
          <inkml:trace contextRef="#ctx0" brushRef="#br4" timeOffset="135517.438">17505 5250 55,'-20'-2'62,"20"2"-2,-15-2 2,15 2 4,23 7-33,-23 9-2,5-1-5,-1 12-3,1 1 1,4 0 1,-3 4-3,1 1-6,0-2-10,-1-7-6,-2-3 0,1-1 0,-2-10 0,-1 0 0,-1 0 0,-1-10 0,0 0 0,4 10 0,-4-10 0,0 0 0,0 0 0,0 0-17,4-31-38,-1 19-1,1-7-2,-3-3-1,4-3-1,-4-9 2,3-4 4,-4-2 24,0 40 27,-1-47 3,-3 9 0,-1-2 0,0 5-2,-1 4 1,-2 9 0,1 3 1,2 5 43,-4-3 6,3 8 4,0 1 1,1-1-1,5 9-1,-9-15 1,9 15-2,-9-12-38,9 12-6,0 0-7,0 0-10,0 0-19,0 0-45,0 11 21,0-11 1,0 0-3,13 10-26,5-6 0</inkml:trace>
        </inkml:traceGroup>
        <inkml:traceGroup>
          <inkml:annotationXML>
            <emma:emma xmlns:emma="http://www.w3.org/2003/04/emma" version="1.0">
              <emma:interpretation id="{8235486B-2D6E-4EE3-9C97-2FE5400B1648}" emma:medium="tactile" emma:mode="ink">
                <msink:context xmlns:msink="http://schemas.microsoft.com/ink/2010/main" type="inkWord" rotatedBoundingBox="20462,7337 20952,7318 20983,8117 20494,8136"/>
              </emma:interpretation>
              <emma:one-of disjunction-type="recognition" id="oneOf46">
                <emma:interpretation id="interp230" emma:lang="ko-KR" emma:confidence="0">
                  <emma:literal>h</emma:literal>
                </emma:interpretation>
                <emma:interpretation id="interp231" emma:lang="ko-KR" emma:confidence="0">
                  <emma:literal>卜</emma:literal>
                </emma:interpretation>
                <emma:interpretation id="interp232" emma:lang="ko-KR" emma:confidence="0">
                  <emma:literal>하</emma:literal>
                </emma:interpretation>
                <emma:interpretation id="interp233" emma:lang="ko-KR" emma:confidence="0">
                  <emma:literal>헝</emma:literal>
                </emma:interpretation>
                <emma:interpretation id="interp234" emma:lang="ko-KR" emma:confidence="0">
                  <emma:literal>화</emma:literal>
                </emma:interpretation>
              </emma:one-of>
            </emma:emma>
          </inkml:annotationXML>
          <inkml:trace contextRef="#ctx0" brushRef="#br4" timeOffset="134331.8359">17759 4824 88,'34'-9'0,"-21"-3"0,1 61 0,-8-24 0,-6-25-29,0 0 0,-3-9 0</inkml:trace>
          <inkml:trace contextRef="#ctx0" brushRef="#br4" timeOffset="136094.639">17946 5222 22,'0'0'73,"0"0"1,0 0-3,0 0-1,2 16 1,-2-16-22,0 26-36,-1 1 0,0 3 1,1 4 1,0-2 0,0 2-4,-2-7-11,2-4 0,0-3 0,0-7 0,0-2 0,0-11 0,0 0 0,0 0 0,-11-11 0,4-6 0,2-7 0,-1-10 0,3-2 0,1-3 0,2-7 0,8 8 0,4-6 0,4 9 0,6 6 0,1 9 0,3 7 0,3 12 0,-3 9 0,-2 12 0,-1 15 0,-5 5 0,-4 7 0,-5 6 0,1-1 0,-4-6 0,-4-2 0,3-6 0,-4-10 0,0-2 0,2-14 0,7-5 0,-2-4-34,0-11-28,5-12-3,0-10 0,1-21-1,-23 4-27,36 2 0</inkml:trace>
        </inkml:traceGroup>
        <inkml:traceGroup>
          <inkml:annotationXML>
            <emma:emma xmlns:emma="http://www.w3.org/2003/04/emma" version="1.0">
              <emma:interpretation id="{2B942EFC-1ABF-4B00-85D4-34904E5CCC61}" emma:medium="tactile" emma:mode="ink">
                <msink:context xmlns:msink="http://schemas.microsoft.com/ink/2010/main" type="inkWord" rotatedBoundingBox="21232,7632 21576,7618 21578,7664 21234,7678"/>
              </emma:interpretation>
              <emma:one-of disjunction-type="recognition" id="oneOf47">
                <emma:interpretation id="interp235" emma:lang="ko-KR" emma:confidence="0">
                  <emma:literal>-</emma:literal>
                </emma:interpretation>
                <emma:interpretation id="interp236" emma:lang="ko-KR" emma:confidence="0">
                  <emma:literal>一</emma:literal>
                </emma:interpretation>
                <emma:interpretation id="interp237" emma:lang="ko-KR" emma:confidence="0">
                  <emma:literal>ㅡ</emma:literal>
                </emma:interpretation>
                <emma:interpretation id="interp238" emma:lang="ko-KR" emma:confidence="0">
                  <emma:literal>~</emma:literal>
                </emma:interpretation>
                <emma:interpretation id="interp239" emma:lang="ko-KR" emma:confidence="0">
                  <emma:literal>÷</emma:literal>
                </emma:interpretation>
              </emma:one-of>
            </emma:emma>
          </inkml:annotationXML>
          <inkml:trace contextRef="#ctx0" brushRef="#br4" timeOffset="136188.2392">18530 5145 0,'80'-16'30,"-43"-3"-2,13 10-27,-30 1-28,31 6 27,0-1 0,3 3-28</inkml:trace>
        </inkml:traceGroup>
        <inkml:traceGroup>
          <inkml:annotationXML>
            <emma:emma xmlns:emma="http://www.w3.org/2003/04/emma" version="1.0">
              <emma:interpretation id="{2F2ECBF9-394D-4D7C-958F-4EDF21034FB0}" emma:medium="tactile" emma:mode="ink">
                <msink:context xmlns:msink="http://schemas.microsoft.com/ink/2010/main" type="inkWord" rotatedBoundingBox="21904,7208 22742,7175 22784,8215 21946,8249"/>
              </emma:interpretation>
              <emma:one-of disjunction-type="recognition" id="oneOf48">
                <emma:interpretation id="interp240" emma:lang="ko-KR" emma:confidence="0">
                  <emma:literal>R</emma:literal>
                </emma:interpretation>
                <emma:interpretation id="interp241" emma:lang="ko-KR" emma:confidence="0">
                  <emma:literal>又</emma:literal>
                </emma:interpretation>
                <emma:interpretation id="interp242" emma:lang="ko-KR" emma:confidence="0">
                  <emma:literal>언</emma:literal>
                </emma:interpretation>
                <emma:interpretation id="interp243" emma:lang="ko-KR" emma:confidence="0">
                  <emma:literal>인</emma:literal>
                </emma:interpretation>
                <emma:interpretation id="interp244" emma:lang="ko-KR" emma:confidence="0">
                  <emma:literal>코</emma:literal>
                </emma:interpretation>
              </emma:one-of>
            </emma:emma>
          </inkml:annotationXML>
          <inkml:trace contextRef="#ctx0" brushRef="#br4" timeOffset="137217.8409">19391 4964 41,'0'0'73,"-12"22"10,9-62 0,14 75-3,-33 16 2,21 14-54,-1 2-8,1 8 1,1-1-21,0-19 0,3-3 0,-1-8 0,2-8 0,1-5 0,-3-4 0,2-8 0,-1-4 0,0-4 0,-3-3 0,0-8 0,3 10 0,-3-10 0,0 0 0,-6 0 0,6 0 0,-15-11 0,4 4 0,-3-5 0,0-2 0,-1-5 0,-1-1 0,1-5 0,1 0 0,0-5 0,3-6 0,3-2 0,2 1 0,1-4 0,5-2 0,0-3 0,5-1 0,8-2 0,5 1 0,8-1 0,4-3 0,7 4 0,7 1 0,6 2 0,1 3 0,1 8 0,-1-1 0,-1 9 0,-7 6 0,-2 5 0,-2 8 0,-6 7 0,-3 9 0,-4 12 0,-11 7 0,-2 10 0,-17 11 0,-10 10 0,-14-4 0,-5 3 0,-11-5 0,-3-6 0,-7-9 0,6-2 0,1-20 0,7-1 0,5-5 0,4-2 0,5-5 0,10 5 0,5 4 0,6 3 0,5 1 0,13 7 0,9 3 0,7 9 0,7 2 0,9 6 0,9-3 0,5 0 0,-1-1 0,3-5 0,-3-1 0,-5-7 0,-2-5 0,-11-7 0,-7-2 0,-7-4 0,-10-5 0,-8-1-58,0-4-25,-8-9 20,-3-7-2,-5-12-1,1-6 0,-4-20 4</inkml:trace>
        </inkml:traceGroup>
        <inkml:traceGroup>
          <inkml:annotationXML>
            <emma:emma xmlns:emma="http://www.w3.org/2003/04/emma" version="1.0">
              <emma:interpretation id="{344E8B6E-56B6-4FCB-9D64-CBBCB39800B3}" emma:medium="tactile" emma:mode="ink">
                <msink:context xmlns:msink="http://schemas.microsoft.com/ink/2010/main" type="inkWord" rotatedBoundingBox="22714,7402 22820,7398 22843,7979 22737,7984"/>
              </emma:interpretation>
              <emma:one-of disjunction-type="recognition" id="oneOf49">
                <emma:interpretation id="interp245" emma:lang="ko-KR" emma:confidence="0">
                  <emma:literal>i</emma:literal>
                </emma:interpretation>
                <emma:interpretation id="interp246" emma:lang="ko-KR" emma:confidence="0">
                  <emma:literal>8</emma:literal>
                </emma:interpretation>
                <emma:interpretation id="interp247" emma:lang="ko-KR" emma:confidence="0">
                  <emma:literal>‘</emma:literal>
                </emma:interpretation>
                <emma:interpretation id="interp248" emma:lang="ko-KR" emma:confidence="0">
                  <emma:literal>'</emma:literal>
                </emma:interpretation>
                <emma:interpretation id="interp249" emma:lang="ko-KR" emma:confidence="0">
                  <emma:literal>」</emma:literal>
                </emma:interpretation>
              </emma:one-of>
            </emma:emma>
          </inkml:annotationXML>
          <inkml:trace contextRef="#ctx0" brushRef="#br4" timeOffset="137311.4412">20037 5451 16,'-6'-66'28,"3"-3"-26,3 0 2,3 8-3,3 6 0,12 4 1,-4-11-2,-14-11-2,24 27-27,-1 12 6</inkml:trace>
        </inkml:traceGroup>
        <inkml:traceGroup>
          <inkml:annotationXML>
            <emma:emma xmlns:emma="http://www.w3.org/2003/04/emma" version="1.0">
              <emma:interpretation id="{5AA49BCA-9ED2-44D2-A5EF-79B89FEFA429}" emma:medium="tactile" emma:mode="ink">
                <msink:context xmlns:msink="http://schemas.microsoft.com/ink/2010/main" type="inkWord" rotatedBoundingBox="22738,7013 23410,6987 23434,7589 22762,7616"/>
              </emma:interpretation>
              <emma:one-of disjunction-type="recognition" id="oneOf50">
                <emma:interpretation id="interp250" emma:lang="ko-KR" emma:confidence="0">
                  <emma:literal>W</emma:literal>
                </emma:interpretation>
                <emma:interpretation id="interp251" emma:lang="ko-KR" emma:confidence="0">
                  <emma:literal>w</emma:literal>
                </emma:interpretation>
                <emma:interpretation id="interp252" emma:lang="ko-KR" emma:confidence="0">
                  <emma:literal>싸</emma:literal>
                </emma:interpretation>
                <emma:interpretation id="interp253" emma:lang="ko-KR" emma:confidence="0">
                  <emma:literal>서</emma:literal>
                </emma:interpretation>
                <emma:interpretation id="interp254" emma:lang="ko-KR" emma:confidence="0">
                  <emma:literal>〃</emma:literal>
                </emma:interpretation>
              </emma:one-of>
            </emma:emma>
          </inkml:annotationXML>
          <inkml:trace contextRef="#ctx0" brushRef="#br4" timeOffset="138153.8427">20080 4599 49,'0'0'66,"2"16"6,-1 2 3,0 3-1,-13 9-39,12 5-6,0 5 3,0 8 1,-3-4-7,0-2-6,1-10-20,-1-6 0,-1-5 0,2-6 0,2-15 0,0 0 0,0-8 0,0-10 0,0-3 0,3-6 0,3-4 0,-2-5 0,3 3 0,2-1 0,2 2 0,2 3 0,2 4 0,3 9 0,2 1 0,3 7 0,-1 7 0,1 2 0,2 13 0,-6 5 0,-2 7 0,-8 1 0,0 6 0,-8 2 0,-1-2 0,0-2 0,-7-5 0,3-5 0,4-21 0,0 0 0,0 0 0,-1-20 0,3-6 0,11-8 0,2-8 0,4 4 0,3 2 0,4 8 0,3 3 0,2 8 0,2 12 0,0 10 0,1 15 0,-6 11 0,-1 5 0,-7 8 0,-2 9 0,-3-1 0,-7-6 0,0-4 0,-5-9 0,5-4 0,3-10-25,-11-19-37,11-4-3,-8-19-1,1-23-26,0-7 22,-4-42 4,-16 7 15,-2-8 83,7 0-27,-7-5 2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9:38.10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DE07DF-46E9-4D89-9D8A-1EFE530EC6D6}" emma:medium="tactile" emma:mode="ink">
          <msink:context xmlns:msink="http://schemas.microsoft.com/ink/2010/main" type="inkDrawing" rotatedBoundingBox="10406,8808 16144,16602 11838,19771 6101,11977" hotPoints="13104,16848 8769,13141 7009,7715 11345,11421" semanticType="enclosure" shapeName="Ellipse">
            <msink:sourceLink direction="with" ref="{BDE2F2EE-312A-4D73-B5E1-9FF1C72660E5}"/>
            <msink:sourceLink direction="with" ref="{269C8769-32E5-492F-B4D3-428125476696}"/>
            <msink:sourceLink direction="with" ref="{AC8F2FBF-8021-42F3-B6D9-3B1EF6332AB4}"/>
          </msink:context>
        </emma:interpretation>
      </emma:emma>
    </inkml:annotationXML>
    <inkml:trace contextRef="#ctx0" brushRef="#br0">84 93 33,'-20'-14'67,"-4"-4"2,6 2-4,0 0-2,24 1-35,-6 15-9,-10-14-6,10 14-9,0 0-5,-8-10-2,8 10-1,0 0 0,0 0-1,8 8 1,3 1 1,0-1 2,10 8 1,-2-2 1,10 8 1,2-1 2,10 8 0,6 4 0,7-1 0,8 5 0,6-2 2,8 9-2,0-3 0,14 7 0,1-3 2,2 1-2,8 6 1,2 1 0,39 24 5,4 1 1,10 4 0,0 1-1,8 3-1,0 3-1,5 5 1,5 3 3,-31-15-6,6-2-1,0 5 1,5 1 0,-1 2-1,6 4 1,0-5-6,3 4 0,3 1 0,-2 0 0,1 2 0,-2 1 0,0-2 0,2 0 0,-6 4 0,2-7 0,-6 4 0,7-1 0,-8-3 0,9 2 0,-5-7 0,3 2 0,-5-6 0,2-1 0,1-2 0,-7-3 0,-3-6 0,-8 1 0,-5-5 0,-7-3 0,-13-3 0,-13-5 0,-15-2 0,-9-7 0,-15-1-7,-12 3-42,21-20-7,-51-10-1,-21-17-1,-11 0-3,-20-25-27,-6-9 1</inkml:trace>
    <inkml:trace contextRef="#ctx0" brushRef="#br0" timeOffset="2246.404">18-59 23,'0'0'47,"0"0"3,-14-8 1,14 8-29,0 0-1,-5-8 1,5 8-1,0 0-1,0 0-1,0 0-2,-8-4-1,8 4-2,0 0-3,0 0-3,0 0-1,11-18-3,0 10-1,4-7-2,0-3 1,7-8 0,-1-3 2,5-4 0,-5-6 1,3 0 0,3-6 0,-1 0-1,1-2 1,0-1 0,3 2-2,-4-2-1,7-1-1,-3-5 0,1 5-1,2-8 2,0-3-1,0 2-1,-4-8 1,5 1-1,-1-1 2,2-1 1,-3 0 1,2 2-1,-5 3 2,3-1-1,-1 4-4,0 4 4,-2 3 0,-5 6-1,4 3-2,-5 2 0,2 6-1,-1 1 0,-4 3-1,2 0 2,0 3-1,0-2 0,2 2 0,-1 0 0,2-3-1,0 7 1,0-1-1,0 4 0,-3 4 1,4 0-1,-3 3 0,3 2 1,-1-1 0,3 1 0,-1 0 0,-2 1-1,3 2 1,-5 0-1,2 1 0,-4 0 0,1 8 0,-3 0 0,0 0 1,3 3-1,3 3 0,-1 4 1,2 3-1,3 1 1,2 4 0,5 6-1,-1 0 1,5 3 0,0 8 1,8-1-1,0 4 0,3 1 0,4-2 0,3 3 0,4-1 1,4 4 0,2-5 0,2 6-1,4 2 2,5 2 0,4 6 1,2 1 0,3 1 1,7 6 0,2 0 0,-1 8-1,5 0-2,1 0 1,-3-2-2,2 2 0,-6-3 0,1-4-1,2 1 0,-4-6 1,-2-4 1,-4 3 0,1-2-1,-3-5 1,3-1 0,-5 2 0,-2-6-1,-3-1 1,-6-1 0,-1-6 0,-2-3 0,-10-2 0,-4 0 0,-4-2-1,-4-4 1,-2-4 0,-5-3 0,-7 0 0,0-4-1,-7-2 0,-1-3 1,-4-3-1,-2-1 0,-4-2 0,-2 1 0,-3 0 0,-1-3 0,-10-2 0,12 5 0,-12-5 0,0 0 0,0 0 0,1 11 1,-1-11-1,-12 14 1,1-3-1,-6 2 1,-1 4-1,-6 4-1,-1 5 1,-3 4-1,-3 6 1,-7 10 0,-4 9 0,-4 9 1,-8 13 1,-3 12-2,-7 14 4,-5 7 0,-2 11 1,-4 1-5,-1 10 0,-5-2 0,4 2 0,-2 0 0,-1 2 0,-4 6 0,-4 4 0,4 8 0,-4-1 0,1 8 0,-5 0 0,2 2 0,2-2 0,3-3 0,-1-1 0,8-7 0,-1-3 0,5-7 0,2-5 0,4-7 0,4-5 0,2-5 0,7-6 0,-1-6 0,7-6 0,5-10 0,4-5 0,4-7 0,4-7 0,2-10 0,4-8 0,5-8 0,3-6 0,3-8 0,8-1 0,4-9-53,-5-18-4,12-7-2,7-16 0,3-14-3,1-23-28,18-23 2</inkml:trace>
    <inkml:trace contextRef="#ctx0" brushRef="#br0" timeOffset="4024.8071">7360 4219 27,'0'-9'43,"0"-4"3,0-6 0,0 11-34,4-3 0,-1 1-3,1 0 1,-1 0 0,-3 10-1,7-12-1,-7 12-2,0 0 0,0 0 6,0 0 4,1 17 7,-1 6 0,-11 11 4,0 12 2,-9 14 2,-5 13-3,-11 15-4,-5 7-6,-6 16-6,-1 0-4,-1 4-3,-6-3-2,4-6-1,6-7-1,1-7-1,5-6 0,7-12 1,3-5-1,6-12 0,2-2 0,5-3 0,3-9 0,4-3 0,3-8 1,-1-10-2,3-4 1,0 0 0,1-1 0,1-9 0,2-8 0,-9 16 0,5-9 1,-1 4 0,-2-1 1,7-10-2,-11 8 0,11-8 0,-13 6 0,13-6 0,-12 0 0,12 0 0,-8-11 0,8 11 0,-7-11 0,7 11 0,-4-8 0,4 8 0,0 0 0,-5-12 0,5 12 0,0 0 0,-6-10 0,6 10 0,-9-10 0,9 10 0,-13-10 0,13 10 0,-16-8 0,7 1 0,-4 6 0,1-1 0,-3-5 0,-3 1 0,-3 3 0,-4-4 0,-4-2 0,-2 4 0,-5-1 0,-4-7 0,-1 0 0,-5 2 0,-3-2 0,-7 0 0,-1 0 0,-3-3 0,-5-1 0,-5 6 0,-3-10 0,-7 3 0,0 0 0,-2 2 0,-2-5 0,-6-2 0,0 3 0,-1-3 0,2 4 0,-6-3 0,2 0 0,3 0 0,-6 0 0,3 3 0,-2 2 0,-2-2 0,-2 2 0,2 3 0,0-1 0,-3 0 0,4-1 0,1 2 0,1-4 0,7-2 0,3 2 0,4-2 0,-1-1 0,5 1 0,3 3 0,3-1 0,1-2 0,-1 2 0,1 0 0,1 2 0,4 0 0,-3 1 0,5 4 0,2-1 0,5 4 0,-1 1 0,4 0 0,5 1 0,3 0 0,6 0 0,3-1 0,8 4 0,5-1 0,5 0 0,5 1 0,12 3 0,-9-2-25,26 2-33,-17 0-25,0 0-3,15 0-4,-12-4-5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9:53.5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DE2F2EE-312A-4D73-B5E1-9FF1C72660E5}" emma:medium="tactile" emma:mode="ink">
          <msink:context xmlns:msink="http://schemas.microsoft.com/ink/2010/main" type="writingRegion" rotatedBoundingBox="9191,11243 11095,11430 10993,12468 9089,12281">
            <msink:destinationLink direction="with" ref="{89DE07DF-46E9-4D89-9D8A-1EFE530EC6D6}"/>
          </msink:context>
        </emma:interpretation>
      </emma:emma>
    </inkml:annotationXML>
    <inkml:traceGroup>
      <inkml:annotationXML>
        <emma:emma xmlns:emma="http://www.w3.org/2003/04/emma" version="1.0">
          <emma:interpretation id="{1C38AE5D-E451-4809-8934-7240BFD5F008}" emma:medium="tactile" emma:mode="ink">
            <msink:context xmlns:msink="http://schemas.microsoft.com/ink/2010/main" type="paragraph" rotatedBoundingBox="9191,11243 11095,11430 10993,12468 9089,12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16739D-D193-49E1-AECD-1C7DF9329201}" emma:medium="tactile" emma:mode="ink">
              <msink:context xmlns:msink="http://schemas.microsoft.com/ink/2010/main" type="line" rotatedBoundingBox="9191,11243 11095,11430 10993,12468 9089,12281"/>
            </emma:interpretation>
          </emma:emma>
        </inkml:annotationXML>
        <inkml:traceGroup>
          <inkml:annotationXML>
            <emma:emma xmlns:emma="http://www.w3.org/2003/04/emma" version="1.0">
              <emma:interpretation id="{29981549-41CC-4114-A9C6-8B414835B0F7}" emma:medium="tactile" emma:mode="ink">
                <msink:context xmlns:msink="http://schemas.microsoft.com/ink/2010/main" type="inkWord" rotatedBoundingBox="9158,11574 9782,11635 9720,12259 9097,12198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c</emma:literal>
                </emma:interpretation>
                <emma:interpretation id="interp2" emma:lang="ko-KR" emma:confidence="0">
                  <emma:literal>으</emma:literal>
                </emma:interpretation>
                <emma:interpretation id="interp3" emma:lang="ko-KR" emma:confidence="0">
                  <emma:literal>오</emma:literal>
                </emma:interpretation>
                <emma:interpretation id="interp4" emma:lang="ko-KR" emma:confidence="0">
                  <emma:literal>은</emma:literal>
                </emma:interpretation>
              </emma:one-of>
            </emma:emma>
          </inkml:annotationXML>
          <inkml:trace contextRef="#ctx0" brushRef="#br0">252 70 44,'0'0'58,"0"0"2,6-5-3,-6 5-3,5-9-35,-5 9-4,3 11-3,-3-11 1,10 18 1,-10-18 1,15 19 3,-3-11 0,-1 4-3,4-8-2,-4 0-2,3-2-2,-4-2-1,0 0-2,-10 0 0,12-6 0,-8-7-1,-4 0 0,0-4-1,-1-1-1,-6 0-1,-3 0-2,-2 2 0,-8 6-1,-2 6 0,-5 4 1,-3 11 0,-4 8 1,0 9 3,-5 5 0,4 7 1,0 5 1,3 5-3,6 1-3,10 3 0,6-5 0,10 0 0,10-1 0,10-6 0,16-5 0,10-7 0,9-8 0,4-9 0,6-10 0,0-4 0,-6-10 0,-4-6 0,-4-2 0,-15-1 0,-6 2 0,-9-1 0,-12 4-66,-18 5 5,3-2-1,-1 1-1,-6-2 0,3 0 0,-4-4-24</inkml:trace>
        </inkml:traceGroup>
        <inkml:traceGroup>
          <inkml:annotationXML>
            <emma:emma xmlns:emma="http://www.w3.org/2003/04/emma" version="1.0">
              <emma:interpretation id="{A510B079-94FA-4608-B9A2-1970A3F60638}" emma:medium="tactile" emma:mode="ink">
                <msink:context xmlns:msink="http://schemas.microsoft.com/ink/2010/main" type="inkWord" rotatedBoundingBox="10011,11404 10401,11442 10313,12338 9923,12299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C</emma:literal>
                </emma:interpretation>
                <emma:interpretation id="interp8" emma:lang="ko-KR" emma:confidence="0">
                  <emma:literal>L</emma:literal>
                </emma:interpretation>
                <emma:interpretation id="interp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639.6011">907 31 20,'11'-24'70,"-4"-2"5,4-2-1,-2-1-2,0 0 1,36 5-44,-39 1-6,1 7-7,-5-1-3,-2 17-3,0 0-2,-5 0-3,-5 14 0,-2 9 0,-5 19 0,-1 7 1,-4 13-4,-1 7-2,1 7 0,1 4 0,3 2 0,7-3 0,7-10 0,7-3 0,9-11 0,12-7 0,2-14 0,6-5 0,-1-11 0,5-11 0,0-3 0,-6-10 0,-2-6-43,1-8-16,-4-9-1,-2-3-1,-4-9-3,2 0-25,-9-5-1</inkml:trace>
        </inkml:traceGroup>
        <inkml:traceGroup>
          <inkml:annotationXML>
            <emma:emma xmlns:emma="http://www.w3.org/2003/04/emma" version="1.0">
              <emma:interpretation id="{0E6F4046-5D27-485B-A648-7ED1295236B4}" emma:medium="tactile" emma:mode="ink">
                <msink:context xmlns:msink="http://schemas.microsoft.com/ink/2010/main" type="inkWord" rotatedBoundingBox="10415,11363 11095,11430 10993,12468 10313,12401"/>
              </emma:interpretation>
              <emma:one-of disjunction-type="recognition" id="oneOf2">
                <emma:interpretation id="interp10" emma:lang="ko-KR" emma:confidence="0">
                  <emma:literal>영</emma:literal>
                </emma:interpretation>
                <emma:interpretation id="interp11" emma:lang="ko-KR" emma:confidence="0">
                  <emma:literal>엥</emma:literal>
                </emma:interpretation>
                <emma:interpretation id="interp12" emma:lang="ko-KR" emma:confidence="0">
                  <emma:literal>마</emma:literal>
                </emma:interpretation>
                <emma:interpretation id="interp13" emma:lang="ko-KR" emma:confidence="0">
                  <emma:literal>円</emma:literal>
                </emma:interpretation>
                <emma:interpretation id="interp14" emma:lang="ko-KR" emma:confidence="0">
                  <emma:literal>舟</emma:literal>
                </emma:interpretation>
              </emma:one-of>
            </emma:emma>
          </inkml:annotationXML>
          <inkml:trace contextRef="#ctx0" brushRef="#br0" timeOffset="1216.802">1326 112 12,'0'0'68,"-13"-16"0,13 16-3,-8-5 2,8 5 0,26 11-36,-28 7-6,-5 10-5,0 11-2,0 13 1,-5 1 1,-4 8-3,5 0-3,0-3-14,0-1 0,3-9 0,1-9 0,2-9 0,2-9 0,0-12 0,3-9 0,-4-8 0,4-12 0,0-9 0,0-7 0,4-8 0,0-1 0,3-10 0,1 3 0,2-3 0,2-1 0,-2 2 0,1 3 0,2 2 0,0 6 0,-2 6 0,0 7 0,0 5 0,2 11 0,-1 8 0,2 6 0,-2 12 0,4 8 0,1 10 0,0 8 0,-1 11 0,2 4 0,0 3 0,2 3 0,2-1 0,-6-3 0,2-6 0,-1-8 0,1-8 0,-5-9 0,1-5 0,-4-11 0,-2-8 0,2 0 0,-3-9-23,-5-9-38,-2-1-3,0-4 1,-5 2-3,-3-51-10,2 54-14,-5-7 22</inkml:trace>
          <inkml:trace contextRef="#ctx0" brushRef="#br0" timeOffset="1466.4026">1345 377 49,'-29'7'82,"9"-5"0,0-2-3,11 0-2,9 0-1,0-10-50,12 4-9,13 2-6,1 0-4,8-2-2,5 3-5,2-1 0,-1 4 0,2-3 0,-5 2 0,-3-3 0,-5-1 0,-7 2 0,-5 0-42,-1-8-11,-3-2-4,-8-6 2,-2-2-4,-3-2 0,0-6-27,-5-6 10</inkml:trace>
          <inkml:trace contextRef="#ctx0" brushRef="#br0" timeOffset="1840.8032">1643-193 45,'11'-2'77,"4"-2"2,2 4-1,2 2-1,6 10 1,6 9-50,-5 15-6,8 11-1,-7 15-15,-5 11-6,-3 14 0,-6 5 0,-5 5 0,-6 0 0,-5-9 0,-10-3 0,-6-12 0,-3-12 0,-3-9 0,-4-18 0,73-11-27,-64-6-35,-6-17-2,3-6 2,7-18-3,1-5-2,4-16 3,4-3 28,-72-7 39,82-56 1,7 55 0,10-1-1,-6-4-29,22-6 1,-11-13 2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9:57.19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4CECC32-6B20-4598-9295-4C374BD4BF6F}" emma:medium="tactile" emma:mode="ink">
          <msink:context xmlns:msink="http://schemas.microsoft.com/ink/2010/main" type="writingRegion" rotatedBoundingBox="11113,16129 13916,15952 14064,18303 11261,18480"/>
        </emma:interpretation>
      </emma:emma>
    </inkml:annotationXML>
    <inkml:traceGroup>
      <inkml:annotationXML>
        <emma:emma xmlns:emma="http://www.w3.org/2003/04/emma" version="1.0">
          <emma:interpretation id="{85DCA631-33D3-4EB2-834C-B785B4582846}" emma:medium="tactile" emma:mode="ink">
            <msink:context xmlns:msink="http://schemas.microsoft.com/ink/2010/main" type="paragraph" rotatedBoundingBox="11113,16129 13916,15952 13990,17127 11187,173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9C8769-32E5-492F-B4D3-428125476696}" emma:medium="tactile" emma:mode="ink">
              <msink:context xmlns:msink="http://schemas.microsoft.com/ink/2010/main" type="line" rotatedBoundingBox="11113,16129 13916,15952 13990,17127 11187,17304">
                <msink:destinationLink direction="with" ref="{89DE07DF-46E9-4D89-9D8A-1EFE530EC6D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508A865-5F43-443E-AC4C-BA6AFCF091AF}" emma:medium="tactile" emma:mode="ink">
                <msink:context xmlns:msink="http://schemas.microsoft.com/ink/2010/main" type="inkWord" rotatedBoundingBox="11121,16249 11989,16194 12033,16902 11165,16957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~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-2 706 31,'0'0'66,"11"5"7,-11-5-2,0 0-1,12 3-38,-12-3-3,13 20 1,-13-20-6,11 10-3,-2-10-5,-9 0 0,18-12-3,-10-7-1,2-4-5,1-7-7,-3-7 0,1-5 0,-1-5 0,-1-4 0,-2-5 0,1 0 0,-2 1 0,2-1 0,2 9 0,-1 5 0,2 7 0,-2 8 0,3 8 0,-2 8 0,3 11 0,3 6 0,-2 14 0,4 8 0,0 13 0,6 10 0,-1 8 0,6 7 0,1-2 0,2-3 0,1-3 0,0-6 0,1-11 0,-5-10 0,2-9 0,-4-11 0,0-9 0,-4-2 0,-2-8 0,-1-7 0,0-10 0,-2-7 0,-2-6 0,0-6 0,-2-5 0,-1 0 0,-2-3 0,-5-2 0,-3 4 0,-1 5 0,0 1 0,-4 3 0,-4 7 0,-2 0 0,0 10 0,1 3 0,2 4 0,-1 3 0,8 14 0,-7-9 0,7 9 0,-2 6 0,2 4-35,-20 7-25,20-3-1,1-2 1,2-2-1,2 2-1,-5-12 4,15 14 8,-5-12 37,27-2 13,-17-5 0,-5 5 1,8-2-27,6-2 1</inkml:trace>
        </inkml:traceGroup>
        <inkml:traceGroup>
          <inkml:annotationXML>
            <emma:emma xmlns:emma="http://www.w3.org/2003/04/emma" version="1.0">
              <emma:interpretation id="{24F12B3D-F3AD-42B0-B72E-D3254EB705EB}" emma:medium="tactile" emma:mode="ink">
                <msink:context xmlns:msink="http://schemas.microsoft.com/ink/2010/main" type="inkWord" rotatedBoundingBox="12152,16063 12497,16041 12557,17010 12213,17031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(</emma:literal>
                </emma:interpretation>
                <emma:interpretation id="interp7" emma:lang="ko-KR" emma:confidence="0">
                  <emma:literal>[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296.4004">1326-160 33,'6'-8'63,"-6"8"8,-13 9 3,-10 12 0,1 13-37,-7 17 1,-4 13-5,-4 13-2,1 5-6,1 7-7,6-5-4,10 1-14,4-5 0,9-7 0,8-11 0,10-12 0,8-8 0,4-12 0,8-5 0,1-8 0,-3-12 0,2-6-52,-2-2-6,-3-12-2,-3-2-1,-1-9-3,-7-1 2,-1-10-25,6 0 20</inkml:trace>
        </inkml:traceGroup>
        <inkml:traceGroup>
          <inkml:annotationXML>
            <emma:emma xmlns:emma="http://www.w3.org/2003/04/emma" version="1.0">
              <emma:interpretation id="{7B76E040-689D-443E-B92B-50DC4FCE8DBA}" emma:medium="tactile" emma:mode="ink">
                <msink:context xmlns:msink="http://schemas.microsoft.com/ink/2010/main" type="inkWord" rotatedBoundingBox="12636,16214 13213,16178 13262,16953 12685,16989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여</emma:literal>
                </emma:interpretation>
                <emma:interpretation id="interp12" emma:lang="ko-KR" emma:confidence="0">
                  <emma:literal>凡</emma:literal>
                </emma:interpretation>
                <emma:interpretation id="interp13" emma:lang="ko-KR" emma:confidence="0">
                  <emma:literal>氏</emma:literal>
                </emma:interpretation>
                <emma:interpretation id="interp14" emma:lang="ko-KR" emma:confidence="0">
                  <emma:literal>소</emma:literal>
                </emma:interpretation>
              </emma:one-of>
            </emma:emma>
          </inkml:annotationXML>
          <inkml:trace contextRef="#ctx0" brushRef="#br0" timeOffset="873.6015">1661 60 39,'4'-7'69,"-4"7"2,0 0 2,-11 0-1,0 8-25,0 19-12,0 10-10,-1 12-5,-2 5 0,-1 8-3,2 1-3,1-2-5,4 4-9,1-7 0,-1-8 0,1-9 0,3-8 0,1-9 0,1-8 0,2-6 0,0-10 0,0-12 0,2-8 0,3-9 0,4-8 0,-1-9 0,3-5 0,-1-8 0,2-1 0,-1 1 0,0-1-3,0 1-3,0 7 2,-1 7 0,1 2 3,2 13 0,0 2 0,1 9 2,-3 8 0,1 11 3,1 4 1,2 17 2,0 9-5,0 10-2,6 14 0,-3 9 0,6 8 0,1 3 0,0 0 0,3-4 0,0-6 0,3-8 0,-5-7 0,2-13 0,-6-10 0,-2-12 0,-2-7 0,-7-7 0,-3-1 0,-6-11 0,-2-5-59,0-10-28,-8 5 23,-2 0-26,-8-4 20,-1 7 0,-3-8 7</inkml:trace>
          <inkml:trace contextRef="#ctx0" brushRef="#br0" timeOffset="936.0016">1941 516 16,'-28'-20'0,"-3"4"25,0 6-25,1-1 0,-4 5-27</inkml:trace>
          <inkml:trace contextRef="#ctx0" brushRef="#br0" timeOffset="1123.202">1722 450 6,'-32'2'27,"3"0"9,3 0 9,1-2 5,6 0 6,5 0 20,4-7 0,9-3-36,4-2-9,15 0-6,5-3-6,9 5-7,2-3-4,6 0-4,2 1-4,-2 7 0,-5-2 0,-3 7-26,-10 0-51,-1 0 19,-7-3 0,-5-4-2,-5-1-2,1-8 1,6-1-22</inkml:trace>
        </inkml:traceGroup>
        <inkml:traceGroup>
          <inkml:annotationXML>
            <emma:emma xmlns:emma="http://www.w3.org/2003/04/emma" version="1.0">
              <emma:interpretation id="{5F5D0A96-56D9-49B9-B682-1276895A1B61}" emma:medium="tactile" emma:mode="ink">
                <msink:context xmlns:msink="http://schemas.microsoft.com/ink/2010/main" type="inkWord" rotatedBoundingBox="13085,16085 13562,16055 13589,16488 13112,16518"/>
              </emma:interpretation>
              <emma:one-of disjunction-type="recognition" id="oneOf3">
                <emma:interpretation id="interp15" emma:lang="ko-KR" emma:confidence="0">
                  <emma:literal>「</emma:literal>
                </emma:interpretation>
                <emma:interpretation id="interp16" emma:lang="ko-KR" emma:confidence="0">
                  <emma:literal>“</emma:literal>
                </emma:interpretation>
                <emma:interpretation id="interp17" emma:lang="ko-KR" emma:confidence="0">
                  <emma:literal>『</emma:literal>
                </emma:interpretation>
                <emma:interpretation id="interp18" emma:lang="ko-KR" emma:confidence="0">
                  <emma:literal>*</emma:literal>
                </emma:interpretation>
                <emma:interpretation id="interp1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482.0026">2150-129 27,'13'-6'61,"-5"1"9,-8 5 5,0 0-1,8 19-34,-8 3-2,0 8-7,-1 4-1,1 5-3,0 4-7,3 0-5,2-3-12,6 0-3,-1-7 0,0-3 0,-1-7 0,-2-6 0,-4-9 0,4 1 0,-7-9 0,-9-2-78,7-11 20,-7-5-1,9-3-27,-11-7-6,3 3-2</inkml:trace>
          <inkml:trace contextRef="#ctx0" brushRef="#br0" timeOffset="1794.0031">1977-69 16,'-21'-2'72,"9"2"1,-1 0 0,13 0 0,-7 9-1,7-9-42,20 0-7,4 0-6,10 2-2,-1-2 1,11 0-3,0 0-3,1 0-2,1 0-8,-6 0 0,-6 1 0,-5-1 0,-4 2 0,-9-2 0,0 3 0,-8-3-18,-3-33-30,-3 5 48,-2 28 0,0 0-56,3-17-2,-1 26-1,-2-20-27,4 2-3,-4 27 6</inkml:trace>
        </inkml:traceGroup>
        <inkml:traceGroup>
          <inkml:annotationXML>
            <emma:emma xmlns:emma="http://www.w3.org/2003/04/emma" version="1.0">
              <emma:interpretation id="{C32D96EA-238C-49D6-B6FB-F89EDF960E40}" emma:medium="tactile" emma:mode="ink">
                <msink:context xmlns:msink="http://schemas.microsoft.com/ink/2010/main" type="inkWord" rotatedBoundingBox="13525,15993 13917,15969 13990,17127 13598,17152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J</emma:literal>
                </emma:interpretation>
                <emma:interpretation id="interp22" emma:lang="ko-KR" emma:confidence="0">
                  <emma:literal>]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2106.0037">2484-224 70,'22'0'85,"1"9"-1,9 5-2,-2 6 0,-6 10-35,14 15-11,-2 18-11,0 15-25,-7 9 0,-7 7 0,-10 10 0,-6-2 0,-7 0 0,-15-6 0,-10-12 0,-7-14 0,-5-11 0,-1-14 0,2-15-38,16-8-25,-12-17-2,7-10 1,4-12-4,8-4-2,3-11 2,8 1 13,-4-9 84,-8-2-27,-18 0-27,43 2-1</inkml:trace>
        </inkml:traceGroup>
      </inkml:traceGroup>
    </inkml:traceGroup>
    <inkml:traceGroup>
      <inkml:annotationXML>
        <emma:emma xmlns:emma="http://www.w3.org/2003/04/emma" version="1.0">
          <emma:interpretation id="{1B108C8A-12CD-4D29-8219-392CFDE1BC92}" emma:medium="tactile" emma:mode="ink">
            <msink:context xmlns:msink="http://schemas.microsoft.com/ink/2010/main" type="paragraph" rotatedBoundingBox="11393,17929 13297,17713 13361,18283 11457,184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0FFBAB-A68D-4F33-94D1-C8BC590DFAAE}" emma:medium="tactile" emma:mode="ink">
              <msink:context xmlns:msink="http://schemas.microsoft.com/ink/2010/main" type="line" rotatedBoundingBox="11393,17929 13297,17713 13361,18283 11457,18499"/>
            </emma:interpretation>
          </emma:emma>
        </inkml:annotationXML>
        <inkml:traceGroup>
          <inkml:annotationXML>
            <emma:emma xmlns:emma="http://www.w3.org/2003/04/emma" version="1.0">
              <emma:interpretation id="{F694A8DE-DD7F-4A89-AE57-8EF6BF2703F6}" emma:medium="tactile" emma:mode="ink">
                <msink:context xmlns:msink="http://schemas.microsoft.com/ink/2010/main" type="inkWord" rotatedBoundingBox="11393,17929 12057,17854 12121,18424 11457,18499"/>
              </emma:interpretation>
              <emma:one-of disjunction-type="recognition" id="oneOf5">
                <emma:interpretation id="interp25" emma:lang="ko-KR" emma:confidence="0">
                  <emma:literal>m</emma:literal>
                </emma:interpretation>
                <emma:interpretation id="interp26" emma:lang="ko-KR" emma:confidence="0">
                  <emma:literal>새</emma:literal>
                </emma:interpretation>
                <emma:interpretation id="interp27" emma:lang="ko-KR" emma:confidence="0">
                  <emma:literal>매</emma:literal>
                </emma:interpretation>
                <emma:interpretation id="interp28" emma:lang="ko-KR" emma:confidence="0">
                  <emma:literal>ⅲ</emma:literal>
                </emma:interpretation>
                <emma:interpretation id="interp29" emma:lang="ko-KR" emma:confidence="0">
                  <emma:literal>머</emma:literal>
                </emma:interpretation>
              </emma:one-of>
            </emma:emma>
          </inkml:annotationXML>
          <inkml:trace contextRef="#ctx0" brushRef="#br1" timeOffset="2.77137E6">323 1783 35,'0'0'61,"-8"-15"5,2 6-1,2 0-36,1-4-3,-1 5-5,4 8-2,-4-17-6,4 17-4,0 0-2,0 0-1,0 0 3,3 16 2,0 6 0,-1 10 1,2 8 1,-4 13 0,2 19 1,-4-9-2,1 0-3,-2-7-1,1-11 1,-4-8-3,3-13-1,3-24 0,-5-5-3,5-14 1,0-9 1,1-8-4,6-3 0,1-5-1,2-4-2,4 0-1,2-3 2,5 5-1,0 2 1,6 7-1,-1 7 0,1 8 2,3 10 0,-4 11 0,-4 9 0,-1 15 1,-6 9 0,-4 10 2,-4 6 0,-4 6 2,-3 6-1,0-7 0,-3 0 1,3-9 0,-4-12-1,4-8 0,-4-13-1,4-11 1,5-20-5,2-9 2,-3-13 0,2 1-1,7-11-2,3 1-1,4 1 1,2 3 0,2 11-1,-2 11 0,8 5 2,-5 9 2,0 11 1,-5 9 1,-3 10 0,-5 9 2,-1 9 0,-5 4 1,-2 6-1,2 8 0,-6-2-4,4-5-3,-4-13-10,5-6-37,3-6-30,1-14-4,6-9-3,-5-13-7,9-10 1</inkml:trace>
        </inkml:traceGroup>
        <inkml:traceGroup>
          <inkml:annotationXML>
            <emma:emma xmlns:emma="http://www.w3.org/2003/04/emma" version="1.0">
              <emma:interpretation id="{75B4F1AA-A340-4AD0-95FE-3626B1C2A745}" emma:medium="tactile" emma:mode="ink">
                <msink:context xmlns:msink="http://schemas.microsoft.com/ink/2010/main" type="inkWord" rotatedBoundingBox="12329,18160 12602,18129 12604,18148 12331,18178"/>
              </emma:interpretation>
              <emma:one-of disjunction-type="recognition" id="oneOf6">
                <emma:interpretation id="interp30" emma:lang="ko-KR" emma:confidence="0">
                  <emma:literal>-</emma:literal>
                </emma:interpretation>
                <emma:interpretation id="interp31" emma:lang="ko-KR" emma:confidence="0">
                  <emma:literal>_</emma:literal>
                </emma:interpretation>
                <emma:interpretation id="interp32" emma:lang="ko-KR" emma:confidence="0">
                  <emma:literal>ㅡ</emma:literal>
                </emma:interpretation>
                <emma:interpretation id="interp33" emma:lang="ko-KR" emma:confidence="0">
                  <emma:literal>一</emma:literal>
                </emma:interpretation>
                <emma:interpretation id="interp3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2.77168E6">1176 1967 0,'0'0'78,"0"0"3,0 0-1,0 0-6,8 0 2,-26-3-47,35-1-13,9-3-6,2 1-1,3-1-4,-4 3-1,3 1-1,-11 0-4,5 3-9,-15 0-23,4 1-42,0 4-1,-4-5-7,6 0-3,-3-3-2</inkml:trace>
        </inkml:traceGroup>
        <inkml:traceGroup>
          <inkml:annotationXML>
            <emma:emma xmlns:emma="http://www.w3.org/2003/04/emma" version="1.0">
              <emma:interpretation id="{ED4AFA7C-D8CA-4132-9170-33E54EC2F1AF}" emma:medium="tactile" emma:mode="ink">
                <msink:context xmlns:msink="http://schemas.microsoft.com/ink/2010/main" type="inkWord" rotatedBoundingBox="12815,17847 13306,17792 13354,18219 12863,18274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p</emma:literal>
                </emma:interpretation>
                <emma:interpretation id="interp38" emma:lang="ko-KR" emma:confidence="0">
                  <emma:literal>u</emma:literal>
                </emma:interpretation>
                <emma:interpretation id="interp3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2.77215E6">1651 1644 24,'16'-8'71,"-8"9"7,-3 12 0,1 7-2,-5 5-41,5 9-4,-1 4-2,1 6-5,1 5-7,0-4-5,2 2-5,2-10-1,-4-6 1,4-5-1,-8-14-6,-3-12 0,0 0 2,12-8 0,-12-20-2,0 0-1,3-8-1,3-3-1,6-1-2,5-2 0,1 3 1,4-1 1,2 8 1,4 0 1,1 9 0,3 11 1,1 6 0,-3 3 0,0 6 0,1 7-6,-8 1-22,-23 4-47,22 1-2,-8-7-4,-2-2-6,-12-7-2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0:04.1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BEC35B8-6ACD-4F6F-A2CC-C45EE8B44604}" emma:medium="tactile" emma:mode="ink">
          <msink:context xmlns:msink="http://schemas.microsoft.com/ink/2010/main" type="writingRegion" rotatedBoundingBox="15765,12793 18993,11901 19381,13306 16153,14198"/>
        </emma:interpretation>
      </emma:emma>
    </inkml:annotationXML>
    <inkml:traceGroup>
      <inkml:annotationXML>
        <emma:emma xmlns:emma="http://www.w3.org/2003/04/emma" version="1.0">
          <emma:interpretation id="{C8C71ACC-A2EF-46C6-9A4E-A828BD4A09E3}" emma:medium="tactile" emma:mode="ink">
            <msink:context xmlns:msink="http://schemas.microsoft.com/ink/2010/main" type="paragraph" rotatedBoundingBox="15765,12793 18993,11901 19381,13306 16153,14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5FCDBF-443A-48E5-B1CE-02ECA20BB293}" emma:medium="tactile" emma:mode="ink">
              <msink:context xmlns:msink="http://schemas.microsoft.com/ink/2010/main" type="line" rotatedBoundingBox="15765,12793 18993,11901 19381,13306 16153,14198"/>
            </emma:interpretation>
          </emma:emma>
        </inkml:annotationXML>
        <inkml:traceGroup>
          <inkml:annotationXML>
            <emma:emma xmlns:emma="http://www.w3.org/2003/04/emma" version="1.0">
              <emma:interpretation id="{F54EF45B-A1AE-46EB-9027-02F9D80721F8}" emma:medium="tactile" emma:mode="ink">
                <msink:context xmlns:msink="http://schemas.microsoft.com/ink/2010/main" type="inkWord" rotatedBoundingBox="15765,12793 15927,12748 16128,13474 15965,13519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“</emma:literal>
                </emma:interpretation>
              </emma:one-of>
            </emma:emma>
          </inkml:annotationXML>
          <inkml:trace contextRef="#ctx0" brushRef="#br0">-1 16 27,'3'-11'57,"-3"11"8,0 0 5,8-6 0,-8 6-29,4 12-1,-2 5-4,2 4-2,-1 8-3,-1 0-4,3 3-14,-3 0-13,2 0 0,1-3 0,0-4 0,1-8 0,2-1 0,-3-3 0,2-4 0,-7-9 0,9 10 0,-9-10 0,0 0-19,11 0-40,-11-6 0,0-12-2,-2-6 0,2-6-2,-7-12-22,5 0 5</inkml:trace>
          <inkml:trace contextRef="#ctx0" brushRef="#br0" timeOffset="202.8004">-12-260 74,'-12'-26'0,"4"3"84,-5 0-2,5-2-4,1 3-1,4 4-3,3-1-62,0 19-3,0 0-3,0 0-6,6 0-5,2 15-12,0 4 17,7 6-52,-30 2-24,58-3 0,-18-1-5,1-1-4,4-2 0</inkml:trace>
        </inkml:traceGroup>
        <inkml:traceGroup>
          <inkml:annotationXML>
            <emma:emma xmlns:emma="http://www.w3.org/2003/04/emma" version="1.0">
              <emma:interpretation id="{4C6C9C7B-ACC0-42AF-813B-7D24612B9C8D}" emma:medium="tactile" emma:mode="ink">
                <msink:context xmlns:msink="http://schemas.microsoft.com/ink/2010/main" type="inkWord" rotatedBoundingBox="16208,13100 16682,12969 16812,13438 16338,1356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사</emma:literal>
                </emma:interpretation>
                <emma:interpretation id="interp7" emma:lang="ko-KR" emma:confidence="0">
                  <emma:literal>口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717.6013">382-110 5,'0'0'62,"0"10"4,0-10 5,0 0 2,9 12-2,-8 6-27,3 1-19,0 9 0,-1 5 1,1 5-1,2 8-7,-5 0-18,3 1 0,0-1 0,0-5 0,1-4 0,-4-11 0,2-1 0,-2-16 0,-1-9 0,0-7 0,-3-16 0,-2-8 0,1-8 0,2-5 0,-2-6 0,4-3 0,0 3 0,10 4 0,4 3 0,5 5 0,7 6 0,6 5 0,1 10 0,5 6 0,1 11 0,0 8 0,-8 15 0,0 10 0,-9 5 0,-7 8 0,-4 3 0,-4 0 0,-2-5 0,-2-6 0,-2-7 0,1-3 0,-1-11 0,3-2 0,-34-14-23,42-7-38,-2-9-1,-3-13-1,11 0-27,5-25-2,6-1-1</inkml:trace>
        </inkml:traceGroup>
        <inkml:traceGroup>
          <inkml:annotationXML>
            <emma:emma xmlns:emma="http://www.w3.org/2003/04/emma" version="1.0">
              <emma:interpretation id="{C43275AC-F701-4E71-85ED-9791ADE7AA43}" emma:medium="tactile" emma:mode="ink">
                <msink:context xmlns:msink="http://schemas.microsoft.com/ink/2010/main" type="inkWord" rotatedBoundingBox="17227,12647 18265,12360 18587,13525 17549,13812"/>
              </emma:interpretation>
              <emma:one-of disjunction-type="recognition" id="oneOf2">
                <emma:interpretation id="interp10" emma:lang="ko-KR" emma:confidence="0">
                  <emma:literal>모</emma:literal>
                </emma:interpretation>
                <emma:interpretation id="interp11" emma:lang="ko-KR" emma:confidence="0">
                  <emma:literal>&amp;</emma:literal>
                </emma:interpretation>
                <emma:interpretation id="interp12" emma:lang="ko-KR" emma:confidence="0">
                  <emma:literal>언</emma:literal>
                </emma:interpretation>
                <emma:interpretation id="interp13" emma:lang="ko-KR" emma:confidence="0">
                  <emma:literal>근</emma:literal>
                </emma:interpretation>
                <emma:interpretation id="interp1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622.4029">1561-260 39,'0'0'83,"0"16"6,0-98-2,0 154-5,2-20 1,0 8-49,6 7-20,-1 5-14,5 2 0,2-13 0,-1-9 0,-4-3 0,-1-11 0,-1-3 0,-3-11 0,-1-4 0,-3-10 0,0-10 0,-8 5 0,8-5 0,-18-13 0,3-4 0,-2-4 0,2-3 0,-1-6 0,0-6 0,0-3 0,4-8 0,-1-3 0,8-2 0,2-5 0,3-7 0,3-1 0,6-1 0,8-1 0,5 2 0,4 0 0,8 5-4,8 4 0,6 7 2,4 4 3,1 9 1,-1 8 1,2 12 1,-6 8-4,-5 8 0,-5 15 0,-10 10 0,-10 8 0,-8 10 0,-12 8 0,-10 2 0,-23 3 0,-5 1 0,-12-5 0,1-2 0,-7-10 0,7-2 0,2-14 0,4-4 0,15-9 0,9-4 0,9 0 0,12-7 0,0 9 0,14-6 0,9 8 0,10 2 0,9 5 0,9 4 0,5 5 0,6 5 0,2 6 0,6 3 0,0 0 0,-1 0 0,0-1 0,-13-3 0,2-7 0,-8-1 0,-9-8 0,-5-4 0,-14 7 0,-9-18-57,-2-2-4,-9-9-2,-2-11 0,-2-14 0,-1-10 0,-4-17 5,21-37 17,-6-4 16,13 1 25</inkml:trace>
        </inkml:traceGroup>
        <inkml:traceGroup>
          <inkml:annotationXML>
            <emma:emma xmlns:emma="http://www.w3.org/2003/04/emma" version="1.0">
              <emma:interpretation id="{47C69450-E276-4EB4-9391-9BA4CBED6848}" emma:medium="tactile" emma:mode="ink">
                <msink:context xmlns:msink="http://schemas.microsoft.com/ink/2010/main" type="inkWord" rotatedBoundingBox="18203,12334 19048,12100 19182,12586 18337,12819"/>
              </emma:interpretation>
              <emma:one-of disjunction-type="recognition" id="oneOf3">
                <emma:interpretation id="interp15" emma:lang="ko-KR" emma:confidence="0">
                  <emma:literal>마</emma:literal>
                </emma:interpretation>
                <emma:interpretation id="interp16" emma:lang="ko-KR" emma:confidence="0">
                  <emma:literal>봐</emma:literal>
                </emma:interpretation>
                <emma:interpretation id="interp17" emma:lang="ko-KR" emma:confidence="0">
                  <emma:literal>영</emma:literal>
                </emma:interpretation>
                <emma:interpretation id="interp18" emma:lang="ko-KR" emma:confidence="0">
                  <emma:literal>싸</emma:literal>
                </emma:interpretation>
                <emma:interpretation id="interp19" emma:lang="ko-KR" emma:confidence="0">
                  <emma:literal>바</emma:literal>
                </emma:interpretation>
              </emma:one-of>
            </emma:emma>
          </inkml:annotationXML>
          <inkml:trace contextRef="#ctx0" brushRef="#br0" timeOffset="2667.6047">2343-833 52,'0'-11'75,"0"11"0,0-11-6,0 11 1,0 0-34,0 0-3,7 15-9,-5 5-5,0 8-4,1 4-2,0 2 1,0 0-2,2-1-8,-2-4-4,1-4 0,0-6 0,-2-7 0,-2-12 0,4 8 0,-4-8 0,0-11 0,0-4 0,0-6 0,0-6 0,2-3 0,3-5 0,2 2 0,-1-2 0,7 3 0,3 2 0,4 4 0,-1 6 0,2 7 0,1 7 0,-2 6 0,2 2 0,-2 10 0,-5 8 0,-6 6 0,0 6 0,-2 0 0,-5 1 0,-2-1 0,0-4 0,0-4 0,0-5 0,-1-4 0,1-15 0,-3 13 0,3-13 0,-4-7 0,4-7 0,0-3 0,3-7 0,5-2 0,3-6 0,6 0 0,7-1 0,7 1 0,5 2 0,2 8 0,1 7 0,1 6 0,1 9 0,-1 3 0,-4 14 0,-4 7 0,-8 8 0,0 3 0,-3 0 0,-5 0 0,-1-3 0,-4-3 0,0-2 0,-1-7 0,0-4 0,-1-4 0,-9-12 0,14 10-12,-6-8-49,-8-2-1,11-15-2,-11-9 1,0-4-4,-4-17 3,0-2 17,-7-16 50,3-9 3,-2-4-2,3-67 3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5:42.542"/>
    </inkml:context>
    <inkml:brush xml:id="br0">
      <inkml:brushProperty name="width" value="0.07938" units="cm"/>
      <inkml:brushProperty name="height" value="0.15875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895 135 24,'-9'-21'70,"-1"5"3,-2-7-2,-2-2-4,4 7-36,-1 7-7,3 4-4,-2 0-12,1 2-4,-4 4-3,-2 1 0,-4 0-1,-2 4-1,-5 5 1,-3-2 0,-4 3 0,-4-2 1,-3 3 0,-7 0 0,3-3 0,-3-1 0,3 0 0,0 0 0,4-2 0,4 1-1,7-4 0,3 2 1,0 0-1,3-4 1,4 0-1,1 4 0,4-4 0,-1 6 0,2-6 0,13 0-2,-14 0 2,14 0-1,-7 9 1,7-9-1,-2 11 0,2-3-1,0 8 1,3 3 2,0 2 2,0 8-1,0 5 1,2 7 2,-1 12 0,0 5 2,0 13-1,1 16 0,-3 11 0,-2 12 0,0 18 0,0 9-2,-4 14 0,1 6-2,-2 7 1,-3-5-1,-1 4-1,4-2 0,-1-7-1,4-7 1,-1-10 1,-4-6 0,1-10-1,4-7 1,-1-7-1,-1-5 2,1-8-1,-2-6 0,2-6-1,3-5 0,0-8 1,0-8-1,4-11 0,3-7 0,2-6 0,4-11 0,5-1-1,1-6 1,3-5-1,3-2 1,1-3-1,2-2 1,1-5-1,-2 4 1,2-6-1,0 0 0,3 0 1,4 0-1,-3-3 0,2 3 1,0 0 0,1 6 1,-2 1-1,2 0 0,-6 5 0,-1-2-3,-1 3-7,-7 5-34,-9-5-34,-7-2-1,-16-7-4,-16 1-6,-30-10-2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6:00.59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C8F2FBF-8021-42F3-B6D9-3B1EF6332AB4}" emma:medium="tactile" emma:mode="ink">
          <msink:context xmlns:msink="http://schemas.microsoft.com/ink/2010/main" type="writingRegion" rotatedBoundingBox="10464,13123 11076,13123 11076,13613 10464,13613">
            <msink:destinationLink direction="with" ref="{89DE07DF-46E9-4D89-9D8A-1EFE530EC6D6}"/>
          </msink:context>
        </emma:interpretation>
      </emma:emma>
    </inkml:annotationXML>
    <inkml:traceGroup>
      <inkml:annotationXML>
        <emma:emma xmlns:emma="http://www.w3.org/2003/04/emma" version="1.0">
          <emma:interpretation id="{C936E8CE-A5D2-4E56-99AB-63136081E031}" emma:medium="tactile" emma:mode="ink">
            <msink:context xmlns:msink="http://schemas.microsoft.com/ink/2010/main" type="paragraph" rotatedBoundingBox="10464,13123 11076,13123 11076,13613 10464,136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EFDFA0-B6CE-428B-B630-F77C0FD6DDCE}" emma:medium="tactile" emma:mode="ink">
              <msink:context xmlns:msink="http://schemas.microsoft.com/ink/2010/main" type="line" rotatedBoundingBox="10464,13123 11076,13123 11076,13613 10464,13613"/>
            </emma:interpretation>
          </emma:emma>
        </inkml:annotationXML>
        <inkml:traceGroup>
          <inkml:annotationXML>
            <emma:emma xmlns:emma="http://www.w3.org/2003/04/emma" version="1.0">
              <emma:interpretation id="{21425195-1C25-468C-9797-E2F3AEF2B628}" emma:medium="tactile" emma:mode="ink">
                <msink:context xmlns:msink="http://schemas.microsoft.com/ink/2010/main" type="inkWord" rotatedBoundingBox="10464,13123 11076,13123 11076,13613 10464,13613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나</emma:literal>
                </emma:interpretation>
                <emma:interpretation id="interp2" emma:lang="ko-KR" emma:confidence="0">
                  <emma:literal>「</emma:literal>
                </emma:interpretation>
                <emma:interpretation id="interp3" emma:lang="ko-KR" emma:confidence="0">
                  <emma:literal>다</emma:literal>
                </emma:interpretation>
                <emma:interpretation id="interp4" emma:lang="ko-KR" emma:confidence="0">
                  <emma:literal>라</emma:literal>
                </emma:interpretation>
              </emma:one-of>
            </emma:emma>
          </inkml:annotationXML>
          <inkml:trace contextRef="#ctx0" brushRef="#br0">11 71 35,'-3'-10'47,"-1"-2"2,3 3 1,-1-1-27,2-1-2,0 2 3,0 9-5,-1-11-5,1 11 1,0 0 1,3 8 3,1 11-3,0 12-2,2 0-3,-4 12 2,4 4 1,1 5-2,1-1-4,-1-4-3,-2-3-1,1-10-3,1 1 1,1-15-2,-2 0 4,-5-12 2,-1-8 2,0 0 0,0 0-1,0 0 0,1-16 0,-1 1-1,0-7 0,0-7-4,0 1 0,5-6-1,-1-1 0,4-1 0,0 1-1,7-1 0,3 5-1,8 2-1,2 2 1,7 1-1,2 7 0,0 0 1,2 7 0,-2 2 0,1 1 0,-5 4 1,0 2 0,-5 3 1,-5 2-1,-2 3 1,-3-2 0,0 4-1,-8 2-6,-1-2-18,-9-7-49,3 11-3,-3-11-2,-6 0-5,6 0-4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6:33.05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F15FD1-3526-4BE8-9461-7F7DFB4B1C67}" emma:medium="tactile" emma:mode="ink">
          <msink:context xmlns:msink="http://schemas.microsoft.com/ink/2010/main" type="writingRegion" rotatedBoundingBox="734,13557 5827,13160 6108,16759 1014,17156"/>
        </emma:interpretation>
      </emma:emma>
    </inkml:annotationXML>
    <inkml:traceGroup>
      <inkml:annotationXML>
        <emma:emma xmlns:emma="http://www.w3.org/2003/04/emma" version="1.0">
          <emma:interpretation id="{3ACD0620-628F-471C-AB60-D6A36B9F0C6F}" emma:medium="tactile" emma:mode="ink">
            <msink:context xmlns:msink="http://schemas.microsoft.com/ink/2010/main" type="paragraph" rotatedBoundingBox="760,13508 4948,13362 4986,14445 798,145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5432D1-F2CB-4DE6-B239-DFF2922C4BE7}" emma:medium="tactile" emma:mode="ink">
              <msink:context xmlns:msink="http://schemas.microsoft.com/ink/2010/main" type="line" rotatedBoundingBox="760,13508 4948,13362 4986,14445 798,14592"/>
            </emma:interpretation>
          </emma:emma>
        </inkml:annotationXML>
        <inkml:traceGroup>
          <inkml:annotationXML>
            <emma:emma xmlns:emma="http://www.w3.org/2003/04/emma" version="1.0">
              <emma:interpretation id="{45B9D707-E596-49C6-B2E1-410E9A6E44FD}" emma:medium="tactile" emma:mode="ink">
                <msink:context xmlns:msink="http://schemas.microsoft.com/ink/2010/main" type="inkWord" rotatedBoundingBox="736,14272 884,13796 1227,13902 1078,14378"/>
              </emma:interpretation>
              <emma:one-of disjunction-type="recognition" id="oneOf0">
                <emma:interpretation id="interp0" emma:lang="ko-KR" emma:confidence="0">
                  <emma:literal>o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〇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ㅇ</emma:literal>
                </emma:interpretation>
              </emma:one-of>
            </emma:emma>
          </inkml:annotationXML>
          <inkml:trace contextRef="#ctx0" brushRef="#br0">-1736 11392 18,'0'0'44,"-13"-20"2,12 10 1,34 0-32,-47 0-3,12 2-2,2-1-1,0 9-3,4-14 2,-4 14 0,2-9 1,-2 9-1,0 0-1,0-10 1,0 10-3,-11-3 0,0 3-3,0 5-2,-4 5 0,-1 2 0,-4 8 1,2 3 2,-4 13 1,2 8 1,2 3 1,3 7 0,4-2-1,8 1 0,3-7 1,12-2-1,12-18 0,5-12 1,11-11-1,-2-8 0,10-13 1,3-12 0,-5-9-1,-6-6 1,-8-2 0,-6 0 3,-14 2-1,-1 3 2,-14 3-2,-10 7 0,-5 8-2,-10 8 0,2 5-2,-4 4-2,2 6-2,1 1-2,6 1-9,0 3-10,9 1-11,12-5-8,-9 9-28,16-4-5,2-5-4,14 0 2</inkml:trace>
        </inkml:traceGroup>
        <inkml:traceGroup>
          <inkml:annotationXML>
            <emma:emma xmlns:emma="http://www.w3.org/2003/04/emma" version="1.0">
              <emma:interpretation id="{DFC97BEB-81A0-4FF5-BEA1-2C34D8C6B330}" emma:medium="tactile" emma:mode="ink">
                <msink:context xmlns:msink="http://schemas.microsoft.com/ink/2010/main" type="inkWord" rotatedBoundingBox="1217,14194 1372,13668 1726,13772 1570,14299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卜</emma:literal>
                </emma:interpretation>
                <emma:interpretation id="interp7" emma:lang="ko-KR" emma:confidence="0">
                  <emma:literal>p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483.6008">-1331 11151 30,'0'0'41,"0"-16"1,0 16-32,0 0 4,0 0 5,-4 16 4,4 5 3,0 7-1,1 11-2,2 2 1,2 12-2,1 4-4,-1-3-3,1 2-4,-1-4-4,1-4-2,-2-10-2,0-2 1,-4-16 7,3-4 3,-2-5-1,-1-11-1,0 0 0,-1-18-1,-3 0 0,1-8 0,2-2-8,-1-6-2,2-6-1,5 0 0,3 2 0,6-3 0,2 1 0,2 6-1,5 3-1,-3 5 1,5 4-1,-6 7 0,1 4 0,-2 4 0,0 7 0,-5 0-1,1 10-5,-6 0-10,0 5-13,-2-3-9,0 0-29,10 0-5,-16-12-3,19 4-2</inkml:trace>
        </inkml:traceGroup>
        <inkml:traceGroup>
          <inkml:annotationXML>
            <emma:emma xmlns:emma="http://www.w3.org/2003/04/emma" version="1.0">
              <emma:interpretation id="{FEE454F0-6072-4B06-9CA2-ABB5F1768BAE}" emma:medium="tactile" emma:mode="ink">
                <msink:context xmlns:msink="http://schemas.microsoft.com/ink/2010/main" type="inkWord" rotatedBoundingBox="2005,13314 2688,14031 2217,14480 1533,13763"/>
              </emma:interpretation>
              <emma:one-of disjunction-type="recognition" id="oneOf2">
                <emma:interpretation id="interp10" emma:lang="ko-KR" emma:confidence="0">
                  <emma:literal>단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@</emma:literal>
                </emma:interpretation>
                <emma:interpretation id="interp13" emma:lang="ko-KR" emma:confidence="0">
                  <emma:literal>」</emma:literal>
                </emma:interpretation>
                <emma:interpretation id="interp14" emma:lang="ko-KR" emma:confidence="0">
                  <emma:literal>해</emma:literal>
                </emma:interpretation>
              </emma:one-of>
            </emma:emma>
          </inkml:annotationXML>
          <inkml:trace contextRef="#ctx0" brushRef="#br0" timeOffset="1372.8022">-868 11187 25,'-37'4'65,"12"0"-1,3-2-5,7 1-2,5-3-1,-67 0-54,77 0-1,22 14 0,7-4 1,1-3 3,10 2 1,2-1 1,6-4 0,-4-2 1,4-2-1,-8-9-1,-3-5-1,-4-3-2,-6-7-2,-5-1 0,-5-9-2,-3 6 0,-4-3-1,-6-1 2,-3-3 1,-1 11 3,0 4-3,-5 4 0,4 6 0,1 10 1,-6 13 3,6 15 0,0 15 1,0 3-1,0 10 4,3 5-1,-3 2 2,4-1-2,0-7-2,2-3-4,-2-7 0,3-11 0,-1-6 2,-1-8 1,-1-8 1,-4-12-1,0 0-1,3-8-2,-2-10-2,2-5-2,-1-2-3,5-2-2,2-3-1,2 4-1,1 2 2,6 6 0,-3 4 2,3 3 3,3 7 2,-3 7 2,1 9 2,-4 7 1,3 7 1,-4 2 2,2 4-1,-2 5-1,-3 0-2,1-3 0,-2-4-5,2-2-12,-2 29-44,-6-44-18,2-4-1,-6-9-6,1-12-3,-2-15-1</inkml:trace>
          <inkml:trace contextRef="#ctx0" brushRef="#br0" timeOffset="764.4013">-868 10975 31,'3'-24'56,"-1"11"1,-2 13 2,0 0 1,7 16-31,-4 18-8,-3 18-2,0 3-3,0 12 5,1 3 0,-1 2-2,3-4-5,4-5-2,0-5-4,5-8-4,1-10 0,1-7 0,2-9 0,3-5 1,2-9-3,-3-10-6,7-3-17,-2-9-21,2-8-29,-2-4-4,-3-11-5,-5-2-6,-8-11 2</inkml:trace>
        </inkml:traceGroup>
        <inkml:traceGroup>
          <inkml:annotationXML>
            <emma:emma xmlns:emma="http://www.w3.org/2003/04/emma" version="1.0">
              <emma:interpretation id="{B35B52A8-78F3-4F91-8EAA-CFA06B8C6E8D}" emma:medium="tactile" emma:mode="ink">
                <msink:context xmlns:msink="http://schemas.microsoft.com/ink/2010/main" type="inkWord" rotatedBoundingBox="2540,13957 2772,13753 2891,13889 2659,14093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ㅇ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2121.6037">-1 11321 38,'0'0'47,"-6"-9"3,6 9-1,-15-3-24,4 5 1,-1 9 1,-3 8-4,-1 2 0,1 3 1,4 2-2,2 2 1,6-2-2,7-6-4,12-6-4,9-10-2,7-4 0,5-10 0,0-5 0,1-9-1,-7-4-4,-6-4-2,-11 2-1,-10 3-2,-5 3 0,-15 3-2,-6 7-1,-5 4-4,-2 6-7,1 4-20,5 26-41,1-18-2,9 2-4,13-10-4,0 14-2</inkml:trace>
        </inkml:traceGroup>
        <inkml:traceGroup>
          <inkml:annotationXML>
            <emma:emma xmlns:emma="http://www.w3.org/2003/04/emma" version="1.0">
              <emma:interpretation id="{C2A7C6F6-CDD9-46E0-AE42-EE6F41D91788}" emma:medium="tactile" emma:mode="ink">
                <msink:context xmlns:msink="http://schemas.microsoft.com/ink/2010/main" type="inkWord" rotatedBoundingBox="2652,13905 3536,13379 3922,14028 3038,14554"/>
              </emma:interpretation>
              <emma:one-of disjunction-type="recognition" id="oneOf4">
                <emma:interpretation id="interp20" emma:lang="ko-KR" emma:confidence="0">
                  <emma:literal>와</emma:literal>
                </emma:interpretation>
                <emma:interpretation id="interp21" emma:lang="ko-KR" emma:confidence="0">
                  <emma:literal>해</emma:literal>
                </emma:interpretation>
                <emma:interpretation id="interp22" emma:lang="ko-KR" emma:confidence="0">
                  <emma:literal>하</emma:literal>
                </emma:interpretation>
                <emma:interpretation id="interp23" emma:lang="ko-KR" emma:confidence="0">
                  <emma:literal>다</emma:literal>
                </emma:interpretation>
                <emma:interpretation id="interp24" emma:lang="ko-KR" emma:confidence="0">
                  <emma:literal>왜</emma:literal>
                </emma:interpretation>
              </emma:one-of>
            </emma:emma>
          </inkml:annotationXML>
          <inkml:trace contextRef="#ctx0" brushRef="#br0" timeOffset="3166.8056">416 11342 11,'9'-6'48,"-9"6"7,11-17 1,19 15-25,-30 2-1,3-12-1,-3 12-1,5-10-3,-5 10-5,0 0-5,7-10-2,-7 10-1,0 0-4,12-9 0,-12 9-3,0 0 0,13-11 0,-13 11-1,8-10 0,-8 10-1,8-15-1,-3 6 1,0-4-1,-1 1-1,0-2 1,0-3-1,-4 1-1,0-1-1,-4 0 0,-4 5-1,-4 0 0,-8 4-1,-2 3-2,0 5 0,2 0 1,-1 7 0,6 7 2,2 4 1,5 8 2,8 4 2,7 8 2,4 3 1,4 9 0,4 5 1,2 8 0,-2 6-2,-3 3-1,-3-2 0,-7 1-1,-6-5 0,-3-9 1,-12-3 2,-4-15 1,-5-12 0,-3-10 1,-2-10 0,-2-7-1,4-7 0,1-10-2,1-8-3,10-2-2,6-4 0,9-3 0,7-3 0,11-4 0,10 2 0,9-4 0,9-4 0,0-3 0,4 1 0,2-1 0,-1 2 0,-2 3 0,-7 4 0,-3 8 0,-7 5 0,-8 10 0,-2 5-2,-2 5 0,-5 8 0,-3 8 0,-3 10 1,-4 5 1,2 5 1,-6 5 0,5-1 1,-3 4 0,-1-3 1,1-4-3,0-3 0,0-6 0,-1-5 0,1-5 0,-3-10 0,0 0 0,4-12 0,-1-11 0,1-8 0,2-1 0,2-8 0,3 1 0,0 2 0,6 2 0,-4 6 0,4 10 0,-2 5 0,0 4 0,2 8 0,-5 2 0,3 7 0,-2 7 0,-1 3 0,-1 1 0,2 4 0,-1 1 0,-1 0 0,-1 0 0,-4-1 0,1-1 0,-3-6 0,-4-15-48,12 24-30,-8-14-4,4-2-2,-8-8-9,12 0 0</inkml:trace>
        </inkml:traceGroup>
        <inkml:traceGroup>
          <inkml:annotationXML>
            <emma:emma xmlns:emma="http://www.w3.org/2003/04/emma" version="1.0">
              <emma:interpretation id="{98C2BA06-D3BC-466C-9D6D-92073B048BBF}" emma:medium="tactile" emma:mode="ink">
                <msink:context xmlns:msink="http://schemas.microsoft.com/ink/2010/main" type="inkWord" rotatedBoundingBox="3934,13581 4781,13367 4982,14161 4135,14375"/>
              </emma:interpretation>
              <emma:one-of disjunction-type="recognition" id="oneOf5">
                <emma:interpretation id="interp25" emma:lang="ko-KR" emma:confidence="0">
                  <emma:literal>대</emma:literal>
                </emma:interpretation>
                <emma:interpretation id="interp26" emma:lang="ko-KR" emma:confidence="0">
                  <emma:literal>인</emma:literal>
                </emma:interpretation>
                <emma:interpretation id="interp27" emma:lang="ko-KR" emma:confidence="0">
                  <emma:literal>되</emma:literal>
                </emma:interpretation>
                <emma:interpretation id="interp28" emma:lang="ko-KR" emma:confidence="0">
                  <emma:literal>Q</emma:literal>
                </emma:interpretation>
                <emma:interpretation id="interp2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3790.8066">1472 11299 36,'18'-15'52,"-4"-3"8,-3 0 2,-11 18-21,12-13-10,-8 2 1,-1-1-2,-3 0-2,-3 0-7,-5 3-4,-2 6-4,-5 3-4,-3 7-2,-8 7 1,-2 7 1,1 6 0,3 2 0,0 2 0,6 2-1,7-4-1,8-5 0,6-6-1,12-10-6,7-6 0,4-5 0,6-10 0,1-5 0,-1-5 0,-3-1 0,-6 2 0,-2 8-6,-5 1-1,-3 11 2,-5 4 3,-3 11 1,2 3 2,-1 4 1,3 4 3,5 0 2,0-3-1,5-6-6,7-4 0,8-9 0,3-2 0,3-14 0,2-7 0,5-4 0,0-9 0,-4-8 0,-6-5 0,-7-7 0,-3-2 0,-10 2 0,-8-3 0,-8 5 0,-2 4 0,-10 11-3,-6 7 1,1 14 5,-8 13-1,2 13-2,1 18 0,4 12 0,1 16 0,7 3 0,9 11 0,1 5 0,17-1 0,7-1 0,7-5 0,3-1-65,11-10-18,-3-12 0,3-9-8,-7-18-5,0-9 3</inkml:trace>
        </inkml:traceGroup>
      </inkml:traceGroup>
    </inkml:traceGroup>
    <inkml:traceGroup>
      <inkml:annotationXML>
        <emma:emma xmlns:emma="http://www.w3.org/2003/04/emma" version="1.0">
          <emma:interpretation id="{6ECC2066-0518-4FBE-986B-389347CD9AC7}" emma:medium="tactile" emma:mode="ink">
            <msink:context xmlns:msink="http://schemas.microsoft.com/ink/2010/main" type="paragraph" rotatedBoundingBox="1015,14924 5935,14541 6016,15581 1096,159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183244-B78B-4F42-B186-F5C77ABDEB5A}" emma:medium="tactile" emma:mode="ink">
              <msink:context xmlns:msink="http://schemas.microsoft.com/ink/2010/main" type="line" rotatedBoundingBox="1015,14924 5935,14541 6016,15581 1096,15965"/>
            </emma:interpretation>
          </emma:emma>
        </inkml:annotationXML>
        <inkml:traceGroup>
          <inkml:annotationXML>
            <emma:emma xmlns:emma="http://www.w3.org/2003/04/emma" version="1.0">
              <emma:interpretation id="{2279F3EC-758A-4367-9241-452243FE3164}" emma:medium="tactile" emma:mode="ink">
                <msink:context xmlns:msink="http://schemas.microsoft.com/ink/2010/main" type="inkWord" rotatedBoundingBox="1065,15121 2538,15248 2493,15769 1020,15642"/>
              </emma:interpretation>
              <emma:one-of disjunction-type="recognition" id="oneOf6">
                <emma:interpretation id="interp30" emma:lang="ko-KR" emma:confidence="0">
                  <emma:literal>배</emma:literal>
                </emma:interpretation>
                <emma:interpretation id="interp31" emma:lang="ko-KR" emma:confidence="0">
                  <emma:literal>때</emma:literal>
                </emma:interpretation>
                <emma:interpretation id="interp32" emma:lang="ko-KR" emma:confidence="0">
                  <emma:literal>매</emma:literal>
                </emma:interpretation>
                <emma:interpretation id="interp33" emma:lang="ko-KR" emma:confidence="0">
                  <emma:literal>빼</emma:literal>
                </emma:interpretation>
                <emma:interpretation id="interp34" emma:lang="ko-KR" emma:confidence="0">
                  <emma:literal>돼</emma:literal>
                </emma:interpretation>
              </emma:one-of>
            </emma:emma>
          </inkml:annotationXML>
          <inkml:trace contextRef="#ctx0" brushRef="#br0" timeOffset="5709.61">-1525 12827 20,'0'0'61,"4"-9"1,-4 9-2,1-15-1,-1 15-41,0-15-5,0 6-4,0-6-3,0 4-2,0-8 1,0 2 1,-3-4-1,-1 0 0,-1-2 0,-1 2 1,-3 6-2,-2 1-2,-5 6-1,3 7 0,-4 1-1,2 12 1,2 9 2,4 12 1,1 13 1,5 4 3,3 9 0,1-1 1,7 2-1,8-6 0,-8-4-3,10-11 1,4-14-1,4-8 2,3-11-2,3-9 1,4-14-1,-2-4-1,5-8-1,-5-7-3,-5-4-1,-1-1-3,-5 1 1,-4 0-1,-4 3 0,-4 7 1,-2 3 0,-4 8 0,-1 2-1,-4 17 2,0 0 0,-7 11 1,1 17 0,-1 3 1,0 10-1,1 2 3,3 5 0,3-5 1,9-2 0,5-10 1,3-7 0,6-11 0,1-10 1,5-6 0,-4-12 0,0-9 0,-6-2-1,-4-3-1,-5-2-1,-7-2-2,-3 4 1,-10 3-1,-1 2 0,-4 4-1,0 0 0,2 1 1,5-1-1,1 2-1,7 0 1,0 2-1,11-3 0,6 5-1,1 4 0,6 5 0,7 5-1,-4 4 1,5 12 1,-2 13 1,2 9 1,-6 7 1,0 10 1,-5-3 0,-3 4 2,-4-5-1,-2-6 0,-4-12 1,-2-8 2,-2-6 1,-4-19-1,0 0 0,6-6-2,-5-13-2,3-6-2,0-3-4,2-8-3,2-4-1,3 3 0,-1-1-1,2 2 3,1 1 1,2 8 2,0 3 0,1 7 2,-2 12 1,1 5 3,2 5-1,-2 12 2,-1 9 0,-2 3 1,-2 3 0,-2 3-1,0-6 0,-3-2-1,-1-7 0,-2-3 1,1-3 2,-3-14-1,0 0 0,8-7 0,-3-9-3,0-9 0,3-3-3,2-4-2,2-1-1,2-1-1,1 11-1,-4-1 0,5 7 2,0 8 2,1 9 0,-1 9 2,-1 9-1,2 12 2,-2-3 0,0 13-1,0 4-14,-2-1-58,2-6-3,1-7-2,-2-8-6,5-10-3</inkml:trace>
        </inkml:traceGroup>
        <inkml:traceGroup>
          <inkml:annotationXML>
            <emma:emma xmlns:emma="http://www.w3.org/2003/04/emma" version="1.0">
              <emma:interpretation id="{242B9A5F-6AA8-4F58-B3ED-AC811D2C000D}" emma:medium="tactile" emma:mode="ink">
                <msink:context xmlns:msink="http://schemas.microsoft.com/ink/2010/main" type="inkWord" rotatedBoundingBox="2933,15182 2947,15829 2670,15835 2656,15188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n</emma:literal>
                </emma:interpretation>
                <emma:interpretation id="interp3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6349.2111">-44 12749 12,'0'-22'69,"-1"-3"1,1 7-1,-2 0-6,2 7-34,0 11-8,0 0-8,0 7-5,2 14 0,6 11 1,2 7-1,-1 15 4,5 5 2,0 8 0,2-1-2,-1 0-4,-1-8-2,-4-9-2,0-2 1,-5-16 1,1-6 2,-4-9 0,-2-16 0,0 8 0,0-8-1,-11-13-3,6-7-3,-5-6-4,1-10-5,-3-7-4,3-9-5,2 0 0,4-6 0,2 3 1,1-4 1,5 3 2,10 9 2,1 5 5,7 11 2,-2 8 2,4 12 2,5 8 2,-3 9 2,-2 15 2,-12 6 0,-2 4 2,-13 4-1,-6 3 1,-14-2-1,-7 0-1,-5-3-4,-5-7-8,6-5-23,21-3-39,-15-10-2,12-8-5,6-13-5,9-8 1</inkml:trace>
        </inkml:traceGroup>
        <inkml:traceGroup>
          <inkml:annotationXML>
            <emma:emma xmlns:emma="http://www.w3.org/2003/04/emma" version="1.0">
              <emma:interpretation id="{E3282710-45AB-4EA5-A5EF-CFAB517BD140}" emma:medium="tactile" emma:mode="ink">
                <msink:context xmlns:msink="http://schemas.microsoft.com/ink/2010/main" type="inkWord" rotatedBoundingBox="3189,14841 3227,15532 3179,15534 3140,14843"/>
              </emma:interpretation>
              <emma:one-of disjunction-type="recognition" id="oneOf8">
                <emma:interpretation id="interp40" emma:lang="ko-KR" emma:confidence="0">
                  <emma:literal>l</emma:literal>
                </emma:interpretation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Ⅰ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598.8116">438 12330 54,'18'-15'61,"-5"9"3,-2 8 4,-6 18 1,-2 10-42,-3 11-5,0 12-4,0 10 3,1 8 1,1 1-5,-1-1-5,3-7-3,0-5-3,2-7-4,-3-8-14,-3-29-32,2 8-30,-2-12-2,0-11-5,-4-5-7,-1-12 2</inkml:trace>
        </inkml:traceGroup>
        <inkml:traceGroup>
          <inkml:annotationXML>
            <emma:emma xmlns:emma="http://www.w3.org/2003/04/emma" version="1.0">
              <emma:interpretation id="{59813BDF-3364-4A68-A9ED-83B43130CE28}" emma:medium="tactile" emma:mode="ink">
                <msink:context xmlns:msink="http://schemas.microsoft.com/ink/2010/main" type="inkWord" rotatedBoundingBox="3310,15455 3531,15028 3946,15243 3725,15670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오</emma:literal>
                </emma:interpretation>
                <emma:interpretation id="interp47" emma:lang="ko-KR" emma:confidence="0">
                  <emma:literal>으</emma:literal>
                </emma:interpretation>
                <emma:interpretation id="interp48" emma:lang="ko-KR" emma:confidence="0">
                  <emma:literal>은</emma:literal>
                </emma:interpretation>
                <emma:interpretation id="interp4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488.0131">681 12796 49,'0'0'53,"0"0"2,-11 4-1,11-4-32,0 0-2,0 0-4,0 10-1,0-10 1,16 9 2,-3-8 2,5-1-3,5-2 0,5-9-2,2-6-3,6-4-4,-4-3-3,2-4-1,-6-2-3,-1 0-2,-13 2-1,-6 2-1,-6 9-1,-5 3-1,-14 7 0,-5 7-1,-8 8 4,-7 10 4,1 12 3,-3 9 3,5 3 2,2 5 1,9 4 0,5-2 2,15-5-2,7 0-2,15-12-2,12-10-4,12-3-12,8-10-30,8-9-35,4-7-1,-2-14-6,-1-5-6,-9-5-4</inkml:trace>
        </inkml:traceGroup>
        <inkml:traceGroup>
          <inkml:annotationXML>
            <emma:emma xmlns:emma="http://www.w3.org/2003/04/emma" version="1.0">
              <emma:interpretation id="{38934CD6-E155-4FBE-852A-A74B61084D23}" emma:medium="tactile" emma:mode="ink">
                <msink:context xmlns:msink="http://schemas.microsoft.com/ink/2010/main" type="inkWord" rotatedBoundingBox="3992,14997 4506,15170 4370,15575 3855,15402"/>
              </emma:interpretation>
              <emma:one-of disjunction-type="recognition" id="oneOf10">
                <emma:interpretation id="interp50" emma:lang="ko-KR" emma:confidence="0">
                  <emma:literal>m</emma:literal>
                </emma:interpretation>
                <emma:interpretation id="interp51" emma:lang="ko-KR" emma:confidence="0">
                  <emma:literal>머</emma:literal>
                </emma:interpretation>
                <emma:interpretation id="interp52" emma:lang="ko-KR" emma:confidence="0">
                  <emma:literal>뻐</emma:literal>
                </emma:interpretation>
                <emma:interpretation id="interp53" emma:lang="ko-KR" emma:confidence="0">
                  <emma:literal>M</emma:literal>
                </emma:interpretation>
                <emma:interpretation id="interp54" emma:lang="ko-KR" emma:confidence="0">
                  <emma:literal>내</emma:literal>
                </emma:interpretation>
              </emma:one-of>
            </emma:emma>
          </inkml:annotationXML>
          <inkml:trace contextRef="#ctx0" brushRef="#br0" timeOffset="8236.8145">1245 12636 7,'-5'-11'52,"5"11"0,-2-11 1,2 11 2,0 9-30,2 9-7,4 10-2,-2 2-4,3 5 5,0 1 1,0 4-1,-5-10-3,4 3-1,-5-14 2,5-4 2,-3-6-1,-3-9-1,0 0-1,2-11-1,4-4-3,-6-8-4,1-4-10,-1-6-5,2-2-3,0 0 1,3 7-2,-1 2 0,3 5 2,2 7 3,1 9 3,1 5 2,1 12 3,2 5 2,0 8 2,-3 10 1,1-1 1,-3 5 0,-3-6 1,1 1-2,-1-10 1,-3-2 2,-2-9 0,-1-13-1,0 0 0,3-5-1,-2-13-3,-1-7-5,0-12-5,3-3-5,0-4-1,5-1 0,-1 2-1,5 3 1,-2 6 2,9 7 6,-5 13 7,2 10 3,1 4 3,0 10 1,-2 9 3,0 6 0,0 11 0,-1 5 0,-2 4-1,-4-4-3,2 2-3,-3-5-3,-1-2-12,-2 18-33,-2-38-31,-2-16-2,11 0-6,-5-10-5,-1-12-1</inkml:trace>
        </inkml:traceGroup>
        <inkml:traceGroup>
          <inkml:annotationXML>
            <emma:emma xmlns:emma="http://www.w3.org/2003/04/emma" version="1.0">
              <emma:interpretation id="{03DC5758-CBD3-4E6E-A1F6-F70448BF9CB4}" emma:medium="tactile" emma:mode="ink">
                <msink:context xmlns:msink="http://schemas.microsoft.com/ink/2010/main" type="inkWord" rotatedBoundingBox="4431,15201 4825,14969 5026,15309 4632,15542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오</emma:literal>
                </emma:interpretation>
                <emma:interpretation id="interp57" emma:lang="ko-KR" emma:confidence="0">
                  <emma:literal>으</emma:literal>
                </emma:interpretation>
                <emma:interpretation id="interp58" emma:lang="ko-KR" emma:confidence="0">
                  <emma:literal>ㄷ</emma:literal>
                </emma:interpretation>
                <emma:interpretation id="interp5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8626.8149">1782 12761 29,'15'12'56,"-2"-9"5,0-3-3,1-3 1,5-5-43,3-8 0,10 1-2,4-6 1,0 0-3,0-3 0,-5-1-1,5 3 0,-11-6-4,-3 4-3,-14 0 0,-8 6-3,-11 1-1,-11 7 1,-7 6 1,-5 4 3,-3 11 1,-2 9 2,2 5 1,1 6 2,10 7-1,7 3 1,8 0-3,8-1-1,6-2-1,9-1-1,11-9-1,6-1 1,10-14-3,5-10-4,6-3-8,2-6-22,2-8-44,-2-7 0,-6-3-7,-1-1-6,-12-5 1</inkml:trace>
        </inkml:traceGroup>
        <inkml:traceGroup>
          <inkml:annotationXML>
            <emma:emma xmlns:emma="http://www.w3.org/2003/04/emma" version="1.0">
              <emma:interpretation id="{B8E5D6CF-20E8-44D6-B8C6-394E5407F5A7}" emma:medium="tactile" emma:mode="ink">
                <msink:context xmlns:msink="http://schemas.microsoft.com/ink/2010/main" type="inkWord" rotatedBoundingBox="4834,15160 5349,14814 5579,15157 5064,15503"/>
              </emma:interpretation>
              <emma:one-of disjunction-type="recognition" id="oneOf12">
                <emma:interpretation id="interp60" emma:lang="ko-KR" emma:confidence="0">
                  <emma:literal>w</emma:literal>
                </emma:interpretation>
                <emma:interpretation id="interp61" emma:lang="ko-KR" emma:confidence="0">
                  <emma:literal>N</emma:literal>
                </emma:interpretation>
                <emma:interpretation id="interp62" emma:lang="ko-KR" emma:confidence="0">
                  <emma:literal>W</emma:literal>
                </emma:interpretation>
                <emma:interpretation id="interp63" emma:lang="ko-KR" emma:confidence="0">
                  <emma:literal>니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9079.2158">2362 12476 52,'0'0'65,"-16"7"-1,6 7 1,0 3-1,-3 9-42,3 3-10,-2 10-1,2 2 0,0-2 1,5 0 0,2-8-2,3 0-1,0-10-1,1-4 0,-1-17-3,11 4-6,-1-8-18,-4-11-20,-1-8-30,1-5-3,0-1 24,-3-3 6,-1 4 12,-1 1 8,-1 7 19,0 4 33,0 16 39,0 0 1,4 7-27,2 12-7,0 6-8,6 6 2,3-3 1,5 7-7,4-8-6,-2-1-2,10-10-3,1-5-1,2-11-6,0-5-6,-3-8 0,-1-10 0,-6-4 0,-4-5 0,-9-2 0,-5-4 0,-3-1 0,-5-2 0,-3 2 0,-3-1-36,-2-2-46,4 0-3,-1 0-3,6 3-5,-2-1-2</inkml:trace>
        </inkml:traceGroup>
        <inkml:traceGroup>
          <inkml:annotationXML>
            <emma:emma xmlns:emma="http://www.w3.org/2003/04/emma" version="1.0">
              <emma:interpretation id="{DEFE7623-07E8-43C3-B2A3-A2AB090DB706}" emma:medium="tactile" emma:mode="ink">
                <msink:context xmlns:msink="http://schemas.microsoft.com/ink/2010/main" type="inkWord" rotatedBoundingBox="5786,14463 6115,15168 5658,15381 5330,14675"/>
              </emma:interpretation>
              <emma:one-of disjunction-type="recognition" id="oneOf13">
                <emma:interpretation id="interp65" emma:lang="ko-KR" emma:confidence="0">
                  <emma:literal>t</emma:literal>
                </emma:interpretation>
                <emma:interpretation id="interp66" emma:lang="ko-KR" emma:confidence="0">
                  <emma:literal>七</emma:literal>
                </emma:interpretation>
                <emma:interpretation id="interp67" emma:lang="ko-KR" emma:confidence="0">
                  <emma:literal>亡</emma:literal>
                </emma:interpretation>
                <emma:interpretation id="interp68" emma:lang="ko-KR" emma:confidence="0">
                  <emma:literal>5</emma:literal>
                </emma:interpretation>
                <emma:interpretation id="interp6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9360.0164">2851 12038 27,'10'0'57,"-2"2"8,-2 13 2,2 4 4,-5 9-41,2 16 1,-1 9 5,1 8-3,-4 7-4,2 9-5,4-6-7,-2-1-4,6-4-4,3-9-7,5-13-2,5-11 0,6-10 0,3-15 0,0-8 0,0-5 0,3-9 0,-6-11 0,-5 0-69,1-4-16,-12-6-1,-3-4-6,-11-5-5</inkml:trace>
          <inkml:trace contextRef="#ctx0" brushRef="#br0" timeOffset="9547.2168">2781 12345 73,'-30'12'86,"9"-4"-2,21-8-4,0 0-3,18 0-1,15 0-67,13-6-3,9-2-4,3-2-1,8 7-14,-11-3-61,3-2-3,-3 2-2,-12-4-7,-6 0-2</inkml:trace>
        </inkml:traceGroup>
      </inkml:traceGroup>
    </inkml:traceGroup>
    <inkml:traceGroup>
      <inkml:annotationXML>
        <emma:emma xmlns:emma="http://www.w3.org/2003/04/emma" version="1.0">
          <emma:interpretation id="{00130395-B982-4296-8B92-61B94D07E4A6}" emma:medium="tactile" emma:mode="ink">
            <msink:context xmlns:msink="http://schemas.microsoft.com/ink/2010/main" type="paragraph" rotatedBoundingBox="2916,16214 5293,15869 5424,16777 3048,171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D20E29D-6AF7-4847-ADCA-B687E292C746}" emma:medium="tactile" emma:mode="ink">
              <msink:context xmlns:msink="http://schemas.microsoft.com/ink/2010/main" type="line" rotatedBoundingBox="2916,16214 5293,15869 5424,16777 3048,17122"/>
            </emma:interpretation>
          </emma:emma>
        </inkml:annotationXML>
        <inkml:traceGroup>
          <inkml:annotationXML>
            <emma:emma xmlns:emma="http://www.w3.org/2003/04/emma" version="1.0">
              <emma:interpretation id="{2B2D598B-109E-4507-8B0E-6F8770577940}" emma:medium="tactile" emma:mode="ink">
                <msink:context xmlns:msink="http://schemas.microsoft.com/ink/2010/main" type="inkWord" rotatedBoundingBox="2977,16200 3096,16735 3034,16749 2915,16214"/>
              </emma:interpretation>
              <emma:one-of disjunction-type="recognition" id="oneOf14">
                <emma:interpretation id="interp70" emma:lang="ko-KR" emma:confidence="0">
                  <emma:literal>i</emma:literal>
                </emma:interpretation>
                <emma:interpretation id="interp71" emma:lang="ko-KR" emma:confidence="0">
                  <emma:literal>ⅰ</emma:literal>
                </emma:interpretation>
                <emma:interpretation id="interp72" emma:lang="ko-KR" emma:confidence="0">
                  <emma:literal>「</emma:literal>
                </emma:interpretation>
                <emma:interpretation id="interp73" emma:lang="ko-KR" emma:confidence="0">
                  <emma:literal>ㆍ</emma:literal>
                </emma:interpretation>
                <emma:interpretation id="interp7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1278.8198">299 13883 20,'-7'13'57,"7"-4"3,0 12 4,18 11-32,-14-4 0,2 6-1,-2-3-2,0 4-6,0-7-6,-1 4-4,0-13-1,0-4-4,-1-4-2,-2-2-1,0-9-1,3 13-6,-3-13-16,0 0-18,8-12-31,-5-1-4,-3-9-6,0-5-3</inkml:trace>
          <inkml:trace contextRef="#ctx0" brushRef="#br0" timeOffset="11466.0201">291 13745 41,'-7'-9'72,"-4"-1"-3,7-1 0,-3-1-5,-32 1-39,39 11-6,-8-11-12,8 11-10,0 0-16,0 6-13,0 4-31,8 3-6,-3 1 0,10-4-1</inkml:trace>
        </inkml:traceGroup>
        <inkml:traceGroup>
          <inkml:annotationXML>
            <emma:emma xmlns:emma="http://www.w3.org/2003/04/emma" version="1.0">
              <emma:interpretation id="{55E4DD7B-A9CA-4E67-AFE5-75BC825C18C7}" emma:medium="tactile" emma:mode="ink">
                <msink:context xmlns:msink="http://schemas.microsoft.com/ink/2010/main" type="inkWord" rotatedBoundingBox="3292,16340 3757,16356 3747,16629 3283,16613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어</emma:literal>
                </emma:interpretation>
                <emma:interpretation id="interp77" emma:lang="ko-KR" emma:confidence="0">
                  <emma:literal>^</emma:literal>
                </emma:interpretation>
                <emma:interpretation id="interp78" emma:lang="ko-KR" emma:confidence="0">
                  <emma:literal>서</emma:literal>
                </emma:interpretation>
                <emma:interpretation id="interp7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11918.4208">609 13825 39,'0'15'50,"0"9"8,-23-4-29,23 9 1,0 2 0,1-3-3,-1 1-3,2-6-3,-1 2-4,0-10-4,1 2 4,-2-17-1,0 0-2,0 0-2,9-1 0,-4-14-2,0-3 1,5-5-3,-2-7-7,8-1-2,2-1 1,9 1-3,-1 0 2,10 6 2,1 7 0,1 9 1,1 9 1,-7 4 1,2 15 1,-8 5 0,-2 5 0,-11 5-1,-3-3 0,-3-3 0,-3-1-5,2-1-12,-6-6-28,1-10-34,-1-10-2,8 6-6,1-6-4,-5-13-1</inkml:trace>
        </inkml:traceGroup>
        <inkml:traceGroup>
          <inkml:annotationXML>
            <emma:emma xmlns:emma="http://www.w3.org/2003/04/emma" version="1.0">
              <emma:interpretation id="{B730EF84-66F6-421C-A63C-2936359AA966}" emma:medium="tactile" emma:mode="ink">
                <msink:context xmlns:msink="http://schemas.microsoft.com/ink/2010/main" type="inkWord" rotatedBoundingBox="4565,15956 4905,16853 4369,17055 4030,16159"/>
              </emma:interpretation>
              <emma:one-of disjunction-type="recognition" id="oneOf16">
                <emma:interpretation id="interp80" emma:lang="ko-KR" emma:confidence="0">
                  <emma:literal>R</emma:literal>
                </emma:interpretation>
                <emma:interpretation id="interp81" emma:lang="ko-KR" emma:confidence="0">
                  <emma:literal>又</emma:literal>
                </emma:interpretation>
                <emma:interpretation id="interp82" emma:lang="ko-KR" emma:confidence="0">
                  <emma:literal>Q</emma:literal>
                </emma:interpretation>
                <emma:interpretation id="interp83" emma:lang="ko-KR" emma:confidence="0">
                  <emma:literal>ⅹ</emma:literal>
                </emma:interpretation>
                <emma:interpretation id="interp8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3197.6232">1550 13629 25,'-6'-10'49,"-3"-1"3,1 5-1,8 6-35,-11-6 0,11 6 2,-4 12 5,4 4 0,0 11 3,0 6-1,4 11-1,3 4 1,0 9-2,-2 0-7,2 5-5,0-4-4,-1-4-3,1-5 0,-2-9-3,-2-2 0,0-14 1,1-4 0,0-7 1,-3-2 1,-1-11 1,0 0 0,0 9-1,0-9 1,-5-5-1,-1-4-1,-2-6 0,0-5-3,-3-3-2,-2-6-2,-1-7-3,1-6-1,0-3 0,-1-5-2,2 1 0,0-3-1,6-1 2,6 3 2,3 1 1,8 6 2,5-2 0,5 6 1,5 4 2,12 7 0,-7 4 0,5 9 0,1 6 2,2 8 0,-1 3 0,-2 11 0,-3 11 0,-8 2 1,-6 7 0,-10 3 0,-9 4-1,-6 0 1,-12 0-1,-8-6 1,-4-1-1,1-5 0,-4-3 1,4-5-2,4-3 0,3-3 0,8-4 0,5 3-1,6-5 0,3 6 2,16 0 0,5 3 1,8 0 1,10 6 0,3 2 1,5 7 1,1 2-1,1-4-1,2 1-1,-6-3-4,-2 0-11,-1 0-55,-8-8-1,-4-9-6,-8-5-4,0-2-3</inkml:trace>
        </inkml:traceGroup>
        <inkml:traceGroup>
          <inkml:annotationXML>
            <emma:emma xmlns:emma="http://www.w3.org/2003/04/emma" version="1.0">
              <emma:interpretation id="{74606DAD-4DF2-4292-A019-BC095263C9C0}" emma:medium="tactile" emma:mode="ink">
                <msink:context xmlns:msink="http://schemas.microsoft.com/ink/2010/main" type="inkWord" rotatedBoundingBox="4744,15995 5377,16032 5356,16386 4723,16348"/>
              </emma:interpretation>
              <emma:one-of disjunction-type="recognition" id="oneOf17">
                <emma:interpretation id="interp85" emma:lang="ko-KR" emma:confidence="0">
                  <emma:literal>머</emma:literal>
                </emma:interpretation>
                <emma:interpretation id="interp86" emma:lang="ko-KR" emma:confidence="0">
                  <emma:literal>m</emma:literal>
                </emma:interpretation>
                <emma:interpretation id="interp87" emma:lang="ko-KR" emma:confidence="0">
                  <emma:literal>버</emma:literal>
                </emma:interpretation>
                <emma:interpretation id="interp88" emma:lang="ko-KR" emma:confidence="0">
                  <emma:literal>미</emma:literal>
                </emma:interpretation>
                <emma:interpretation id="interp89" emma:lang="ko-KR" emma:confidence="0">
                  <emma:literal>꺼</emma:literal>
                </emma:interpretation>
              </emma:one-of>
            </emma:emma>
          </inkml:annotationXML>
          <inkml:trace contextRef="#ctx0" brushRef="#br0" timeOffset="13962.0245">2038 13515 12,'0'0'45,"-2"16"8,3-4 10,-1 7-29,1 3-3,9 3 1,-7 4 1,8 0-1,-8-2-4,5-3-3,-7-6-9,6-4 1,-6-4 0,-1-10-5,0 0 1,5-10-3,0-4 0,1-7-2,2-5-2,0-2-7,3-3-2,2-2 1,-1 5 0,3 2-1,2 3 0,-1 5 0,5 9 1,-2 5 1,0 4 1,2 10 0,-3 8 1,-3 5 1,-2 4 0,-2 3 2,-4 0 0,-5-2 0,1-4-1,-2-3 1,-1-8 0,0-13 0,2 8-2,-2-8-2,5-13 0,4-5 0,-1-7 0,0-5 0,4 0-5,4 0-1,2 2-1,-1 1 1,7 7 1,-3 10 1,2 10 3,0 2 2,-1 16-1,-1 6 2,-2 7 0,-2 6 0,0 9-7,-6 0-67,-7-3-3,4 0-3,-8-15-4,0 2-6,-6-15 4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7:33.085"/>
    </inkml:context>
    <inkml:brush xml:id="br0">
      <inkml:brushProperty name="width" value="0.03969" units="cm"/>
      <inkml:brushProperty name="height" value="0.0793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-2 566 23,'12'8'65,"-12"-8"1,0 0-1,3 9-5,-3-43-22,0 34-17,0 0-3,12 0-4,-3 0 0,4 2 1,3-2 1,4 0 1,8 0-1,6-2-2,5 1-3,6-2 0,8 0-4,5-4-1,5-1-2,6-5-1,8-1 0,3-4-1,1 2 0,-1 1-2,4 3 0,-5 3 0,-6 9 0,-4 0 0,-4 7 0,-3 1 0,-5-2 0,1-3 0,0-3 0,0 0 0,8-8 0,0-5 0,1-1 0,-1-3 0,0 5 0,3 2 0,-6 2 0,2 2 0,-7 6 0,1 0 0,3 6 0,-1 2 0,2-1 0,6-7 0,3 0 0,8 0 0,1-7 0,6-1 0,-3-2 0,4-2 0,-4 4 0,-3 6 0,-2 0 0,1 2 0,-6 0 0,1 4 0,3 0 0,6 1 0,0-2 0,4-1 0,6-1 0,4-1 0,-1 0 0,3-2 0,-2 0 0,0-1 0,-3 0 0,1 1 0,1-2 0,-3 3 0,2-3 0,-1-1 0,-1 0 0,2-1 0,1 0 0,-1 0 0,1-2 0,-5 0 0,4 0 0,-3 0 0,-2-1 0,0-1 0,-2-2 0,1 4 0,-3-1 0,-3-1 0,3 3 0,-5 0 0,4 1 0,-5 2 0,4 2 0,-2 2 0,0 0 0,-2 0 0,5-2 0,0 2 0,-4-3 0,2 2 0,1-9 0,1 2 0,-4-3 0,1 5 0,0 1 0,-6 0 0,-1 2 0,-3 0 0,-2 4 0,-5 4 0,-2 0 0,-2-3 0,-6 0 0,1 0 0,-6 0 0,-7-1 0,-3 0 0,-6-1 0,-6 0 0,-10 4 0,-7 2 0,-12-6 0,-2-28 0,-38 22-43,-6-2-42,-9-9-5,-29-9-3,-12-9-7,-28-11 1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7:00.012"/>
    </inkml:context>
    <inkml:brush xml:id="br0">
      <inkml:brushProperty name="width" value="0.05292" units="cm"/>
      <inkml:brushProperty name="height" value="0.10583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2605 234 56,'-8'-26'71,"-5"3"-3,-2 0-1,-4-27-5,-3 30-33,2 8-17,-3 3-6,1-3-11,-6 4-3,-1-1-2,-2 1-1,-9 0-1,1 5 0,-13 1 2,-2 2 3,-9-1 3,-5 1 2,-2 0 7,-5 1 2,1 2 0,-3 2 0,1 3 2,0 0-1,-1 15-1,5 8-7,2 0 6,-2 4-3,8 6-1,-5 6 0,4 0-1,2 5 0,-1-8 0,1-2 0,-2 3 0,-4-3-1,6 4 1,1-11-1,2 10 0,8 3-1,-2 1 0,6 5-1,4 2 1,7 4 0,-3 4-1,5 6 1,-2 5 0,0 2 0,3 8 0,3 2 0,-1 9 0,-1 0 1,9 8-1,-4 6-1,10-3 2,-1 2-1,5 0 0,6-3 0,8 5 0,1 9-1,9-8 1,2-1 1,8 8-2,8 5 2,7-5-1,3 3 1,5-6-1,8-10 1,3 7-1,5-1 0,2-14 1,-2-2 0,9-3 0,7-5 0,1-3 0,4-2 1,6-7 2,3-4 1,9-11 1,9-1 1,7-11-1,-4-2 0,14-9 0,8-3 0,2-9-2,8-9-1,4 1-3,0-7 1,1-1 0,5-7 0,-7-3-1,-1-2 1,-5-6 0,1-2 1,-7-4 0,-7-8 1,2-2 1,3-3-1,-3-4 2,-5-4-1,6-3 0,2-9 0,-4 3 0,4-1-2,-4-10 1,-10-1-1,0-6-1,0-1-2,-7-6 1,-6-3-1,-5-7-1,-8-1 0,-6 1 0,-1 1 1,-12-5-1,-9-3 2,-2 0 1,-5-2 0,-6-4 1,-4-1 2,-5-5-1,-8 0-1,-5-3 1,-8 2 0,-2-1-1,-8 3-2,-8 0 0,-2 1-2,-5 3 0,-3 1-2,-9 2 1,1 4 0,-9-1 1,-5 1 0,-8 3 3,-2-2 0,-5 1 5,-7 4 0,-4 0 0,-3 1 1,-4 0-1,-3 1 0,-1 4 0,-7 3-2,0-2 0,-5 2-2,-4 2-1,-3 4 1,-7 5 0,-3 4 0,-6 3 0,-6 4 1,-3 5 3,-8 5 2,-5 4 1,-5 4 0,-8 0 1,1 5 1,-6 7-1,-2 1-3,3 7-2,-8 5-3,4 5-12,-4 3-21,0 4-41,0 8-2,-8 0-4,4 4-4,-12 1-3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11.0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EA15BDD-2CB6-4DBB-BC8E-67500129DEFF}" emma:medium="tactile" emma:mode="ink">
          <msink:context xmlns:msink="http://schemas.microsoft.com/ink/2010/main" type="inkDrawing" rotatedBoundingBox="2816,11298 2927,5209 3682,5223 3570,11312" semanticType="verticalRange" shapeName="Other">
            <msink:sourceLink direction="with" ref="{8C8D0136-065B-48C3-AF48-972E6AB7EDC7}"/>
            <msink:sourceLink direction="with" ref="{552C5385-A8CB-43F6-86ED-89F607651AD5}"/>
            <msink:sourceLink direction="with" ref="{36814EE2-7BE5-4A15-AFA8-557EF345B797}"/>
          </msink:context>
        </emma:interpretation>
      </emma:emma>
    </inkml:annotationXML>
    <inkml:trace contextRef="#ctx0" brushRef="#br0">643 75 58,'0'0'69,"1"-10"-2,-5 2-2,4 8-5,-4-13-42,4 13-9,-10-4-6,2 4-3,-2 0-3,-5-1 1,0 1 0,-7 0 2,1-1 1,-5 0 3,3-2 0,-6-1 0,2 3 1,-2-1 0,2 0-1,1 0 0,0 1-1,2-2-1,2 2 1,6-2 2,-1-1-1,5 2 1,-1-1-1,5 2 0,8 1-1,-11-4-1,11 4-1,-10 0-1,10 0-1,0 0-1,-9 8 0,4 0 0,1 5 0,0 3 0,0 3 1,0 5 0,1 2 0,-1 7 1,1 3 1,1 9 1,0-1-1,-1 11 1,2 12 1,1 7 0,-3 9 0,2 6 0,0 9 0,-1 10-1,-2 10 2,3 4 0,-5 6 0,1 11 0,-5 3 0,3 4 2,-1 6 0,1 4-6,-1-3 7,1 0 0,-2-7 1,4-1-2,1 0 1,0 1-1,-2 3-1,2-3 0,-1 1-3,-5 2-1,4 0 1,2-1-1,0 0 0,3-6-1,-3-8 0,2-4 1,2-3-1,0-5 0,3 1 0,-3-4 2,4-12-2,-1 0 0,2-4 0,-2-6 0,4-8 0,-1-6 0,-1-11 0,3-5 0,1-5 0,-1-11 0,0-5 0,-2-3 0,2-9 0,-1-6 0,-2 0 0,1-5 0,-1-3 0,-1 1 0,-1-3 0,5-6 0,-1 2 0,3 0 0,7-2 0,2-3 0,3-1 0,7 2 0,5-1 0,5 4 0,8-2 0,4 4 0,0 0 0,1 2 0,0 0 0,-1 0-27,-4-2-52,-11-6-2,-10 5-3,-16-14-5,-10 0-5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26.35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 0 67,'0'26'89,"-1"-2"-7,1-4-84,1 1 2,-1-12 0,0-9-57,0 0-33,0 0 1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39.42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D3CF481-1427-4B03-A44A-46E2479DBF8D}" emma:medium="tactile" emma:mode="ink">
          <msink:context xmlns:msink="http://schemas.microsoft.com/ink/2010/main" type="inkDrawing" rotatedBoundingBox="10252,4850 10578,11268 9924,11302 9598,4883" semanticType="verticalRange" shapeName="Other">
            <msink:sourceLink direction="with" ref="{8C8D0136-065B-48C3-AF48-972E6AB7EDC7}"/>
            <msink:sourceLink direction="with" ref="{552C5385-A8CB-43F6-86ED-89F607651AD5}"/>
            <msink:sourceLink direction="with" ref="{36814EE2-7BE5-4A15-AFA8-557EF345B797}"/>
            <msink:destinationLink direction="from" ref="{A842A5D7-434A-40AF-9918-43C84DC20E67}"/>
          </msink:context>
        </emma:interpretation>
      </emma:emma>
    </inkml:annotationXML>
    <inkml:trace contextRef="#ctx0" brushRef="#br0">17 86 44,'-8'-8'54,"8"8"2,-10-14-4,10 14-35,0-12-5,0 12-5,0 0-4,11-2-3,-11 2 2,19-2 3,-5 2 1,4-5 2,4 3 0,4-4 1,2 5 0,3-7 0,-2 4-3,4-1-1,-2 2-3,0 2-1,-6 0-1,0 1 0,-6 0-1,2 0 0,-7 2 0,0 3 0,-5-2 0,1 2 0,-10-5 0,11 10 0,-11-10 1,5 9 0,-5-9 0,6 10 0,-6-10 0,3 14 1,-3-14-1,2 16 2,1-4 0,0 3 0,-3 1 1,5 4 1,0 7-4,0 4 6,-2 4 0,2 2 3,2 12 0,-1-3 3,3 12 1,-7 2 1,2 2 0,-1 8-3,4 3-1,-7 9 0,0-1-2,0 9 0,2-3-2,1 5-1,4 4 1,-2 0-1,4 2 0,0 1 0,2 0 0,2 4-1,1 3 0,-1-2 0,-2 2-1,2-1 0,-1 1 0,-1-2-1,2 3-2,-1-6 0,-4-1 0,2 0 0,-2-3 0,2-2 0,-2-1 0,2 1 0,-6-3 0,0 2 0,-1 0 0,-3 2 0,0 4 0,0 3 0,0-1 0,-2 7 0,1 1 0,-2 1 0,3-2 0,0-1 0,0-3 0,0-3 0,0-4 0,3-4 0,4-4 0,-4-7 0,1 4 0,-1-8 0,-1 3 0,1-5 0,1-2 0,-4-2 0,0 1 0,0-4 0,0-3 0,0 1 0,0-4 0,-3-3 0,-2-3 0,-1 0 0,1-3 0,-2 1 0,-1-5 0,-2-2 0,5-5 0,-1-3 0,2-4 0,1-5 0,0-4 0,3-7 0,0-2 0,0-4 0,0-1 0,0-5 0,0-9 0,3 12 0,-3-12 0,0 0 0,0 0 0,0 0 0,0 0 0,0 0 0,0 0 0,0 0 0,-4-10 0,-7 6 0,-3 0 0,-6-1 0,-8 4 0,-6-3 0,-4 4 0,-3 0 0,1 0 0,0 9 0,3-4 0,4 5 0,5-2 0,9 2-77,-21 2 15,25-7-26,15-5-4,-18 3-4,18-3 4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43.8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842A5D7-434A-40AF-9918-43C84DC20E67}" emma:medium="tactile" emma:mode="ink">
          <msink:context xmlns:msink="http://schemas.microsoft.com/ink/2010/main" type="inkDrawing" rotatedBoundingBox="11415,4814 12259,11016 10994,11189 10150,4987" semanticType="callout" shapeName="Other">
            <msink:sourceLink direction="from" ref="{BD3CF481-1427-4B03-A44A-46E2479DBF8D}"/>
            <msink:sourceLink direction="to" ref="{0296CB85-A034-4960-B97A-927853AE539F}"/>
          </msink:context>
        </emma:interpretation>
      </emma:emma>
    </inkml:annotationXML>
    <inkml:trace contextRef="#ctx0" brushRef="#br0">188 78 31,'10'-10'59,"0"-5"5,-5 4-2,41 1-28,-46 10-4,5-12-4,-5 12-5,0-10-5,0 10-5,-8-8-2,-2 6-2,-5 2-3,1-1-2,-4 1-1,-1 0 0,-2 1 1,1 1 1,-1 2-2,2-1 1,2-2 0,1 2 0,2-3 0,1 0 0,5 1-1,8-1 0,-18 4 0,18-4-1,0 0 0,0 0-1,-13 0 1,13 0-2,0 0 1,0 0-1,0 0 0,0 0 0,0 0 1,0 13 0,0-13 1,4 17-1,3-6 2,-6 10-1,0 5 0,1 5 2,-1 5 0,2 4 0,-2 6 1,2 6-1,-2 8 2,3 2-1,-2 0 1,3 10-2,-1 7 1,3 8-1,-1-2 1,1 6-1,0 2 1,1 5 0,0 8 1,0-3 1,-1 1-1,-1 2 1,4 1 0,-1 4 0,2 9-1,0-6 1,-1 0-2,2 0 0,1 0-3,-1 1 4,-2-3 1,1-2-1,-3-6 1,3 3-2,-3-5 1,-1-1-1,-3-4 1,-1 0-3,0-1 0,-3 0 1,-2 1-1,-3-2 2,-1 2 0,4-8-3,-2 1 0,1-2 0,-1 1 0,1-5 0,-1 2 0,0-1 0,-3 0 0,-2 5 0,1 1 0,-1 1 0,0-2 0,0 0 0,0 1 0,2-5 0,3-2 0,0-4 0,0-4 0,3-2 0,1-2 0,0-4 0,0-8 0,0-1 0,0-4 0,0-7 0,-2-3 0,1-9 0,1-2 0,0-3 0,0-4 0,3-5 0,4-5 0,4 1 0,4-3 0,3-3 0,4-1 0,4-1 0,1 0 0,5-1 0,-2-1 0,1 1 0,0-1 0,-2 0 0,-4 2 0,-3-5 0,-1 1 0,-2 0 0,-2 0 0,-1-4 0,-2 0 0,-3-2-61,3 0-19,-7-11-2,0-3-5,-9-15-6,-2-8-4</inkml:trace>
    <inkml:trace contextRef="#ctx0" brushRef="#br0" timeOffset="4227.6074">1398 5787 4,'0'0'39,"0"0"2,0 0 4,0 0-26,3-6-2,-3 6 3,0 0-2,1-10 1,-1 10 0,0 0 0,0-8 0,0 8-2,0 0-4,0 0-1,0-12-1,0 12-1,0 0-2,-9-12-1,9 12 1,-7-11-2,7 11 0,-6-14 1,6 14-4,-2-10 0,2 10-2,0 0-2,0 0-1,0 0 0,0 0 2,0 0 2,5 20 3,-4-1 1,1 6 2,-2 3 1,0 5 2,0 3 0,0-2-3,1-3-1,-1 1 0,2-8-2,-2-2 0,2-1-1,-2-7 1,3-4-1,-3-10 1,0 12 0,0-12 0,0 0-1,0 0 0,0 0 1,0 0-5,0 0 0,-7 3 0,7-3 0,-8 0 0,8 0 0,-12 1 0,2 0 0,-2 1 0,-6 2 0,-2 1 0,-3 0 0,-3 3 0,-2-2 0,2 3 0,4-2 0,0 0 0,8 0 0,4-2 0,10-5 0,-1 9 0,7-3-22,50 4-58,-46-10 0,8 5-4,-7-5-5,1 0-4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46.8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296CB85-A034-4960-B97A-927853AE539F}" emma:medium="tactile" emma:mode="ink">
          <msink:context xmlns:msink="http://schemas.microsoft.com/ink/2010/main" type="inkDrawing" rotatedBoundingBox="12117,4762 12327,10666 11955,10679 11745,4776" semanticType="verticalRange" shapeName="Other">
            <msink:sourceLink direction="with" ref="{8C8D0136-065B-48C3-AF48-972E6AB7EDC7}"/>
            <msink:sourceLink direction="with" ref="{552C5385-A8CB-43F6-86ED-89F607651AD5}"/>
            <msink:sourceLink direction="with" ref="{36814EE2-7BE5-4A15-AFA8-557EF345B797}"/>
            <msink:destinationLink direction="to" ref="{A842A5D7-434A-40AF-9918-43C84DC20E67}"/>
          </msink:context>
        </emma:interpretation>
      </emma:emma>
    </inkml:annotationXML>
    <inkml:trace contextRef="#ctx0" brushRef="#br0">44 82 0,'-4'-13'36,"4"13"2,-7-10-28,7 10 1,-8-13 2,8 13 0,-10-12 1,10 12 5,-9-10 0,9 10 2,-7-10-1,7 10-3,0 0-4,0 0-3,0 0-4,0 0-3,0 0-3,8 0-3,6 0 2,6 0 1,1 0 3,9 0-1,-3-1-1,7-1 1,3-2 0,-4 1 1,2 1-1,-10 1 2,1 0-3,-8 1 1,1 0 0,-8 0 0,-11 0 1,10 0 1,-10 0-1,0 0 0,4 14 1,-4-14 0,0 16 0,-2-5 0,1 3-1,0 2 1,-2 1-1,2 6 0,-1 1 0,-1 7 0,2 7-3,-3 5 6,1 7 1,0 6-1,-1 8 1,4 9 0,-1 4 0,1 7-1,3 7 1,1 3-3,-1 8 0,-1 3 1,2 0 0,-2 6 1,1 9 1,-3-2 0,0-4 0,1 2 0,2 5-1,-1-3-1,1 0 1,0-2-1,0-7-1,-3 13 2,4 7 1,-4-8-1,1 3 1,1-6 0,2 5-1,-4-5-1,4 7-2,-1-15-3,-2-5 0,0 3 0,1-3 0,-2 1 0,-2 0 0,0-2 0,-1-3 0,0 2 0,-2-4 0,0 1 0,1-3 0,3-4 0,1-4 0,0-1 0,1-5 0,5-4 0,1-3 0,2-6 0,1-3 0,0-4 0,-2-2 0,3-8 0,-1-4 0,-2-5 0,-1-4 0,-2-2 0,-1-6 0,1-1 0,0-7 0,-2 0 0,0-3 0,2-2 0,1-3 0,-1-2 0,2-1 0,-3-4 0,0 0 0,2 1 0,-6-10 0,7 8 0,-7-8 0,0 0 0,0 0 0,0 0 0,0 0 0,0 0 0,0 0 0,0 0 0,0 0 0,0 0 0,-3 9 0,3-9 0,0 0 0,-10 0 0,10 0 0,0 0 0,0 0 0,-8 3 0,8-3 0,0 0 0,-6 14 0,6-14 0,-9 13 0,1-4 0,-3 4 0,0-3 0,-2 1 0,1-1 0,2-1 0,-1 0 0,3 0 0,0-1 0,8-8 0,-12 10 0,4-1 0,-3-4-38,-3-5-43,2 3-2,-3-3-2,2 0-4,-6-5-2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59.1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B6010EA-E19E-4F9B-AA64-D5DA639D4443}" emma:medium="tactile" emma:mode="ink">
          <msink:context xmlns:msink="http://schemas.microsoft.com/ink/2010/main" type="writingRegion" rotatedBoundingBox="12505,7360 12975,7360 12975,7643 12505,7643"/>
        </emma:interpretation>
      </emma:emma>
    </inkml:annotationXML>
    <inkml:traceGroup>
      <inkml:annotationXML>
        <emma:emma xmlns:emma="http://www.w3.org/2003/04/emma" version="1.0">
          <emma:interpretation id="{2A9F886A-B58E-4849-B33A-AD47B803B0C0}" emma:medium="tactile" emma:mode="ink">
            <msink:context xmlns:msink="http://schemas.microsoft.com/ink/2010/main" type="paragraph" rotatedBoundingBox="12505,7360 12975,7360 12975,7643 12505,7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56F14F-62DE-4F57-96E0-9ACE6897B2AC}" emma:medium="tactile" emma:mode="ink">
              <msink:context xmlns:msink="http://schemas.microsoft.com/ink/2010/main" type="line" rotatedBoundingBox="12505,7360 12975,7360 12975,7643 12505,7643"/>
            </emma:interpretation>
          </emma:emma>
        </inkml:annotationXML>
        <inkml:traceGroup>
          <inkml:annotationXML>
            <emma:emma xmlns:emma="http://www.w3.org/2003/04/emma" version="1.0">
              <emma:interpretation id="{0723666A-4A6B-4CC3-8A8A-F15EEB685960}" emma:medium="tactile" emma:mode="ink">
                <msink:context xmlns:msink="http://schemas.microsoft.com/ink/2010/main" type="inkWord" rotatedBoundingBox="12505,7360 12975,7360 12975,7643 12505,7643">
                  <msink:destinationLink direction="with" ref="{7ED704B5-A3AB-463E-9080-ABB585205650}"/>
                  <msink:destinationLink direction="with" ref="{3C9399C7-0386-4DE4-A310-32D61653069A}"/>
                </msink:context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乙</emma:literal>
                </emma:interpretation>
                <emma:interpretation id="interp2" emma:lang="ko-KR" emma:confidence="0">
                  <emma:literal>=</emma:literal>
                </emma:interpretation>
                <emma:interpretation id="interp3" emma:lang="ko-KR" emma:confidence="0">
                  <emma:literal>드</emma:literal>
                </emma:interpretation>
                <emma:interpretation id="interp4" emma:lang="ko-KR" emma:confidence="0">
                  <emma:literal>ㄷ</emma:literal>
                </emma:interpretation>
              </emma:one-of>
            </emma:emma>
          </inkml:annotationXML>
          <inkml:trace contextRef="#ctx0" brushRef="#br0">40 44 20,'0'0'50,"-16"-18"8,16 18 4,-7-10-27,7 10-1,-8-9-1,8 9 0,0 0-4,-10-6-4,10 6-5,0 0-8,0 0-5,5-1-4,8 1-2,2 1-2,8 0 0,2 2 1,7-3 0,-4 1 1,5-1 0,-4 0-1,-1 0 1,-4-1 0,-3-2 0,-4 2 1,-1 1-1,-3 0 0,0 0-4,-1 0-3,-3 0-10,2 0-11,-11 0-8,11 5-35,-11 5-4,-5-1-3,-15 9 1</inkml:trace>
          <inkml:trace contextRef="#ctx0" brushRef="#br0" timeOffset="218.4004">-2 215 30,'-14'12'51,"12"-3"3,2-9 1,-1 13 4,24-5-38,-6-1-5,9-1 5,6-1 3,9-3-1,1 1 1,6-2-3,-1 1-5,1-2-4,-8 0-4,-7-2-8,-3 2-13,-9 0-18,-10 0-37,0 0-4,-11 0-6,0 0-4,-17-14 2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0:01.3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253E505-6D97-49BA-8564-31EFC82EDB19}" emma:medium="tactile" emma:mode="ink">
          <msink:context xmlns:msink="http://schemas.microsoft.com/ink/2010/main" type="inkDrawing" rotatedBoundingBox="13211,10887 13331,4698 13765,4707 13645,10896" semanticType="verticalRange" shapeName="Other">
            <msink:sourceLink direction="with" ref="{836B232E-E754-4A79-970D-E5FE0E7D168B}"/>
          </msink:context>
        </emma:interpretation>
      </emma:emma>
    </inkml:annotationXML>
    <inkml:trace contextRef="#ctx0" brushRef="#br0">346 80 27,'0'0'49,"7"-16"1,-5 7-2,1 0-36,-3 9-4,7-14 1,-7 14 0,6-12 2,-6 12 0,1-12 1,-1 12 1,-1-9-1,1 9-1,-13-2-3,2 2-3,-4 2-2,-3 4-1,-3 0 0,-1 3 1,0-4 1,3 2 1,0-2 2,2-1-1,2-3 0,4 0 1,1-1-1,10 0-1,-9 0-1,9 0 0,0 0 0,0 0-1,0 0 1,-8 0-2,8 0 0,0 0-1,0 0 0,0 0-2,0 0 0,0 0 0,0 0 0,0 0-1,-10 8 0,10-8-1,-6 17 1,4-3 1,0 0 0,1 6-1,-2 5 2,3 4-1,-1 10 1,-1 4 0,1 7 2,-2 7 0,0 9 1,1 5 0,0 5 0,0 6 0,2 3-1,0 3 2,0 4-3,1 0 3,2 3-2,1-2 0,0 3-1,0 8 2,-4-5-1,0-1 0,0 7 0,0 0 0,-4 6 0,1 7-1,-2-6 0,-1-1 1,-1 3 0,5 9-2,-1-5 3,-4 1 1,1-7 1,-1-5-1,3 3 0,-3 2 1,3-8-1,-3-9-1,1-2-1,0-3 0,-1-3-1,4-2-1,1-5 1,-1 0-1,0-3-1,0-1 1,2 1 0,1 1 1,0 2-1,0 1 1,0-3 0,0 1 0,0-4 0,1 0 1,-1-2-2,0-4 1,0-4-1,0-4 0,0 1 1,-1-6-1,-2 0 1,3-4-1,0-3 0,0 2 0,-1-8 0,1 3 0,0-7-1,1 1 1,2-3 0,1 0 1,-1 1-1,-2-6 1,1 2 0,-2-3-1,0 3 1,0 0-1,-3-1 1,-1-3 0,2-3 0,0-2 0,0-2 0,2-1 0,0-5 0,0-3 0,0-1 0,3-4-1,-3-9 0,3 14 1,-3-14-1,5 13 0,-5-13 0,3 10 0,-3-10 0,0 0 0,6 13 1,-6-13-1,5 10 2,-5-10-1,14 6 1,-2-5 1,2 2 1,4-1 0,4 1 1,3 0-1,-2 6 1,5 0 0,-2 6-1,1 3-2,1 6-2,-2-1 0,-4 2 0,-2-4 0,-3-3-28,26 3-49,-43-21-2,6 13-5,-21-17-5,-3-7-3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0:04.4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36B232E-E754-4A79-970D-E5FE0E7D168B}" emma:medium="tactile" emma:mode="ink">
          <msink:context xmlns:msink="http://schemas.microsoft.com/ink/2010/main" type="writingRegion" rotatedBoundingBox="13454,4767 20003,4322 20427,10556 13878,11001">
            <msink:destinationLink direction="with" ref="{3253E505-6D97-49BA-8564-31EFC82EDB19}"/>
            <msink:destinationLink direction="with" ref="{EB3A8064-8F44-4EB4-AF53-36DF45F0A4A2}"/>
          </msink:context>
        </emma:interpretation>
      </emma:emma>
    </inkml:annotationXML>
    <inkml:traceGroup>
      <inkml:annotationXML>
        <emma:emma xmlns:emma="http://www.w3.org/2003/04/emma" version="1.0">
          <emma:interpretation id="{8498F4AA-EDB3-42CB-9546-3CD357913592}" emma:medium="tactile" emma:mode="ink">
            <msink:context xmlns:msink="http://schemas.microsoft.com/ink/2010/main" type="paragraph" rotatedBoundingBox="13927,4735 20003,4322 20072,5328 13995,5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379689-643A-4C49-BF9A-9C0CC6D02C3F}" emma:medium="tactile" emma:mode="ink">
              <msink:context xmlns:msink="http://schemas.microsoft.com/ink/2010/main" type="line" rotatedBoundingBox="13927,4735 20003,4322 20072,5328 13995,5741"/>
            </emma:interpretation>
          </emma:emma>
        </inkml:annotationXML>
        <inkml:traceGroup>
          <inkml:annotationXML>
            <emma:emma xmlns:emma="http://www.w3.org/2003/04/emma" version="1.0">
              <emma:interpretation id="{4B32C58C-78E3-4875-85A0-EE6DA1B028B8}" emma:medium="tactile" emma:mode="ink">
                <msink:context xmlns:msink="http://schemas.microsoft.com/ink/2010/main" type="inkWord" rotatedBoundingBox="13928,4760 16367,4595 16430,5526 13992,5692"/>
              </emma:interpretation>
              <emma:one-of disjunction-type="recognition" id="oneOf0">
                <emma:interpretation id="interp0" emma:lang="ko-KR" emma:confidence="0">
                  <emma:literal>뼈</emma:literal>
                </emma:interpretation>
                <emma:interpretation id="interp1" emma:lang="ko-KR" emma:confidence="0">
                  <emma:literal>빠</emma:literal>
                </emma:interpretation>
                <emma:interpretation id="interp2" emma:lang="ko-KR" emma:confidence="0">
                  <emma:literal>“</emma:literal>
                </emma:interpretation>
                <emma:interpretation id="interp3" emma:lang="ko-KR" emma:confidence="0">
                  <emma:literal>뻬</emma:literal>
                </emma:interpretation>
                <emma:interpretation id="interp4" emma:lang="ko-KR" emma:confidence="0">
                  <emma:literal>ㅵ</emma:literal>
                </emma:interpretation>
              </emma:one-of>
            </emma:emma>
          </inkml:annotationXML>
          <inkml:trace contextRef="#ctx0" brushRef="#br0">174 106 24,'0'-21'45,"0"21"7,4-10-27,-4 10 1,4-11 2,-4 11-1,3-10-1,-3 10-2,0 0-4,4-10-2,-4 10-1,0 0-4,1-8-1,-1 8-1,0 0-3,0-12 1,0 12-2,-4-10-1,4 10-1,-10-8-2,10 8-2,-16-5-1,8 5-1,-5 1-1,-3 10 0,2 5-1,-3 3 0,2 10 3,-3 9 0,3 0 1,-1 9 1,6 1-1,0 1 2,6-6 0,0-1 1,4-8 1,3-7-2,9-5 1,6-9 0,4-8 1,7-5 0,1-1 1,3-12-1,0-4 0,1-3-2,-4-5-1,0-3 0,-5 0-2,-2 0-1,-2 1 0,-3 4 0,0 2-1,-6 5 0,1 3-1,-8 4-2,-5 9 1,0 0 0,3 5 1,-3 8 0,-6 6-1,4 3 1,-4 4 3,5 1 0,2 0 3,7-3 0,9-4 1,2-9 1,5-7-1,1-6 1,3-11 1,-3-6 0,-4-6-1,-6-4-1,-5-1 0,-7 1 0,-3 3 0,-13 0-4,-2 5 0,-6 6 1,1 7-2,-5 4 1,-3 4-1,3 3-4,6 8-7,1 4-10,3 0-14,7 3-8,2-1-31,6-3-3,3-4-5,11 1 3</inkml:trace>
          <inkml:trace contextRef="#ctx0" brushRef="#br0" timeOffset="343.2006">683-93 14,'-4'-16'63,"4"7"0,-5-1-6,5 10-3,0 0-37,0 7 0,1 12-2,-1 9-3,3 6 0,1 12 1,0 5-13,2 4 18,1-2 2,1-2-1,4 3-7,-2-13-3,2-3-2,-3-12-1,-2-7-4,-1-4-11,3-3-23,-9-12-36,11-1-3,-10-11-6,6 1-3,-3-8-2</inkml:trace>
          <inkml:trace contextRef="#ctx0" brushRef="#br0" timeOffset="6286.811">-120-84 14,'6'-11'43,"0"0"2,-1 0 3,-22 3-34,17 8 1,0 0 2,-1-10 2,1 10 0,0 0-1,-11-1-3,11 1-1,-15 11 0,5 2-2,-4 11-1,-2 3-1,-4 14 1,0 9-11,-1 5 13,-4 6 1,4 3 1,4 1-2,3-1-4,4-1-1,7-10 0,3-6-2,6-4 0,6-4 1,10-5-3,3-6 2,4 1 0,3-6-2,1-1 0,-1-2-3,1-4-13,-9 0-23,-3-6-36,-4 2-3,-17-12-4,9 0-6,-12-10-2</inkml:trace>
          <inkml:trace contextRef="#ctx0" brushRef="#br0" timeOffset="795.6014">954 203 13,'-3'11'55,"-5"0"6,1 7 4,0 2-30,3 6-2,1 2-3,3-3-1,0 4-6,5-6-4,5-2-1,2-7-4,5-10-3,1-4 0,3-8 0,1-8-1,0-9-3,2-4-4,-3-3-7,1-6-6,-5-2 10,-1 5-11,-5 3 0,-2 7 1,-3 4-1,-6 8-2,2 1 6,-2 12 5,-2 9 4,-2 5-2,-1 10 7,2 0-1,0 6 0,3 0 1,0 3 2,0-6 0,3 2-1,7-7-2,-5-5-6,8-1-11,-6-4-21,4-8-37,4-3-2,-6-1-5,7-7-6,-8-7 1</inkml:trace>
          <inkml:trace contextRef="#ctx0" brushRef="#br0" timeOffset="1825.2032">1309 201 1,'0'0'40,"11"3"0,-11-3 0,13 0-34,-13 0 1,12 2 2,-12-2 3,11 10 2,-10 3 2,1 2 3,-2-2 1,1 4 1,-1 1-2,0 0-2,0 0-2,0-2-4,0-5-1,0 0 2,0-11 3,0 9 0,0-9 0,0-5-1,0-5-1,0-4-2,0-5-1,-1-2-6,-1 1-5,2-1 0,0 3-1,-1-2-1,1 2 0,0 1 3,1 10 0,-1 7-6,0 0 0,10-6-1,-10 6 0,12 11 1,-3 2-2,-1 5 3,2 0 0,1 0 4,-2 0 2,4-1 1,-4-2 0,1 0 0,-3-5 3,1-1 5,-8-9 1,10 5-1,-10-5 0,0 0 1,12-10-1,-12 10-1,6-16-2,-2 9-6,-1-4-1,-1 1 1,-2 10-2,3-17 1,-3 17 0,3-13-1,-3 13 1,1-10 0,-1 10-1,0 0 1,4-9-1,-4 9-1,0 0 1,0 0-1,9-10 1,-9 10 0,0 0-1,9-6 1,-9 6 1,0 0 0,13-7 0,-13 7 0,9-7 1,-9 7-1,11-12 0,-11 12 1,11-15-1,-11 15 0,14-12 0,-6 3-1,-8 9-1,11-9 2,-11 9 0,10-6 0,-10 6 0,0 0-3,4-9-2,-4 9 1,0 0-1,0 0 5,0 0 0,10 7 0,-10-7-3,8 25 0,-2-12 0,-2 8 2,0-3 3,0 4 2,0-2 1,0 2 2,-1 2 0,1-2-1,2-2 0,-4-2-1,0-2 1,-1-3-1,1-2 1,-2-11-2,1 13-1,-1-13-7,0 0-20,0 0-49,0 0-2,0 0-5,0-10-4,6-4-7</inkml:trace>
          <inkml:trace contextRef="#ctx0" brushRef="#br0" timeOffset="2511.6043">1874 356 30,'-8'12'63,"0"-9"3,8-3 2,-11-2-2,11 2-33,0 0-4,-10-15-5,10 6-6,-1-5-3,1-4-1,0 1-4,0-7-4,4 4-3,-2-5-2,1 7-1,0 0 0,0 5 0,-3 13 0,5-9-5,-5 9 0,0 0 2,13 16 1,-6 1 0,-1 6 0,4 1 1,2-1 1,1 1 5,1 0 0,-3-7 1,4-3 3,-6-6 2,5-5-1,-3-3 1,0-8 0,0-5-1,-2-8-3,2 0-7,-4-7 0,1 1 0,-3-4 0,-3 3 0,-1 1 0,-1 6 0,0 3 0,-1 3 0,1 5 0,0 10 0,-2-12-9,2 12-14,0 0-20,0 0-38,7 13 0,-7-13-6,17 14-3,-9-11 6</inkml:trace>
        </inkml:traceGroup>
        <inkml:traceGroup>
          <inkml:annotationXML>
            <emma:emma xmlns:emma="http://www.w3.org/2003/04/emma" version="1.0">
              <emma:interpretation id="{ACF00C91-98D4-4D05-B8D1-C0E8DBF5660F}" emma:medium="tactile" emma:mode="ink">
                <msink:context xmlns:msink="http://schemas.microsoft.com/ink/2010/main" type="inkWord" rotatedBoundingBox="16765,4814 16824,4810 16852,5215 16793,5219"/>
              </emma:interpretation>
              <emma:one-of disjunction-type="recognition" id="oneOf1">
                <emma:interpretation id="interp5" emma:lang="ko-KR" emma:confidence="0">
                  <emma:literal>l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'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2808.0049">2457-63 68,'0'0'73,"12"-3"-1,-12 3-1,3 19-1,-3 25-21,2-13-41,3 4-8,1 1 6,1 4 6,1 0 0,1-3-1,-2-5-1,2-8 0,-4-4-3,-2-6-4,2 2-16,0-6-59,-5-10-2,-6 4-5,-2-5-6,8 1-5</inkml:trace>
        </inkml:traceGroup>
        <inkml:traceGroup>
          <inkml:annotationXML>
            <emma:emma xmlns:emma="http://www.w3.org/2003/04/emma" version="1.0">
              <emma:interpretation id="{C47D7F76-C691-474C-9372-5183033758EB}" emma:medium="tactile" emma:mode="ink">
                <msink:context xmlns:msink="http://schemas.microsoft.com/ink/2010/main" type="inkWord" rotatedBoundingBox="17316,4942 17661,4918 17678,5175 17333,5198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541.2061">3063 117 16,'0'0'45,"3"-16"5,-35 7-18,32 9 4,0-11 4,0 11-5,0 0-6,0 0-1,0 0-1,2 17-5,-5 1-22,-2 10 17,-1 0-7,3 4-3,3-2 1,6 1 4,16-8-2,5-6-3,11-12 1,7-5-2,1-9 0,2-6 0,-7-6 0,-5-2-6,-14-3 4,-11 2-1,-11 3 0,-7-2-2,-13 7 1,-9 0-2,-3 6-3,0-2-5,1 6-6,-5-4-14,9 7-12,8 0-36,5-2-2,14 5-4,0-12-3</inkml:trace>
        </inkml:traceGroup>
        <inkml:traceGroup>
          <inkml:annotationXML>
            <emma:emma xmlns:emma="http://www.w3.org/2003/04/emma" version="1.0">
              <emma:interpretation id="{0CE8DFC2-1FF7-4C10-9056-0FCC9A7B9540}" emma:medium="tactile" emma:mode="ink">
                <msink:context xmlns:msink="http://schemas.microsoft.com/ink/2010/main" type="inkWord" rotatedBoundingBox="17514,4679 18086,4640 18131,5311 17560,5350"/>
              </emma:interpretation>
              <emma:one-of disjunction-type="recognition" id="oneOf3">
                <emma:interpretation id="interp15" emma:lang="ko-KR" emma:confidence="0">
                  <emma:literal>f</emma:literal>
                </emma:interpretation>
                <emma:interpretation id="interp16" emma:lang="ko-KR" emma:confidence="0">
                  <emma:literal>+</emma:literal>
                </emma:interpretation>
                <emma:interpretation id="interp17" emma:lang="ko-KR" emma:confidence="0">
                  <emma:literal>t</emma:literal>
                </emma:interpretation>
                <emma:interpretation id="interp18" emma:lang="ko-KR" emma:confidence="0">
                  <emma:literal>十</emma:literal>
                </emma:interpretation>
                <emma:interpretation id="interp1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3884.4068">3628-168 11,'14'-13'56,"-10"0"-2,-4 3-3,-5-1-2,-53 4-39,43 5 0,-3 2 0,1 1-5,-5 7 3,4 6 2,-2 7 5,5 3 1,2 8 0,6 1-4,2 8-2,5 3 0,4 7-10,4 1 10,7-3 0,-2 1-2,2-3-1,-3-2-1,-1-7-1,-2-4 1,0-8 1,-7-4-3,-1-2-5,-4-6-19,-8-5-45,11-9-2,-20 3-6,6-5-3,-4-13-6</inkml:trace>
          <inkml:trace contextRef="#ctx0" brushRef="#br0" timeOffset="4102.8072">3237 122 26,'-10'-9'71,"10"9"2,6-9-4,9 4-2,7-3 0,10 2-56,6 4-5,5-3 2,4 2-1,4-4 0,-6 4-1,2 0-1,-7-2-9,2 1-23,-4 4-41,-10 0-3,2 0-5,-8 0-4,2 0 0</inkml:trace>
        </inkml:traceGroup>
        <inkml:traceGroup>
          <inkml:annotationXML>
            <emma:emma xmlns:emma="http://www.w3.org/2003/04/emma" version="1.0">
              <emma:interpretation id="{6F7AD3B5-7C3C-4472-8788-3AAC016C0905}" emma:medium="tactile" emma:mode="ink">
                <msink:context xmlns:msink="http://schemas.microsoft.com/ink/2010/main" type="inkWord" rotatedBoundingBox="18214,4697 18660,4667 18694,5172 18248,5202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^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.</emma:literal>
                </emma:interpretation>
                <emma:interpretation id="interp2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4570.808">3939 309 13,'2'11'71,"-2"-11"4,0 0-3,0 0-3,33 0-33,-23-14-7,-2-3-2,6-3-16,1-7-5,4-7-6,-1-3 3,2-4-1,-1-4-1,-1 0-1,-3 1 1,0 0 0,-5 5 1,-2 4 1,0 8 2,-2 4 0,-2 7-2,-1 7-2,-3 9-1,9-5 0,-3 10 2,-1 8-4,2 8 1,2 3 1,3 6 3,0 5 0,-1 1 2,5 4 0,-7 0-1,2-2-4,-1-3 5,2-2 0,-2-2 1,0-7-1,-2-2-1,-1-3-1,0-6-5,2-3-11,1 1-26,-10-11-37,11 4 0,-11-4-8,0 0-2,0 0-2</inkml:trace>
          <inkml:trace contextRef="#ctx0" brushRef="#br0" timeOffset="4851.6085">4120 135 14,'-13'-6'57,"13"6"5,0 0-1,0 0-1,-6-9-29,21 9-15,6 0-8,5 0 1,-1 0 1,3 0-3,-8 0-5,1 0-13,-7 3-13,-5-3 24,4 0 0,-2 0 0,2-1-60,-3-8-3,5 2-3,-2-13-4</inkml:trace>
        </inkml:traceGroup>
        <inkml:traceGroup>
          <inkml:annotationXML>
            <emma:emma xmlns:emma="http://www.w3.org/2003/04/emma" version="1.0">
              <emma:interpretation id="{97C623D9-2D03-476D-A384-256D5F8BCD45}" emma:medium="tactile" emma:mode="ink">
                <msink:context xmlns:msink="http://schemas.microsoft.com/ink/2010/main" type="inkWord" rotatedBoundingBox="18679,4503 18976,4483 19035,5347 18738,5367"/>
              </emma:interpretation>
              <emma:one-of disjunction-type="recognition" id="oneOf5">
                <emma:interpretation id="interp25" emma:lang="ko-KR" emma:confidence="0">
                  <emma:literal>)</emma:literal>
                </emma:interpretation>
                <emma:interpretation id="interp26" emma:lang="ko-KR" emma:confidence="0">
                  <emma:literal>〉</emma:literal>
                </emma:interpretation>
                <emma:interpretation id="interp27" emma:lang="ko-KR" emma:confidence="0">
                  <emma:literal>〕</emma:literal>
                </emma:interpretation>
                <emma:interpretation id="interp28" emma:lang="ko-KR" emma:confidence="0">
                  <emma:literal>]</emma:literal>
                </emma:interpretation>
                <emma:interpretation id="interp29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5350.8094">4403-371 11,'0'0'52,"8"-8"2,5 8 2,5 5 2,-2 4-39,13 13-2,3 4 2,1 11 0,5 8 2,-5 3-2,-2 7 1,-8 2-2,-8 4-4,-9 2-14,-6 1 13,-8-7 0,-9 2-4,-12-5-11,-3-5-34,-5 3-30,-4-13-4,5-8-4,-3-12-9,9-4-1</inkml:trace>
        </inkml:traceGroup>
        <inkml:traceGroup>
          <inkml:annotationXML>
            <emma:emma xmlns:emma="http://www.w3.org/2003/04/emma" version="1.0">
              <emma:interpretation id="{5E34197F-08EF-4E5A-889B-4C5E1DDC24EF}" emma:medium="tactile" emma:mode="ink">
                <msink:context xmlns:msink="http://schemas.microsoft.com/ink/2010/main" type="inkWord" rotatedBoundingBox="18836,4401 19273,4371 19294,4677 18856,4706"/>
              </emma:interpretation>
              <emma:one-of disjunction-type="recognition" id="oneOf6">
                <emma:interpretation id="interp30" emma:lang="ko-KR" emma:confidence="0">
                  <emma:literal>*</emma:literal>
                </emma:interpretation>
                <emma:interpretation id="interp31" emma:lang="ko-KR" emma:confidence="0">
                  <emma:literal>「</emma:literal>
                </emma:interpretation>
                <emma:interpretation id="interp32" emma:lang="ko-KR" emma:confidence="0">
                  <emma:literal>『</emma:literal>
                </emma:interpretation>
                <emma:interpretation id="interp33" emma:lang="ko-KR" emma:confidence="0">
                  <emma:literal>t</emma:literal>
                </emma:interpretation>
                <emma:interpretation id="interp3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7285.2128">4812-435 26,'-8'-15'57,"8"15"7,-10-20 0,10 20-31,-5-17-9,5 17-8,-2-9-3,2 9-2,2 17-3,1-1-1,2 8-4,-1-2 1,4 11 4,-2-5 2,2 7 1,-1-8-2,-1-2-1,-2-4-1,1-3-2,-2-5 0,0-4 0,-3-9 1,5 14 0,-5-14-2,0 0-3,0 0-8,0 0-17,0 0-44,0 0-2,0 0-5,0-8-6,-5-2 3</inkml:trace>
          <inkml:trace contextRef="#ctx0" brushRef="#br0" timeOffset="7597.2133">4588-391 4,'-18'-4'61,"0"2"4,7-1-3,11 3-3,-9-6-36,9 6-5,5-3-5,7 2-5,7 1-3,3-1 2,3 1 1,8-1 2,3-1 0,3 2 0,-4-1 0,3-1 0,-7 1-4,2 1-1,-2 0 0,-8 0-2,-5 0-5,-5 0-8,-2 0-15,-11 0-12,15 6-31,-15-6-3,0 0-4,0 0-2</inkml:trace>
        </inkml:traceGroup>
        <inkml:traceGroup>
          <inkml:annotationXML>
            <emma:emma xmlns:emma="http://www.w3.org/2003/04/emma" version="1.0">
              <emma:interpretation id="{A9C0549C-89A5-4F88-A648-160DB83716FC}" emma:medium="tactile" emma:mode="ink">
                <msink:context xmlns:msink="http://schemas.microsoft.com/ink/2010/main" type="inkWord" rotatedBoundingBox="19415,5001 19492,4996 19497,5057 19419,5063"/>
              </emma:interpretation>
              <emma:one-of disjunction-type="recognition" id="oneOf7">
                <emma:interpretation id="interp35" emma:lang="ko-KR" emma:confidence="0">
                  <emma:literal>.</emma:literal>
                </emma:interpretation>
                <emma:interpretation id="interp36" emma:lang="ko-KR" emma:confidence="0">
                  <emma:literal>-</emma:literal>
                </emma:interpretation>
                <emma:interpretation id="interp37" emma:lang="ko-KR" emma:confidence="0">
                  <emma:literal>一</emma:literal>
                </emma:interpretation>
                <emma:interpretation id="interp38" emma:lang="ko-KR" emma:confidence="0">
                  <emma:literal>ㅡ</emma:literal>
                </emma:interpretation>
                <emma:interpretation id="interp3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8065.2142">5111 174 29,'0'9'87,"0"-9"-87,0 0 0,0 0 0,0 0 0,0 0 0,0-8 89,0 8-6,3-9-3,-3 9-5,0 0-46,0 0-29,10 0 0,-10 0-64,0 0-7,15 0 71,-10-10-75,8 5-10,-5-16-4,11 7 1</inkml:trace>
        </inkml:traceGroup>
        <inkml:traceGroup>
          <inkml:annotationXML>
            <emma:emma xmlns:emma="http://www.w3.org/2003/04/emma" version="1.0">
              <emma:interpretation id="{BA8AE813-4752-442A-B9E6-8589CE89ADD3}" emma:medium="tactile" emma:mode="ink">
                <msink:context xmlns:msink="http://schemas.microsoft.com/ink/2010/main" type="inkWord" rotatedBoundingBox="19676,4785 20033,4761 20072,5328 19715,5352"/>
              </emma:interpretation>
              <emma:one-of disjunction-type="recognition" id="oneOf8">
                <emma:interpretation id="interp40" emma:lang="ko-KR" emma:confidence="0">
                  <emma:literal>y</emma:literal>
                </emma:interpretation>
                <emma:interpretation id="interp41" emma:lang="ko-KR" emma:confidence="0">
                  <emma:literal>리</emma:literal>
                </emma:interpretation>
                <emma:interpretation id="interp42" emma:lang="ko-KR" emma:confidence="0">
                  <emma:literal>거</emma:literal>
                </emma:interpretation>
                <emma:interpretation id="interp43" emma:lang="ko-KR" emma:confidence="0">
                  <emma:literal>니</emma:literal>
                </emma:interpretation>
                <emma:interpretation id="interp4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8860.8154">5374 0 0,'0'-11'45,"-1"-3"5,1 0 6,32 2-25,-32-1 3,1 3-3,-1 10 0,2-13-4,-2 13-1,1-10-7,-1 10-8,0 0-6,0 0-5,7 8-1,0 3-3,-2 2 0,6 6 0,0 0 3,4 4 3,2-1 2,1 0 0,7-5 2,-7-2 0,5-2 0,-5 0 2,3-5-1,-8-3 1,5-1-2,-8 0-1,-10-4-5,12 0-5,-12 0-8,10-12-8,-6 1-4,-1-5 0,1-3-2,0-2 0,2-1 3,-1-4 7,2 5 12,-1-3 12,-1 6 8,-1-2 6,2 7-1,-3 2-4,-3 11-2,0 0-1,0 0-2,0 10-4,0 10-3,-3 10-1,-3 4 2,-3 13-5,-2 2 12,0 6 1,-3 1 0,3 0-2,-2-6-1,4-7-2,-4-3-3,8-8-11,-2-6-30,1-9-33,5-8-2,1-9-6,0 0-3,-4-13-3</inkml:trace>
        </inkml:traceGroup>
      </inkml:traceGroup>
    </inkml:traceGroup>
    <inkml:traceGroup>
      <inkml:annotationXML>
        <emma:emma xmlns:emma="http://www.w3.org/2003/04/emma" version="1.0">
          <emma:interpretation id="{77E362CB-5C2A-46B8-ADEA-E070B9DF3C9B}" emma:medium="tactile" emma:mode="ink">
            <msink:context xmlns:msink="http://schemas.microsoft.com/ink/2010/main" type="paragraph" rotatedBoundingBox="13968,6084 20076,5742 20122,6560 14014,69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0573C3-D8FD-42D2-B049-454B03204008}" emma:medium="tactile" emma:mode="ink">
              <msink:context xmlns:msink="http://schemas.microsoft.com/ink/2010/main" type="line" rotatedBoundingBox="13968,6084 20076,5742 20122,6560 14014,6902"/>
            </emma:interpretation>
          </emma:emma>
        </inkml:annotationXML>
        <inkml:traceGroup>
          <inkml:annotationXML>
            <emma:emma xmlns:emma="http://www.w3.org/2003/04/emma" version="1.0">
              <emma:interpretation id="{0002D583-C231-4C26-9C80-067DD6DCEFC4}" emma:medium="tactile" emma:mode="ink">
                <msink:context xmlns:msink="http://schemas.microsoft.com/ink/2010/main" type="inkWord" rotatedBoundingBox="13968,6084 14152,6073 14192,6774 14007,6784"/>
              </emma:interpretation>
              <emma:one-of disjunction-type="recognition" id="oneOf9">
                <emma:interpretation id="interp45" emma:lang="ko-KR" emma:confidence="0">
                  <emma:literal>(</emma:literal>
                </emma:interpretation>
                <emma:interpretation id="interp46" emma:lang="ko-KR" emma:confidence="0">
                  <emma:literal>〔</emma:literal>
                </emma:interpretation>
                <emma:interpretation id="interp47" emma:lang="ko-KR" emma:confidence="0">
                  <emma:literal>〈</emma:literal>
                </emma:interpretation>
                <emma:interpretation id="interp48" emma:lang="ko-KR" emma:confidence="0">
                  <emma:literal>!</emma:literal>
                </emma:interpretation>
                <emma:interpretation id="interp4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11200.8197">-167 1233 23,'0'0'40,"-1"-14"4,1 14-27,0-13 3,0 13 1,0-9 2,0 9 0,0 0-3,0 0-4,-8-2-3,-1 3-3,0 5-1,-7 12-4,3-1 0,-1 12 1,-4 9 2,0 5 1,2 11 4,3-1 0,4 8 0,4-7-1,5 5-1,2-11-4,10-6 0,6-3-2,4-11-1,2-1 0,-1-6-1,3-4 1,-5-4-1,-2-2-3,-5-6-8,-3 1-17,-4 3-41,-7-9-3,0 0-4,0 0-6,-3-4 1</inkml:trace>
        </inkml:traceGroup>
        <inkml:traceGroup>
          <inkml:annotationXML>
            <emma:emma xmlns:emma="http://www.w3.org/2003/04/emma" version="1.0">
              <emma:interpretation id="{B357CDCC-5330-47F3-B6B3-5B39E60207C7}" emma:medium="tactile" emma:mode="ink">
                <msink:context xmlns:msink="http://schemas.microsoft.com/ink/2010/main" type="inkWord" rotatedBoundingBox="14273,6224 14943,6186 14968,6636 14298,6674"/>
              </emma:interpretation>
              <emma:one-of disjunction-type="recognition" id="oneOf10">
                <emma:interpretation id="interp50" emma:lang="ko-KR" emma:confidence="0">
                  <emma:literal>ㆀ</emma:literal>
                </emma:interpretation>
                <emma:interpretation id="interp51" emma:lang="ko-KR" emma:confidence="0">
                  <emma:literal>∞</emma:literal>
                </emma:interpretation>
                <emma:interpretation id="interp52" emma:lang="ko-KR" emma:confidence="0">
                  <emma:literal>㉠</emma:literal>
                </emma:interpretation>
                <emma:interpretation id="interp53" emma:lang="ko-KR" emma:confidence="0">
                  <emma:literal>a</emma:literal>
                </emma:interpretation>
                <emma:interpretation id="interp5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1980.821">174 1492 54,'13'-9'64,"-13"9"0,7-15-2,-3 5-3,5 2-44,-9 8-7,4-18-5,-3 8-2,-1 1 1,0-5 0,0 0 1,-4 3 1,-1-4 0,-1 6 0,-2-4-2,-1 9 0,-2 4-3,-4 6-1,-8 8 1,6 3-1,-5 12 3,2 2 1,-4 11 3,2-1 1,4 0 3,4 4-1,8-2 2,3-3-2,3-3-1,8-9 1,7-6 0,10-8 0,7-9 1,4-5-1,5-10 0,6-10 0,-2-4-1,-1-4-3,3-4 0,-8 0-2,-5 0 0,-3 2 0,-8 4-2,-5 3 0,-7 5-1,-3 4-2,-8 14-1,0 0-1,0 0-1,-9 11 1,0 8 0,-2 7-1,2 5 2,-1 4 1,4-1 3,5-4 0,1-2 2,11-8 2,6-8 0,3-7 1,9-5 1,-1-7 1,-2-5 0,2-7 1,-5-5-1,-5 0-1,-6-3 0,-8 0-1,-4-1 0,-5 1-5,-9 1 0,-4 6 0,-2 1 0,-4 4 0,-1 4 0,5 5 0,-4 2-8,4 4-15,6 3-17,0-2-39,14-1-1,-3 9-5,11-8-3,5-3 0</inkml:trace>
        </inkml:traceGroup>
        <inkml:traceGroup>
          <inkml:annotationXML>
            <emma:emma xmlns:emma="http://www.w3.org/2003/04/emma" version="1.0">
              <emma:interpretation id="{79708785-4E88-43E9-9A92-3BB3BF1E35FD}" emma:medium="tactile" emma:mode="ink">
                <msink:context xmlns:msink="http://schemas.microsoft.com/ink/2010/main" type="inkWord" rotatedBoundingBox="15058,6027 15111,6024 15141,6566 15088,6569"/>
              </emma:interpretation>
              <emma:one-of disjunction-type="recognition" id="oneOf11">
                <emma:interpretation id="interp55" emma:lang="ko-KR" emma:confidence="0">
                  <emma:literal>l</emma:literal>
                </emma:interpretation>
                <emma:interpretation id="interp56" emma:lang="ko-KR" emma:confidence="0">
                  <emma:literal>1</emma:literal>
                </emma:interpretation>
                <emma:interpretation id="interp57" emma:lang="ko-KR" emma:confidence="0">
                  <emma:literal>I</emma:literal>
                </emma:interpretation>
                <emma:interpretation id="interp58" emma:lang="ko-KR" emma:confidence="0">
                  <emma:literal>Ⅰ</emma:literal>
                </emma:interpretation>
                <emma:interpretation id="interp5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2261.6215">752 1195 58,'13'-16'65,"-4"0"-4,0 7-6,-5 0 1,-4 9-44,5 9 4,-5 12-2,0 8 1,-1 7-1,-3 13 7,0 2-1,1 4-1,2 1-4,-1-2-4,2-9-4,2 0-2,2-12 0,1-10-1,-1-5 0,0-6-4,1-5-14,-5-7-26,0 0-34,12-1-2,-9-11-4,5-2-7,-2-5-2</inkml:trace>
        </inkml:traceGroup>
        <inkml:traceGroup>
          <inkml:annotationXML>
            <emma:emma xmlns:emma="http://www.w3.org/2003/04/emma" version="1.0">
              <emma:interpretation id="{101DA06C-6928-4A60-8607-8D83C1D0A181}" emma:medium="tactile" emma:mode="ink">
                <msink:context xmlns:msink="http://schemas.microsoft.com/ink/2010/main" type="inkWord" rotatedBoundingBox="15264,6337 15614,6317 15626,6540 15276,6560"/>
              </emma:interpretation>
              <emma:one-of disjunction-type="recognition" id="oneOf12">
                <emma:interpretation id="interp60" emma:lang="ko-KR" emma:confidence="0">
                  <emma:literal>u</emma:literal>
                </emma:interpretation>
                <emma:interpretation id="interp61" emma:lang="ko-KR" emma:confidence="0">
                  <emma:literal>다</emma:literal>
                </emma:interpretation>
                <emma:interpretation id="interp62" emma:lang="ko-KR" emma:confidence="0">
                  <emma:literal>라</emma:literal>
                </emma:interpretation>
                <emma:interpretation id="interp63" emma:lang="ko-KR" emma:confidence="0">
                  <emma:literal>니</emma:literal>
                </emma:interpretation>
                <emma:interpretation id="interp6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2698.4223">956 1467 39,'0'0'61,"14"-9"-3,-14 9-2,0 0 4,37-1-35,-37 1-6,0 13-3,0 0-3,0 3 2,0 3 3,0-1 0,2 3-6,0-2-2,4-2-3,2-7 0,5 0 1,-1-7-1,3-3 2,2-3-2,2-10 0,-1-2-3,-3-6-1,-1 1-1,-3-1-2,-4 0 0,0 2-2,-5 3-1,1 3 0,-3 4 0,0 9-2,0 0-1,0 0 1,-8 2 0,5 9 1,2 6 0,1 4 1,0 3 3,0 1 1,7 3 2,1-4 0,2-2 0,2-3-2,-1-5-9,3-6-26,5-4-36,-2-4-2,2-7-6,-4-6-5,3-1-2</inkml:trace>
        </inkml:traceGroup>
        <inkml:traceGroup>
          <inkml:annotationXML>
            <emma:emma xmlns:emma="http://www.w3.org/2003/04/emma" version="1.0">
              <emma:interpretation id="{E0830499-2F71-4C6D-BBFA-215D71A82775}" emma:medium="tactile" emma:mode="ink">
                <msink:context xmlns:msink="http://schemas.microsoft.com/ink/2010/main" type="inkWord" rotatedBoundingBox="15717,6342 16028,6324 16041,6558 15730,6576"/>
              </emma:interpretation>
              <emma:one-of disjunction-type="recognition" id="oneOf13">
                <emma:interpretation id="interp65" emma:lang="ko-KR" emma:confidence="0">
                  <emma:literal>m</emma:literal>
                </emma:interpretation>
                <emma:interpretation id="interp66" emma:lang="ko-KR" emma:confidence="0">
                  <emma:literal>머</emma:literal>
                </emma:interpretation>
                <emma:interpretation id="interp67" emma:lang="ko-KR" emma:confidence="0">
                  <emma:literal>내</emma:literal>
                </emma:interpretation>
                <emma:interpretation id="interp68" emma:lang="ko-KR" emma:confidence="0">
                  <emma:literal>뻐</emma:literal>
                </emma:interpretation>
                <emma:interpretation id="interp69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13322.4234">1411 1462 18,'0'15'55,"0"2"6,0 2 0,1 1-27,1 0-3,-1 2-4,2-2-4,0-5-4,0-1-3,-3-5 2,0-9 3,2 7-4,-2-7-2,2-3-4,-2-9 0,2-3-6,0-2-1,3 1-8,-1-4-3,2 0-1,-2 5-1,3 2 1,0 2 1,-7 11 0,12-6 1,-12 6 2,15 4 1,-9 7 2,2 4 2,-1-1 2,-1 4 2,-1 2 1,-1-1 0,0-2 0,1-1-1,-3-5 3,0-2 2,-2-9-1,0 0 0,11-2-1,-7-9-3,4-3-2,-1-5-5,1 3-4,3-5-4,-1 1-1,1 4-1,0 4 0,0 2 1,-11 10 3,14-9 4,-14 9 4,15 3 5,-8 9 2,0 2 2,-2 3 2,2 4 1,0 2 1,0 0-2,0-2-2,-3-4-2,1-3-2,-3-4-4,3-2-11,-5-8-30,0 0-35,0 0 0,0 0-5,6-15-7,-6-2-4</inkml:trace>
        </inkml:traceGroup>
        <inkml:traceGroup>
          <inkml:annotationXML>
            <emma:emma xmlns:emma="http://www.w3.org/2003/04/emma" version="1.0">
              <emma:interpretation id="{1AB84AA6-6B45-4A20-876E-1DB223C0BC6C}" emma:medium="tactile" emma:mode="ink">
                <msink:context xmlns:msink="http://schemas.microsoft.com/ink/2010/main" type="inkWord" rotatedBoundingBox="16067,6309 16415,6289 16430,6562 16083,6582"/>
              </emma:interpretation>
              <emma:one-of disjunction-type="recognition" id="oneOf14">
                <emma:interpretation id="interp70" emma:lang="ko-KR" emma:confidence="0">
                  <emma:literal>~</emma:literal>
                </emma:interpretation>
                <emma:interpretation id="interp71" emma:lang="ko-KR" emma:confidence="0">
                  <emma:literal>N</emma:literal>
                </emma:interpretation>
                <emma:interpretation id="interp72" emma:lang="ko-KR" emma:confidence="0">
                  <emma:literal>^</emma:literal>
                </emma:interpretation>
                <emma:interpretation id="interp73" emma:lang="ko-KR" emma:confidence="0">
                  <emma:literal>.</emma:literal>
                </emma:interpretation>
                <emma:interpretation id="interp7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3821.6243">1780 1692 64,'-6'10'85,"6"-10"-5,0 0-5,4-2-5,0-12 0,14-1-68,-9-3-3,4-2-1,-2-4 0,3-1 1,-3-4-1,-3 4 2,3 2 0,-1 3 0,-1 5-3,-1 4-2,1 4 2,-9 7 0,15 0 2,-8 10 5,1 4 0,-1 6 1,3 2 1,1-1 3,4 2-1,0-1 1,0-4-2,-1-3 1,0-4 0,2-10 1,-3-1 2,-2-5-11,-4-9 0,-1-3 0,-3-5 0,3-4 0,-5-1 0,0 0 0,-1 4 0,0 4 0,0 1 0,-2 6 0,2 12-20,-4-11-62,4 19-2,0-8-5,0 8-4,0-8-2</inkml:trace>
        </inkml:traceGroup>
        <inkml:traceGroup>
          <inkml:annotationXML>
            <emma:emma xmlns:emma="http://www.w3.org/2003/04/emma" version="1.0">
              <emma:interpretation id="{0FA17983-26B9-4702-94B2-AB4E5AD975FE}" emma:medium="tactile" emma:mode="ink">
                <msink:context xmlns:msink="http://schemas.microsoft.com/ink/2010/main" type="inkWord" rotatedBoundingBox="16809,6195 17167,6175 17186,6515 16828,6535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고</emma:literal>
                </emma:interpretation>
                <emma:interpretation id="interp77" emma:lang="ko-KR" emma:confidence="0">
                  <emma:literal>그</emma:literal>
                </emma:interpretation>
                <emma:interpretation id="interp78" emma:lang="ko-KR" emma:confidence="0">
                  <emma:literal>z</emma:literal>
                </emma:interpretation>
                <emma:interpretation id="interp79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14352.0252">2519 1385 6,'-10'-2'64,"10"2"7,-5-9 1,5 9-3,4-15-35,-4 15-5,19-16-5,-10 10-6,7 2-8,-1-5-6,6 4-4,-2-1 0,6 3 0,-4 0-2,-1 3 1,-2 2-1,-2 5 1,-7 6 3,-5 6 0,-4 2 1,-4 5 1,-5 0 2,-5 6-1,-3-4 0,-1 3 0,3-6-2,4-1 1,4-3 0,7-5 1,10-1 1,8-4 0,9-5 0,5 0 1,1-3 1,2-3-3,-2 0-3,-6-2-7,-3-1-34,-11 2-35,-13 1-1,0 0-6,-20-11-5,2 4-4</inkml:trace>
        </inkml:traceGroup>
        <inkml:traceGroup>
          <inkml:annotationXML>
            <emma:emma xmlns:emma="http://www.w3.org/2003/04/emma" version="1.0">
              <emma:interpretation id="{65266B09-C4E0-4967-9FF0-DB2F071A54D2}" emma:medium="tactile" emma:mode="ink">
                <msink:context xmlns:msink="http://schemas.microsoft.com/ink/2010/main" type="inkWord" rotatedBoundingBox="17588,6191 17771,6181 17784,6400 17600,6410"/>
              </emma:interpretation>
              <emma:one-of disjunction-type="recognition" id="oneOf16">
                <emma:interpretation id="interp80" emma:lang="ko-KR" emma:confidence="0">
                  <emma:literal>0</emma:literal>
                </emma:interpretation>
                <emma:interpretation id="interp81" emma:lang="ko-KR" emma:confidence="0">
                  <emma:literal>o</emma:literal>
                </emma:interpretation>
                <emma:interpretation id="interp82" emma:lang="ko-KR" emma:confidence="0">
                  <emma:literal>O</emma:literal>
                </emma:interpretation>
                <emma:interpretation id="interp83" emma:lang="ko-KR" emma:confidence="0">
                  <emma:literal>〇</emma:literal>
                </emma:interpretation>
                <emma:interpretation id="interp8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15085.2265">3415 1368 12,'-7'-21'65,"7"21"6,-7-19 1,0 11-2,4-2-33,3 10-9,-9-4-4,1 4-6,-1 7-7,-5 6-6,-1 8-3,0 1-1,0 5-1,4 0 3,5 4 2,6-6-1,5-2 2,14-9 0,6-6 1,2-7 1,-1-1 2,2-9-1,-5-7 0,-5-2-1,-8-3 0,-10 0-2,-1-6 0,-12 6-6,-3 1 0,-5 2 0,-2 3-2,1 5-11,1 0-15,3 8-16,40 2-34,-29 4-1,7-4-6,0 0-3,14 8 4</inkml:trace>
        </inkml:traceGroup>
        <inkml:traceGroup>
          <inkml:annotationXML>
            <emma:emma xmlns:emma="http://www.w3.org/2003/04/emma" version="1.0">
              <emma:interpretation id="{3E3DBF3D-04B4-44B1-A677-8DEF4B556719}" emma:medium="tactile" emma:mode="ink">
                <msink:context xmlns:msink="http://schemas.microsoft.com/ink/2010/main" type="inkWord" rotatedBoundingBox="17735,6007 18196,5981 18232,6634 17772,6660"/>
              </emma:interpretation>
              <emma:one-of disjunction-type="recognition" id="oneOf17">
                <emma:interpretation id="interp85" emma:lang="ko-KR" emma:confidence="0">
                  <emma:literal>f</emma:literal>
                </emma:interpretation>
                <emma:interpretation id="interp86" emma:lang="ko-KR" emma:confidence="0">
                  <emma:literal>+</emma:literal>
                </emma:interpretation>
                <emma:interpretation id="interp87" emma:lang="ko-KR" emma:confidence="0">
                  <emma:literal>t</emma:literal>
                </emma:interpretation>
                <emma:interpretation id="interp88" emma:lang="ko-KR" emma:confidence="0">
                  <emma:literal>十</emma:literal>
                </emma:interpretation>
                <emma:interpretation id="interp8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15412.8271">3739 1156 20,'8'-12'58,"-4"3"2,-11-3-3,7 12-2,-25-8-33,10 6-11,-4 2-6,1 2-3,-4 6 1,5 9 5,2 1 2,3 9 4,6 4 0,4 9 0,2 6 2,2 0-2,7 5-3,0 0-2,6-1-3,-2-5-3,-2 0 0,1-7 0,-2-6-1,1-9 1,-6 1 0,2-6 2,-3-6-1,-2 0-1,-2-12-8,0 14-23,11-11-40,-15-3-2,4 0-7,-20-12-4,12-2-2</inkml:trace>
          <inkml:trace contextRef="#ctx0" brushRef="#br0" timeOffset="15646.8275">3470 1452 10,'-12'-1'65,"12"1"3,-13 0 1,13 0 1,7-3-1,10-1-43,5 0-9,5 0-4,5-2 2,4 3-1,0 1-3,6 0-6,-6-1-7,0 3-13,-2 1-17,-6 1-39,4 0-3,-8-2-5,4 0-5,-5-5 3</inkml:trace>
        </inkml:traceGroup>
        <inkml:traceGroup>
          <inkml:annotationXML>
            <emma:emma xmlns:emma="http://www.w3.org/2003/04/emma" version="1.0">
              <emma:interpretation id="{C0340CDD-2941-4F8F-BB08-64DA5140200B}" emma:medium="tactile" emma:mode="ink">
                <msink:context xmlns:msink="http://schemas.microsoft.com/ink/2010/main" type="inkWord" rotatedBoundingBox="18446,6065 18829,6043 18855,6524 18473,6546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소</emma:literal>
                </emma:interpretation>
                <emma:interpretation id="interp92" emma:lang="ko-KR" emma:confidence="0">
                  <emma:literal>丹</emma:literal>
                </emma:interpretation>
                <emma:interpretation id="interp93" emma:lang="ko-KR" emma:confidence="0">
                  <emma:literal>R</emma:literal>
                </emma:interpretation>
                <emma:interpretation id="interp94" emma:lang="ko-KR" emma:confidence="0">
                  <emma:literal>入</emma:literal>
                </emma:interpretation>
              </emma:one-of>
            </emma:emma>
          </inkml:annotationXML>
          <inkml:trace contextRef="#ctx0" brushRef="#br0" timeOffset="16192.8284">4322 1210 25,'0'0'50,"0"0"1,0 0-3,-6 4 2,-4 5-32,1 8-2,-5 6 4,2 7 2,2 10 3,-7 3 1,6 4 2,-2-3-3,2 7-7,0-12-4,2-1-4,1-10-1,3-7 0,2-8 2,0-4 1,3-9 0,0 0 0,-5-5-12,3-9 0,2-3 0,0-7 0,0-2 0,0-7 0,3-2-15,0-5-4,2-2-1,-1 0 1,3 1-1,-1 5 4,3 1 5,0 4 6,2 6 4,-2 6 3,2 6 0,0 5 1,3 6 2,-1 2 0,0 6-1,5 6 0,-3 8 1,6 4 0,-3 11 1,4 1 0,-4 1 1,3 5 0,-5-4 0,1 0-2,-2-5-1,-3-1 0,1-9 0,-2-3 1,0-5-2,-3-5-4,0 0-14,-4 14-34,-4-24-25,0 0-1,6-10-8,-6-3-5,-2 0 0</inkml:trace>
          <inkml:trace contextRef="#ctx0" brushRef="#br0" timeOffset="16411.2288">4269 1507 52,'-29'2'86,"9"-2"-3,2 0-6,8 0-3,10 0-2,0-16-57,11 11-8,11-3-6,3 0-1,7-1 0,2 0 0,2 3-4,-3-2-8,-4 4-14,-1 1-18,-8-2-28,1 0-4,-10-5-5,0 0-2</inkml:trace>
        </inkml:traceGroup>
        <inkml:traceGroup>
          <inkml:annotationXML>
            <emma:emma xmlns:emma="http://www.w3.org/2003/04/emma" version="1.0">
              <emma:interpretation id="{EF26E4D4-DD25-46AB-94D2-C883AFCF5700}" emma:medium="tactile" emma:mode="ink">
                <msink:context xmlns:msink="http://schemas.microsoft.com/ink/2010/main" type="inkWord" rotatedBoundingBox="18813,5821 19463,5785 19502,6473 18851,6510"/>
              </emma:interpretation>
              <emma:one-of disjunction-type="recognition" id="oneOf19">
                <emma:interpretation id="interp95" emma:lang="ko-KR" emma:confidence="0">
                  <emma:literal>가</emma:literal>
                </emma:interpretation>
                <emma:interpretation id="interp96" emma:lang="ko-KR" emma:confidence="0">
                  <emma:literal>거</emma:literal>
                </emma:interpretation>
                <emma:interpretation id="interp97" emma:lang="ko-KR" emma:confidence="0">
                  <emma:literal>까</emma:literal>
                </emma:interpretation>
                <emma:interpretation id="interp98" emma:lang="ko-KR" emma:confidence="0">
                  <emma:literal>『</emma:literal>
                </emma:interpretation>
                <emma:interpretation id="interp9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6707.6291">4509 1028 29,'0'0'58,"11"2"6,7 5 4,5 24-1,8-13-42,0 5 2,8 11 0,-2 2 1,-4 8-5,-4 4-5,-5 1-5,-9 1-1,-6-4-4,-6 0 0,-6-3 0,-8-6-2,-2-8-1,-3-7-3,3-6-7,-4-6-30,3-9-40,6-6-2,1-13-5,7-5-6,0-11-2</inkml:trace>
          <inkml:trace contextRef="#ctx0" brushRef="#br0" timeOffset="17035.2298">4968 943 39,'12'-3'61,"-12"3"-2,11 0 2,-11 0 0,5-16-25,-5 29-20,0 6-7,0 3 3,1 3 5,0 2 1,2-4-4,0 1-1,1-5-2,0-5-2,3-1-1,-4-1-1,-3-12-1,5 9-9,-5-9-24,0 0-43,0 0 0,-8-4-6,-2-6-7,2-2-4</inkml:trace>
          <inkml:trace contextRef="#ctx0" brushRef="#br0" timeOffset="17284.8301">4815 1008 39,'-15'-4'70,"4"-1"1,1-2-2,10 7-5,0 0-36,2-10-4,9 5-8,6 3-4,7-5-3,3-1-1,9 1 0,0-3 2,4 0 0,-3 3-2,0 1 0,-5-1-1,-6 3-5,-4 2-11,-6 1-18,-8 1-16,-8 0-31,0 0-3,5 6-4,-5-6-4</inkml:trace>
        </inkml:traceGroup>
        <inkml:traceGroup>
          <inkml:annotationXML>
            <emma:emma xmlns:emma="http://www.w3.org/2003/04/emma" version="1.0">
              <emma:interpretation id="{3486010E-BB2F-4216-AFA2-6C804BFD1D92}" emma:medium="tactile" emma:mode="ink">
                <msink:context xmlns:msink="http://schemas.microsoft.com/ink/2010/main" type="inkWord" rotatedBoundingBox="19553,6294 19566,6293 19569,6349 19556,6350"/>
              </emma:interpretation>
              <emma:one-of disjunction-type="recognition" id="oneOf20">
                <emma:interpretation id="interp100" emma:lang="ko-KR" emma:confidence="0">
                  <emma:literal>.</emma:literal>
                </emma:interpretation>
                <emma:interpretation id="interp101" emma:lang="ko-KR" emma:confidence="0">
                  <emma:literal>!</emma:literal>
                </emma:interpretation>
                <emma:interpretation id="interp102" emma:lang="ko-KR" emma:confidence="0">
                  <emma:literal>‘</emma:literal>
                </emma:interpretation>
                <emma:interpretation id="interp103" emma:lang="ko-KR" emma:confidence="0">
                  <emma:literal>i</emma:literal>
                </emma:interpretation>
                <emma:interpretation id="interp10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7550.0308">5259 1437 80,'-4'15'79,"1"-6"-2,3-9-5,-4 9-6,2-39-20,2 30-82,0 0-36,0 0 0,0 0-5,-1-14-3,2 2 1</inkml:trace>
        </inkml:traceGroup>
        <inkml:traceGroup>
          <inkml:annotationXML>
            <emma:emma xmlns:emma="http://www.w3.org/2003/04/emma" version="1.0">
              <emma:interpretation id="{116056AE-D365-42B5-894A-D8F69C160B33}" emma:medium="tactile" emma:mode="ink">
                <msink:context xmlns:msink="http://schemas.microsoft.com/ink/2010/main" type="inkWord" rotatedBoundingBox="19786,6028 20092,6011 20122,6560 19817,6577"/>
              </emma:interpretation>
              <emma:one-of disjunction-type="recognition" id="oneOf21">
                <emma:interpretation id="interp105" emma:lang="ko-KR" emma:confidence="0">
                  <emma:literal>y</emma:literal>
                </emma:interpretation>
                <emma:interpretation id="interp106" emma:lang="ko-KR" emma:confidence="0">
                  <emma:literal>니</emma:literal>
                </emma:interpretation>
                <emma:interpretation id="interp107" emma:lang="ko-KR" emma:confidence="0">
                  <emma:literal>7</emma:literal>
                </emma:interpretation>
                <emma:interpretation id="interp108" emma:lang="ko-KR" emma:confidence="0">
                  <emma:literal>9</emma:literal>
                </emma:interpretation>
                <emma:interpretation id="interp109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18064.8317">5512 1154 46,'-15'-5'70,"15"5"-5,-12-1-3,12 1-3,-6 22-20,6-13-29,3 3-4,2 3-3,1 2 6,1 0 2,5 3 5,2-3-1,5-1 0,-3-3-1,7-3-1,-2-6-1,3-2-1,-3-4-3,4-5-1,-6-8-3,0-2-2,-2-4-2,-2-2-1,-2 1-1,-2 1-1,-5 3 1,-1 2-1,-1 5-2,-4 11 0,0 0 2,0 5 2,0 13 0,-6 6 0,-2 13 1,-4 7 1,-4 8 4,1 3-1,-3 0 1,2-2-3,1 2-8,-2-3-35,2-13-34,3-11 0,-2-12-6,7-6-5,-4-10-5</inkml:trace>
        </inkml:traceGroup>
      </inkml:traceGroup>
    </inkml:traceGroup>
    <inkml:traceGroup>
      <inkml:annotationXML>
        <emma:emma xmlns:emma="http://www.w3.org/2003/04/emma" version="1.0">
          <emma:interpretation id="{9F4F6D86-70EB-4D1C-BB60-423CDF97D5AE}" emma:medium="tactile" emma:mode="ink">
            <msink:context xmlns:msink="http://schemas.microsoft.com/ink/2010/main" type="paragraph" rotatedBoundingBox="17560,7505 17596,8890 17544,8892 17508,750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B3AF6EC-CAFF-4E7B-B29A-B4F4849696E9}" emma:medium="tactile" emma:mode="ink">
              <msink:context xmlns:msink="http://schemas.microsoft.com/ink/2010/main" type="line" rotatedBoundingBox="17560,7505 17596,8890 17544,8892 17508,7507"/>
            </emma:interpretation>
          </emma:emma>
        </inkml:annotationXML>
        <inkml:traceGroup>
          <inkml:annotationXML>
            <emma:emma xmlns:emma="http://www.w3.org/2003/04/emma" version="1.0">
              <emma:interpretation id="{F047F018-718F-4678-BE6A-6ECD729E7BB0}" emma:medium="tactile" emma:mode="ink">
                <msink:context xmlns:msink="http://schemas.microsoft.com/ink/2010/main" type="inkWord" rotatedBoundingBox="17550,7505 17552,7563 17509,7565 17508,7507"/>
              </emma:interpretation>
              <emma:one-of disjunction-type="recognition" id="oneOf22">
                <emma:interpretation id="interp110" emma:lang="ko-KR" emma:confidence="0">
                  <emma:literal>ㅡ</emma:literal>
                </emma:interpretation>
                <emma:interpretation id="interp111" emma:lang="ko-KR" emma:confidence="0">
                  <emma:literal>一</emma:literal>
                </emma:interpretation>
                <emma:interpretation id="interp112" emma:lang="ko-KR" emma:confidence="0">
                  <emma:literal>×</emma:literal>
                </emma:interpretation>
                <emma:interpretation id="interp113" emma:lang="ko-KR" emma:confidence="0">
                  <emma:literal>5</emma:literal>
                </emma:interpretation>
                <emma:interpretation id="interp1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8704.4328">3200 2650 41,'0'0'65,"0"-13"2,0 13 1,0-10 0,0 10-40,0 0 0,0 0-3,0 0-5,0 0-3,0 0-5,0 0-2,0 0-3,0 0-6,0 0-8,0 0-24,26 13-42,-25-1 0,5-1-4,-3-2-4,4 3-3</inkml:trace>
        </inkml:traceGroup>
        <inkml:traceGroup>
          <inkml:annotationXML>
            <emma:emma xmlns:emma="http://www.w3.org/2003/04/emma" version="1.0">
              <emma:interpretation id="{E03445CA-F1A7-4D6B-BE08-7C0178DD87B0}" emma:medium="tactile" emma:mode="ink">
                <msink:context xmlns:msink="http://schemas.microsoft.com/ink/2010/main" type="inkWord" rotatedBoundingBox="17572,7973 17575,8055 17551,8055 17549,7974"/>
              </emma:interpretation>
              <emma:one-of disjunction-type="recognition" id="oneOf23">
                <emma:interpretation id="interp115" emma:lang="ko-KR" emma:confidence="0">
                  <emma:literal>ㅡ</emma:literal>
                </emma:interpretation>
                <emma:interpretation id="interp116" emma:lang="ko-KR" emma:confidence="0">
                  <emma:literal>一</emma:literal>
                </emma:interpretation>
                <emma:interpretation id="interp117" emma:lang="ko-KR" emma:confidence="0">
                  <emma:literal>~</emma:literal>
                </emma:interpretation>
                <emma:interpretation id="interp118" emma:lang="ko-KR" emma:confidence="0">
                  <emma:literal>-</emma:literal>
                </emma:interpretation>
                <emma:interpretation id="interp1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8860.4331">3241 3094 39,'0'15'43,"0"2"1,2-7-1,0 0-39,1 1 0,-3-11-16,8 8-30,-8-8-4,10 10 4</inkml:trace>
        </inkml:traceGroup>
        <inkml:traceGroup>
          <inkml:annotationXML>
            <emma:emma xmlns:emma="http://www.w3.org/2003/04/emma" version="1.0">
              <emma:interpretation id="{DD3E4EAA-2243-4E91-8BA2-7562257B7BF9}" emma:medium="tactile" emma:mode="ink">
                <msink:context xmlns:msink="http://schemas.microsoft.com/ink/2010/main" type="inkWord" rotatedBoundingBox="17567,8345 17569,8413 17550,8413 17548,8346"/>
              </emma:interpretation>
              <emma:one-of disjunction-type="recognition" id="oneOf24">
                <emma:interpretation id="interp120" emma:lang="ko-KR" emma:confidence="0">
                  <emma:literal>ㅡ</emma:literal>
                </emma:interpretation>
                <emma:interpretation id="interp121" emma:lang="ko-KR" emma:confidence="0">
                  <emma:literal>~</emma:literal>
                </emma:interpretation>
                <emma:interpretation id="interp122" emma:lang="ko-KR" emma:confidence="0">
                  <emma:literal>一</emma:literal>
                </emma:interpretation>
                <emma:interpretation id="interp123" emma:lang="ko-KR" emma:confidence="0">
                  <emma:literal>V</emma:literal>
                </emma:interpretation>
                <emma:interpretation id="interp1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9032.0334">3251 3466 30,'-4'21'48,"0"-4"2,2-6-7,2-11-17,0 0-71,6 11-1,-6-11-2,13 7 1</inkml:trace>
        </inkml:traceGroup>
        <inkml:traceGroup>
          <inkml:annotationXML>
            <emma:emma xmlns:emma="http://www.w3.org/2003/04/emma" version="1.0">
              <emma:interpretation id="{08798321-2C4B-476F-8122-2498625D18A5}" emma:medium="tactile" emma:mode="ink">
                <msink:context xmlns:msink="http://schemas.microsoft.com/ink/2010/main" type="inkWord" rotatedBoundingBox="17568,8828 17569,8891 17557,8892 17555,8829"/>
              </emma:interpretation>
              <emma:one-of disjunction-type="recognition" id="oneOf25">
                <emma:interpretation id="interp125" emma:lang="ko-KR" emma:confidence="0">
                  <emma:literal>_</emma:literal>
                </emma:interpretation>
                <emma:interpretation id="interp126" emma:lang="ko-KR" emma:confidence="0">
                  <emma:literal>-</emma:literal>
                </emma:interpretation>
                <emma:interpretation id="interp127" emma:lang="ko-KR" emma:confidence="0">
                  <emma:literal>…</emma:literal>
                </emma:interpretation>
                <emma:interpretation id="interp128" emma:lang="ko-KR" emma:confidence="0">
                  <emma:literal>ㅡ</emma:literal>
                </emma:interpretation>
                <emma:interpretation id="interp12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9188.0337">3259 3949 8,'-3'22'40,"2"-6"-4,1-3-2,0-13-67,-7 12-1,7-12-3</inkml:trace>
        </inkml:traceGroup>
      </inkml:traceGroup>
    </inkml:traceGroup>
    <inkml:traceGroup>
      <inkml:annotationXML>
        <emma:emma xmlns:emma="http://www.w3.org/2003/04/emma" version="1.0">
          <emma:interpretation id="{4A493E9C-FD23-46B6-B916-5843160FB259}" emma:medium="tactile" emma:mode="ink">
            <msink:context xmlns:msink="http://schemas.microsoft.com/ink/2010/main" type="paragraph" rotatedBoundingBox="13795,10110 20043,9439 20163,10558 13915,112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5A8118-E46F-471D-A289-017FC7031C7B}" emma:medium="tactile" emma:mode="ink">
              <msink:context xmlns:msink="http://schemas.microsoft.com/ink/2010/main" type="line" rotatedBoundingBox="13795,10110 20043,9439 20163,10558 13915,11230"/>
            </emma:interpretation>
          </emma:emma>
        </inkml:annotationXML>
        <inkml:traceGroup>
          <inkml:annotationXML>
            <emma:emma xmlns:emma="http://www.w3.org/2003/04/emma" version="1.0">
              <emma:interpretation id="{BBE43BC4-33F3-433F-A30C-0E09A332F25F}" emma:medium="tactile" emma:mode="ink">
                <msink:context xmlns:msink="http://schemas.microsoft.com/ink/2010/main" type="inkWord" rotatedBoundingBox="13795,10110 13987,10089 14075,10907 13883,10928"/>
              </emma:interpretation>
              <emma:one-of disjunction-type="recognition" id="oneOf26">
                <emma:interpretation id="interp130" emma:lang="ko-KR" emma:confidence="0">
                  <emma:literal>(</emma:literal>
                </emma:interpretation>
                <emma:interpretation id="interp131" emma:lang="ko-KR" emma:confidence="0">
                  <emma:literal>[</emma:literal>
                </emma:interpretation>
                <emma:interpretation id="interp132" emma:lang="ko-KR" emma:confidence="0">
                  <emma:literal>1</emma:literal>
                </emma:interpretation>
                <emma:interpretation id="interp133" emma:lang="ko-KR" emma:confidence="0">
                  <emma:literal>〔</emma:literal>
                </emma:interpretation>
                <emma:interpretation id="interp13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0482.836">-365 5302 32,'7'-20'52,"-3"4"6,1-3 2,20 5-35,-22 0-1,-3 6-5,0 8-3,0 0-1,-11 0-3,-2 15 0,-2 11-3,0 8 0,-3 10 0,2 7 1,-1 15-10,2 4 15,5 4 0,5-3-2,5-3 0,3-4 0,12-9-2,1-4-1,6-15 0,3-6-4,1-8-4,-2-8-15,-1-5-29,-2 3-31,-10-6-1,1-5-6,-12-1-6,0-5 0</inkml:trace>
        </inkml:traceGroup>
        <inkml:traceGroup>
          <inkml:annotationXML>
            <emma:emma xmlns:emma="http://www.w3.org/2003/04/emma" version="1.0">
              <emma:interpretation id="{EA07AF36-9092-488F-B3FF-5CC6627FDC1B}" emma:medium="tactile" emma:mode="ink">
                <msink:context xmlns:msink="http://schemas.microsoft.com/ink/2010/main" type="inkWord" rotatedBoundingBox="14232,10172 15023,10087 15092,10734 14301,10819"/>
              </emma:interpretation>
              <emma:one-of disjunction-type="recognition" id="oneOf27">
                <emma:interpretation id="interp135" emma:lang="ko-KR" emma:confidence="0">
                  <emma:literal>왜</emma:literal>
                </emma:interpretation>
                <emma:interpretation id="interp136" emma:lang="ko-KR" emma:confidence="0">
                  <emma:literal>떠</emma:literal>
                </emma:interpretation>
                <emma:interpretation id="interp137" emma:lang="ko-KR" emma:confidence="0">
                  <emma:literal>이</emma:literal>
                </emma:interpretation>
                <emma:interpretation id="interp138" emma:lang="ko-KR" emma:confidence="0">
                  <emma:literal>띠</emma:literal>
                </emma:interpretation>
                <emma:interpretation id="interp139" emma:lang="ko-KR" emma:confidence="0">
                  <emma:literal>되</emma:literal>
                </emma:interpretation>
              </emma:one-of>
            </emma:emma>
          </inkml:annotationXML>
          <inkml:trace contextRef="#ctx0" brushRef="#br0" timeOffset="21262.8373">131 5655 8,'0'0'46,"14"-11"2,-10 0 4,0-3-52,0-4 23,0 5-5,3-5-2,-4 1-5,0-4-1,-1 1-2,0 2-4,-2 0-1,0 7-4,-2-3-2,-3 5-1,-5 2-1,1 4 0,-5 3-1,-6 1 2,4 9 1,-5 4 8,2 11 7,-3 11-12,3 3 20,1 9 2,5 0 3,8 5-1,-1-2-1,6 1 0,4-11-3,7-8-4,13-10-7,5-7-1,4-12-1,5-4 1,5-11-3,5-9 1,-3-6-2,1-7 0,-8 0-3,-5-2 0,-4 0-2,-7-1 0,-7 4 1,-4 3-4,-4 6-1,-5 4-2,-2 9-1,0 10 8,-11 0-6,2 15 2,-4 8 0,1 6 0,1 4 3,4 9 2,3-5 2,4-2 3,5-6-1,12-7 0,6-5 1,5-7 1,2-8-1,1-6 2,-2-8 0,-5-7 0,-4-3-2,-11-4 1,-5-5-2,-5 0 0,-10 0-1,-5-1-1,-5 4-3,0 1 1,-2 5-3,-1 2-3,8 7-9,1 0-23,2 4-12,13 9-30,0 0-3,2-12-4,9 3-4</inkml:trace>
          <inkml:trace contextRef="#ctx0" brushRef="#br0" timeOffset="21543.6378">664 5256 17,'2'-17'65,"4"3"0,-6 1-6,0 13 1,0 0-33,-4 13-2,4 12-3,-1 9-5,1 6-2,0 13 2,3 5-17,2 2 21,5-2-2,1 1-3,0-7-4,3-5-1,-2-8-3,-1-6-4,-1-8-8,-3-6-22,0-4-46,-7-15-3,0 0-4,6-9-5,0-6-6</inkml:trace>
        </inkml:traceGroup>
        <inkml:traceGroup>
          <inkml:annotationXML>
            <emma:emma xmlns:emma="http://www.w3.org/2003/04/emma" version="1.0">
              <emma:interpretation id="{B8854B8F-8CB3-4EF5-A384-444593EC8A48}" emma:medium="tactile" emma:mode="ink">
                <msink:context xmlns:msink="http://schemas.microsoft.com/ink/2010/main" type="inkWord" rotatedBoundingBox="15196,10377 15462,10348 15494,10646 15228,10674"/>
              </emma:interpretation>
              <emma:one-of disjunction-type="recognition" id="oneOf28">
                <emma:interpretation id="interp140" emma:lang="ko-KR" emma:confidence="0">
                  <emma:literal>u</emma:literal>
                </emma:interpretation>
                <emma:interpretation id="interp141" emma:lang="ko-KR" emma:confidence="0">
                  <emma:literal>니</emma:literal>
                </emma:interpretation>
                <emma:interpretation id="interp142" emma:lang="ko-KR" emma:confidence="0">
                  <emma:literal>U</emma:literal>
                </emma:interpretation>
                <emma:interpretation id="interp143" emma:lang="ko-KR" emma:confidence="0">
                  <emma:literal>나</emma:literal>
                </emma:interpretation>
                <emma:interpretation id="interp144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21980.4386">908 5495 38,'0'0'53,"0"0"10,-3 8 2,3 5-65,-2 13 38,0-2-6,2 7-3,0-2 2,4 4-1,6-8-5,0 2-6,3-10-3,1-6-7,3-3-1,2-6 0,0-2 0,1-10 0,-2-3-2,-2-10-1,1-1-3,-6-7-2,-2 1-1,0-1-1,-5 4 0,-3 3-2,-1 4-1,-1 6 0,-6 4 0,7 10 1,-13 0 2,13 0 1,-15 24 0,11-4 1,0 6 1,3 1 0,1 2 3,0-1 1,4 2-1,4-2-5,4-2-13,-2-7-21,4-8-39,8-1 0,-8-10-7,5-2-5,-5-10-1</inkml:trace>
        </inkml:traceGroup>
        <inkml:traceGroup>
          <inkml:annotationXML>
            <emma:emma xmlns:emma="http://www.w3.org/2003/04/emma" version="1.0">
              <emma:interpretation id="{44231BA8-DD2A-4F04-8979-876DD0AC1FBB}" emma:medium="tactile" emma:mode="ink">
                <msink:context xmlns:msink="http://schemas.microsoft.com/ink/2010/main" type="inkWord" rotatedBoundingBox="15555,10401 15998,10353 16029,10642 15586,10689"/>
              </emma:interpretation>
              <emma:one-of disjunction-type="recognition" id="oneOf29">
                <emma:interpretation id="interp145" emma:lang="ko-KR" emma:confidence="0">
                  <emma:literal>m</emma:literal>
                </emma:interpretation>
                <emma:interpretation id="interp146" emma:lang="ko-KR" emma:confidence="0">
                  <emma:literal>머</emma:literal>
                </emma:interpretation>
                <emma:interpretation id="interp147" emma:lang="ko-KR" emma:confidence="0">
                  <emma:literal>새</emma:literal>
                </emma:interpretation>
                <emma:interpretation id="interp148" emma:lang="ko-KR" emma:confidence="0">
                  <emma:literal>M</emma:literal>
                </emma:interpretation>
                <emma:interpretation id="interp149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23088.0405">1282 5526 19,'-7'-8'49,"7"8"10,0 0 3,-7 15-62,7 8 42,0-3-5,0 9-5,0-4 0,3 4-1,-3-4-1,0 0-10,0-8-4,0-7-7,0-1-1,0-9 1,0 0-1,0 0 0,0 0-2,1-16-1,2-2-3,-1-4-5,3-4 3,-1-2-9,3 2-1,4 0-1,-2 3-1,5 3 0,-4 6 1,5 5 3,-5 9 3,5 1 5,-4 10 0,1 8 3,-2 3 3,-1 3 0,1 0 1,-2 3 1,-1-4 0,-1-1-1,-2-7 1,-1-4-1,-3-3 0,0-9 1,0 0-2,0 0 0,5-16-1,-4-1-3,5-1-5,0-6-3,0-1 6,5-2-11,2 0 0,1 2 1,-2 2 0,3 5 2,-1 4 2,2 4 4,-2 7 3,0 3 6,0 9-1,-2 6 1,1 8-7,-2 5 8,0 1 1,-6 4 0,3 2-1,-2-7-8,2 2-22,6-6-50,-13-10-3,5-4-3,-6-10-8,7-3-4</inkml:trace>
        </inkml:traceGroup>
        <inkml:traceGroup>
          <inkml:annotationXML>
            <emma:emma xmlns:emma="http://www.w3.org/2003/04/emma" version="1.0">
              <emma:interpretation id="{972281C7-E419-4031-9DFD-6B495926418D}" emma:medium="tactile" emma:mode="ink">
                <msink:context xmlns:msink="http://schemas.microsoft.com/ink/2010/main" type="inkWord" rotatedBoundingBox="16121,10275 16495,10235 16530,10566 16157,10606"/>
              </emma:interpretation>
              <emma:one-of disjunction-type="recognition" id="oneOf30">
                <emma:interpretation id="interp150" emma:lang="ko-KR" emma:confidence="0">
                  <emma:literal>~</emma:literal>
                </emma:interpretation>
                <emma:interpretation id="interp151" emma:lang="ko-KR" emma:confidence="0">
                  <emma:literal>N</emma:literal>
                </emma:interpretation>
                <emma:interpretation id="interp152" emma:lang="ko-KR" emma:confidence="0">
                  <emma:literal>』</emma:literal>
                </emma:interpretation>
                <emma:interpretation id="interp153" emma:lang="ko-KR" emma:confidence="0">
                  <emma:literal>0</emma:literal>
                </emma:interpretation>
                <emma:interpretation id="interp15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3696.4416">1866 5681 0,'0'0'67,"-8"11"3,8-11 5,0 0-4,-13 5-3,19-7-38,-6 2-11,9-15-3,-3 2-2,2 1-3,3-7-4,-3-3-7,3-3 4,-4 3-1,2 0 0,-2 3-3,1 2 0,-4 3-2,1 5 0,-5 9 1,10 0 3,-2 9 2,1 10 0,4 6-4,0 2 7,3 2 0,-1 0 2,8-3-1,-6-5 1,3-3-1,-2-10-8,-3-8 0,3-5 0,-3-6 0,-3-10 0,-3-6 0,-4-1 0,1-6 0,-6-1 0,0-2 0,0 3 0,-5-1 0,3 8 0,0 7 0,0 4 0,-1 6 0,3 10-17,0 0-25,15 5-39,-19 5-2,0 6-3,-7-5-2,2 5 0</inkml:trace>
        </inkml:traceGroup>
        <inkml:traceGroup>
          <inkml:annotationXML>
            <emma:emma xmlns:emma="http://www.w3.org/2003/04/emma" version="1.0">
              <emma:interpretation id="{091BE368-A24F-4BB9-922F-A074E719DD20}" emma:medium="tactile" emma:mode="ink">
                <msink:context xmlns:msink="http://schemas.microsoft.com/ink/2010/main" type="inkWord" rotatedBoundingBox="16794,10242 17070,10213 17100,10490 16824,10520"/>
              </emma:interpretation>
              <emma:one-of disjunction-type="recognition" id="oneOf31">
                <emma:interpretation id="interp155" emma:lang="ko-KR" emma:confidence="0">
                  <emma:literal>n</emma:literal>
                </emma:interpretation>
                <emma:interpretation id="interp156" emma:lang="ko-KR" emma:confidence="0">
                  <emma:literal>八</emma:literal>
                </emma:interpretation>
                <emma:interpretation id="interp157" emma:lang="ko-KR" emma:confidence="0">
                  <emma:literal>几</emma:literal>
                </emma:interpretation>
                <emma:interpretation id="interp158" emma:lang="ko-KR" emma:confidence="0">
                  <emma:literal>어</emma:literal>
                </emma:interpretation>
                <emma:interpretation id="interp159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24601.2432">2578 5396 12,'2'-15'65,"-2"15"5,0-10-4,0 10-1,0 0-32,0 0-4,-9 1-6,7 12-2,-4 5-6,-1 4-2,0 4 0,-2 4 0,3 1-13,-1 0 10,6-3-2,-3-5-2,2-4-2,0-2 2,2-7 2,0-10-1,0 0 1,0 0-1,-3-13-7,0-5 6,2 0-3,-1-8-3,2-1 0,0-2 0,3-4-2,5 7-1,2-2-2,1 4 1,-1 3-1,5 7 1,-3 4 1,4 9 1,-3 3 0,4 10 2,1 6 0,-2 4 2,2 5 0,0 0 1,-1 1-1,-2-4 1,-1 0-2,-2 0-1,-1-8 3,-4-3 1,-2-4 0,-5-9 2,6 9-6,-6-9 0,0 0 0,0 0 0,0-44-49,1 7 49,-1 37-75,0 0-3,-5-17-2,5 17-7,-4-21-6</inkml:trace>
        </inkml:traceGroup>
        <inkml:traceGroup>
          <inkml:annotationXML>
            <emma:emma xmlns:emma="http://www.w3.org/2003/04/emma" version="1.0">
              <emma:interpretation id="{3CD4A2DF-C9C3-4305-934B-2B3EC88D4504}" emma:medium="tactile" emma:mode="ink">
                <msink:context xmlns:msink="http://schemas.microsoft.com/ink/2010/main" type="inkWord" rotatedBoundingBox="17588,9850 18217,9783 18285,10412 17656,10480"/>
              </emma:interpretation>
              <emma:one-of disjunction-type="recognition" id="oneOf32">
                <emma:interpretation id="interp160" emma:lang="ko-KR" emma:confidence="0">
                  <emma:literal>아</emma:literal>
                </emma:interpretation>
                <emma:interpretation id="interp161" emma:lang="ko-KR" emma:confidence="0">
                  <emma:literal>여</emma:literal>
                </emma:interpretation>
                <emma:interpretation id="interp162" emma:lang="ko-KR" emma:confidence="0">
                  <emma:literal>일</emma:literal>
                </emma:interpretation>
                <emma:interpretation id="interp163" emma:lang="ko-KR" emma:confidence="0">
                  <emma:literal>엥</emma:literal>
                </emma:interpretation>
                <emma:interpretation id="interp164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26863.2472">3451 5359 18,'7'-6'40,"-7"6"2,0 0-27,2-10-1,-2 10 1,4-8 2,-4 8-2,6-9-4,-6 9-1,5-10-2,-5 10 0,0 0-2,10-10-4,-10 10 1,0 0-2,0 0 2,8-8-1,-8 8 3,0 0 7,0 0 7,0 0 4,0 0 1,0 0 0,0 0-1,0 0 3,-15 2-3,3 7-5,-6 2-7,-3 5-3,-2 4-2,-1 0 0,5 2-1,1 1 0,10-2 0,5-4-1,7-5 1,13-5-1,6-7 1,6 0 1,-1-9 0,2-6-1,-4-4-2,-6-5-3,-7 1 0,-6-3 0,-7 0 0,-3 2 0,-9 3 0,-3 0 0,-6 10 0,1 0-17,-1 6-24,2 4-38,-2 1-2,10 0-3,1 0-7,10 0 2</inkml:trace>
          <inkml:trace contextRef="#ctx0" brushRef="#br0" timeOffset="27471.6482">3540 5375 24,'-9'-11'77,"9"11"1,-11-15-3,11 15-3,5-10-1,12 3-51,3 3-8,13 0-5,6 0-2,9 3-7,-4 0-22,6 0-45,0 0-3,-6 1-4,1-4-2,-8 1-6</inkml:trace>
          <inkml:trace contextRef="#ctx0" brushRef="#br0" timeOffset="27284.4479">3821 5029 18,'16'-15'47,"-4"-4"4,-7 6 2,6-2-27,-9 3-5,-2-1 1,0 4-1,0-1 0,0 10-4,0 0-2,-13-11-2,13 11-3,-9 0-3,9 0-1,-8 0-1,8 0 0,-9 0 2,9 0-3,-9 2 1,9-2-1,-13 7 1,5 1 0,-3 2 1,0 6 2,-3 5 3,-2 9 1,3 5 2,-1 8 0,3 2 0,2 7-2,3 0-1,1-1-2,5-2-4,0-3-1,2-6-1,4-5-3,-1-7 0,0-4 0,3-4 0,-4-8 0,2-2-9,-6-10-23,0 0-45,0 12-3,0-12-4,-10-3-5,-4-7-3</inkml:trace>
        </inkml:traceGroup>
        <inkml:traceGroup>
          <inkml:annotationXML>
            <emma:emma xmlns:emma="http://www.w3.org/2003/04/emma" version="1.0">
              <emma:interpretation id="{6701FEF0-D8EE-4578-A929-25B74756DC4C}" emma:medium="tactile" emma:mode="ink">
                <msink:context xmlns:msink="http://schemas.microsoft.com/ink/2010/main" type="inkWord" rotatedBoundingBox="18354,9972 18905,9913 18951,10341 18400,10400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*</emma:literal>
                </emma:interpretation>
                <emma:interpretation id="interp167" emma:lang="ko-KR" emma:confidence="0">
                  <emma:literal>소</emma:literal>
                </emma:interpretation>
                <emma:interpretation id="interp168" emma:lang="ko-KR" emma:confidence="0">
                  <emma:literal>스</emma:literal>
                </emma:interpretation>
                <emma:interpretation id="interp169" emma:lang="ko-KR" emma:confidence="0">
                  <emma:literal>丸</emma:literal>
                </emma:interpretation>
              </emma:one-of>
            </emma:emma>
          </inkml:annotationXML>
          <inkml:trace contextRef="#ctx0" brushRef="#br0" timeOffset="28002.0492">4353 5071 0,'10'-6'61,"-10"6"11,-6 17 4,-6 4 0,-3 9-27,-9 8-12,-3 4-3,-3 7-1,-3-2-10,5 2-7,2-8-6,4-3-4,0-8-2,8-7-1,6-5 0,3-10 2,5-8-2,0 0-3,0-8 0,0-9 0,6-4 0,1-4 0,0-11 0,4 0 0,-2-4-9,2-1-3,0-1 0,2 1 1,-1 6 0,-1 2 3,2 8 4,2 2 3,-1 8 3,2 8 1,3 7 2,1 2 2,5 14 1,-2 3 0,3 6 1,0 10-1,1-1 1,-1 6 0,0-2-9,-1 1 0,-2-5 0,1-2 0,-5-5 0,3-6 0,-6-7 0,1-1 0,-7-9 0,-1-41-49,0 49-30,-9-12-5,0-6-4,-6-6-5,-4 2-2</inkml:trace>
          <inkml:trace contextRef="#ctx0" brushRef="#br0" timeOffset="28204.8494">4324 5349 18,'-35'-5'77,"7"-3"0,5 1-4,10-3-3,6 0 0,-24 1-50,37 4-8,19-1-6,7 3-2,5-1 0,3 4-3,0 0-5,-3 0-13,-2-2-22,-2 1-30,-8-2-4,-5-4-3,-5-3-7</inkml:trace>
        </inkml:traceGroup>
        <inkml:traceGroup>
          <inkml:annotationXML>
            <emma:emma xmlns:emma="http://www.w3.org/2003/04/emma" version="1.0">
              <emma:interpretation id="{50DE0041-D8B0-4912-95F2-AFB028DE9B5E}" emma:medium="tactile" emma:mode="ink">
                <msink:context xmlns:msink="http://schemas.microsoft.com/ink/2010/main" type="inkWord" rotatedBoundingBox="18898,9762 19168,9733 19249,10489 18980,10518"/>
              </emma:interpretation>
              <emma:one-of disjunction-type="recognition" id="oneOf34">
                <emma:interpretation id="interp170" emma:lang="ko-KR" emma:confidence="0">
                  <emma:literal>)</emma:literal>
                </emma:interpretation>
                <emma:interpretation id="interp171" emma:lang="ko-KR" emma:confidence="0">
                  <emma:literal>J</emma:literal>
                </emma:interpretation>
                <emma:interpretation id="interp172" emma:lang="ko-KR" emma:confidence="0">
                  <emma:literal>]</emma:literal>
                </emma:interpretation>
                <emma:interpretation id="interp173" emma:lang="ko-KR" emma:confidence="0">
                  <emma:literal>j</emma:literal>
                </emma:interpretation>
                <emma:interpretation id="interp17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8501.25">4590 4882 7,'11'0'68,"6"0"6,6 6 4,10 8 0,-33 5-37,40 20 1,4 6-5,-2 11-5,-2 10-9,-7 5-5,-8-2-5,-12 0-13,-6-3 0,-7-8 0,-11-6 0,-7-11 0,-6-11 0,-1-8 0,3-7 0,-6-9 0,5-16-80,14-14 80,-6-1 0,7-8 0,1-9-83,9 0-3,-1-15-9,15 3-2</inkml:trace>
        </inkml:traceGroup>
        <inkml:traceGroup>
          <inkml:annotationXML>
            <emma:emma xmlns:emma="http://www.w3.org/2003/04/emma" version="1.0">
              <emma:interpretation id="{9D51F6A0-5BA9-4614-8414-D51E8B1D5D1C}" emma:medium="tactile" emma:mode="ink">
                <msink:context xmlns:msink="http://schemas.microsoft.com/ink/2010/main" type="inkWord" rotatedBoundingBox="19043,9578 19491,9530 19559,10160 19111,10208"/>
              </emma:interpretation>
              <emma:one-of disjunction-type="recognition" id="oneOf35">
                <emma:interpretation id="interp175" emma:lang="ko-KR" emma:confidence="0">
                  <emma:literal>÷</emma:literal>
                </emma:interpretation>
                <emma:interpretation id="interp176" emma:lang="ko-KR" emma:confidence="0">
                  <emma:literal>늑</emma:literal>
                </emma:interpretation>
                <emma:interpretation id="interp177" emma:lang="ko-KR" emma:confidence="0">
                  <emma:literal>7</emma:literal>
                </emma:interpretation>
                <emma:interpretation id="interp178" emma:lang="ko-KR" emma:confidence="0">
                  <emma:literal>수</emma:literal>
                </emma:interpretation>
                <emma:interpretation id="interp179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28813.2506">4902 4744 52,'0'0'71,"5"-12"-1,-5 12-1,0 0-1,0 0-45,21 8 2,-14 6-4,5 3-5,1 3-2,5 1-1,-5 2-1,5-4-2,-3 0-2,-1-1-1,0-4-3,0-1-2,-3-1-8,-11-12-21,12 12-47,-12-12-2,0 0-4,0 0-6,0 0-5</inkml:trace>
          <inkml:trace contextRef="#ctx0" brushRef="#br0" timeOffset="29078.4511">4763 4759 7,'-14'-10'62,"7"1"7,3-1 3,5-1-2,16 2-37,1 1-2,6-1-2,10 4-5,5 1-7,6 0-4,0 0-4,2 2-1,-2-2-3,-5 3-2,-4-1-9,-8 2-31,-9 0-34,-11-1-2,-8 1-5,0 0-3,-2-9-5</inkml:trace>
          <inkml:trace contextRef="#ctx0" brushRef="#br0" timeOffset="29546.4519">5233 5235 0,'6'11'78,"-6"-11"5,5 10-4,-3-29-5,-2 19 1,0 9-24,0-9-42,0 15-2,0-15-6,-4 14-10,4-14-22,-44 5-41,80-3-2,-36-2-4,0 0-6,0-12-2</inkml:trace>
        </inkml:traceGroup>
        <inkml:traceGroup>
          <inkml:annotationXML>
            <emma:emma xmlns:emma="http://www.w3.org/2003/04/emma" version="1.0">
              <emma:interpretation id="{34FDDC4D-7DC9-411A-BD06-336774A21203}" emma:medium="tactile" emma:mode="ink">
                <msink:context xmlns:msink="http://schemas.microsoft.com/ink/2010/main" type="inkWord" rotatedBoundingBox="19687,9843 20082,9801 20163,10558 19768,10601"/>
              </emma:interpretation>
              <emma:one-of disjunction-type="recognition" id="oneOf36">
                <emma:interpretation id="interp180" emma:lang="ko-KR" emma:confidence="0">
                  <emma:literal>y</emma:literal>
                </emma:interpretation>
                <emma:interpretation id="interp181" emma:lang="ko-KR" emma:confidence="0">
                  <emma:literal>7</emma:literal>
                </emma:interpretation>
                <emma:interpretation id="interp182" emma:lang="ko-KR" emma:confidence="0">
                  <emma:literal>X</emma:literal>
                </emma:interpretation>
                <emma:interpretation id="interp183" emma:lang="ko-KR" emma:confidence="0">
                  <emma:literal>’</emma:literal>
                </emma:interpretation>
                <emma:interpretation id="interp18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30264.0531">5438 5044 14,'-11'-17'50,"7"7"8,0-7 1,5 5-25,4 2 0,-5 10-3,18 0-2,-5 11 1,2 13-4,0-7-1,9 7-5,-5-2-3,4 8-3,-3-9-5,2-2-3,-3-1-2,0-4-1,-4 3 0,-6-7 0,2-1-2,-11-9-2,12 11-7,-12-11-19,10-47-30,-10 47-17,12-22-5,-5 1-4,-3-2-3</inkml:trace>
          <inkml:trace contextRef="#ctx0" brushRef="#br0" timeOffset="30498.0536">5773 4921 16,'0'0'55,"0"0"11,-3 5 3,-5 16 2,-6 10-37,3 15-2,-10 6 1,-4 14 0,-1 8-3,-4 8-7,0-5-6,-2-2-17,6-7 14,-3-8-3,10-9-4,1-12-7,9-12 0,-2-10-7,11-8-34,0-9-34,0 0-6,-1-7-3,-2-12-5,6 0-3,-3-8 92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44.5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ED704B5-A3AB-463E-9080-ABB585205650}" emma:medium="tactile" emma:mode="ink">
          <msink:context xmlns:msink="http://schemas.microsoft.com/ink/2010/main" type="inkDrawing" rotatedBoundingBox="11381,7233 11600,7583 11547,7616 11328,7266" semanticType="callout" shapeName="Other">
            <msink:sourceLink direction="with" ref="{0723666A-4A6B-4CC3-8A8A-F15EEB685960}"/>
          </msink:context>
        </emma:interpretation>
      </emma:emma>
    </inkml:annotationXML>
    <inkml:trace contextRef="#ctx0" brushRef="#br0">75 67 4,'-12'-8'47,"12"8"6,-21-18 7,13 8-26,-3 4 3,3-4 0,-2 4-2,10 6-4,-6-10-4,6 10-3,0 0-7,0 7-6,3 5-6,5 7-2,5 0-3,-2 8 2,8 10 2,3 1-1,2 0 1,-5-4-2,3-2 3,-1-4 0,-6-2-2,3-7-5,-9-12-10,0-2-18,0-5-41,-9 0-1,11-7-7,-7-9-4,2 2-1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3:58.99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C993037-E222-426B-BDD7-F1CDC556AE0A}" emma:medium="tactile" emma:mode="ink">
          <msink:context xmlns:msink="http://schemas.microsoft.com/ink/2010/main" type="writingRegion" rotatedBoundingBox="13965,16378 17340,16234 17384,17270 14010,17413"/>
        </emma:interpretation>
      </emma:emma>
    </inkml:annotationXML>
    <inkml:traceGroup>
      <inkml:annotationXML>
        <emma:emma xmlns:emma="http://www.w3.org/2003/04/emma" version="1.0">
          <emma:interpretation id="{9907420D-41D3-400E-8AB6-400A4B622A0C}" emma:medium="tactile" emma:mode="ink">
            <msink:context xmlns:msink="http://schemas.microsoft.com/ink/2010/main" type="paragraph" rotatedBoundingBox="13965,16378 17340,16234 17384,17270 14010,17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2027E7-1760-4301-B5C4-DF9A867B66E8}" emma:medium="tactile" emma:mode="ink">
              <msink:context xmlns:msink="http://schemas.microsoft.com/ink/2010/main" type="line" rotatedBoundingBox="13965,16378 17340,16234 17384,17270 14010,17413"/>
            </emma:interpretation>
          </emma:emma>
        </inkml:annotationXML>
        <inkml:traceGroup>
          <inkml:annotationXML>
            <emma:emma xmlns:emma="http://www.w3.org/2003/04/emma" version="1.0">
              <emma:interpretation id="{C135823D-9399-4A6A-B459-DE1EC6E08CC4}" emma:medium="tactile" emma:mode="ink">
                <msink:context xmlns:msink="http://schemas.microsoft.com/ink/2010/main" type="inkWord" rotatedBoundingBox="14450,16037 15213,16984 14372,17662 13609,16715"/>
              </emma:interpretation>
              <emma:one-of disjunction-type="recognition" id="oneOf0">
                <emma:interpretation id="interp0" emma:lang="ko-KR" emma:confidence="0">
                  <emma:literal>U</emma:literal>
                </emma:interpretation>
                <emma:interpretation id="interp1" emma:lang="ko-KR" emma:confidence="0">
                  <emma:literal>니</emma:literal>
                </emma:interpretation>
                <emma:interpretation id="interp2" emma:lang="ko-KR" emma:confidence="0">
                  <emma:literal>u</emma:literal>
                </emma:interpretation>
                <emma:interpretation id="interp3" emma:lang="ko-KR" emma:confidence="0">
                  <emma:literal>화</emma:literal>
                </emma:interpretation>
                <emma:interpretation id="interp4" emma:lang="ko-KR" emma:confidence="0">
                  <emma:literal>너</emma:literal>
                </emma:interpretation>
              </emma:one-of>
            </emma:emma>
          </inkml:annotationXML>
          <inkml:trace contextRef="#ctx0" brushRef="#br0">11874 13136 41,'-8'-19'50,"1"3"3,0-4 3,1 9-36,6 11 1,-7-13-3,7 13-2,0 0 2,-9 0 4,6 14 3,0 10 0,0 11 1,1 14-3,-4 10 1,-1 12 0,5 11-1,-4 11-7,6 1-6,0-6-10,4-1 0,10-14 0,4-8 0,8-13 0,7-12 0,10-21 0,2-12 0,8-7 0,2-12 0,1-7 0,1-10 0,-5-7 0,-1-7 0,-7-1 0,-4-7 0,-8-2 0,-3-5 0,-6-6 0,-2-3 0,-7 2 0,-2 2 0,-6-2 0,-2 4 0,-4 2 0,0 9 0,-4 7 0,-1 7 0,-1 7 0,0 5 0,3 9 0,3 15 0,0 0 0,-7 11 0,7 15 0,3 10 0,1 13 0,-1 11 0,1 12 0,3 4 0,1 4 0,2 3 0,1 0 0,0-9 0,4-7 0,0-13 0,3-9 0,0-8 0,-3-11 0,-4-11 0,-1-6 0,-10-9 0,12 6 0,-12-6 0,9 0 0,-9 0 0,11-10 0,-36 4-75,-3 2 11,31-6-24,5 0-4,-5-13-5,1 5 5</inkml:trace>
        </inkml:traceGroup>
        <inkml:traceGroup>
          <inkml:annotationXML>
            <emma:emma xmlns:emma="http://www.w3.org/2003/04/emma" version="1.0">
              <emma:interpretation id="{CDE4B932-3B71-43B0-A7CE-A44F3D17A8FE}" emma:medium="tactile" emma:mode="ink">
                <msink:context xmlns:msink="http://schemas.microsoft.com/ink/2010/main" type="inkWord" rotatedBoundingBox="15613,16622 16344,17216 15883,17782 15153,17187"/>
              </emma:interpretation>
              <emma:one-of disjunction-type="recognition" id="oneOf1">
                <emma:interpretation id="interp5" emma:lang="ko-KR" emma:confidence="0">
                  <emma:literal>ㅗ</emma:literal>
                </emma:interpretation>
                <emma:interpretation id="interp6" emma:lang="ko-KR" emma:confidence="0">
                  <emma:literal>∴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上</emma:literal>
                </emma:interpretation>
                <emma:interpretation id="interp9" emma:lang="ko-KR" emma:confidence="0">
                  <emma:literal>」</emma:literal>
                </emma:interpretation>
              </emma:one-of>
            </emma:emma>
          </inkml:annotationXML>
          <inkml:trace contextRef="#ctx0" brushRef="#br1" timeOffset="6271.211">13441 13466 30,'0'-13'48,"-6"0"5,6-8-23,-4 6 1,4 0-2,-1 1-1,-2 1-3,3 0 0,-3 0-2,3 3-3,-3 0-2,3 2-1,0 8-3,-1-10-3,1 10-1,0 0 1,0 15-1,1 4 2,1 9-1,2 7 1,-1 8 1,4 7 1,-5 0-1,5 3-10,-4 0-3,2 0 0,0-6 0,0-7 0,1-7 0,-4-4 0,1-5 0,1-7 0,-2-3 0,-2-14 0,4 11 0,-4-11 0,0 0 0,0 0 0,0 0 0,-6-4 0,6 4 0,-8-6-33,0 4-50,8 2-4,-14-9-2,14 9-4,-12-15-2</inkml:trace>
          <inkml:trace contextRef="#ctx0" brushRef="#br1" timeOffset="6786.0119">13155 14023 30,'0'0'65,"0"0"4,0 0 0,-4-14 0,4 14-39,10-7-5,0 3 1,-1 4-4,5-3-2,0 0-2,6 0-1,4 2-2,2-3-2,7-2-2,8-1-1,8 1-8,4 1-2,5-1 0,4 2 0,2-2 0,-2 5 0,-4 1 0,-6 0 0,-7 2 0,-3 4 0,-6-1 0,-6-1 0,-7 1 0,-2-1 0,-4 0 0,-5 2 0,0-1 0,-2-1 0,-10-4 0,10 6 0,-10-6 0,0 0 0,0 0 0,0 0 0,-2-11 0,2 11 0,-22-13-50,7 2-36,1 2-3,-10-6-4,3 6-7,-9-8 7</inkml:trace>
        </inkml:traceGroup>
        <inkml:traceGroup>
          <inkml:annotationXML>
            <emma:emma xmlns:emma="http://www.w3.org/2003/04/emma" version="1.0">
              <emma:interpretation id="{E7C8332F-7FAD-4109-A0C7-A1576C3DC2F3}" emma:medium="tactile" emma:mode="ink">
                <msink:context xmlns:msink="http://schemas.microsoft.com/ink/2010/main" type="inkWord" rotatedBoundingBox="16689,16447 17347,16418 17379,17163 16721,17191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Ⅴ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233.618">14521 13245 19,'-3'-13'57,"-6"-5"5,5 6 1,10-8-28,-7 8 0,-2-3-5,-2 4-3,2-1-5,3 12-6,-3-9-4,3 9-1,0 0-1,0 12 1,4 10 0,3 6 2,3 13 0,0 3 2,3 12 1,1 4-1,3 4-2,1-5-8,2-3-5,4-1 0,-1-8 0,1-1 0,-1-11 0,-1-7 0,-3-6 0,-4 2 0,1-10 0,-8-4 0,-8-10 0,11 10 0,-11-10 0,0 0 0,5-10 0,-2-3 0,1-5 0,3-5 0,3-9 0,5-10 0,4-5 0,9-6 0,4-2 0,1-6 0,4-1 0,0 4 0,-4 3 0,-3 6 0,-5 7 0,-7 8 0,-5 6 0,-5 8 0,-5 6 0,-3 3 0,0 1 0,0 10 0,0-14 0,0 14 0,0 0 0,0 0 0,0-9 0,0 9 0,0 0 0,0 0 0,0 9 0,-3 0 0,-3-1 0,4 8 0,-5 3-47,-4-2-31,1-2-11,-11-7-4,2 1-4,-13-9-3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44.8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C9399C7-0386-4DE4-A310-32D61653069A}" emma:medium="tactile" emma:mode="ink">
          <msink:context xmlns:msink="http://schemas.microsoft.com/ink/2010/main" type="inkDrawing" rotatedBoundingBox="11491,8058 11690,7249 11701,7252 11503,8061" semanticType="callout" shapeName="Other">
            <msink:sourceLink direction="with" ref="{0723666A-4A6B-4CC3-8A8A-F15EEB685960}"/>
          </msink:context>
        </emma:interpretation>
      </emma:emma>
    </inkml:annotationXML>
    <inkml:trace contextRef="#ctx0" brushRef="#br0">340 4 11,'11'-8'46,"-11"13"7,-2 11 7,-9 11-20,-5 39 1,-5 12-2,-1 7 1,0 5-2,-3-1-3,5-2-5,0-4-7,4-12-9,6-31-11,3-9-5,3-11-11,3-9-23,1-1-38,0-10 0,0 0-4,4-20-4,1 6-3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26.0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0538A6F-8589-40D6-B3F4-36BECA3C56E2}" emma:medium="tactile" emma:mode="ink">
          <msink:context xmlns:msink="http://schemas.microsoft.com/ink/2010/main" type="inkDrawing" rotatedBoundingBox="6774,8353 6835,8393 6814,8424 6754,8383" shapeName="Other">
            <msink:destinationLink direction="with" ref="{C79F994C-648D-42D5-AB1F-3F0088E5141D}"/>
          </msink:context>
        </emma:interpretation>
      </emma:emma>
    </inkml:annotationXML>
    <inkml:trace contextRef="#ctx0" brushRef="#br0">1887 5709 30,'13'-1'81,"-5"-2"-2,-8 3-4,14-3-5,-14 3-1,9-6-48,-9 6-13,0 0-5,0 0-3,9 4 0,-9-4 0,2 8-9,-2-8-23,3 16-36,-3-16-3,3 17-4,-3-9-5,0-8-1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9:26.2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9F994C-648D-42D5-AB1F-3F0088E5141D}" emma:medium="tactile" emma:mode="ink">
          <msink:context xmlns:msink="http://schemas.microsoft.com/ink/2010/main" type="inkDrawing" rotatedBoundingBox="6872,8862 6882,8967 6873,8967 6864,8863" semanticType="callout" shapeName="Other">
            <msink:sourceLink direction="with" ref="{A0538A6F-8589-40D6-B3F4-36BECA3C56E2}"/>
          </msink:context>
        </emma:interpretation>
      </emma:emma>
    </inkml:annotationXML>
    <inkml:trace contextRef="#ctx0" brushRef="#br0">2002 6188 80,'1'30'84,"2"-3"-8,-3-6-38,0-4-38,0-17 1,9 9-78,-9-9-8,0 0 0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0:37.3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B3A8064-8F44-4EB4-AF53-36DF45F0A4A2}" emma:medium="tactile" emma:mode="ink">
          <msink:context xmlns:msink="http://schemas.microsoft.com/ink/2010/main" type="inkDrawing" rotatedBoundingBox="20651,4302 21237,10377 20785,10421 20199,4346" semanticType="verticalRange" shapeName="Other">
            <msink:sourceLink direction="with" ref="{836B232E-E754-4A79-970D-E5FE0E7D168B}"/>
          </msink:context>
        </emma:interpretation>
      </emma:emma>
    </inkml:annotationXML>
    <inkml:trace contextRef="#ctx0" brushRef="#br0">34 74 26,'0'0'42,"-6"-19"5,6 19-31,-5-10 2,5 10 4,-7-8 3,7 8 3,-8-9 0,8 9-2,-7-10-1,7 10-2,-2-8-6,2 8-5,0 0-5,0 0-3,5-6-1,5 6-3,2-1-1,6 1-1,3 0 2,9-3 0,3 2 0,3 0 0,1 1 2,-5 0-2,2 0 0,-6 0 1,-1 0-1,-9 0 0,-4 0-1,-4 1-1,-10-1 1,8 2 1,-8-2 0,0 0 0,0 0 0,0 0-2,0 0 2,0 0-1,0 0 0,0 0 0,0 12 0,0-12 0,-4 12 0,0-2-1,4 2 1,0 3 0,-2 10 0,2-1 1,0 7-1,0 0 1,2 7 0,1 3 0,-1 7 1,1-3 0,1 3 1,-1 4 0,0 3 1,-3 7-3,2 4 5,0 2 1,-2 1-1,1 6 0,2-1 1,0 3-1,-1-2 0,3 1 2,-3 3-3,2-3 1,2 5 0,-2-2 1,2 2-1,1 4 0,1 5 0,1-3-1,1 3-2,2 0 1,1 0-1,-3 2 0,2 1-1,2 1 1,-6 1 0,3-3 0,-1 0 0,-3 0 1,-2 0-2,1 3-1,-2 0 2,-3-2 0,2-2 1,2 2 0,-1-2 0,3 2-1,2 1 0,2 0-1,0 0 1,1 2-1,1-3 0,3 4-1,1-1-1,-1 1 1,1-5 1,-4 2-1,7-6 0,-6 2 0,2-2-1,-4-4 1,2 1 1,-4-2-1,2-2 0,-2-5 0,-5 2 0,4-7 0,-2 3 1,-2-6 0,1-2 0,-4-2 0,1-2 1,1-8-1,-1-1 0,0-4 1,0-5-1,-2-4-1,4-6 1,0-4-1,0-3 0,1-5 0,0-2 1,1-3-1,0-2 0,0-5 1,-1-1 0,-6-9 0,9 11 1,-9-11 0,0 0 2,0 0-4,0 0 0,0 0 0,0 0 0,-4 0 0,-7 0 0,0 0 0,-7 3 0,-7 0 0,-2 2 0,-8 1 0,-6 2 0,0 4 0,-5-3 0,1 0 0,3-1 0,9 1 0,4-6 0,7 3 0,9-6-5,13 0-18,0 0-55,8 2-1,10-3-4,-3-11-4,8 1-5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0:38.4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1D1BFB0-830B-45A7-B922-600FBC90255D}" emma:medium="tactile" emma:mode="ink">
          <msink:context xmlns:msink="http://schemas.microsoft.com/ink/2010/main" type="writingRegion" rotatedBoundingBox="21424,5935 21930,5935 21930,6270 21424,6270"/>
        </emma:interpretation>
      </emma:emma>
    </inkml:annotationXML>
    <inkml:traceGroup>
      <inkml:annotationXML>
        <emma:emma xmlns:emma="http://www.w3.org/2003/04/emma" version="1.0">
          <emma:interpretation id="{7A56B506-B8EF-4AA8-83D5-54DDAC8E0248}" emma:medium="tactile" emma:mode="ink">
            <msink:context xmlns:msink="http://schemas.microsoft.com/ink/2010/main" type="paragraph" rotatedBoundingBox="21424,5935 21930,5935 21930,6270 21424,62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63DE24-C918-4DCF-B31C-7D391E76ED3C}" emma:medium="tactile" emma:mode="ink">
              <msink:context xmlns:msink="http://schemas.microsoft.com/ink/2010/main" type="line" rotatedBoundingBox="21424,5935 21930,5935 21930,6270 21424,6270"/>
            </emma:interpretation>
          </emma:emma>
        </inkml:annotationXML>
        <inkml:traceGroup>
          <inkml:annotationXML>
            <emma:emma xmlns:emma="http://www.w3.org/2003/04/emma" version="1.0">
              <emma:interpretation id="{0E367F7E-6987-4610-BA73-5F4FDBF59721}" emma:medium="tactile" emma:mode="ink">
                <msink:context xmlns:msink="http://schemas.microsoft.com/ink/2010/main" type="inkWord" rotatedBoundingBox="21424,5935 21930,5935 21930,6270 21424,6270"/>
              </emma:interpretation>
              <emma:one-of disjunction-type="recognition" id="oneOf0">
                <emma:interpretation id="interp0" emma:lang="ko-KR" emma:confidence="0">
                  <emma:literal>는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℃</emma:literal>
                </emma:interpretation>
                <emma:interpretation id="interp3" emma:lang="ko-KR" emma:confidence="0">
                  <emma:literal>ㆆ</emma:literal>
                </emma:interpretation>
                <emma:interpretation id="interp4" emma:lang="ko-KR" emma:confidence="0">
                  <emma:literal>÷</emma:literal>
                </emma:interpretation>
              </emma:one-of>
            </emma:emma>
          </inkml:annotationXML>
          <inkml:trace contextRef="#ctx0" brushRef="#br0">51 0 51,'-11'0'67,"-1"0"-1,2 1-5,0-1-1,2 0-41,8 0-4,1 12-4,9-5-2,5-3 3,4 0 2,8 0 0,4-4 0,7 0 0,6-2-2,-2-2-3,4 0-3,-2 2-1,-3 0-3,-4 0-3,-1 2-6,-9-1-12,-5 1-11,-7 0-13,-4 2-30,-11-2-4,0 10-5,-14-7 1</inkml:trace>
          <inkml:trace contextRef="#ctx0" brushRef="#br0" timeOffset="187.2003">107 251 55,'-9'20'76,"-2"-4"-3,11-2-4,3-1-1,14-9-2,47 1-62,-48-5-4,19 4 2,3-1-4,8 2-20,-28-5-44,26 0-2,-15-6-5,-4 0-2,-12-7-3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0:40.1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79BCAFD-B32A-4A73-BE93-FF5E0E375AD4}" emma:medium="tactile" emma:mode="ink">
          <msink:context xmlns:msink="http://schemas.microsoft.com/ink/2010/main" type="inkDrawing" rotatedBoundingBox="23016,4243 23034,10038 22370,10040 22353,4245" semanticType="verticalRange" shapeName="Other">
            <msink:sourceLink direction="with" ref="{BF7C5006-170A-48D5-88F4-7F3E0431B60F}"/>
          </msink:context>
        </emma:interpretation>
      </emma:emma>
    </inkml:annotationXML>
    <inkml:trace contextRef="#ctx0" brushRef="#br0">427 117 18,'0'0'53,"2"-14"3,-2 14-1,-7-10-32,7 10-1,-10-13-4,0 5-3,2 3-1,-4-3-2,-1 2-1,-3-3-3,1 4-1,-7-1-2,1 0 0,-5 3-2,1 2-1,-4-2 0,7 2 1,-4-1 1,2 0 0,4 0 1,2-1 1,1 0-1,4-1-1,1 3 1,3-1-5,9 2 0,-15 0 0,15 0-4,-10 3 1,10-3 0,-5 16 0,3-2 0,2 0 0,0 5 1,2 2 0,2 8 1,1 6 0,2 4 0,0 9 2,1 5 0,0 7 0,1 9 1,0 5 1,1 7 0,2 11-3,-1 6 5,0 4 0,3 10 1,-4 7 1,2 4-1,-5 7 1,1 2 0,-5-4-1,0 8-1,-3 0 0,-3-1-1,0-2 1,-5 4 0,3 0 0,-5-1 0,3 6 0,-2-8 2,2 5-7,0 1 7,-3-4 1,2-3-2,1-3-1,0 1 0,0-3-1,3-3-1,-4-8 0,4-1-3,1-2 0,-3-8 1,-1-1-1,1-3 0,0-5 0,1 1 0,-1-2-1,-1-9 1,2-1 0,-1-6 0,3-4-1,3-6 2,0-3-1,0-8 0,2-9 1,2-2 0,0-6 0,-1-5 0,0-2-1,-1-8 1,0-1-1,-2-4 0,0-3-1,0-2 0,2-4 0,0-3 0,-2-10 0,9 12-1,-9-12 1,17 4 0,-3-4 1,6-4 2,7 0 0,7-1 0,7 4 2,8-1-1,6 2 1,3 3 0,1 5-1,-3 0 0,-5 2-1,-5 1-2,-9-4 0,-14 7-16,22-4-61,-45-10-3,-16 2-2,-13-10-5,-1-9-6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0:41.0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F7C5006-170A-48D5-88F4-7F3E0431B60F}" emma:medium="tactile" emma:mode="ink">
          <msink:context xmlns:msink="http://schemas.microsoft.com/ink/2010/main" type="writingRegion" rotatedBoundingBox="23806,4523 23813,9600 23215,9601 23208,4524">
            <msink:destinationLink direction="with" ref="{079BCAFD-B32A-4A73-BE93-FF5E0E375AD4}"/>
            <msink:destinationLink direction="with" ref="{C2ABD46A-C4FF-4F47-B137-16EE672D16F3}"/>
          </msink:context>
        </emma:interpretation>
      </emma:emma>
    </inkml:annotationXML>
    <inkml:traceGroup>
      <inkml:annotationXML>
        <emma:emma xmlns:emma="http://www.w3.org/2003/04/emma" version="1.0">
          <emma:interpretation id="{F9788F3A-1D65-450C-A0B7-F1C4032B4B2A}" emma:medium="tactile" emma:mode="ink">
            <msink:context xmlns:msink="http://schemas.microsoft.com/ink/2010/main" type="paragraph" rotatedBoundingBox="23806,4523 23813,9600 23215,9601 23208,45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BD9C5A-0B0E-4FE1-8922-D11358812E42}" emma:medium="tactile" emma:mode="ink">
              <msink:context xmlns:msink="http://schemas.microsoft.com/ink/2010/main" type="line" rotatedBoundingBox="23806,4523 23813,9600 23215,9601 23208,4524"/>
            </emma:interpretation>
          </emma:emma>
        </inkml:annotationXML>
        <inkml:traceGroup>
          <inkml:annotationXML>
            <emma:emma xmlns:emma="http://www.w3.org/2003/04/emma" version="1.0">
              <emma:interpretation id="{861F6AB4-C65C-4C15-A379-9D4584A7405E}" emma:medium="tactile" emma:mode="ink">
                <msink:context xmlns:msink="http://schemas.microsoft.com/ink/2010/main" type="inkWord" rotatedBoundingBox="23690,4523 23691,4826 23209,4827 23208,4524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〇</emma:literal>
                </emma:interpretation>
              </emma:one-of>
            </emma:emma>
          </inkml:annotationXML>
          <inkml:trace contextRef="#ctx0" brushRef="#br0">60 194 5,'3'-18'45,"2"-3"0,-2-1 2,2-4-26,0 6-4,0 2 5,-1 0 0,-1 2 5,-2 4 0,-1 1 0,0 11-2,-7-11-3,-1 11-4,-6 13-4,2 7-4,-7 9-3,4 5-3,2 7 1,8-1 1,5 2 2,11-7 0,15-7-1,10-10 0,13-16-1,6-2 1,5-13 1,-4-12-1,-1-7-1,-4-2 0,-15-3-1,-7-1 0,-14 6-2,-12 1 0,-4 4-2,-15 8 0,-8 10-2,-7 3-3,-5 6-4,-6 10-3,0 7-10,-2 4-16,3-6-14,5 15-28,3-2-2,8 1-3,3-3-1</inkml:trace>
        </inkml:traceGroup>
        <inkml:traceGroup>
          <inkml:annotationXML>
            <emma:emma xmlns:emma="http://www.w3.org/2003/04/emma" version="1.0">
              <emma:interpretation id="{00F571DC-5E7A-45B2-A20E-A32115393FF6}" emma:medium="tactile" emma:mode="ink">
                <msink:context xmlns:msink="http://schemas.microsoft.com/ink/2010/main" type="inkWord" rotatedBoundingBox="23807,5312 23808,5657 23327,5658 23326,5313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36.8007">196 903 33,'0'0'75,"6"-12"-2,-6 12-1,-7 0-1,-4-26-24,0 38-15,-6 16-10,4 1-8,-3 6-3,8 3-1,8 2 1,8-3-1,17-11-1,15-5-2,11-18 1,10-3-2,2-14-6,3-6 0,-11-13 0,-5-2 0,-15-4 0,-13-2 0,-17 3 0,-9 0 0,-15 7 0,-12 3 0,-3 9-6,-7 10-30,-6 9-17,0 15-29,-6 9 1,11 13-5,-1-1-1,10 11 7</inkml:trace>
        </inkml:traceGroup>
        <inkml:traceGroup>
          <inkml:annotationXML>
            <emma:emma xmlns:emma="http://www.w3.org/2003/04/emma" version="1.0">
              <emma:interpretation id="{6C050F0A-0BE7-4B47-B0FE-16264E146F93}" emma:medium="tactile" emma:mode="ink">
                <msink:context xmlns:msink="http://schemas.microsoft.com/ink/2010/main" type="inkWord" rotatedBoundingBox="23405,6906 23406,7061 23386,7062 23386,6907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.</emma:literal>
                </emma:interpretation>
                <emma:interpretation id="interp1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904.8015">178 2383 41,'10'13'80,"-10"-13"-5,1 14-2,-1-14-5,-4 12 0,11-7-55,-7 4-11,0 1-7,0 1-14,0 6-19,2-2-30,2 5-2,-4-9-4,0 7-7</inkml:trace>
        </inkml:traceGroup>
        <inkml:traceGroup>
          <inkml:annotationXML>
            <emma:emma xmlns:emma="http://www.w3.org/2003/04/emma" version="1.0">
              <emma:interpretation id="{94164A2F-1D8A-49E9-84B5-E9DA6EA7D2AF}" emma:medium="tactile" emma:mode="ink">
                <msink:context xmlns:msink="http://schemas.microsoft.com/ink/2010/main" type="inkWord" rotatedBoundingBox="23565,7593 23566,7974 23410,7975 23409,7594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…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ㅡ</emma:literal>
                </emma:interpretation>
                <emma:interpretation id="interp1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1060.8018">206 3070 20,'-4'26'35,"23"-11"-34,-19 1-1,0-6 0,0-10-45</inkml:trace>
          <inkml:trace contextRef="#ctx0" brushRef="#br0" timeOffset="1232.4021">352 3384 24,'6'12'30,"-74"5"-21,68-10 9,6 4 5,-6-11-1,6 10-19,-6 0-31,0-10 0,0 0-2,-16 0-6</inkml:trace>
        </inkml:traceGroup>
        <inkml:traceGroup>
          <inkml:annotationXML>
            <emma:emma xmlns:emma="http://www.w3.org/2003/04/emma" version="1.0">
              <emma:interpretation id="{005C9895-D04F-476D-9DB7-B9C5FD045386}" emma:medium="tactile" emma:mode="ink">
                <msink:context xmlns:msink="http://schemas.microsoft.com/ink/2010/main" type="inkWord" rotatedBoundingBox="23682,9144 23683,9600 23244,9601 23243,9145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O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C</emma:literal>
                </emma:interpretation>
                <emma:interpretation id="interp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903.2033">206 4621 59,'0'0'81,"-10"17"-2,-10 7 0,-2 8-4,-7 13-12,1 2-48,5 8-3,2 2-1,6 3-1,13-10-1,13-14-3,17-13-1,13-13 0,12-10-3,6-13-2,2-14 0,-2-8 0,-7-4 0,-12-3 0,-15 6 0,-15 0 0,-12 3 0,-16 6 0,-11 9 0,-11 5 0,-6 10 0,-5 3 0,0-38-73,1 55-12,5-7 0,9 1-5,1-10-5</inkml:trace>
        </inkml:traceGroup>
      </inkml:traceGroup>
    </inkml:traceGroup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0:45.0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2ABD46A-C4FF-4F47-B137-16EE672D16F3}" emma:medium="tactile" emma:mode="ink">
          <msink:context xmlns:msink="http://schemas.microsoft.com/ink/2010/main" type="inkDrawing" rotatedBoundingBox="23833,10038 23894,4180 24529,4187 24468,10045" semanticType="verticalRange" shapeName="Other">
            <msink:sourceLink direction="with" ref="{BF7C5006-170A-48D5-88F4-7F3E0431B60F}"/>
          </msink:context>
        </emma:interpretation>
      </emma:emma>
    </inkml:annotationXML>
    <inkml:trace contextRef="#ctx0" brushRef="#br0">77 54 29,'-14'-7'60,"-2"-2"6,3 0 0,0 0-31,3 1-2,10 8-5,-12-12-6,12 12-8,0 0-4,0 0-3,11-6-4,0 6-3,8 1-2,2 4 0,6-4 1,6 2-1,0 2 1,6 0 1,-2 0 0,4-1 1,-1 3-1,-1-3 2,-3 6-1,-6-3-1,-1 1 1,-6 0-1,-2 0 0,-4-2 0,-4 1 0,-3-1-1,-10-6 0,14 9-1,-14-9 1,8 14 1,-5-6-2,-2 1 1,1 3 0,0 0 1,0 8 0,-1 4-1,-1 1 1,3 8 0,0-1-1,-1 8 1,0 0 1,1 9 0,2-1 0,-1 2 2,2 6 1,-4 1 1,1 6-5,0 3 10,1 8-2,-3 4 1,2 7 1,-3 1-1,4 14 0,-1 6 0,0 3-3,-3 4-2,0 8-1,0-1 0,-3 0-1,-2 7 0,-5-9 0,2-3 0,-1 2 0,3 0 0,-7-3 0,5-1 1,-5-2-1,7 1 0,-5 1-2,2 4 3,0-5 0,-1-2 0,0 1-1,2-3 1,3 6-1,-5-7 0,4 0-1,1-6 1,2 1-2,3-3 0,0-5 0,0 1 0,0-6 0,0 0 0,2-5 0,-1-3 0,-1 0 0,0-4 0,0-2-1,0-5 1,0-4 0,0-4-1,-3-3 1,2-1-1,-2-8 1,3-3 0,-1-6 0,-1-1 1,2-6-1,-3-1 0,3-7 1,-2-3 1,-1-4-1,0-3 1,-2-3 0,1-5 0,4-8 1,-6 12-1,6-12 0,0 0-2,0 0 0,0 0 0,0 0 0,0 0 0,0 0 0,0 0 0,0 0 0,0 0 0,-11 4 0,11-4 0,-16 5 0,4 3 0,-7 0 0,0 2 0,-6 4 0,-8-1 0,0 1 0,-2 2 0,1-2 0,1 3 0,5-4 0,2 0 0,8-1 0,6 0-17,11-1-61,3-2-2,7-9-2,8 0-6,-4-6-4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3:20.512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28-4 22,'-8'6'66,"-2"1"-2,10-7 0,-12 7-2,12-7-31,2 13-12,11 1 0,6 5-4,6 8 2,5 6 2,3 9-1,10 2 1,4 5-2,7 6-4,2-3-3,9 0-3,-2-7-7,10-5 4,-1-7 0,0-6-2,-6-5-1,-3-6 1,-5-7-1,-11-3 0,-11-5-2,-9 0-5,-7-1-9,-9-8 15,-4 0-76,-12-13-2,-4 0-3,-9-11-5,1-1-5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3:20.887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-3 46 22,'0'-14'66,"4"-1"2,2 5-3,-4 0 0,-2 10-36,0 0-1,0 10-5,0 5-2,6 5-5,9 8 0,6 5 1,6 7-3,13 2-2,3 5-3,9 3-2,5 2-1,6 0-2,-1-1-1,3-2 0,-4-2-1,-3-5 0,-5-6 0,-3-2-1,-9-7-4,-10-5-8,-4-6 11,-10-3 0,-5-4 0,-12-9-76,0 0-2,0 0-2,-5-7-6,-4-11-4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4:17.703"/>
    </inkml:context>
    <inkml:brush xml:id="br0">
      <inkml:brushProperty name="width" value="0.03969" units="cm"/>
      <inkml:brushProperty name="height" value="0.0793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693 86 25,'-11'-17'59,"4"4"3,-7-2-5,6-2-2,-13 7-39,10 2-11,-5 3-2,3 4-5,1 1-1,-6 6-2,1 5 2,-9 7-1,3 3 2,-10 9 2,-1 1 0,-1 14 0,0 6 0,-5 6 1,3 10 0,0 7 2,4 4 2,2 8 1,0 2-1,7 3 3,9 6 0,6 3-1,9-5 0,5 3-2,17-2 0,11 1-2,14 3 0,5-13-2,6-7 0,10-11 3,-2-5 2,10-17 5,-2-4 1,1-20 1,-1-12 1,-2-7 0,1-5-1,-6-15-2,6-4-3,-4-6-4,-1-7-2,-2-1 0,-3-3-2,-1-8 1,0-5-1,-12-1 0,1-5 0,-17-2 2,-6-4 0,-7-3 1,-13-2 0,-7-1 0,-5-2 0,-10 0 0,-6-1-1,-2 1-1,-5-3 0,-4 1 0,-2 0-1,-5-2 2,-6 3 1,-5 3 0,-9 3 1,-6 6-1,-7 2 1,-9 9 0,-6 5-1,0 12-3,-8 4-1,-3 9-3,-5 4-9,3 7-28,1 6-37,-4 1 1,3 8-4,-6 2-5,8 6-3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3:21.386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919 36 52,'-5'-8'71,"5"8"0,-6-16-2,2 6-4,4 3-42,0 7-5,0 0-6,9 0-2,-9 0-1,13 15-1,-2 3 1,2 7 1,1 3-1,1 5 0,4 4-2,-1 0-2,5 0-1,-5 1-1,4-3-1,-4-3 0,1-2 0,-1-5-1,-5-1 0,-4 1-1,0-4 0,-7-2 1,-2 1 0,-5 1 0,-9 5 1,-12 3 0,-11 0 0,-14 4 2,-17 7 0,-13-3 0,-15 4 0,-16 0 1,-4 0 1,0-5-3,5 1-3,10-10 0,17 0 0,14-10-8,-25 2-69,108-6-4,-18-13-1,10 0-8,12-13-3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8:04.7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CF46DC6-2394-41FB-A526-887B8DD645C0}" emma:medium="tactile" emma:mode="ink">
          <msink:context xmlns:msink="http://schemas.microsoft.com/ink/2010/main" type="writingRegion" rotatedBoundingBox="1122,2593 25269,1880 25742,17887 1595,18600"/>
        </emma:interpretation>
      </emma:emma>
    </inkml:annotationXML>
    <inkml:traceGroup>
      <inkml:annotationXML>
        <emma:emma xmlns:emma="http://www.w3.org/2003/04/emma" version="1.0">
          <emma:interpretation id="{D8D0F348-6D86-473F-84BE-CD55F3FD78AC}" emma:medium="tactile" emma:mode="ink">
            <msink:context xmlns:msink="http://schemas.microsoft.com/ink/2010/main" type="paragraph" rotatedBoundingBox="4882,2435 8451,2497 8425,3992 4856,393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57654132-571A-46F2-ADEA-9AFD97BFBB1B}" emma:medium="tactile" emma:mode="ink">
              <msink:context xmlns:msink="http://schemas.microsoft.com/ink/2010/main" type="line" rotatedBoundingBox="4882,2435 8451,2497 8425,3992 4856,3930"/>
            </emma:interpretation>
          </emma:emma>
        </inkml:annotationXML>
        <inkml:traceGroup>
          <inkml:annotationXML>
            <emma:emma xmlns:emma="http://www.w3.org/2003/04/emma" version="1.0">
              <emma:interpretation id="{E40D3A79-E8DC-41FA-A962-2D825464ACD1}" emma:medium="tactile" emma:mode="ink">
                <msink:context xmlns:msink="http://schemas.microsoft.com/ink/2010/main" type="inkWord" rotatedBoundingBox="4878,2671 5516,2683 5498,3736 4859,3725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규</emma:literal>
                </emma:interpretation>
                <emma:interpretation id="interp2" emma:lang="ko-KR" emma:confidence="0">
                  <emma:literal>급</emma:literal>
                </emma:interpretation>
                <emma:interpretation id="interp3" emma:lang="ko-KR" emma:confidence="0">
                  <emma:literal>日</emma:literal>
                </emma:interpretation>
                <emma:interpretation id="interp4" emma:lang="ko-KR" emma:confidence="0">
                  <emma:literal>q</emma:literal>
                </emma:interpretation>
              </emma:one-of>
            </emma:emma>
          </inkml:annotationXML>
          <inkml:trace contextRef="#ctx0" brushRef="#br0">66 115 17,'8'-9'42,"-4"-2"3,1-3-1,2 4-31,0-1 0,0-4 5,-1 6 0,-1 0 3,1 0 1,-1 0 0,-5 9-2,4-10-5,-4 10-2,0 0-6,0 0-3,0 0-4,0 6-1,0 11 1,-4 9 5,-3 10 3,-1 12 1,-2 5 2,-1 21 2,3 9 0,-3 11-2,-1 3-2,3 0-3,0-6-2,2-4-2,3-10-1,-2-15 1,1-18-1,1-13 5,2-13 2,-1-7 0,3-11 1,-4-7-2,0-8-2,4-13-2,-3-2-1,3-11-6,0-4-4,0-10 0,0-6 0,0-3-2,3-4 0,0 1 1,2 2 1,4-4 2,0 5 1,1 3 0,2 6 0,5 5 2,-1 6 2,2 4-1,0 6-1,3 8 1,-3 2 0,1 7-1,0 7 0,1 4 1,-4 6 2,2 8 2,-3 9 1,3 8 3,-1 8 2,2 15 1,-1 4-1,5 9 2,1 0 0,1 3-3,1 3-1,-1 1-1,2-6-1,-3 1-1,0-6 0,-4-4-2,0-6 0,-7 0 1,-1-7 0,-2-3 0,-3-7 1,-2-7 0,1-4 0,-3-5-1,-2-3-1,-1-11-5,0 10-9,0-10-27,0 0-34,-6-5-2,4-5-5,-7-6-6,5-4 2</inkml:trace>
          <inkml:trace contextRef="#ctx0" brushRef="#br0" timeOffset="343.2006">253 616 13,'-14'7'50,"2"-5"2,2-1-3,0-1-1,-28 0-39,38 0 8,0 0 4,7-3 2,7-3 2,6 0 0,5 0 2,3-4 1,10 3-5,-2-5-9,5-1-6,-2-4-8,-1 8-12,-6-5-15,-10 7-41,0 6-3,-22 1-5,0 0-5,0 0 2</inkml:trace>
        </inkml:traceGroup>
        <inkml:traceGroup>
          <inkml:annotationXML>
            <emma:emma xmlns:emma="http://www.w3.org/2003/04/emma" version="1.0">
              <emma:interpretation id="{F9298FF2-F29B-4F96-AE15-806045519356}" emma:medium="tactile" emma:mode="ink">
                <msink:context xmlns:msink="http://schemas.microsoft.com/ink/2010/main" type="inkWord" rotatedBoundingBox="5478,2445 5945,2453 5937,2927 5470,2918"/>
              </emma:interpretation>
              <emma:one-of disjunction-type="recognition" id="oneOf1">
                <emma:interpretation id="interp5" emma:lang="ko-KR" emma:confidence="0">
                  <emma:literal>『</emma:literal>
                </emma:interpretation>
                <emma:interpretation id="interp6" emma:lang="ko-KR" emma:confidence="0">
                  <emma:literal>「</emma:literal>
                </emma:interpretation>
                <emma:interpretation id="interp7" emma:lang="ko-KR" emma:confidence="0">
                  <emma:literal>丁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각</emma:literal>
                </emma:interpretation>
              </emma:one-of>
            </emma:emma>
          </inkml:annotationXML>
          <inkml:trace contextRef="#ctx0" brushRef="#br0" timeOffset="1201.2022">646-134 22,'-13'-8'65,"4"8"0,9 0-3,-14-12-5,14 12-11,0 0-38,0 0 0,0 0-1,11-1 1,4-5 3,6 2 4,4-4 2,6 1-1,6-3-1,5 2-4,3 3-2,-2-2-3,0 4-2,-6-1-2,1 1 0,-7 1-2,-8 3-4,-8 2-18,-15-3-50,11 23 0,-16-18-3,-2 9-6,-14-10-3</inkml:trace>
          <inkml:trace contextRef="#ctx0" brushRef="#br0" timeOffset="873.6016">807-117 58,'0'-14'70,"0"-4"-4,0 4-3,0-3-2,0 6-43,0 11-9,0 0-3,0 0-1,5 9 4,-3 8 2,1 7 2,2 9-1,2 4 2,0 9 1,2-3-2,1 5-5,0-6-3,-1-1-1,0-9-2,-4-5 2,-1-10 0,0-3-1,-4-4-1,0-10-8,0 0-21,0 0-45,-4-8-2,2-5-3,-7-6-8,2-3-4</inkml:trace>
        </inkml:traceGroup>
        <inkml:traceGroup>
          <inkml:annotationXML>
            <emma:emma xmlns:emma="http://www.w3.org/2003/04/emma" version="1.0">
              <emma:interpretation id="{5D6D14E9-4AE5-45A2-8A07-0F6CFEA09982}" emma:medium="tactile" emma:mode="ink">
                <msink:context xmlns:msink="http://schemas.microsoft.com/ink/2010/main" type="inkWord" rotatedBoundingBox="6287,2874 6691,2882 6672,3961 6268,3954"/>
              </emma:interpretation>
              <emma:one-of disjunction-type="recognition" id="oneOf2">
                <emma:interpretation id="interp10" emma:lang="ko-KR" emma:confidence="0">
                  <emma:literal>y</emma:literal>
                </emma:interpretation>
                <emma:interpretation id="interp11" emma:lang="ko-KR" emma:confidence="0">
                  <emma:literal>기</emma:literal>
                </emma:interpretation>
                <emma:interpretation id="interp12" emma:lang="ko-KR" emma:confidence="0">
                  <emma:literal>니</emma:literal>
                </emma:interpretation>
                <emma:interpretation id="interp13" emma:lang="ko-KR" emma:confidence="0">
                  <emma:literal>Y</emma:literal>
                </emma:interpretation>
                <emma:interpretation id="interp14" emma:lang="ko-KR" emma:confidence="0">
                  <emma:literal>지</emma:literal>
                </emma:interpretation>
              </emma:one-of>
            </emma:emma>
          </inkml:annotationXML>
          <inkml:trace contextRef="#ctx0" brushRef="#br0" timeOffset="2121.6038">1455 312 54,'-11'-5'61,"11"5"3,-17-11-1,17 11-35,-8-6-5,8 6-4,0 0-1,0 5-4,7 3-2,2 9-2,4 1 0,2 6 1,4 3 0,2 7-1,0 1-2,2 0-3,-4 1-2,2-4-1,-3-3-1,-2-8 1,-5 2 0,0-13 1,-2 0 1,-9-10-2,9 11-3,-9-11-5,10 4-20,-10-4-42,12-7-3,-9-6-4,4-5-7,-3-9 0</inkml:trace>
          <inkml:trace contextRef="#ctx0" brushRef="#br0" timeOffset="2402.4043">1818 227 52,'6'-12'63,"-6"4"-2,0 8-5,0 4 0,0 6-40,0 10-1,-4 12-3,-2 7 0,1 18 4,-1 13 3,-2 10 2,-2 5-1,1 8-1,-4-1-6,6 2-5,2-4-3,-1-14-1,-2-11-2,3-14 0,-1-6 1,2-14 0,1-7-1,-2-11-2,-4-6-10,9-7-35,0 0-29,-1-12-2,1-6-5,0-10-6,10-3-2</inkml:trace>
        </inkml:traceGroup>
        <inkml:traceGroup>
          <inkml:annotationXML>
            <emma:emma xmlns:emma="http://www.w3.org/2003/04/emma" version="1.0">
              <emma:interpretation id="{DAFD9118-8C16-4040-94E0-7CB2B889AC1B}" emma:medium="tactile" emma:mode="ink">
                <msink:context xmlns:msink="http://schemas.microsoft.com/ink/2010/main" type="inkWord" rotatedBoundingBox="7082,2990 7609,3000 7603,3316 7077,3306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느</emma:literal>
                </emma:interpretation>
                <emma:interpretation id="interp17" emma:lang="ko-KR" emma:confidence="0">
                  <emma:literal>ㄷ</emma:literal>
                </emma:interpretation>
                <emma:interpretation id="interp18" emma:lang="ko-KR" emma:confidence="0">
                  <emma:literal>二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964.0053">2250 355 35,'0'0'67,"-20"-3"1,20 3-4,-15-4-3,15 4-34,0 0-6,0 0-2,0 0-6,0 0 0,0 0 0,10-6 1,2 6 1,5 3-2,9-1-3,3-2-2,5 0-1,6 0-2,7 0-1,0 0-1,0-1-1,-6-3 0,1 0 0,-6 0-2,-6 0-3,-3 4-5,-9-4-14,-3 3-15,-6 1-38,-9 0-1,0 0-7,-15 0-3,-3 4 2</inkml:trace>
          <inkml:trace contextRef="#ctx0" brushRef="#br0" timeOffset="3229.2057">2294 537 80,'-15'20'82,"9"-2"-4,1-4-5,9-1-1,5-5-2,14-2-70,0 2-2,3-2 6,4-1 2,4-5 0,1-1 1,0-4-1,-5-2 1,0-3-1,-3 0 1,-3 1-5,-3 0-6,-3 6-10,-6-1-19,-12 4-42,16-3-3,-16 3-3,0 0-9,2-12 0</inkml:trace>
        </inkml:traceGroup>
        <inkml:traceGroup>
          <inkml:annotationXML>
            <emma:emma xmlns:emma="http://www.w3.org/2003/04/emma" version="1.0">
              <emma:interpretation id="{6E847F28-F276-4367-BE10-D2BF8FC49819}" emma:medium="tactile" emma:mode="ink">
                <msink:context xmlns:msink="http://schemas.microsoft.com/ink/2010/main" type="inkWord" rotatedBoundingBox="8072,2814 8446,2820 8440,3184 8066,3178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°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ㅇ</emma:literal>
                </emma:interpretation>
                <emma:interpretation id="interp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712.8066">3319 141 31,'0'0'73,"0"0"-5,0 0-2,0 0-2,-5 8-16,-11 10-24,4 7-3,-7 8-6,-1 8-1,1 3 2,5 2 2,6-3-2,7-4-4,10-9-3,12-6-1,15-14 0,5-7-8,6-9 0,1-12 0,1-7 0,-7-4 0,-7-6 0,-8-2 0,-14-1 0,-9 3 0,-10 12 0,-14 3 0,-12 13 0,-8 2 0,-5 6-23,-1 13-57,-8 3-2,7 4-3,-1-11-5,12 3-2</inkml:trace>
        </inkml:traceGroup>
      </inkml:traceGroup>
    </inkml:traceGroup>
    <inkml:traceGroup>
      <inkml:annotationXML>
        <emma:emma xmlns:emma="http://www.w3.org/2003/04/emma" version="1.0">
          <emma:interpretation id="{D1C28FA0-7D5E-4B14-A88A-5200EAACDF5A}" emma:medium="tactile" emma:mode="ink">
            <msink:context xmlns:msink="http://schemas.microsoft.com/ink/2010/main" type="paragraph" rotatedBoundingBox="4014,5146 9726,4923 9758,5745 4046,596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C8D0136-065B-48C3-AF48-972E6AB7EDC7}" emma:medium="tactile" emma:mode="ink">
              <msink:context xmlns:msink="http://schemas.microsoft.com/ink/2010/main" type="line" rotatedBoundingBox="4014,5146 9726,4923 9758,5745 4046,5969">
                <msink:destinationLink direction="with" ref="{CEA15BDD-2CB6-4DBB-BC8E-67500129DEFF}"/>
                <msink:destinationLink direction="with" ref="{BD3CF481-1427-4B03-A44A-46E2479DBF8D}"/>
                <msink:destinationLink direction="with" ref="{0296CB85-A034-4960-B97A-927853AE539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FC9929D-2B89-4BB6-9153-B476BBF3653B}" emma:medium="tactile" emma:mode="ink">
                <msink:context xmlns:msink="http://schemas.microsoft.com/ink/2010/main" type="inkWord" rotatedBoundingBox="4021,5326 4838,5294 4857,5786 4040,5818"/>
              </emma:interpretation>
              <emma:one-of disjunction-type="recognition" id="oneOf5">
                <emma:interpretation id="interp25" emma:lang="ko-KR" emma:confidence="0">
                  <emma:literal>W</emma:literal>
                </emma:interpretation>
                <emma:interpretation id="interp26" emma:lang="ko-KR" emma:confidence="0">
                  <emma:literal>아</emma:literal>
                </emma:interpretation>
                <emma:interpretation id="interp27" emma:lang="ko-KR" emma:confidence="0">
                  <emma:literal>요</emma:literal>
                </emma:interpretation>
                <emma:interpretation id="interp28" emma:lang="ko-KR" emma:confidence="0">
                  <emma:literal>w</emma:literal>
                </emma:interpretation>
                <emma:interpretation id="interp2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67735.319">-590 2684 10,'0'0'39,"0"0"-1,9-7 2,-9 7-31,0 0 3,0 0 7,0 0 3,0 0 4,3-10 1,-3 10 1,0 0-1,0 0-3,0 0-5,0-9-7,0 9-5,0 0-1,0 0-5,-3-11 1,3 11-1,-8-5-1,8 5 0,-15 0-1,4 4-1,-3 4 1,-7 2-2,2 7 1,-9 1 0,5 6 1,-6 1 0,7 11 0,-1 2 1,6 4 0,3 4 1,9-2 0,3 1 1,4-6 0,7-1 0,9-12 1,7-6 1,1-8 0,7-8 0,-2-4 1,5-10-1,-5-6-1,6-3 0,-5-3-2,-2-5 1,-2-1-2,-2-3 1,0 5-1,-5 3 0,-2 4 1,-6 0 0,-2 9-2,-6 0-1,-5 10 0,0 0 1,0 18-1,-2 1-1,-1 4 0,1 4 1,2 2 2,9-1 1,9-4 1,2-5-1,15-18 3,5-5 0,5-14 1,-1-11 0,-1-5 3,-2-4 1,-10 1 1,-8 0-1,-13 10-1,-10 0 0,-10 13-2,-12 9-1,-3 4-4,-5 1-4,-3 6-7,0 3-11,5 3-14,3 1-13,6-3-25,14 0-4,5-10-3,0 0-1</inkml:trace>
        </inkml:traceGroup>
        <inkml:traceGroup>
          <inkml:annotationXML>
            <emma:emma xmlns:emma="http://www.w3.org/2003/04/emma" version="1.0">
              <emma:interpretation id="{AF216E38-6DFE-455F-AA21-A59B96913D27}" emma:medium="tactile" emma:mode="ink">
                <msink:context xmlns:msink="http://schemas.microsoft.com/ink/2010/main" type="inkWord" rotatedBoundingBox="4907,5111 4940,5110 4968,5820 4935,5822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|</emma:literal>
                </emma:interpretation>
                <emma:interpretation id="interp33" emma:lang="ko-KR" emma:confidence="0">
                  <emma:literal>l</emma:literal>
                </emma:interpretation>
                <emma:interpretation id="interp3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68094.1196">41 2448 22,'5'-10'49,"5"8"3,-10 2 5,10 12 6,-8 19-38,1 10-1,0 11-4,0 12 4,-1 5-1,0 6 2,0-3-8,-2-5-5,2-5-4,-1-10-3,2-10-3,0-9-12,-1-7-17,-2-14-17,0-12-23,0 0-6,0 0-4,7-14-4</inkml:trace>
        </inkml:traceGroup>
        <inkml:traceGroup>
          <inkml:annotationXML>
            <emma:emma xmlns:emma="http://www.w3.org/2003/04/emma" version="1.0">
              <emma:interpretation id="{1A3CD408-EAD2-412D-9785-9F4195629772}" emma:medium="tactile" emma:mode="ink">
                <msink:context xmlns:msink="http://schemas.microsoft.com/ink/2010/main" type="inkWord" rotatedBoundingBox="5225,5462 5592,5448 5604,5734 5236,5748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U</emma:literal>
                </emma:interpretation>
                <emma:interpretation id="interp37" emma:lang="ko-KR" emma:confidence="0">
                  <emma:literal>니</emma:literal>
                </emma:interpretation>
                <emma:interpretation id="interp38" emma:lang="ko-KR" emma:confidence="0">
                  <emma:literal>나</emma:literal>
                </emma:interpretation>
                <emma:interpretation id="interp3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69778.9224">400 2830 35,'-11'-9'39,"11"9"0,-11-6-26,11 6-3,0 0 2,-8 6 2,5 2 0,3 10 2,-2 5-1,2 2 3,0 7-1,0-3-2,2 4-2,4-8-3,-1 3 0,4-13 2,3-5 0,5-6 0,7-4 0,-2-9 0,3-9 0,-1-5-1,5-7-6,-7 0-4,1-2-2,-8-2-1,-4 3 0,-3 4-1,-1 6 0,-2 3 0,-5 6 1,0 12 0,0-9 1,0 9 2,-3 8 1,-1 8 1,1-1 1,0 11-1,0 4 1,3-3 3,0 6-1,3-8-1,3 2-1,2-7-2,0-1-6,6-10-14,0-3-14,1-6-32,3-3-6,-3-12-2,4 2-5</inkml:trace>
        </inkml:traceGroup>
        <inkml:traceGroup>
          <inkml:annotationXML>
            <emma:emma xmlns:emma="http://www.w3.org/2003/04/emma" version="1.0">
              <emma:interpretation id="{57A1B42F-5402-4BFA-9F14-DFC9B1F4A8BF}" emma:medium="tactile" emma:mode="ink">
                <msink:context xmlns:msink="http://schemas.microsoft.com/ink/2010/main" type="inkWord" rotatedBoundingBox="5713,5511 6168,5493 6177,5701 5721,5719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머</emma:literal>
                </emma:interpretation>
                <emma:interpretation id="interp42" emma:lang="ko-KR" emma:confidence="0">
                  <emma:literal>내</emma:literal>
                </emma:interpretation>
                <emma:interpretation id="interp43" emma:lang="ko-KR" emma:confidence="0">
                  <emma:literal>미</emma:literal>
                </emma:interpretation>
                <emma:interpretation id="interp44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70371.7236">852 2839 41,'-1'13'63,"1"-13"-2,-1 18 1,-1-8-5,2-23-16,3 24-39,0 9-4,-2 5 2,3-3 1,-1-3 1,-2-6 3,2 0 4,-3-13 3,3 11 3,-3-11 0,0 0 0,8-12-2,-2-3-3,2 1-4,0-6-5,2 2-5,1 0-1,1-2-2,-2 1-1,2 8 2,-1 3 1,0 5 1,-1 3 1,0 2 3,-2 6 1,-1 3 2,-2 5 2,-2-1-1,-1 2 1,-2-2 0,0 1 1,0-6-1,0 1 1,0-11 1,0 9 0,0-9 0,9-11-3,1-2-2,2-4-3,5-2-1,3-2-4,1 3-1,3-3-1,-2 7 0,0 4 3,-4 4 3,2 6 2,-5 3 2,-2 4 2,-4 8 2,0 4 1,-4 2 0,-2 3 0,0-1 0,-1-2 0,-2-2-1,2 0 0,-2-5-4,0-4-6,0-10-17,5 10-52,-5-10-1,9-2-3,-2-9-7,4-3-4</inkml:trace>
        </inkml:traceGroup>
        <inkml:traceGroup>
          <inkml:annotationXML>
            <emma:emma xmlns:emma="http://www.w3.org/2003/04/emma" version="1.0">
              <emma:interpretation id="{050D8230-8ADE-46FC-88BA-D431A51B97ED}" emma:medium="tactile" emma:mode="ink">
                <msink:context xmlns:msink="http://schemas.microsoft.com/ink/2010/main" type="inkWord" rotatedBoundingBox="6312,5538 6562,5528 6573,5806 6323,5816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n</emma:literal>
                </emma:interpretation>
                <emma:interpretation id="interp47" emma:lang="ko-KR" emma:confidence="0">
                  <emma:literal>八</emma:literal>
                </emma:interpretation>
                <emma:interpretation id="interp48" emma:lang="ko-KR" emma:confidence="0">
                  <emma:literal>p</emma:literal>
                </emma:interpretation>
                <emma:interpretation id="interp4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71136.125">1489 2898 0,'-15'-14'49,"15"14"-1,-13-12 2,13 12-3,-5-9-36,5 9-4,0 0 2,0 9 4,1 2 4,-1 6 3,0 10 1,0-1 2,0 8 1,0-3-2,0 3-3,-1-4-7,1-2-3,0-10 3,0-5 2,0-13-1,0 0-1,0 0 1,0-7-3,0-8 1,0-7-3,7-2-7,3-8-4,-1 2-1,1-1-1,1 4 0,1 3 0,1 3-1,-1 4 1,2 10 1,-3 5 2,0 3 0,1 7 2,1 9 0,-5 6 1,2-1 1,-2 3 1,-1-2-1,-2 0 0,1-4 0,-1 0 0,-2-8 2,-3-11-1,8 11-3,-8-11-5,0 0-24,31 4-43,-31-4-2,4-6-6,-4-2-5,8-4-3</inkml:trace>
        </inkml:traceGroup>
        <inkml:traceGroup>
          <inkml:annotationXML>
            <emma:emma xmlns:emma="http://www.w3.org/2003/04/emma" version="1.0">
              <emma:interpretation id="{22A9624C-D119-4D20-9A71-4F8926D1C72E}" emma:medium="tactile" emma:mode="ink">
                <msink:context xmlns:msink="http://schemas.microsoft.com/ink/2010/main" type="inkWord" rotatedBoundingBox="7106,5261 7119,5260 7136,5685 7123,5686"/>
              </emma:interpretation>
              <emma:one-of disjunction-type="recognition" id="oneOf10">
                <emma:interpretation id="interp50" emma:lang="ko-KR" emma:confidence="0">
                  <emma:literal>l</emma:literal>
                </emma:interpretation>
                <emma:interpretation id="interp51" emma:lang="ko-KR" emma:confidence="0">
                  <emma:literal>1</emma:literal>
                </emma:interpretation>
                <emma:interpretation id="interp52" emma:lang="ko-KR" emma:confidence="0">
                  <emma:literal>I</emma:literal>
                </emma:interpretation>
                <emma:interpretation id="interp53" emma:lang="ko-KR" emma:confidence="0">
                  <emma:literal>Ⅰ</emma:literal>
                </emma:interpretation>
                <emma:interpretation id="interp5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71541.7257">2246 2599 44,'4'-13'69,"-4"13"-4,0 0 0,0 0-1,-3 10-23,3 15-21,0 8-9,1 2 1,-1 9 2,5-2 1,-4 2-2,-1-3-2,0-2-2,0-6-2,0-8-1,1-2-3,1-6-8,-2-3-23,0-14-43,0 0-2,0 0-4,11-16-5,-11-9-5</inkml:trace>
        </inkml:traceGroup>
        <inkml:traceGroup>
          <inkml:annotationXML>
            <emma:emma xmlns:emma="http://www.w3.org/2003/04/emma" version="1.0">
              <emma:interpretation id="{01D03427-5589-4119-9D48-1711C9ADAF38}" emma:medium="tactile" emma:mode="ink">
                <msink:context xmlns:msink="http://schemas.microsoft.com/ink/2010/main" type="inkWord" rotatedBoundingBox="8109,5425 8322,5416 8328,5588 8116,5596"/>
              </emma:interpretation>
              <emma:one-of disjunction-type="recognition" id="oneOf11">
                <emma:interpretation id="interp55" emma:lang="ko-KR" emma:confidence="0">
                  <emma:literal>o</emma:literal>
                </emma:interpretation>
                <emma:interpretation id="interp56" emma:lang="ko-KR" emma:confidence="0">
                  <emma:literal>0</emma:literal>
                </emma:interpretation>
                <emma:interpretation id="interp57" emma:lang="ko-KR" emma:confidence="0">
                  <emma:literal>O</emma:literal>
                </emma:interpretation>
                <emma:interpretation id="interp58" emma:lang="ko-KR" emma:confidence="0">
                  <emma:literal>〇</emma:literal>
                </emma:interpretation>
                <emma:interpretation id="interp5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73054.9284">3316 2794 5,'10'-7'49,"-10"7"-1,0 0 2,0 0-1,-10 0-36,2 7 1,-3 10-2,0-3-1,-1 6 1,2-2-1,-1 1 4,7-5 4,4-2-1,4-3-2,14-6-3,1-3 0,10-6-1,-1-4 1,3-7-3,-3 3-3,-5-7 0,-5 1-2,-8-1 0,-10 1-1,-4 4 0,-13 4-1,-5 3-2,-4 3-4,-4 5-6,-1 1-9,2 1-15,7 3-5,2 0-33,29-1-3,-9-3-4,18-2 1</inkml:trace>
        </inkml:traceGroup>
        <inkml:traceGroup>
          <inkml:annotationXML>
            <emma:emma xmlns:emma="http://www.w3.org/2003/04/emma" version="1.0">
              <emma:interpretation id="{295ACFC1-9CBA-48F5-99F9-38DC9D5050C6}" emma:medium="tactile" emma:mode="ink">
                <msink:context xmlns:msink="http://schemas.microsoft.com/ink/2010/main" type="inkWord" rotatedBoundingBox="8394,5114 8910,5094 8937,5778 8420,5798"/>
              </emma:interpretation>
              <emma:one-of disjunction-type="recognition" id="oneOf12">
                <emma:interpretation id="interp60" emma:lang="ko-KR" emma:confidence="0">
                  <emma:literal>f</emma:literal>
                </emma:interpretation>
                <emma:interpretation id="interp61" emma:lang="ko-KR" emma:confidence="0">
                  <emma:literal>+</emma:literal>
                </emma:interpretation>
                <emma:interpretation id="interp62" emma:lang="ko-KR" emma:confidence="0">
                  <emma:literal>千</emma:literal>
                </emma:interpretation>
                <emma:interpretation id="interp63" emma:lang="ko-KR" emma:confidence="0">
                  <emma:literal>『</emma:literal>
                </emma:interpretation>
                <emma:interpretation id="interp6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73632.1294">3559 2803 69,'-11'-10'86,"7"0"-6,0-2-4,4 12-2,4 0-29,8-6-21,6-5-12,10 5-9,6-2-3,2 6 1,3-1-1,2 2 0,-4 1 1,2 0-2,-6 0-4,0 1-9,-10 2-16,1-41-21,3 63 51,-7-22 0,2 4-74,-9-4-3,7 3-6,-7-6-1</inkml:trace>
          <inkml:trace contextRef="#ctx0" brushRef="#br1" timeOffset="73398.129">3778 2494 44,'18'-14'69,"-4"2"-4,-6 1-3,-5-1-6,-3 12-41,-10-13-5,-1 11-10,-1 2-5,-2 0-1,-1 4 0,0 5 4,-1 3 4,5 3 2,3 9 2,3 6 3,2 2-1,3 9 0,1 3 1,6 5-2,3-4-1,-1 7-2,4-3 0,-1-2-1,1-2 0,-2-7 0,-4 1 2,-5-11-1,-2 2-3,0-7-4,-4-10-7,-4-3-15,-2-4-37,-6-6-5,1-4-5,-5-10-4,4-3 3</inkml:trace>
        </inkml:traceGroup>
        <inkml:traceGroup>
          <inkml:annotationXML>
            <emma:emma xmlns:emma="http://www.w3.org/2003/04/emma" version="1.0">
              <emma:interpretation id="{FED0E5B0-07F2-4D6B-BD35-F881E2BF128F}" emma:medium="tactile" emma:mode="ink">
                <msink:context xmlns:msink="http://schemas.microsoft.com/ink/2010/main" type="inkWord" rotatedBoundingBox="9035,5062 9730,5035 9753,5613 9057,5640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여</emma:literal>
                </emma:interpretation>
                <emma:interpretation id="interp67" emma:lang="ko-KR" emma:confidence="0">
                  <emma:literal>』</emma:literal>
                </emma:interpretation>
                <emma:interpretation id="interp68" emma:lang="ko-KR" emma:confidence="0">
                  <emma:literal>^</emma:literal>
                </emma:interpretation>
                <emma:interpretation id="interp69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74084.5301">4189 2924 36,'4'14'71,"-4"-14"-1,5 12-3,-5-12-1,14-2-4,-1-11-56,-1 3-6,2-6 0,2-2 1,2 0-1,1-13 0,1 0 0,0-10 1,1-2 0,-2-5-1,2 0 2,-2 0-1,2 3-1,-2 5 2,-4 2 1,-2 8-3,-3 4 3,1 9-2,-2 6 1,1 8-2,-10 3 4,16 7 1,-6 9 1,1 7-1,1 13 0,4 0 1,-5 5 2,4 1 0,-1-1-2,1 0-1,0 2-1,4-4 0,2-7-1,-3-1 1,2-4-1,-2-5 0,3-4 0,-6-1 0,0-8-1,-1 1-4,-3-3-5,-3 0-12,-8-7-11,11 7-13,17 3-31,-28-10-5,0 0-3,-11 4-1</inkml:trace>
          <inkml:trace contextRef="#ctx0" brushRef="#br1" timeOffset="74318.5306">4519 2756 41,'-16'0'76,"2"0"-3,14 0-1,-11 0-5,11 0-2,15 0-52,6 3-10,1 1-4,7-1 3,0-3 0,7 8-6,-3-6-25,-4 2-36,-2 1-3,-10-5-3,-1 3-7,-16-3 2</inkml:trace>
        </inkml:traceGroup>
      </inkml:traceGroup>
    </inkml:traceGroup>
    <inkml:traceGroup>
      <inkml:annotationXML>
        <emma:emma xmlns:emma="http://www.w3.org/2003/04/emma" version="1.0">
          <emma:interpretation id="{957B0E53-EDFC-4926-BAAF-DF4FA63894DF}" emma:medium="tactile" emma:mode="ink">
            <msink:context xmlns:msink="http://schemas.microsoft.com/ink/2010/main" type="paragraph" rotatedBoundingBox="3883,6585 9540,6407 9566,7209 3908,738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52C5385-A8CB-43F6-86ED-89F607651AD5}" emma:medium="tactile" emma:mode="ink">
              <msink:context xmlns:msink="http://schemas.microsoft.com/ink/2010/main" type="line" rotatedBoundingBox="3883,6585 9540,6407 9566,7209 3908,7387">
                <msink:destinationLink direction="with" ref="{CEA15BDD-2CB6-4DBB-BC8E-67500129DEFF}"/>
                <msink:destinationLink direction="with" ref="{BD3CF481-1427-4B03-A44A-46E2479DBF8D}"/>
                <msink:destinationLink direction="with" ref="{0296CB85-A034-4960-B97A-927853AE539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1AC806B-A102-4B60-9A76-302743A704A9}" emma:medium="tactile" emma:mode="ink">
                <msink:context xmlns:msink="http://schemas.microsoft.com/ink/2010/main" type="inkWord" rotatedBoundingBox="3888,6745 4647,6721 4662,7215 3903,7239"/>
              </emma:interpretation>
              <emma:one-of disjunction-type="recognition" id="oneOf14">
                <emma:interpretation id="interp70" emma:lang="ko-KR" emma:confidence="0">
                  <emma:literal>∞</emma:literal>
                </emma:interpretation>
                <emma:interpretation id="interp71" emma:lang="ko-KR" emma:confidence="0">
                  <emma:literal>6</emma:literal>
                </emma:interpretation>
                <emma:interpretation id="interp72" emma:lang="ko-KR" emma:confidence="0">
                  <emma:literal>요</emma:literal>
                </emma:interpretation>
                <emma:interpretation id="interp73" emma:lang="ko-KR" emma:confidence="0">
                  <emma:literal>〇</emma:literal>
                </emma:interpretation>
                <emma:interpretation id="interp74" emma:lang="ko-KR" emma:confidence="0">
                  <emma:literal>\</emma:literal>
                </emma:interpretation>
              </emma:one-of>
            </emma:emma>
          </inkml:annotationXML>
          <inkml:trace contextRef="#ctx0" brushRef="#br1" timeOffset="76065.7334">-676 4265 30,'0'-10'47,"-5"-3"2,0-2-3,0-6-33,-1 7-4,2-8-2,-1 4-1,-6-4 2,1 3 1,-1 1 2,3 5 0,-7 5 0,2 1-1,-6 7-2,1 3-2,2 5-2,-4 11-1,2 8-1,-7 4 1,8 8 2,-3 0 0,7 10 0,-1-8 0,7 7 0,1-9 1,6-5-2,3-3 1,7-7 0,5-6 1,3-6 1,5-7 1,1-5 1,6-7-2,-1-4 1,4-4-2,3-5-2,-3-4-1,3 2-1,-7-4-1,4 4-1,-8 1-1,1 2-1,-8 2-1,-3 5-2,-4 7-2,-3 5 2,-2 9 0,-4 9-1,1 7 2,-3 2 1,1 4 1,2 0 3,4 1 1,4-6 2,7-5 2,6-8-1,6-11 1,4-2 1,1-11 0,-2-6 2,0-8 0,-7-2 0,-7-1 0,-8-1-1,-5 1 0,-6 3-1,-11 2-1,-6 4-2,-6 4-2,-3 6 0,-2 1-3,1 3-2,0 5-7,4-1-8,4 1-10,8 3-13,-27-3-33,38 0-3,11-3-5,6-5 0</inkml:trace>
        </inkml:traceGroup>
        <inkml:traceGroup>
          <inkml:annotationXML>
            <emma:emma xmlns:emma="http://www.w3.org/2003/04/emma" version="1.0">
              <emma:interpretation id="{FB48CEA1-0090-4A0E-9F92-D24E11917466}" emma:medium="tactile" emma:mode="ink">
                <msink:context xmlns:msink="http://schemas.microsoft.com/ink/2010/main" type="inkWord" rotatedBoundingBox="4819,6556 4891,6554 4911,7202 4840,7204"/>
              </emma:interpretation>
              <emma:one-of disjunction-type="recognition" id="oneOf15">
                <emma:interpretation id="interp75" emma:lang="ko-KR" emma:confidence="0">
                  <emma:literal>l</emma:literal>
                </emma:interpretation>
                <emma:interpretation id="interp76" emma:lang="ko-KR" emma:confidence="0">
                  <emma:literal>1</emma:literal>
                </emma:interpretation>
                <emma:interpretation id="interp77" emma:lang="ko-KR" emma:confidence="0">
                  <emma:literal>|</emma:literal>
                </emma:interpretation>
                <emma:interpretation id="interp78" emma:lang="ko-KR" emma:confidence="0">
                  <emma:literal>Ⅰ</emma:literal>
                </emma:interpretation>
                <emma:interpretation id="interp7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76393.3342">-39 3881 18,'8'0'43,"-8"0"2,12 16 3,-38 1-31,26 14 2,6 3 4,-1 14 3,2 7 0,-1 2-2,-1 3 0,1-5-4,1-1-4,-2-10-6,-2-1-1,0-13-3,-1-6 0,3-8 1,-3-5-2,0-1-3,-2-10-7,0 0-19,4 42-17,-1-46-26,2-6-4,2-5-6,-2-4-1</inkml:trace>
        </inkml:traceGroup>
        <inkml:traceGroup>
          <inkml:annotationXML>
            <emma:emma xmlns:emma="http://www.w3.org/2003/04/emma" version="1.0">
              <emma:interpretation id="{984BD8BD-E538-4B19-90EB-D89363DC8D4D}" emma:medium="tactile" emma:mode="ink">
                <msink:context xmlns:msink="http://schemas.microsoft.com/ink/2010/main" type="inkWord" rotatedBoundingBox="5101,6905 5447,6894 5457,7221 5111,7232"/>
              </emma:interpretation>
              <emma:one-of disjunction-type="recognition" id="oneOf16">
                <emma:interpretation id="interp80" emma:lang="ko-KR" emma:confidence="0">
                  <emma:literal>u</emma:literal>
                </emma:interpretation>
                <emma:interpretation id="interp81" emma:lang="ko-KR" emma:confidence="0">
                  <emma:literal>니</emma:literal>
                </emma:interpretation>
                <emma:interpretation id="interp82" emma:lang="ko-KR" emma:confidence="0">
                  <emma:literal>나</emma:literal>
                </emma:interpretation>
                <emma:interpretation id="interp83" emma:lang="ko-KR" emma:confidence="0">
                  <emma:literal>U</emma:literal>
                </emma:interpretation>
                <emma:interpretation id="interp84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76876.9351">241 4230 33,'0'0'52,"0"15"6,0 2 3,-2 5-36,2 5-4,0 4 2,0 3 1,4-3-4,2-2 0,1-6-2,4-6 0,2-6-3,3-7 0,3-4-2,-1-11 0,3-4-1,-2-8-3,1-1-4,-4-4-3,2 1-1,-5-2-1,0 3 0,-4 5-2,-2 2-1,-4 6-2,-3 13 0,3-10 0,-3 10 0,-3 8 1,0 5 1,-1 7 2,0 0 2,3 8 1,-2 2 2,3 0 0,0 2 1,4-5 1,3 0-1,3-3-2,-1-7-2,2-3-4,2-4-14,3-7-23,-3-3-33,2-7-3,-3-7-6,1-3-2,-4-7 3</inkml:trace>
        </inkml:traceGroup>
        <inkml:traceGroup>
          <inkml:annotationXML>
            <emma:emma xmlns:emma="http://www.w3.org/2003/04/emma" version="1.0">
              <emma:interpretation id="{9D0DDCFA-0592-4DE6-83B7-62B538B9331C}" emma:medium="tactile" emma:mode="ink">
                <msink:context xmlns:msink="http://schemas.microsoft.com/ink/2010/main" type="inkWord" rotatedBoundingBox="5598,6941 6030,6927 6039,7216 5607,7229"/>
              </emma:interpretation>
              <emma:one-of disjunction-type="recognition" id="oneOf17">
                <emma:interpretation id="interp85" emma:lang="ko-KR" emma:confidence="0">
                  <emma:literal>m</emma:literal>
                </emma:interpretation>
                <emma:interpretation id="interp86" emma:lang="ko-KR" emma:confidence="0">
                  <emma:literal>머</emma:literal>
                </emma:interpretation>
                <emma:interpretation id="interp87" emma:lang="ko-KR" emma:confidence="0">
                  <emma:literal>서</emma:literal>
                </emma:interpretation>
                <emma:interpretation id="interp88" emma:lang="ko-KR" emma:confidence="0">
                  <emma:literal>써</emma:literal>
                </emma:interpretation>
                <emma:interpretation id="interp89" emma:lang="ko-KR" emma:confidence="0">
                  <emma:literal>매</emma:literal>
                </emma:interpretation>
              </emma:one-of>
            </emma:emma>
          </inkml:annotationXML>
          <inkml:trace contextRef="#ctx0" brushRef="#br1" timeOffset="77500.936">744 4266 14,'0'10'54,"0"3"0,-2 1-2,1 4-1,-1 6-32,1-3-17,1 3 6,0-2 5,0-1 2,0-6 0,0-2 0,0-5 2,0-8 2,0 11-1,0-11-3,0 0-3,0 0-4,1-14 0,4 0-2,0-2-2,2-3-2,1-3-3,2 1-2,1 3-1,-1 4 0,3 2-1,-2 7 0,3 3 1,-2 2 1,1 7 2,-3 8 1,-2 0 3,-3 5 1,-1 0 2,-1 3 0,-3-4 0,0-2 0,0-3 1,0-1-1,0-13 1,0 0 1,0 0-2,0 0 1,8-11-3,-1-5-2,4-5-2,2-2-3,1-2-2,1 3-1,3-1-1,-3 5-1,3 3 2,-3 9 1,3 4 2,-6 4 1,1 10 3,0 6 2,-3 4 2,2 0 1,-3 3 1,0 1-1,-3-1 1,1-3-1,-4-3 0,1-5-2,0 0-4,-4-4-8,0-10-20,8 7-46,-8-7 1,10-3-9,-5-10-4,2-3-3</inkml:trace>
        </inkml:traceGroup>
        <inkml:traceGroup>
          <inkml:annotationXML>
            <emma:emma xmlns:emma="http://www.w3.org/2003/04/emma" version="1.0">
              <emma:interpretation id="{A137ECB3-D873-4EA9-BCE1-BF2CEFD67467}" emma:medium="tactile" emma:mode="ink">
                <msink:context xmlns:msink="http://schemas.microsoft.com/ink/2010/main" type="inkWord" rotatedBoundingBox="6167,6791 6453,6781 6467,7223 6181,7232"/>
              </emma:interpretation>
              <emma:one-of disjunction-type="recognition" id="oneOf18">
                <emma:interpretation id="interp90" emma:lang="ko-KR" emma:confidence="0">
                  <emma:literal>N</emma:literal>
                </emma:interpretation>
                <emma:interpretation id="interp91" emma:lang="ko-KR" emma:confidence="0">
                  <emma:literal>』</emma:literal>
                </emma:interpretation>
                <emma:interpretation id="interp92" emma:lang="ko-KR" emma:confidence="0">
                  <emma:literal>w</emma:literal>
                </emma:interpretation>
                <emma:interpretation id="interp93" emma:lang="ko-KR" emma:confidence="0">
                  <emma:literal>W</emma:literal>
                </emma:interpretation>
                <emma:interpretation id="interp9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78171.7371">1342 4371 17,'2'14'65,"-2"5"3,0 4-4,0-1 0,0-22-28,-8 20-22,4 4 0,0-3-4,0 0 3,2-7 2,0-6 1,2-8-1,0 0-1,0 0-1,-6-15-2,6-1-4,1-4-9,1 0-3,5-5-1,1 3-1,2 1-1,-1 2 0,2 4 0,-1 4 3,-2 4 2,3 5 2,-1 2 1,0 5 2,-1 5 2,1 4 1,1 2 3,-2 3 0,4-2 0,-2 0 1,0 0 0,-4-3 0,1-5 0,-8-9 1,17 9 0,-17-9 0,13 0-3,-13 0-7,16-6 0,-11-4 0,1-3 0,-1-7 0,-1 0 0,2-5 0,-3-7 0,1-1 0,-3-2 0,0-1 0,2 0 0,-1 4 0,-1 2 0,-1 6 0,0 5 0,0 5 0,0 4 0,0 10 0,0 0 0,-1-9 0,1 9 0,0 0 0,-5 7 0,5-7-18,-9 11-62,9 4-3,-3-3-2,3 2-4,0-4-4</inkml:trace>
        </inkml:traceGroup>
        <inkml:traceGroup>
          <inkml:annotationXML>
            <emma:emma xmlns:emma="http://www.w3.org/2003/04/emma" version="1.0">
              <emma:interpretation id="{1FFD9568-8E96-4C87-8585-DC48233906CA}" emma:medium="tactile" emma:mode="ink">
                <msink:context xmlns:msink="http://schemas.microsoft.com/ink/2010/main" type="inkWord" rotatedBoundingBox="7013,6799 7341,6789 7354,7191 7025,7202"/>
              </emma:interpretation>
              <emma:one-of disjunction-type="recognition" id="oneOf19">
                <emma:interpretation id="interp95" emma:lang="ko-KR" emma:confidence="0">
                  <emma:literal>2</emma:literal>
                </emma:interpretation>
                <emma:interpretation id="interp96" emma:lang="ko-KR" emma:confidence="0">
                  <emma:literal>고</emma:literal>
                </emma:interpretation>
                <emma:interpretation id="interp97" emma:lang="ko-KR" emma:confidence="0">
                  <emma:literal>그</emma:literal>
                </emma:interpretation>
                <emma:interpretation id="interp98" emma:lang="ko-KR" emma:confidence="0">
                  <emma:literal>?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78842.5385">2178 4228 25,'0'0'66,"-11"-10"4,11 10-4,-11-11-3,4 3-37,6-4-7,1 12-7,0-18-8,9 8-2,1-4 0,5 5 1,0-1-1,12 6 1,4 4 0,0 0 1,0 7-1,-2 6 0,2 9 0,-11-2 2,1 10 0,-17-3 1,-4 7 1,-10-6 1,-8 7 1,-5-5 0,-7-3-1,1-1-1,-3-8-3,7 4-1,2-6-2,9 0 1,4-5 0,10-4 1,7-4 1,11 1 0,10-4 0,-1 0 1,5 0 1,4-3-2,-3-1-1,-3-1-1,-6 5-1,-4 0-2,-7 0-4,-4 0-13,-9 0-57,2 8-2,-2-8-3,-10 3-6,10-3-4</inkml:trace>
        </inkml:traceGroup>
        <inkml:traceGroup>
          <inkml:annotationXML>
            <emma:emma xmlns:emma="http://www.w3.org/2003/04/emma" version="1.0">
              <emma:interpretation id="{E803E572-3E96-41DB-8383-58517B25582A}" emma:medium="tactile" emma:mode="ink">
                <msink:context xmlns:msink="http://schemas.microsoft.com/ink/2010/main" type="inkWord" rotatedBoundingBox="7959,6631 8895,6601 8915,7229 7979,7259"/>
              </emma:interpretation>
              <emma:one-of disjunction-type="recognition" id="oneOf20">
                <emma:interpretation id="interp100" emma:lang="ko-KR" emma:confidence="0">
                  <emma:literal>아</emma:literal>
                </emma:interpretation>
                <emma:interpretation id="interp101" emma:lang="ko-KR" emma:confidence="0">
                  <emma:literal>와</emma:literal>
                </emma:interpretation>
                <emma:interpretation id="interp102" emma:lang="ko-KR" emma:confidence="0">
                  <emma:literal>을</emma:literal>
                </emma:interpretation>
                <emma:interpretation id="interp103" emma:lang="ko-KR" emma:confidence="0">
                  <emma:literal>악</emma:literal>
                </emma:interpretation>
                <emma:interpretation id="interp104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79497.7397">3265 4214 18,'-11'-8'57,"11"8"2,-12-7-3,4 4-2,8 3-38,-15 0-3,-2 8 0,2 2-2,-3 4-1,3 1-1,-2 4 3,5 1 1,5-3 0,7-2-1,7-4-2,12-5-2,7-5-1,3-1 1,3-4-1,0-6 1,-3 0-1,-7-3-1,-3 1-2,-12 0 0,-7 3 0,-10 2-2,-9 3-4,-6 1-6,-4 3-12,0 0-15,-36 0-36,42 0-3,1-5-5,10-3-2,7-3 10</inkml:trace>
          <inkml:trace contextRef="#ctx0" brushRef="#br1" timeOffset="80059.3407">3406 4256 13,'-15'-3'91,"15"3"-3,-14 0-6,14 0-4,0 0-2,1-18-25,15 13-43,8 5-5,8-2-4,7 1 1,6-2 1,1 0-1,3 2 1,2-1-1,-1 1-4,-3-1-4,-6 0-16,2 2-20,-3-2-32,-3 0-3,1 2-5,-9-5-4,3 1 4</inkml:trace>
          <inkml:trace contextRef="#ctx0" brushRef="#br1" timeOffset="79809.7401">3625 3985 3,'32'-14'73,"-6"2"0,-9 3-3,-5 3-11,-12 6-3,-30-6-48,20 6-8,-5 6-5,-2-1-2,-1 8 2,-1 1 4,-3 5 6,0 0 4,7 9 2,2 1 1,8 6 1,3 8-2,2 0-3,2 4-2,5 0-2,5 1-1,-5-6-1,3 2 0,-5-12 0,-1-2 1,-2-3 1,-2-8-1,0-1-5,-6-9-11,-1-1-16,-6-1-38,2-6-2,-2-1-8,-1-12-4,3-5 1</inkml:trace>
        </inkml:traceGroup>
        <inkml:traceGroup>
          <inkml:annotationXML>
            <emma:emma xmlns:emma="http://www.w3.org/2003/04/emma" version="1.0">
              <emma:interpretation id="{FCD4E1E4-2D18-4BB5-ABD0-2437E201632B}" emma:medium="tactile" emma:mode="ink">
                <msink:context xmlns:msink="http://schemas.microsoft.com/ink/2010/main" type="inkWord" rotatedBoundingBox="9093,6632 9547,6617 9562,7084 9108,7099"/>
              </emma:interpretation>
              <emma:one-of disjunction-type="recognition" id="oneOf21">
                <emma:interpretation id="interp105" emma:lang="ko-KR" emma:confidence="0">
                  <emma:literal>A</emma:literal>
                </emma:interpretation>
                <emma:interpretation id="interp106" emma:lang="ko-KR" emma:confidence="0">
                  <emma:literal>모</emma:literal>
                </emma:interpretation>
                <emma:interpretation id="interp107" emma:lang="ko-KR" emma:confidence="0">
                  <emma:literal>스</emma:literal>
                </emma:interpretation>
                <emma:interpretation id="interp108" emma:lang="ko-KR" emma:confidence="0">
                  <emma:literal>凡</emma:literal>
                </emma:interpretation>
                <emma:interpretation id="interp109" emma:lang="ko-KR" emma:confidence="0">
                  <emma:literal>月</emma:literal>
                </emma:interpretation>
              </emma:one-of>
            </emma:emma>
          </inkml:annotationXML>
          <inkml:trace contextRef="#ctx0" brushRef="#br1" timeOffset="80574.1416">4318 4047 8,'14'-10'70,"-2"-3"-1,-2 4-5,-2 3-3,-2-14-8,-6 20-36,1 16-6,-2 2-2,-7 14 2,-3 8 3,-5 0 0,0 8 1,-1-1 0,-1 2-3,6-10-3,0 5-4,5-19 0,3-3 2,1-7 2,3-15 0,0 0 0,0 0-1,-3-12-1,3-7-7,0-3 0,1-8 0,4-1 0,-1-8 0,1-2-5,6-2-2,-1 1-1,5 0 1,-3 5 0,2 2 1,-1 6 2,3 8 0,-2 4 2,0 8-1,2 6 1,1 3 1,1 10 1,2 4 1,2 8 1,1 3 1,1 11 1,-2 3 0,2 1 1,-2 2-2,0-1 1,-4-3-1,0-4 0,-3-4 0,-3-6-4,-3-9-8,0-5-29,-1-4-38,-8-6 0,0 0-5,0-9-6,-1-1-4</inkml:trace>
          <inkml:trace contextRef="#ctx0" brushRef="#br1" timeOffset="80761.3419">4380 4257 85,'-20'5'88,"4"-1"-4,16-4-5,0 0-4,18 0-7,6-4-74,6 4-7,3 1-9,4 3-16,-1 2-38,-1-3-4,-2 0-2,-14-3 1,-4 0 4</inkml:trace>
        </inkml:traceGroup>
      </inkml:traceGroup>
    </inkml:traceGroup>
    <inkml:traceGroup>
      <inkml:annotationXML>
        <emma:emma xmlns:emma="http://www.w3.org/2003/04/emma" version="1.0">
          <emma:interpretation id="{7CAA6B0B-6F11-4D2D-8B4C-52E856D028A2}" emma:medium="tactile" emma:mode="ink">
            <msink:context xmlns:msink="http://schemas.microsoft.com/ink/2010/main" type="paragraph" rotatedBoundingBox="3804,10448 9640,10107 9688,10927 3852,1126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6814EE2-7BE5-4A15-AFA8-557EF345B797}" emma:medium="tactile" emma:mode="ink">
              <msink:context xmlns:msink="http://schemas.microsoft.com/ink/2010/main" type="line" rotatedBoundingBox="3804,10448 9640,10107 9688,10927 3852,11267">
                <msink:destinationLink direction="with" ref="{CEA15BDD-2CB6-4DBB-BC8E-67500129DEFF}"/>
                <msink:destinationLink direction="with" ref="{BD3CF481-1427-4B03-A44A-46E2479DBF8D}"/>
                <msink:destinationLink direction="with" ref="{0296CB85-A034-4960-B97A-927853AE539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00A1733-F995-49EB-A890-3DFF143A180D}" emma:medium="tactile" emma:mode="ink">
                <msink:context xmlns:msink="http://schemas.microsoft.com/ink/2010/main" type="inkWord" rotatedBoundingBox="3814,10627 4512,10586 4545,11164 3848,11205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∞</emma:literal>
                </emma:interpretation>
                <emma:interpretation id="interp112" emma:lang="ko-KR" emma:confidence="0">
                  <emma:literal>6</emma:literal>
                </emma:interpretation>
                <emma:interpretation id="interp113" emma:lang="ko-KR" emma:confidence="0">
                  <emma:literal>와</emma:literal>
                </emma:interpretation>
                <emma:interpretation id="interp11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82664.5451">-742 8104 37,'0'-15'70,"-4"5"0,4 10-2,-4-17-3,2 6-32,2 11-6,0-13-9,0 13-6,0-15-1,0 15 0,0-17-1,0 5-1,-2 1 0,-1 1-2,-3 1-2,1-1-3,5 10-1,-14-14-2,3 12 0,-4 2 0,0 2-2,-5 8 0,-2 10 0,-4 9 1,-1 7 0,-1 7 2,3 7 1,5 4-1,2 4 1,5-1 1,9-4 1,4-3-1,11-8 1,6-5 0,5-13 1,7-7 1,5-13 0,2-7 0,4-11 1,0-12-1,1-5 0,-1-5-1,-1 1-1,-6-3-1,-3 4-1,-4 1 1,-8 7-2,-3 4 0,-4 6 0,-5 5-4,-6 11 0,0 0 0,0 0 0,-4 18 1,-2 3-1,2 5 0,-1 0 1,5 4 3,7-2 0,9-7 2,3-5 0,9-8 1,2-8 1,2-1 0,0-13 1,-6-5 0,-7-3 0,-9-4-5,-5 1 0,-8 0 0,-9 2 0,-6 1 0,-4 5 0,-3 2 0,2 7-2,2 1-8,3 6-8,3 1-14,4 0-13,11 0-33,0 0-3,13 1-3,-2-5-2,8-3 11</inkml:trace>
        </inkml:traceGroup>
        <inkml:traceGroup>
          <inkml:annotationXML>
            <emma:emma xmlns:emma="http://www.w3.org/2003/04/emma" version="1.0">
              <emma:interpretation id="{74730CF8-75C8-40CA-9179-DCC9C1E5A8B6}" emma:medium="tactile" emma:mode="ink">
                <msink:context xmlns:msink="http://schemas.microsoft.com/ink/2010/main" type="inkWord" rotatedBoundingBox="4651,10398 4737,10393 4777,11087 4691,11092"/>
              </emma:interpretation>
              <emma:one-of disjunction-type="recognition" id="oneOf23">
                <emma:interpretation id="interp115" emma:lang="ko-KR" emma:confidence="0">
                  <emma:literal>l</emma:literal>
                </emma:interpretation>
                <emma:interpretation id="interp116" emma:lang="ko-KR" emma:confidence="0">
                  <emma:literal>1</emma:literal>
                </emma:interpretation>
                <emma:interpretation id="interp117" emma:lang="ko-KR" emma:confidence="0">
                  <emma:literal>(</emma:literal>
                </emma:interpretation>
                <emma:interpretation id="interp118" emma:lang="ko-KR" emma:confidence="0">
                  <emma:literal>Ⅰ</emma:literal>
                </emma:interpretation>
                <emma:interpretation id="interp11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82945.3457">-183 7722 38,'0'0'55,"3"9"10,-3 14-65,-1 10 77,1 20-30,-3 4-13,3 10 0,-3 3 2,3 1-3,0-9-7,0-9-9,3-4-10,1-13-1,-1-4-2,2-7-2,1-8-2,-2-3-5,4-5-16,3 5-25,-11-14-28,20-4-3,-11-9-4,5-1-5,-6-9 5</inkml:trace>
        </inkml:traceGroup>
        <inkml:traceGroup>
          <inkml:annotationXML>
            <emma:emma xmlns:emma="http://www.w3.org/2003/04/emma" version="1.0">
              <emma:interpretation id="{EBD0FC01-E0D5-45C5-86C4-EEA72F90E863}" emma:medium="tactile" emma:mode="ink">
                <msink:context xmlns:msink="http://schemas.microsoft.com/ink/2010/main" type="inkWord" rotatedBoundingBox="4933,10794 5323,10772 5336,10995 4946,11017"/>
              </emma:interpretation>
              <emma:one-of disjunction-type="recognition" id="oneOf24">
                <emma:interpretation id="interp120" emma:lang="ko-KR" emma:confidence="0">
                  <emma:literal>u</emma:literal>
                </emma:interpretation>
                <emma:interpretation id="interp121" emma:lang="ko-KR" emma:confidence="0">
                  <emma:literal>니</emma:literal>
                </emma:interpretation>
                <emma:interpretation id="interp122" emma:lang="ko-KR" emma:confidence="0">
                  <emma:literal>a</emma:literal>
                </emma:interpretation>
                <emma:interpretation id="interp123" emma:lang="ko-KR" emma:confidence="0">
                  <emma:literal>나</emma:literal>
                </emma:interpretation>
                <emma:interpretation id="interp12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83335.3464">79 8129 42,'10'-5'56,"-10"5"10,5 9 2,-5 7 0,-17 3-44,11 6-4,14-1 2,-8 3 3,0-2-3,3-3-7,4-5-1,5-4-1,3-9-1,6-4-1,3-8-1,-1-6-2,5-3-2,-2-5-5,-4-4-4,1-4-2,-5 8 1,-1-1-2,-8 5 0,-2-2 1,-4 6 0,-2 7 2,-1 7 2,0 0 0,-7 3 1,2 9 0,1 2 2,1 8-1,0-4 2,3 5 1,0 1 1,9-2-1,0-2 1,5-1-4,-2-5-7,6-2-28,3-1-39,-4-8-1,5-2-6,-9-5-5,5-7-4</inkml:trace>
        </inkml:traceGroup>
        <inkml:traceGroup>
          <inkml:annotationXML>
            <emma:emma xmlns:emma="http://www.w3.org/2003/04/emma" version="1.0">
              <emma:interpretation id="{CE8848D6-F718-4508-9A0F-FD4DA66615A8}" emma:medium="tactile" emma:mode="ink">
                <msink:context xmlns:msink="http://schemas.microsoft.com/ink/2010/main" type="inkWord" rotatedBoundingBox="5453,10750 5811,10729 5828,11020 5470,11040"/>
              </emma:interpretation>
              <emma:one-of disjunction-type="recognition" id="oneOf25">
                <emma:interpretation id="interp125" emma:lang="ko-KR" emma:confidence="0">
                  <emma:literal>서</emma:literal>
                </emma:interpretation>
                <emma:interpretation id="interp126" emma:lang="ko-KR" emma:confidence="0">
                  <emma:literal>m</emma:literal>
                </emma:interpretation>
                <emma:interpretation id="interp127" emma:lang="ko-KR" emma:confidence="0">
                  <emma:literal>셔</emma:literal>
                </emma:interpretation>
                <emma:interpretation id="interp128" emma:lang="ko-KR" emma:confidence="0">
                  <emma:literal>쇄</emma:literal>
                </emma:interpretation>
                <emma:interpretation id="interp129" emma:lang="ko-KR" emma:confidence="0">
                  <emma:literal>세</emma:literal>
                </emma:interpretation>
              </emma:one-of>
            </emma:emma>
          </inkml:annotationXML>
          <inkml:trace contextRef="#ctx0" brushRef="#br1" timeOffset="83912.5474">599 8075 11,'7'8'54,"-7"1"8,0 0 4,-3 5 0,0 26-23,0-20-21,3-1 1,0 1 2,0-4-2,0-1-7,0-2-4,3-5-1,-3-8 0,3 11 0,-3-11-1,0 0-2,0-8-1,0-2-1,0-3-2,3-1-3,-2-1-4,5 0-1,-1 2-1,5 3-1,-2 2 0,4 4 1,1 4 0,1 0 2,-2 6 0,0 5 3,-2 4 0,-2 0 2,-1 1 1,-1 0 1,-4-2 0,0-3 1,-1-3 1,-1-8 1,0 9-1,0-9 0,3-5-4,3-5-2,2-4-2,1-4-4,4-1-2,2-3-2,2 4-2,-1 0 2,2 9 4,-1-1 3,-2 10 6,0 4 3,-3 9 1,1 4 2,-2 3 2,-2 5 0,-2-3-1,0 1-1,-3-3-4,-1 1-5,-2-10-9,2-35-43,1 72 52,-4-48 0,0 0-76,-1-4-3,1-5-5,-3-10-7,3 2-3</inkml:trace>
        </inkml:traceGroup>
        <inkml:traceGroup>
          <inkml:annotationXML>
            <emma:emma xmlns:emma="http://www.w3.org/2003/04/emma" version="1.0">
              <emma:interpretation id="{D9D8058B-A104-4976-BB5C-C6ED41C47BCE}" emma:medium="tactile" emma:mode="ink">
                <msink:context xmlns:msink="http://schemas.microsoft.com/ink/2010/main" type="inkWord" rotatedBoundingBox="5994,10720 6280,10703 6300,11045 6014,11062"/>
              </emma:interpretation>
              <emma:one-of disjunction-type="recognition" id="oneOf26">
                <emma:interpretation id="interp130" emma:lang="ko-KR" emma:confidence="0">
                  <emma:literal>N</emma:literal>
                </emma:interpretation>
                <emma:interpretation id="interp131" emma:lang="ko-KR" emma:confidence="0">
                  <emma:literal>w</emma:literal>
                </emma:interpretation>
                <emma:interpretation id="interp132" emma:lang="ko-KR" emma:confidence="0">
                  <emma:literal>n</emma:literal>
                </emma:interpretation>
                <emma:interpretation id="interp133" emma:lang="ko-KR" emma:confidence="0">
                  <emma:literal>W</emma:literal>
                </emma:interpretation>
                <emma:interpretation id="interp13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84848.5491">1175 8177 35,'0'0'47,"-4"-10"4,4 10-4,0 0-33,0 0-1,0 0 8,0 0 3,-3 9 4,0 6-2,2 4 1,-1 5 3,-2 1 2,2 2-6,-1 2-6,0-4-7,2-3-2,1-8-2,-2-3-2,2-11-2,0 0-1,0-11 1,0-6-1,3-2-2,1-4-2,2-3-2,2 0-1,0 1-1,1 2 0,-1 4 0,0 1-1,-1 5 0,-3 4-1,-4 9 1,0 0 1,10-3 1,-10 3-1,4 16 2,-3-1 0,2 1 2,1 2 4,3 0 2,1-1-1,5-1 1,2-1 1,-3-5-2,5-1 1,1-4-1,0-4-1,-2-1-1,-2-3 0,1-8 0,-4-2-1,-1-5 0,-3-2 0,-3-4-2,-3 1 0,-1-4 0,0 2 0,-3-2 0,-3 1 0,0 4 0,-1 3 0,3 7 0,0 1 0,4 11-6,0 0-25,0 0-47,5 5-3,-2 5-2,7 3-6,-10-13 0</inkml:trace>
        </inkml:traceGroup>
        <inkml:traceGroup>
          <inkml:annotationXML>
            <emma:emma xmlns:emma="http://www.w3.org/2003/04/emma" version="1.0">
              <emma:interpretation id="{90293FCB-0941-4311-8E59-3430B01682B5}" emma:medium="tactile" emma:mode="ink">
                <msink:context xmlns:msink="http://schemas.microsoft.com/ink/2010/main" type="inkWord" rotatedBoundingBox="6803,10457 7449,10419 7481,10951 6834,10989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~</emma:literal>
                </emma:interpretation>
                <emma:interpretation id="interp137" emma:lang="ko-KR" emma:confidence="0">
                  <emma:literal>V</emma:literal>
                </emma:interpretation>
                <emma:interpretation id="interp138" emma:lang="ko-KR" emma:confidence="0">
                  <emma:literal>』</emma:literal>
                </emma:interpretation>
                <emma:interpretation id="interp13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89232.1568">1998 8296 11,'-11'8'45,"11"-8"5,-10 4 1,10-4-22,-10 2-2,10-2 1,0 0-3,0 0 1,0 0-3,0 0-2,6-2-3,3-3-1,0-5-3,-1 0-3,0-8-2,0 1 0,1-6-1,-1-2 0,2-4-2,-5-1 0,2-1-2,-1 1 1,0 3-2,0 1 0,-1 7-1,-2-1-2,1 10-1,-4 10 0,9-9 0,-9 9 1,12 14 0,-2 6 2,3 4 1,3 7 3,4 4 1,1 3 2,8-2-1,3-1 1,1-3-2,0-10-3,3-4-4,-1-8 0,3-8 0,-3-2 0,-7-12 0,-2-7 0,-4-8 0,-4-7 0,-4-5 0,0-5 0,-7-5 0,-5 1 0,0-5 0,-2 3 0,0 6 0,-2 6 0,1 6 0,-5 9 0,4 6 0,2 5 0,0 12 0,0 0 0,0 7-21,0 12-57,-4-3-4,4 3-1,0-6-5,4 4-4</inkml:trace>
        </inkml:traceGroup>
        <inkml:traceGroup>
          <inkml:annotationXML>
            <emma:emma xmlns:emma="http://www.w3.org/2003/04/emma" version="1.0">
              <emma:interpretation id="{A0CAFDBF-842C-4681-A5B0-BD176E00B0A6}" emma:medium="tactile" emma:mode="ink">
                <msink:context xmlns:msink="http://schemas.microsoft.com/ink/2010/main" type="inkWord" rotatedBoundingBox="8067,10403 8707,10365 8743,10982 8103,11019"/>
              </emma:interpretation>
              <emma:one-of disjunction-type="recognition" id="oneOf28">
                <emma:interpretation id="interp140" emma:lang="ko-KR" emma:confidence="0">
                  <emma:literal>아</emma:literal>
                </emma:interpretation>
                <emma:interpretation id="interp141" emma:lang="ko-KR" emma:confidence="0">
                  <emma:literal>악</emma:literal>
                </emma:interpretation>
                <emma:interpretation id="interp142" emma:lang="ko-KR" emma:confidence="0">
                  <emma:literal>엌</emma:literal>
                </emma:interpretation>
                <emma:interpretation id="interp143" emma:lang="ko-KR" emma:confidence="0">
                  <emma:literal>엥</emma:literal>
                </emma:interpretation>
                <emma:interpretation id="interp144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90214.9584">3276 8058 6,'0'0'55,"0"-14"6,0 14 1,-5-23-2,5 23-30,-10 0-1,10 0-2,-14 11-1,5 2-2,3 3-6,1 2-1,1 0-2,4 0-1,15-5-4,6-4-4,9-8 0,6-1-1,4-10 0,1-7-2,-1-1 0,-4-5-1,-13-2 0,-9 4-1,-13 3-1,-6 5 0,-14 3 0,-10 5 0,-6 5-1,-2 0-1,-2 9-4,2 1-6,7-1-15,6 2-14,5-3-33,19-8-4,0 0-3,0 0-3,17 1 3</inkml:trace>
          <inkml:trace contextRef="#ctx0" brushRef="#br1" timeOffset="90776.5595">3501 8091 37,'-14'-5'65,"14"5"11,-15-8-1,15 8-1,0-17-38,13 9 1,14 2-7,5-1-6,5 1-5,6 0-7,4 1-3,-5 1-3,-2 4-2,-7 0-3,-6 0-4,-5 5-14,-7 2-27,-15-7-32,11 7-2,-11-7-5,0 0-5,-3-6-2</inkml:trace>
          <inkml:trace contextRef="#ctx0" brushRef="#br1" timeOffset="90542.5591">3760 7768 42,'14'-16'55,"-3"-4"4,-7-4-3,-4 13-15,-8 9-24,-2 2 3,-8 8 2,2 8 1,-8 13 0,4 10 2,-4 1-1,6 10-1,2-1-4,6 3-3,5-3-2,5 3-4,4-16-5,7-2 0,3-5-2,1-5 1,0-2-2,-1-6 1,-5 0-3,-2-1-6,-7-5-7,0 2-20,-7-1-42,-7-5-4,2 3-2,-7-9-6,4 0 0</inkml:trace>
        </inkml:traceGroup>
        <inkml:traceGroup>
          <inkml:annotationXML>
            <emma:emma xmlns:emma="http://www.w3.org/2003/04/emma" version="1.0">
              <emma:interpretation id="{209702B8-8521-4660-A176-834E4E5580A5}" emma:medium="tactile" emma:mode="ink">
                <msink:context xmlns:msink="http://schemas.microsoft.com/ink/2010/main" type="inkWord" rotatedBoundingBox="9226,10337 9652,10313 9683,10841 9257,10866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月</emma:literal>
                </emma:interpretation>
                <emma:interpretation id="interp147" emma:lang="ko-KR" emma:confidence="0">
                  <emma:literal>스</emma:literal>
                </emma:interpretation>
                <emma:interpretation id="interp148" emma:lang="ko-KR" emma:confidence="0">
                  <emma:literal>소</emma:literal>
                </emma:interpretation>
                <emma:interpretation id="interp14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92149.3619">4508 7739 22,'3'-13'53,"-1"4"1,-2 9 3,0 0 3,0 0-34,2 20-26,-2 8 31,-8 1-1,1 12-4,-5 2 4,-3 12-2,1-7-3,-3 2-6,4-7-5,0-8-7,2-3-1,3-6-1,4-10 0,4-16 1,-3 8 1,3-8-7,3-13 0,4-3 0,1-8 0,0 0 0,0-7 0,5-4 0,-4 0 0,0-4 0,0-2 0,0-3 0,0 1-6,1 1-2,1 3-1,0 5 1,0 3 1,1 6 2,1 10 1,1 6 1,1 9 4,0 2 0,3 10 2,-2 10 1,2 7-4,-1 5 6,-1 9 2,2 2-1,0 3 1,-3 0 0,0-5-4,-1-3-4,0-9 0,-3-3 0,0-7 0,-4-4 0,0-7 0,-7-10-36,0 0-41,5 10-4,-5-10-3,0-7-6,-7-9-2</inkml:trace>
          <inkml:trace contextRef="#ctx0" brushRef="#br1" timeOffset="92383.3621">4503 7984 22,'-25'2'71,"6"-1"1,5-1 2,14 0-3,0-10-1,6 2-44,11 2-11,12 1-4,3 0 1,4 0-4,-7 1-13,3-43-47,-2 52 52,-12-5 0,-2 0-70,-16 0-3,4-8-6,-9-3-4,1 1-1</inkml:trace>
        </inkml:traceGroup>
      </inkml:traceGroup>
    </inkml:traceGroup>
    <inkml:traceGroup>
      <inkml:annotationXML>
        <emma:emma xmlns:emma="http://www.w3.org/2003/04/emma" version="1.0">
          <emma:interpretation id="{1A98D90D-0E4C-48CE-BE43-137FFE8EFC30}" emma:medium="tactile" emma:mode="ink">
            <msink:context xmlns:msink="http://schemas.microsoft.com/ink/2010/main" type="paragraph" rotatedBoundingBox="1499,12806 25571,12095 25640,14439 1568,151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8D3C5C-3A49-4F37-A74A-376537C45BD3}" emma:medium="tactile" emma:mode="ink">
              <msink:context xmlns:msink="http://schemas.microsoft.com/ink/2010/main" type="inkBullet" rotatedBoundingBox="1513,13292 1741,13285 1745,13423 1517,13429"/>
            </emma:interpretation>
            <emma:one-of disjunction-type="recognition" id="oneOf30">
              <emma:interpretation id="interp150" emma:lang="ko-KR" emma:confidence="0">
                <emma:literal>@</emma:literal>
              </emma:interpretation>
              <emma:interpretation id="interp151" emma:lang="ko-KR" emma:confidence="0">
                <emma:literal>〇</emma:literal>
              </emma:interpretation>
              <emma:interpretation id="interp152" emma:lang="ko-KR" emma:confidence="0">
                <emma:literal>이</emma:literal>
              </emma:interpretation>
              <emma:interpretation id="interp153" emma:lang="ko-KR" emma:confidence="0">
                <emma:literal>9</emma:literal>
              </emma:interpretation>
              <emma:interpretation id="interp154" emma:lang="ko-KR" emma:confidence="0">
                <emma:literal>8</emma:literal>
              </emma:interpretation>
            </emma:one-of>
          </emma:emma>
        </inkml:annotationXML>
        <inkml:trace contextRef="#ctx0" brushRef="#br2" timeOffset="251831.2424">-3307 10693 18,'0'-11'52,"0"11"5,0-17 3,-1 8 4,1 9-33,-4-14-3,4 14 0,-6-8-1,6 8-1,0 0-6,-8-3-4,8 3-4,-10 4-4,6 6-3,-1-1-3,1 3-1,2 1 0,2-3 0,0-10 1,9 13 1,3-11 0,6-2 1,0-4-1,2-5 1,1-3-2,1-1 0,-4 1-1,-3 1-2,-5-1-1,-6 4-1,-4 8 0,-3-10-1,-8 10 1,-5 3-1,-2 4 1,-6 3 0,4 3 2,0 6 0,4-1 0,3-1 1,7 0-1,3-3 3,4-3 0,10-3 0,6-5 0,6-3 1,1-9 1,6-4 1,0-3 0,-2-1 0,-5-2-2,-9-1-1,-6 2 0,-9 6-1,-10 4-1,-7 8-6,-10 0-14,1 9-52,5 13-4,-4-5 1,9 6-7,3-9-3</inkml:trace>
      </inkml:traceGroup>
      <inkml:traceGroup>
        <inkml:annotationXML>
          <emma:emma xmlns:emma="http://www.w3.org/2003/04/emma" version="1.0">
            <emma:interpretation id="{A56A7990-BAA1-470B-93FB-F4319CCC1C1F}" emma:medium="tactile" emma:mode="ink">
              <msink:context xmlns:msink="http://schemas.microsoft.com/ink/2010/main" type="line" rotatedBoundingBox="2565,12774 25571,12095 25610,13407 2604,14086"/>
            </emma:interpretation>
          </emma:emma>
        </inkml:annotationXML>
        <inkml:traceGroup>
          <inkml:annotationXML>
            <emma:emma xmlns:emma="http://www.w3.org/2003/04/emma" version="1.0">
              <emma:interpretation id="{8D94EA5B-EEA6-4AF5-934D-AFA4BBDC03C9}" emma:medium="tactile" emma:mode="ink">
                <msink:context xmlns:msink="http://schemas.microsoft.com/ink/2010/main" type="inkWord" rotatedBoundingBox="2573,13039 3501,13012 3518,13611 2591,13638"/>
              </emma:interpretation>
              <emma:one-of disjunction-type="recognition" id="oneOf31">
                <emma:interpretation id="interp155" emma:lang="ko-KR" emma:confidence="0">
                  <emma:literal>빼</emma:literal>
                </emma:interpretation>
                <emma:interpretation id="interp156" emma:lang="ko-KR" emma:confidence="0">
                  <emma:literal>!</emma:literal>
                </emma:interpretation>
                <emma:interpretation id="interp157" emma:lang="ko-KR" emma:confidence="0">
                  <emma:literal>때</emma:literal>
                </emma:interpretation>
                <emma:interpretation id="interp158" emma:lang="ko-KR" emma:confidence="0">
                  <emma:literal>d</emma:literal>
                </emma:interpretation>
                <emma:interpretation id="interp159" emma:lang="ko-KR" emma:confidence="0">
                  <emma:literal>、</emma:literal>
                </emma:interpretation>
              </emma:one-of>
            </emma:emma>
          </inkml:annotationXML>
          <inkml:trace contextRef="#ctx0" brushRef="#br2" timeOffset="192332.7379">-1988 10520 0,'0'0'27,"-16"-3"2,16 3-28,-10-4-1,10 4 0,-10-6 0,10 6-27,0 0 0</inkml:trace>
          <inkml:trace contextRef="#ctx0" brushRef="#br2" timeOffset="193611.9401">-1733 10527 20,'3'-11'45,"0"1"1,-3 10 0,0 0 0,11 4-38,-7 11-3,1 10 0,-1 1 2,2 9 1,-1-5 3,1 8-1,4-8-2,-4 2 0,6-2 0,-3-8 1,2-2 9,-3-9 0,-8-11 0,11 0-1,-8-11 2,-1-10-4,-1-8-3,-1-3-5,0-2-8,0-1-3,4 2-3,4 0 1,-2 9-1,2 2 1,0 4-2,2 6 1,0 6 0,-2 5 3,2 6 2,-2 13 2,2 3 3,-1 11 1,-1 2 5,5 2-1,1 2 1,2 2-3,-1-2 0,2-4-1,-2-4-1,0-10-4,-4 1-4,3-11-17,-8 37-37,-2-54-6,5-6-6,-7-8-4,3-3-2</inkml:trace>
          <inkml:trace contextRef="#ctx0" brushRef="#br2" timeOffset="193159.5393">-1886 10479 12,'0'0'39,"0"0"4,11 3-22,-11-3 1,0 0 0,0 0 0,0 0 1,0 0-2,0 0-1,0 0-2,0 0-4,0 0-1,0 0 1,-5-8-2,5 8 0,-3-18-4,0 7-3,2-1-1,-3-4 0,-5 2-1,1-1-1,-6 2-1,2 4 0,-9 2 0,3 4-2,-8 3 1,0 9-1,-2 5 0,-2 8 0,0 4 0,-3 8 1,1 4 2,-2 10 1,9 0-2,3 9 2,9 0 1,5 0 0,8-4 0,6-7 0,10-5 2,7-16-1,4-3 2,6-18 0,0-6 1,3-14-1,-5-10 2,0-7-2,-7-8 0,0 0-2,-5-5-1,-9 0-1,-7 2-1,-3 4 0,-3 4-3,-3 7 0,-2 5 0,-2 5-1,-1 8-2,11 11 0,-15-4 0,10 8 0,2 8 0,0 7 1,2 3 0,-2 8 1,3 2 2,0 0 2,3 0 0,5-1 0,2 2-1,5-4-4,6-1-4,-2-7-13,6-4-11,-5-7-12,8 3-28,-6-12-3,1-3 1,-7-14-2</inkml:trace>
        </inkml:traceGroup>
        <inkml:traceGroup>
          <inkml:annotationXML>
            <emma:emma xmlns:emma="http://www.w3.org/2003/04/emma" version="1.0">
              <emma:interpretation id="{025AE76A-7BC0-47CC-BFBC-BEE171FFCD47}" emma:medium="tactile" emma:mode="ink">
                <msink:context xmlns:msink="http://schemas.microsoft.com/ink/2010/main" type="inkWord" rotatedBoundingBox="3538,13173 3864,13164 3885,13906 3560,13916"/>
              </emma:interpretation>
              <emma:one-of disjunction-type="recognition" id="oneOf32">
                <emma:interpretation id="interp160" emma:lang="ko-KR" emma:confidence="0">
                  <emma:literal>y</emma:literal>
                </emma:interpretation>
                <emma:interpretation id="interp161" emma:lang="ko-KR" emma:confidence="0">
                  <emma:literal>니</emma:literal>
                </emma:interpretation>
                <emma:interpretation id="interp162" emma:lang="ko-KR" emma:confidence="0">
                  <emma:literal>Y</emma:literal>
                </emma:interpretation>
                <emma:interpretation id="interp163" emma:lang="ko-KR" emma:confidence="0">
                  <emma:literal>4</emma:literal>
                </emma:interpretation>
                <emma:interpretation id="interp164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194001.9408">-1322 10575 50,'0'0'50,"0"0"2,0 0 0,-2 8-1,2 9-42,0 3-5,0 3 2,7 1 4,2 5 5,2-8 0,5 1 3,10-4-2,-1-9-1,1-7 1,2-2 0,2-6-3,0-12-5,-2-3-5,-6-6-7,0-3-1,-7-3-3,-4 3 0,-2-5 0,-4 9 1,-4 2 5,-1 6 2,0 7 2,0 11 4,-4 4 0,-4 13 2,-2 14 1,-3 3-2,-2 14-3,2 9 3,-1 9 2,-1 5 1,3 2-2,2-2 0,2-3-4,2-5-8,5-10-22,1-7-44,0-17 0,4-13-6,-4-16-7,11-6-3</inkml:trace>
        </inkml:traceGroup>
        <inkml:traceGroup>
          <inkml:annotationXML>
            <emma:emma xmlns:emma="http://www.w3.org/2003/04/emma" version="1.0">
              <emma:interpretation id="{312A67B5-B4CA-4EDF-85DF-4B791CFBDE21}" emma:medium="tactile" emma:mode="ink">
                <msink:context xmlns:msink="http://schemas.microsoft.com/ink/2010/main" type="inkWord" rotatedBoundingBox="4279,12890 7315,12800 7338,13580 4302,13669"/>
              </emma:interpretation>
              <emma:one-of disjunction-type="recognition" id="oneOf33">
                <emma:interpretation id="interp165" emma:lang="ko-KR" emma:confidence="0">
                  <emma:literal>뼈</emma:literal>
                </emma:interpretation>
                <emma:interpretation id="interp166" emma:lang="ko-KR" emma:confidence="0">
                  <emma:literal>ㅵ</emma:literal>
                </emma:interpretation>
                <emma:interpretation id="interp167" emma:lang="ko-KR" emma:confidence="0">
                  <emma:literal>빠</emma:literal>
                </emma:interpretation>
                <emma:interpretation id="interp168" emma:lang="ko-KR" emma:confidence="0">
                  <emma:literal>幽</emma:literal>
                </emma:interpretation>
                <emma:interpretation id="interp169" emma:lang="ko-KR" emma:confidence="0">
                  <emma:literal>域</emma:literal>
                </emma:interpretation>
              </emma:one-of>
            </emma:emma>
          </inkml:annotationXML>
          <inkml:trace contextRef="#ctx0" brushRef="#br2" timeOffset="195811.544">855 10589 49,'-37'9'75,"8"-4"-2,3 1-2,8-5-4,8-1-2,-23-5-57,39-1-3,17 0-2,6-1-1,12-4-1,6 2 0,10-5 0,6 1 2,1-1 0,-2 2 0,1 2-3,-7-1-6,-5 2-13,-4-2-12,-10 3-37,2 2-3,-7-3-3,-2 1-7,-6 0 4</inkml:trace>
          <inkml:trace contextRef="#ctx0" brushRef="#br2" timeOffset="196076.7444">1514 10440 50,'-18'14'78,"-8"1"3,-6 9-2,-4 1-4,-2 4-31,5 4-9,2 0-11,6 1-7,8 2-8,7-6-3,10-6 0,7-6-2,15-11-1,7-7-3,5-4 0,1-12 0,-2-4 0,-8-5 0,-5-3 0,-12 1 0,-10 2 0,-16 0 0,-8 6 0,-7 4-2,-1 3-6,-4 2-13,6 5-21,9 5-37,5-3 3,18 3-6,0 0-4,8-5-3</inkml:trace>
          <inkml:trace contextRef="#ctx0" brushRef="#br2" timeOffset="196731.9456">1569 10469 11,'15'0'64,"-15"0"1,0 0 1,4 6 2,-4-6 2,6 18-42,-5 1-6,2 6-2,-2 10 1,2 3 0,-2 1-4,1 4-5,-2 1-3,0-5-3,0-5-2,0-6-1,0-10 1,0-3-4,0-15 0,0 0 0,0 0 0,-2-16 0,1 1 0,-2-7 0,3-2 0,-4-1 0,-1-4-2,-1 0-2,1 1 0,2-5 0,2 4 0,1-5 1,0-1 0,6 2 0,8-2 1,3 2-1,6 4 1,5 1 0,1 1 0,4 8 0,-2 6 1,5 8 1,-5 5 1,-1 7 0,-5 5 0,-6 12 1,-4 4 0,-8 5 1,-7 4-1,-3 0 0,-12 1 1,-6-2-1,-2 0 0,-5-8 0,4-4 0,-3-3-1,5-8 0,3-2-1,8 1 0,11-12 1,-8 15 0,8-15 1,18 16 2,7-9 0,8 3-2,5 2-2,8-2 0,3 4 0,6-3 0,-1 2 0,0-3 0,-4 4 0,-8-3 0,-5-2 0,-5 2 0,-7 0-76,-10-5-4,-4-2 0,-11-4-6,-8-2-6,-14-14 0</inkml:trace>
          <inkml:trace contextRef="#ctx0" brushRef="#br2" timeOffset="194672.742">-545 10609 8,'-12'-13'54,"3"6"0,-2 0-4,11 7-1,4-13-32,-4 13-9,0 0-4,7 11-1,2 1 2,0 7 0,5 0 4,3 10 3,0-4 0,3 4 2,0 2-1,0-4 1,0-1-2,1-10 3,-2 1 2,-1-13-1,-1-1 1,4-12 0,-5-12-1,1-3-2,-1-7-3,1-7-4,-2-1-4,0-1-1,-1 1-2,-2 4 0,-1 3-1,2 3-1,-5 5-4,6 10-7,-2 2-13,-1 7-16,4 5-32,-5 3-1,5 4-6,-4 0-2,7 7 8</inkml:trace>
          <inkml:trace contextRef="#ctx0" brushRef="#br2" timeOffset="195125.1428">-20 10691 5,'-11'4'56,"11"-4"1,0 0-1,-10-2 0,10-24-27,0 26-11,7-5-5,4 5-3,3 0-3,5 0-2,5 0 2,3 0 2,5 0-2,3-3 0,3-5 0,-2 0 0,0-6 0,-7-2 0,0-6-1,-7 0-2,-3-3 0,-11 0-2,-5 0-1,-4 6-1,-12 2 0,-5 9 1,-11 8 2,-4 3 2,-5 11 1,-2 5 2,3 8 0,-1 2 0,5 1 0,7 1-2,10-4-1,7-2 0,9-1-1,6-5 1,10-2 0,12-6-2,8-1-8,4-9-13,4 2-18,5-1-35,1-2 22,2-5-29,-6-9-6,-1 4 1</inkml:trace>
          <inkml:trace contextRef="#ctx0" brushRef="#br2" timeOffset="195561.9435">636 10565 35,'14'-18'76,"-2"7"0,-8-2-5,-4 13-3,0-8-1,-13 10-46,-7 8-10,1 8-5,-2-1-1,-2 7 0,4 3 0,1 2 1,3-2 0,12 0 0,4-5 1,14-3-1,6-3 2,11-11-1,5-5 2,11-3-1,4-11-6,2-7-2,-1-6 0,-2-8 0,-7-3 0,-4-7 0,-11-2 0,-9-4 0,-7 1-5,-11 2-1,-2 0 0,-8 2 6,-4 9-5,-3 5 1,1 9 0,1 9-1,1 5 0,12 9 0,-10 15 5,9 16-2,4 17 1,1 5 1,7 12 2,-6 3 1,11 7 3,-5-7 1,5 1 0,-3-16-5,0-9-5,-2-11-12,2-12-58,5-9-2,-18-12-3,15-12-5,-15-12-4</inkml:trace>
          <inkml:trace contextRef="#ctx0" brushRef="#br2" timeOffset="272516.8786">2439 10444 25,'-6'-11'81,"6"11"-1,-11-14 0,11 14-5,-12-10-1,1 2-47,11 8-8,-7-8-11,7 8-4,0 0-6,0 0-8,0 0-17,5 10-14,-5-10-34,14 12 0,-14-12-5,18 3-3,-10-3 3</inkml:trace>
          <inkml:trace contextRef="#ctx0" brushRef="#br2" timeOffset="272314.0783">2440 10611 25,'0'0'59,"-10"0"0,10 0-2,0 0-1,0 0-28,0 0-4,-2 15-4,2-5-6,0 4 1,2 2 2,2 1 2,1-2-4,-1 0-4,-3-1-2,0-1-2,4-3-1,-5-10 0,6 12 0,-6-12 0,0 0 0,6 9-4,-6-9-8,0 0-22,0 0-42,4-5-1,-4 5-6,0-24-5,0 9-5</inkml:trace>
        </inkml:traceGroup>
        <inkml:traceGroup>
          <inkml:annotationXML>
            <emma:emma xmlns:emma="http://www.w3.org/2003/04/emma" version="1.0">
              <emma:interpretation id="{7CC35178-0D8C-4695-B9FE-C319899281DD}" emma:medium="tactile" emma:mode="ink">
                <msink:context xmlns:msink="http://schemas.microsoft.com/ink/2010/main" type="inkWord" rotatedBoundingBox="7497,12640 10540,12550 10568,13495 7525,13585"/>
              </emma:interpretation>
              <emma:one-of disjunction-type="recognition" id="oneOf34">
                <emma:interpretation id="interp170" emma:lang="ko-KR" emma:confidence="0">
                  <emma:literal>岣</emma:literal>
                </emma:interpretation>
                <emma:interpretation id="interp171" emma:lang="ko-KR" emma:confidence="0">
                  <emma:literal>峒</emma:literal>
                </emma:interpretation>
                <emma:interpretation id="interp172" emma:lang="ko-KR" emma:confidence="0">
                  <emma:literal>吶</emma:literal>
                </emma:interpretation>
                <emma:interpretation id="interp173" emma:lang="ko-KR" emma:confidence="0">
                  <emma:literal>哃</emma:literal>
                </emma:interpretation>
                <emma:interpretation id="interp174" emma:lang="ko-KR" emma:confidence="0">
                  <emma:literal>哺</emma:literal>
                </emma:interpretation>
              </emma:one-of>
            </emma:emma>
          </inkml:annotationXML>
          <inkml:trace contextRef="#ctx0" brushRef="#br2" timeOffset="202659.9559">4580 10418 39,'0'0'74,"-10"40"-1,16-40 1,6 11-2,10-11-23,10-3-20,5-4-4,9 2-7,5-3-5,0-1-2,-2 3-3,-3-1-2,-6 4-6,-11 0-6,-9 3-23,0 3-44,-20-3-4,0 0-2,-15-3-7,5 0-3</inkml:trace>
          <inkml:trace contextRef="#ctx0" brushRef="#br2" timeOffset="203642.7577">5021 10088 23,'-12'-5'62,"2"4"4,10 1-1,-5-12 0,5 12-38,4-8-4,16 7-7,9-4-2,4 3 0,10-1 1,-2 0-2,6 1-2,-1 1-1,-4-1 0,-3 2-1,-6-1-1,-3 0-2,-8 1-3,-4 0-4,-4 0-9,-14 0-18,13 0-45,-13 0-1,0 0-5,0 0-5,0 0-1</inkml:trace>
          <inkml:trace contextRef="#ctx0" brushRef="#br2" timeOffset="203346.3572">5225 10062 10,'-7'-13'53,"7"13"10,-5-17 1,5 17-27,-3-9-8,3 9-3,0 0-1,0 0-1,-2 16-4,1 1-3,1 2-5,0 5 2,3 4 1,2 3 3,1 0-3,2-3-3,-2-2-2,2-7-1,-3 1 0,4-7-2,-5-2-4,-4-11-12,3 7-23,-3-7-42,24-1-1,-24-9-6,2-3-7,-5-4-2,2 0 90</inkml:trace>
          <inkml:trace contextRef="#ctx0" brushRef="#br2" timeOffset="203939.1582">5455 9882 51,'13'11'70,"6"3"3,6 8 1,8 7-32,0 9-2,0 9-2,0 30-5,-10 4-6,-6 7-5,-13-3-5,-4-3-3,-14-4-4,-8-7-10,-8-9 0,-3-26 0,0-9 0,1-4-17,22-1-61,-14-11-2,7 2-3,3-9-8,14-4-3</inkml:trace>
          <inkml:trace contextRef="#ctx0" brushRef="#br2" timeOffset="272953.6795">2667 10544 26,'-2'9'52,"2"-9"7,-9 13-1,5 0 2,3-5-41,1 1 0,0 4 2,0-1 1,0 2-5,0-1-2,1 1-4,1-1 0,-2-2-5,1-1 1,-1-10 3,3 8 0,-3-8-1,2-6 0,3-7-1,-3-5 0,7-4-2,-3-3-1,6-4-5,0 3-1,6 0 2,0 6 0,2 4 0,1 9 2,3 7 1,-4 3 2,2 10 0,-5 6 1,-3 6-1,-2 2 0,-5 3-3,-3-4-3,-1 0 0,-3-3 0,1-3 0,-1 3-43,0-23-33,7 11-3,-7-11-3,10-14-7,-3-8-4</inkml:trace>
          <inkml:trace contextRef="#ctx0" brushRef="#br2" timeOffset="201396.3536">3092 10848 23,'-7'17'50,"3"-5"5,-2-3 4,6-9 6,-7 12-38,7-12-1,0 0-1,0 0-1,3-12 0,5-5-1,5-11-6,2-1-8,0-8-6,3-6-1,-1-1 0,2-9-1,-1 0 0,-4 3-1,-3 2 0,0 1-1,0 1 0,-5 3 0,1 3 0,-5 6 1,-2 1 0,0 7 0,0 4-2,-3 8 0,2 2 0,1 12 0,8 15 4,6 16 1,4 11 2,4 6 0,0 6 2,8 6 1,0-1 1,3 3 0,-2-18-3,-2-5-1,1-6-1,0-7-1,-1-7 1,-4-5 0,0-4 0,-6-9 0,0-1 1,-5-7-5,-1-9 0,-1-3 0,-4-10 0,-1-7 0,-4-7 0,2-4 0,-2-4 0,-3-3 0,2-2 0,-1 0 0,-1 1 0,0 6 0,0 7 0,-1 5 0,1 6 0,-2 7 0,1 6 0,-1 6-4,2 12-4,0 0-7,0 0-17,0-39-21,3 98-21,8-49-8,7 6-3,-1-5-2</inkml:trace>
          <inkml:trace contextRef="#ctx0" brushRef="#br2" timeOffset="201755.1543">4354 9971 43,'8'-13'48,"-8"13"7,-5-7 3,5 7-32,-22 24 0,-10 6 1,-27 42 7,5 12 1,-5 0 1,11 5-6,5-3-4,13 4-6,9-11-3,13-3-3,26-40-9,8-5-2,10-2 1,-1-9-3,3-2-4,-1-4-7,-4-1-26,-15-8-40,12-5-1,-12-11-4,3-4-4,-9-13-4</inkml:trace>
          <inkml:trace contextRef="#ctx0" brushRef="#br2" timeOffset="202394.7555">4869 10102 19,'5'-13'58,"-3"-4"1,-2 7 3,0 10 0,-13 0-39,-1 11 1,-4 12 2,-17 32 2,1 6 1,-6 13-3,0 6-2,-1 2-3,4-3-2,-1 0-3,8-7-6,16-30-8,2-9 1,5-11-3,4-14 0,3-8 0,0 0 0,11-17 0,-1-8 0,2-6 0,1-5 0,-1-4 0,3-3-3,-1-2-12,1-2-2,-2 0-1,0-2 1,0-1 2,3 1 15,5 3-14,-5 3 5,8 3 3,-6 9 4,4 6 2,-4 6 2,5 8 2,-9 11 2,1 10 1,0 11 2,2 24 3,-1 10 1,-2 5 0,3 4 0,-4 5-1,4-3-1,-5-6-2,1-6-4,-5-23-5,0-10 0,-1-4 0,0-7 0,-7-10 0,8 11 0,-8-11-17,0 0-60,-4 10 6,4-10-11,-5-7-6,-8-7-4,5 3 8</inkml:trace>
        </inkml:traceGroup>
        <inkml:traceGroup>
          <inkml:annotationXML>
            <emma:emma xmlns:emma="http://www.w3.org/2003/04/emma" version="1.0">
              <emma:interpretation id="{35567421-84F3-40C5-85D2-D90AE6F7C086}" emma:medium="tactile" emma:mode="ink">
                <msink:context xmlns:msink="http://schemas.microsoft.com/ink/2010/main" type="inkWord" rotatedBoundingBox="11200,12758 11392,12752 11408,13298 11216,13303"/>
              </emma:interpretation>
              <emma:one-of disjunction-type="recognition" id="oneOf35">
                <emma:interpretation id="interp175" emma:lang="ko-KR" emma:confidence="0">
                  <emma:literal>i</emma:literal>
                </emma:interpretation>
                <emma:interpretation id="interp176" emma:lang="ko-KR" emma:confidence="0">
                  <emma:literal>ⅰ</emma:literal>
                </emma:interpretation>
                <emma:interpretation id="interp177" emma:lang="ko-KR" emma:confidence="0">
                  <emma:literal>℃</emma:literal>
                </emma:interpretation>
                <emma:interpretation id="interp178" emma:lang="ko-KR" emma:confidence="0">
                  <emma:literal>j</emma:literal>
                </emma:interpretation>
                <emma:interpretation id="interp17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206123.1621">6395 10128 33,'-11'-5'61,"-3"-6"1,3 2-4,-1-4-1,4 6-45,8 7-3,0 0-8,0 0-10,-5 13-11,7 5-37,5-4-1,20 0-2,2 2 1</inkml:trace>
          <inkml:trace contextRef="#ctx0" brushRef="#br2" timeOffset="205920.3615">6449 10351 36,'-2'23'60,"-6"36"7,8-40 0,4 5-22,3 2-13,0-3-4,1-1-4,2-4-5,1-3-5,1-3-4,-3-1-1,0-3-2,-9-8-3,15 9-5,-15-9-16,11 3-22,-11-3-26,0 0-5,0 0-5,-4-20-4,-3-4 3</inkml:trace>
        </inkml:traceGroup>
        <inkml:traceGroup>
          <inkml:annotationXML>
            <emma:emma xmlns:emma="http://www.w3.org/2003/04/emma" version="1.0">
              <emma:interpretation id="{8914AEFD-78E1-427B-BB72-14F97301B456}" emma:medium="tactile" emma:mode="ink">
                <msink:context xmlns:msink="http://schemas.microsoft.com/ink/2010/main" type="inkWord" rotatedBoundingBox="11550,12925 11917,12914 11929,13300 11561,13311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5</emma:literal>
                </emma:interpretation>
                <emma:interpretation id="interp183" emma:lang="ko-KR" emma:confidence="0">
                  <emma:literal>8</emma:literal>
                </emma:interpretation>
                <emma:interpretation id="interp18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206528.7628">7006 10251 26,'-12'0'42,"-5"0"5,-3-8-25,-5 8 3,-5 6 1,-3 1 5,-3 2 0,3 1-1,-3 1-4,6 2-2,7 1-3,7-1-1,14 0-5,9-1-4,16 3-3,10-1-2,14 2-1,1-2 0,6 2-1,-6 1-2,-2-2 2,-13 2 3,-13 1-1,-13 2 2,-11 1 1,-17-3 0,-14 2 0,-8-5 0,-5 1-1,-3-6-7,4 3-15,4-5-58,6-8-4,16-4-2,6-10-5,15-3-6,11-9 4</inkml:trace>
        </inkml:traceGroup>
        <inkml:traceGroup>
          <inkml:annotationXML>
            <emma:emma xmlns:emma="http://www.w3.org/2003/04/emma" version="1.0">
              <emma:interpretation id="{659B58AD-439A-449F-9027-5C2D99637820}" emma:medium="tactile" emma:mode="ink">
                <msink:context xmlns:msink="http://schemas.microsoft.com/ink/2010/main" type="inkWord" rotatedBoundingBox="12958,12467 17555,12332 17588,13435 12991,13570"/>
              </emma:interpretation>
              <emma:one-of disjunction-type="recognition" id="oneOf37">
                <emma:interpretation id="interp185" emma:lang="ko-KR" emma:confidence="0">
                  <emma:literal>뼤</emma:literal>
                </emma:interpretation>
                <emma:interpretation id="interp186" emma:lang="ko-KR" emma:confidence="0">
                  <emma:literal>뻬</emma:literal>
                </emma:interpretation>
                <emma:interpretation id="interp187" emma:lang="ko-KR" emma:confidence="0">
                  <emma:literal>뼈</emma:literal>
                </emma:interpretation>
                <emma:interpretation id="interp188" emma:lang="ko-KR" emma:confidence="0">
                  <emma:literal>翊</emma:literal>
                </emma:interpretation>
                <emma:interpretation id="interp189" emma:lang="ko-KR" emma:confidence="0">
                  <emma:literal>嶰</emma:literal>
                </emma:interpretation>
              </emma:one-of>
            </emma:emma>
          </inkml:annotationXML>
          <inkml:trace contextRef="#ctx0" brushRef="#br3" timeOffset="212456.7732">9748 10261 12,'0'0'64,"-10"-5"7,10 5-2,0 0-2,0-9-28,10 4-39,8 0 0,0-2 0,1-3 25,6 6-25,1-6 0,0 4 3,-4-2-16,2-1-14,-4 1-10,-3-2-30,4 0-4,-5-4 24,-5 1 0,-3-5 23,-1 1 17,0-1 15,-5 3 13,2-1 35,-4 1 1,0 15-19,0 0 5,-9 0-3,7 13-1,-5 7-4,1 9-4,-3 17-2,0 6-3,2-7-6,2 3-5,5-3-2,-1-6-3,1-2-5,1-9-4,9-16-12,-10-12-24,-5 7-41,14-7-1,-5-7-6,8-3-4,-6-10-2</inkml:trace>
          <inkml:trace contextRef="#ctx0" brushRef="#br3" timeOffset="212768.7738">10236 10123 46,'0'0'71,"-7"5"2,-3 18 7,7 11-34,3-7-4,10 8-2,14-10-6,10-1-9,6-10-9,10-6-4,1-20-7,-3-11-5,-11-1 1,-12-3-1,-16 1 0,-14 3-1,-17 3 0,-13 5-3,-6 3-3,-7 9-10,0 1-20,1 2-39,10 6 0,3-2-6,14 1-2,3-5-3</inkml:trace>
          <inkml:trace contextRef="#ctx0" brushRef="#br3" timeOffset="214063.576">10885 10159 7,'11'-15'42,"-11"15"0,8-1-23,-8 1-1,8-9 0,-8 9-1,9-8-2,-9 8-4,0 0 0,11-12-1,-11 12 0,0 0 0,8-6 1,-8 6 0,0 0 2,11-7 0,-11 7-2,0 0-1,11-9-1,-11 9-2,5-10-1,-5 10-2,0-12-1,0 12-1,-1-14-1,1 14 0,-15-13 0,3 4 0,-4 5-1,-4-1 1,-5 5 0,-5 0 1,-8 4 3,3 4 3,-5 6 2,1 2 3,5 5 0,5 5 0,19 8 3,9-5 0,14-1-3,5-9-3,15-1 0,3-10-3,8-4 1,-2-11-8,-13-12 5,-5-3-5,-7 1 1,-2 0-1,-9 1-1,-2 4-1,-4 2 0,0 4-2,0 10 1,0 0 1,0 0 1,0 14 1,1 23 4,6 11 1,3 8 1,-1 8 2,1 5 1,0 1-1,-1 5-8,-3-7 0,-6-19 0,0-5 0,-11-9 0,-7-4 0,-6-12 0,-7-1 0,-12-9 0,0-2 0,-5-7 0,-2-2 0,6-8 0,2-2 0,4-2 0,8-3 0,8-4 0,10 1 0,6-2 0,6 0 0,11-2 0,7-2 0,7 2 0,2 3 0,4 6 0,-1-2 0,2 4 0,-5 5-9,-2 29-50,1-22-24,-5-4 0,1 0-6,-7-9-4,6 1 2</inkml:trace>
          <inkml:trace contextRef="#ctx0" brushRef="#br3" timeOffset="214703.1772">11239 10137 45,'-15'-1'77,"-6"8"-1,-4 15 6,-27 2-6,45 7-36,4-6-6,17 2-8,8-10-9,17 1-6,3-13-3,7-11-5,-9-14-1,-11 1-2,-6-3-1,-17-3 0,-6 2-1,-13-2 1,-6-1-2,-5 6 1,5 0 0,1 7 0,6 0 1,9 2 1,4 4 0,13-1-1,10 3 1,5 4-2,4 1 2,1 8-1,2 5 1,-4 11 1,-5 16 3,-6 7-1,-6-4 2,-5 1 1,-6-4 0,-3-4 2,-1-8-8,0-11 0,0-17 0,0-9 0,4-11 0,2-2 0,-1-9 0,4-4 0,3-2 0,2 2 0,2 1 0,2 2-3,2 11-4,-4 2 2,5 14 2,-3 5 2,-3 8 2,-3 14 2,2 21 3,-13-1 3,8 5-9,-9-7 0,8 6 0,-7-9 0,10-1-20,18-15-55,-29-21-6,24-2-3,-12-15-5,9-1-6</inkml:trace>
          <inkml:trace contextRef="#ctx0" brushRef="#br3" timeOffset="215202.378">12158 10150 6,'8'-10'56,"1"-4"4,-2 3 0,-7 11 2,1-16-33,-1 16-5,-14-11-2,0 9 2,-8 2-2,-4 0 2,-8 9-1,-1 10-1,-3 11 2,11 9-4,5-5-2,16 0-3,6-3-15,11-1 0,13-11 0,14-8 0,6-17 0,-3-6 0,-1-6 0,-7-2 0,-7 1 0,-4-3 0,-5 2 0,-12 6 0,-5 14-2,0 0 4,0 0-2,2 18 0,0 1 0,4 4 0,4-2 0,6 2 0,9-9 0,5-5 0,5-3 0,3-1 0,1-5-14,-5-3-61,-16-7 15,8-10-24,2-4-7,-11-6 91,0 2-96,-10-11 5</inkml:trace>
          <inkml:trace contextRef="#ctx0" brushRef="#br3" timeOffset="209913.9687">8249 10318 4,'0'-8'34,"-2"-3"3,2-2-25,0 1 2,4-1 2,-4 1 1,4 2-2,-2-5 0,2 2-15,-15-2 0,11 6 15,0-2 0,0 11-3,-11-8 1,-7 19 9,-1 13 3,-6 7-1,18 9-1,-16 1 0,5 5-1,2-3 1,14 1 0,13-18-13,11-7-2,15-6-1,10-9-1,8-4-2,1-8-1,4-6-2,-5-7-1,-10-6 0,-7-3-2,-19-1 0,-12-4-1,-10 1 0,-16-4 3,-12 8 0,-7 3-3,-6 10 1,-2 0 0,5 8-4,1-1-10,8 9-12,5 2-11,27-1-30,0 0-4,15 6-4,10 0-2</inkml:trace>
          <inkml:trace contextRef="#ctx0" brushRef="#br3" timeOffset="210522.3696">8673 10174 23,'10'-18'51,"-2"8"1,-4 0-2,-4 10-28,0 0 2,8 8 0,-8 23 3,4-3-3,-1 11-5,3-3 0,-1 8 0,3-7-2,-2 4-4,1-11-3,-2-17-6,-2-4 1,-3-9 0,0 0-1,0-15-1,-7-3 1,0-5-1,-1-7-1,-2-2-2,1-7 0,2-1-2,1 3-1,6 1 0,5-1 1,6 5-2,9 1 0,5 7 0,8 5 1,0 6 1,4 8 1,1 5-1,-5 4 2,-4 7-1,-10 11 1,-3 3 0,-17 14 2,-11 1 0,-6-4 1,-11 0-1,1-3 1,-2-4 0,2-5 0,-1-4-1,17-14-2,12-6 1,-11 9 0,11-9 2,8 9 0,6-4 0,9 1 1,6 1 2,6 0 0,2 2 0,3 3-1,1 0-1,-3 3-6,-5-2-17,-7-1-50,-4 3-1,-11-3-5,3-6-5,-14-6-5</inkml:trace>
          <inkml:trace contextRef="#ctx0" brushRef="#br3" timeOffset="211302.3712">9164 10142 14,'-18'-1'68,"5"-6"2,4 4-1,9 3-6,0 0-32,16-4-3,8-1-3,11 1-6,8-2-7,7 0-3,9-1-1,-4 4-1,2 0-1,-8 2-2,-5 1-6,-9 0-9,-5 4-20,-9 4-39,-12 0-2,0-2-5,-9-6-5,0 0 2</inkml:trace>
          <inkml:trace contextRef="#ctx0" brushRef="#br3" timeOffset="211021.5707">9414 10074 37,'0'-12'54,"0"12"9,-38-11-27,38 11-1,0 0-2,0 0-2,0 0-2,0 11-2,0 6-4,5 24 0,-2-3-5,7 9 1,-8-7-1,11 1-3,-9-5-3,4-2-4,-1-7-4,-3-17-13,-4-10-27,0 0-38,10 3 0,-10-10-7,0-3-6,-4-5-1</inkml:trace>
          <inkml:trace contextRef="#ctx0" brushRef="#br3" timeOffset="212082.3725">9719 10062 16,'-1'-7'28,"1"7"-27,0 0 2,0 0 1,0 0 3,0 0 5,0 0 2,0 0 3,0 0 5,0 0 5,0 0 6,-6 9 2,6 1-2,1 2 0,-1 10-3,7 16 1,-4-3-3,5 4-5,-4-4-7,2 1-2,-3-5-5,1-1-5,1-12-6,-5-18-20,0 0-20,9 4-28,-9-4-3,4-18-7,-3 5-2</inkml:trace>
          <inkml:trace contextRef="#ctx0" brushRef="#br3" timeOffset="215576.7787">12595 9682 26,'0'-11'55,"0"11"5,-1-11 3,1 11-25,-9 11 2,8 10 0,1 11-4,1 9 0,5 12-5,-1 11-2,5 6-4,9 19-5,-2-9-8,1-4-12,-7-11 0,3-6 0,-6-14 0,4-10-11,-6-25-44,-12-10-27,6 0 0,-20-23-6,13-3-8,-8-8 4,10-2 92</inkml:trace>
        </inkml:traceGroup>
        <inkml:traceGroup>
          <inkml:annotationXML>
            <emma:emma xmlns:emma="http://www.w3.org/2003/04/emma" version="1.0">
              <emma:interpretation id="{383D7002-8747-4789-93E6-F73F58C5DDA9}" emma:medium="tactile" emma:mode="ink">
                <msink:context xmlns:msink="http://schemas.microsoft.com/ink/2010/main" type="inkWord" rotatedBoundingBox="18145,12332 19313,12297 19338,13145 18170,13180"/>
              </emma:interpretation>
              <emma:one-of disjunction-type="recognition" id="oneOf38">
                <emma:interpretation id="interp190" emma:lang="ko-KR" emma:confidence="0">
                  <emma:literal>통</emma:literal>
                </emma:interpretation>
                <emma:interpretation id="interp191" emma:lang="ko-KR" emma:confidence="0">
                  <emma:literal>헝</emma:literal>
                </emma:interpretation>
                <emma:interpretation id="interp192" emma:lang="ko-KR" emma:confidence="0">
                  <emma:literal>경</emma:literal>
                </emma:interpretation>
                <emma:interpretation id="interp193" emma:lang="ko-KR" emma:confidence="0">
                  <emma:literal>궁</emma:literal>
                </emma:interpretation>
                <emma:interpretation id="interp194" emma:lang="ko-KR" emma:confidence="0">
                  <emma:literal>%</emma:literal>
                </emma:interpretation>
              </emma:one-of>
            </emma:emma>
          </inkml:annotationXML>
          <inkml:trace contextRef="#ctx0" brushRef="#br2" timeOffset="223485.9926">13319 9965 48,'-18'-7'76,"7"-1"0,8-3-3,7 1-2,14-11-30,18 9-14,15 2-12,8 0-7,13 3-1,1 0-5,5 7-25,-2 0-46,-13 4-2,-9 2-5,-15-3-5,-8 5-2</inkml:trace>
          <inkml:trace contextRef="#ctx0" brushRef="#br2" timeOffset="223189.5921">13658 10495 39,'-9'0'59,"-3"-2"8,12 2 2,-17-9-28,17 9-4,-12-9-2,12 9-2,-6-9-4,6 9-8,-2-13-5,2 1-6,0-3-3,5-6-2,2-5-2,1-11-1,1-6-2,-3-5 0,5-4 0,1-5 0,-3-3-1,-3-2 0,-2-2-2,-1 4 1,-3 5-1,0 3 0,-3 6 1,-3 9-1,-1 6-1,2 11 1,-1 11 1,6 9 1,-7 19 0,5 14 3,2 9 0,0 11 2,0 8 2,-2 6 1,2 5 0,9 12 2,0-12-1,8-2-1,-1-12 0,9-7-1,3-14-4,5-7-2,1-12 0,-3-18 0,-1 0 0,3-10 0,0-7 0,0-3-3,0-2-4,3-5 1,0-1 0,0-2 6,-3 3-6,-4 2 1,-5 6 1,-4 5 0,-9 4 1,-11 10 1,-14 16 6,-7 10 0,1 5 2,0 4 0,5 2 1,8-2 1,7 0 1,15-8-7,21-18-2,7-5 0,7-4 0,2-10 0,-5-8 0,-9-7 0,-7-5 0,-13-7 0,-16 6 0,-13-3 0,-12 1 0,-11 4 0,-4 5 0,-6 4 0,-1 9 0,5 7 0,7-3 0,8 7-13,3 0-22,8 0-44,14 0-2,-11 12-3,11-12-6,0 0 0</inkml:trace>
        </inkml:traceGroup>
        <inkml:traceGroup>
          <inkml:annotationXML>
            <emma:emma xmlns:emma="http://www.w3.org/2003/04/emma" version="1.0">
              <emma:interpretation id="{FD7E13C6-42E5-44E6-9EFC-BD7B9296DC35}" emma:medium="tactile" emma:mode="ink">
                <msink:context xmlns:msink="http://schemas.microsoft.com/ink/2010/main" type="inkWord" rotatedBoundingBox="19973,12667 20884,12640 20897,13093 19986,13120"/>
              </emma:interpretation>
              <emma:one-of disjunction-type="recognition" id="oneOf39">
                <emma:interpretation id="interp195" emma:lang="ko-KR" emma:confidence="0">
                  <emma:literal>와</emma:literal>
                </emma:interpretation>
                <emma:interpretation id="interp196" emma:lang="ko-KR" emma:confidence="0">
                  <emma:literal>다</emma:literal>
                </emma:interpretation>
                <emma:interpretation id="interp197" emma:lang="ko-KR" emma:confidence="0">
                  <emma:literal>의</emma:literal>
                </emma:interpretation>
                <emma:interpretation id="interp198" emma:lang="ko-KR" emma:confidence="0">
                  <emma:literal>아</emma:literal>
                </emma:interpretation>
                <emma:interpretation id="interp199" emma:lang="ko-KR" emma:confidence="0">
                  <emma:literal>바</emma:literal>
                </emma:interpretation>
              </emma:one-of>
            </emma:emma>
          </inkml:annotationXML>
          <inkml:trace contextRef="#ctx0" brushRef="#br2" timeOffset="224687.1947">15161 10153 49,'-14'-11'60,"14"11"-2,-14-15 0,14 15-29,-19-4-5,19 4-9,0 0-1,-4 5-3,4-5-1,19 15 1,5-2-2,6-6 1,4 0 0,9-7-10,0 0 8,5-7-1,-2-4-1,-12-4-2,-6-4-3,-6-3 0,-7 1-2,-8 2 0,-6 2-1,-8-2-1,-7 4-1,-9 3-1,-5 5 1,-5 6 1,-4 1 3,-4 7 2,0 10 4,-4 6 3,7 7 1,9 14 4,7 6 2,14-1 0,8 1-1,15-2-1,16-7-2,16-8-2,10-7-1,1-20-7,6-6-4,-2-6-6,0-11-10,-8-10-14,-8 4-13,-10-7-35,-5-1-2,-13 1 82,-3-2 0,-9 2-86,-1 3-1</inkml:trace>
          <inkml:trace contextRef="#ctx0" brushRef="#br2" timeOffset="224999.1952">15741 10023 52,'0'0'63,"0"0"4,3 5 3,0 14-30,-3 5-7,7 28 0,-2 0 3,6 2-7,-1-4-5,5 2-4,3-12-5,2-5-3,4-17-1,-1-21-5,2-14-6,-6-5 0,-1-11 0,-1-3 0,-2-8 0,-3 0 0,-3 5 0,0-4 0,-3 4 0,-3 4 0,1 3 0,-3 8 0,-1 7-11,0 7-15,0 10-16,0 0-38,0 0 6,-7 6-12,7 6-2,0 0 2</inkml:trace>
        </inkml:traceGroup>
        <inkml:traceGroup>
          <inkml:annotationXML>
            <emma:emma xmlns:emma="http://www.w3.org/2003/04/emma" version="1.0">
              <emma:interpretation id="{891883E8-2E60-4C5C-A94E-716892977ADD}" emma:medium="tactile" emma:mode="ink">
                <msink:context xmlns:msink="http://schemas.microsoft.com/ink/2010/main" type="inkWord" rotatedBoundingBox="20967,12636 21410,12623 21421,13022 20978,13035"/>
              </emma:interpretation>
              <emma:one-of disjunction-type="recognition" id="oneOf40">
                <emma:interpretation id="interp200" emma:lang="ko-KR" emma:confidence="0">
                  <emma:literal>e</emma:literal>
                </emma:interpretation>
                <emma:interpretation id="interp201" emma:lang="ko-KR" emma:confidence="0">
                  <emma:literal>으</emma:literal>
                </emma:interpretation>
                <emma:interpretation id="interp202" emma:lang="ko-KR" emma:confidence="0">
                  <emma:literal>은</emma:literal>
                </emma:interpretation>
                <emma:interpretation id="interp203" emma:lang="ko-KR" emma:confidence="0">
                  <emma:literal>c</emma:literal>
                </emma:interpretation>
                <emma:interpretation id="interp20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225404.7959">16130 10153 63,'-13'5'71,"13"-5"-3,-11 0-3,11 0 3,21 4-40,18 2-10,-2-6-18,11-1 11,2-10-3,6 3 1,1-11 0,-16-6 0,-4-4-5,-11 5-1,-9-2-1,-13 1 0,-5 6-4,-16 2 2,-9 8-1,-8 6 0,-8 3 1,-5 13 2,-1 7 0,1 4 1,5 4 0,7 5 0,12 9 4,17-1 0,6 2 1,21-5-1,12-4-2,12-6-8,1-2-26,6-1-41,5-21-5,-12-7-5,3-5-7,-12-12-2</inkml:trace>
        </inkml:traceGroup>
        <inkml:traceGroup>
          <inkml:annotationXML>
            <emma:emma xmlns:emma="http://www.w3.org/2003/04/emma" version="1.0">
              <emma:interpretation id="{38A23EA3-6A30-4CA9-BD2F-5D4F5287FFA4}" emma:medium="tactile" emma:mode="ink">
                <msink:context xmlns:msink="http://schemas.microsoft.com/ink/2010/main" type="inkWord" rotatedBoundingBox="21484,12610 22200,12589 22228,13507 21511,13528"/>
              </emma:interpretation>
              <emma:one-of disjunction-type="recognition" id="oneOf41">
                <emma:interpretation id="interp205" emma:lang="ko-KR" emma:confidence="0">
                  <emma:literal>영</emma:literal>
                </emma:interpretation>
                <emma:interpretation id="interp206" emma:lang="ko-KR" emma:confidence="0">
                  <emma:literal>엌</emma:literal>
                </emma:interpretation>
                <emma:interpretation id="interp207" emma:lang="ko-KR" emma:confidence="0">
                  <emma:literal>성</emma:literal>
                </emma:interpretation>
                <emma:interpretation id="interp208" emma:lang="ko-KR" emma:confidence="0">
                  <emma:literal>凹</emma:literal>
                </emma:interpretation>
                <emma:interpretation id="interp209" emma:lang="ko-KR" emma:confidence="0">
                  <emma:literal>엄</emma:literal>
                </emma:interpretation>
              </emma:one-of>
            </emma:emma>
          </inkml:annotationXML>
          <inkml:trace contextRef="#ctx0" brushRef="#br2" timeOffset="225841.5967">16620 10009 0,'0'0'48,"3"13"2,-3-13 8,6 24 5,18-8-36,-22 8-6,1 13 4,-1-7 1,0 0 6,-2-6-2,0-1-3,-2-12-8,2-11-1,0 0-18,-1-26 0,2 0 14,6-5-3,3-4-1,5 0-7,6-1-2,-1 5 0,8 3-1,5 6-1,-5 2 1,3 6-4,-5 6-3,-1 6-9,-4 2-15,-2 8-15,-6 4-30,-2 2-3,-3-1-3,0 2-2</inkml:trace>
          <inkml:trace contextRef="#ctx0" brushRef="#br2" timeOffset="226231.5974">17030 10024 22,'0'0'65,"-2"-11"6,2 11-2,-11-8-3,11 8-33,-14 4-8,6 4-3,1 4-5,5 3-5,2 0-4,5-1 0,9-1 0,7-3-1,7-4 0,6-5-1,1-1-1,1-7-1,-4-7-1,-5-3-1,-4 0-1,-10-2 0,0 0-1,-9 4-2,0 5-1,-4 10 2,11 0 2,-4 18 2,3 10 3,1 36 4,1 16 1,0 6 3,-3 8-4,-7 1-10,-2 1 0,-7-8 0,-15-8 0,-18-33 0,-9-15 0,-12-12 0,-9-7-71,0 3 10,-8-16-23,10-1-6,1-3-6,19-2 3</inkml:trace>
        </inkml:traceGroup>
        <inkml:traceGroup>
          <inkml:annotationXML>
            <emma:emma xmlns:emma="http://www.w3.org/2003/04/emma" version="1.0">
              <emma:interpretation id="{37EB1E66-2564-4DEB-880E-1566ACC1B463}" emma:medium="tactile" emma:mode="ink">
                <msink:context xmlns:msink="http://schemas.microsoft.com/ink/2010/main" type="inkWord" rotatedBoundingBox="22893,12320 24453,12274 24473,12949 22913,12995"/>
              </emma:interpretation>
              <emma:one-of disjunction-type="recognition" id="oneOf42">
                <emma:interpretation id="interp210" emma:lang="ko-KR" emma:confidence="0">
                  <emma:literal>해</emma:literal>
                </emma:interpretation>
                <emma:interpretation id="interp211" emma:lang="ko-KR" emma:confidence="0">
                  <emma:literal>“</emma:literal>
                </emma:interpretation>
                <emma:interpretation id="interp212" emma:lang="ko-KR" emma:confidence="0">
                  <emma:literal>떼</emma:literal>
                </emma:interpretation>
                <emma:interpretation id="interp213" emma:lang="ko-KR" emma:confidence="0">
                  <emma:literal>얘</emma:literal>
                </emma:interpretation>
                <emma:interpretation id="interp214" emma:lang="ko-KR" emma:confidence="0">
                  <emma:literal>ㆃ</emma:literal>
                </emma:interpretation>
              </emma:one-of>
            </emma:emma>
          </inkml:annotationXML>
          <inkml:trace contextRef="#ctx0" brushRef="#br2" timeOffset="229897.6038">19211 9947 43,'11'-3'73,"-11"3"7,0 12-1,-4 6-3,-4 6-40,-3 8-8,-2 5 1,13 4-1,14-4-9,8-7-6,14-8-6,1-16-7,11-6 0,-2-10 0,8-11 0,-20-15 0,-5-4 0,-7 0 0,-11 1-4,0 4-4,-9 6 0,-2 8 0,-6 4 5,-8 12 2,-2 7 2,-2 13 1,0 6 1,-3 7 1,5 5 0,1 1 1,6 2 0,16 8-2,6-14-7,10 4-21,0-15-51,-25-6-1,50-9 77,-18-7-82,-1-10-5,-15-15-7</inkml:trace>
          <inkml:trace contextRef="#ctx0" brushRef="#br2" timeOffset="229242.4027">18358 9919 36,'0'0'57,"0"0"1,-10 1-2,10-1-32,0 0-4,0 0 0,0 0-2,-8 0-4,8 0-3,0 0-1,0-4-2,0 4 1,-1-13-3,-3 3-3,-5 2-1,-3 0-1,-4 3-1,-7 3 1,-1 4 3,-8 8 3,0 6 3,-2 9 4,1 4 0,2 8 1,1 2 1,18 12 1,6-4-1,13-5-4,10-7-1,18-9-3,8-9-2,14-9 1,5-12-7,0-17 0,0-7 0,-4-3 0,-6-3-3,-7-2 0,-7 2-1,-11 3-1,-9 8 0,-10 5 0,-5 6 2,-3 12 1,-15 0 1,-4 7 2,-3 13 0,-5 6 1,4 8 1,13 9 3,6-4-1,8-1 2,14-9-1,13-6-6,4-9 0,7-11 0,2-11 0,-10-18 0,-7-1 0,-12-6 0,-10 0 0,-8 1 0,-13 0 0,-10 7 0,-9 4 0,-2 9 0,0 2 0,-2 7 0,5 3 0,5 4 0,4 5-10,14 3-21,4-2-19,7-10-18,24 9-12,2-9-6,10-9-3,-1-7 4</inkml:trace>
          <inkml:trace contextRef="#ctx0" brushRef="#br2" timeOffset="229492.0031">18947 9661 46,'15'-23'64,"0"13"7,-1 9 4,-7-9-27,-3 30-9,-4 18-1,-7 16-4,1 6-2,-2 10-7,0-1-8,1 1-4,5 2-4,2-6-9,0-13 0,14-8 0,-8-14-36,5-14-41,1-7-4,-12-10-2,18-23 83,-16-4-92,7 1-4</inkml:trace>
        </inkml:traceGroup>
        <inkml:traceGroup>
          <inkml:annotationXML>
            <emma:emma xmlns:emma="http://www.w3.org/2003/04/emma" version="1.0">
              <emma:interpretation id="{A5B1B440-2431-40BF-87C8-104A279F07D1}" emma:medium="tactile" emma:mode="ink">
                <msink:context xmlns:msink="http://schemas.microsoft.com/ink/2010/main" type="inkWord" rotatedBoundingBox="24558,12614 25073,12599 25082,12900 24567,12916"/>
              </emma:interpretation>
              <emma:one-of disjunction-type="recognition" id="oneOf43">
                <emma:interpretation id="interp215" emma:lang="ko-KR" emma:confidence="0">
                  <emma:literal>m</emma:literal>
                </emma:interpretation>
                <emma:interpretation id="interp216" emma:lang="ko-KR" emma:confidence="0">
                  <emma:literal>머</emma:literal>
                </emma:interpretation>
                <emma:interpretation id="interp217" emma:lang="ko-KR" emma:confidence="0">
                  <emma:literal>M</emma:literal>
                </emma:interpretation>
                <emma:interpretation id="interp218" emma:lang="ko-KR" emma:confidence="0">
                  <emma:literal>새</emma:literal>
                </emma:interpretation>
                <emma:interpretation id="interp219" emma:lang="ko-KR" emma:confidence="0">
                  <emma:literal>서</emma:literal>
                </emma:interpretation>
              </emma:one-of>
            </emma:emma>
          </inkml:annotationXML>
          <inkml:trace contextRef="#ctx0" brushRef="#br2" timeOffset="230521.6049">19746 9938 58,'-4'15'79,"-2"5"3,1 2-6,-4 3-1,5 6-45,-3 4-1,3 5-3,2-5-8,-1-7-4,1-2-3,2-9-2,3-8-5,-3-9-4,8-10 0,-1-15 0,3-5-2,-3-5-14,4-3-4,-4 1-2,1 2 1,0 7 2,3 4 2,-2 4 8,-1 8 9,4 10 7,-12 2 3,21 13 4,-16 8 0,5 3-1,-4 4 0,0 6-2,0 0-2,0-1 4,-5-7-3,3-5-1,-4-12-6,0-9-3,7-7 0,1-9 0,-5-13 0,4-1 0,4-6-3,1 0-7,5 5 0,-1 7-1,8 1 0,-2 5 7,1 11 1,-2 5 5,-2 7 1,-2 8 2,-1 8 1,-2 4 2,-4 5 0,-2 3-1,-3 3-1,0-1 1,4 0-7,-5-10-2,9-6-41,-8-8-26,-5-11 69,15 0-80,-9-14-3,6-7-7,-2-12-6</inkml:trace>
        </inkml:traceGroup>
        <inkml:traceGroup>
          <inkml:annotationXML>
            <emma:emma xmlns:emma="http://www.w3.org/2003/04/emma" version="1.0">
              <emma:interpretation id="{AFE7E2F3-CAF0-4786-BB55-3150DE5BB29E}" emma:medium="tactile" emma:mode="ink">
                <msink:context xmlns:msink="http://schemas.microsoft.com/ink/2010/main" type="inkWord" rotatedBoundingBox="25148,12358 25579,12345 25593,12851 25163,12864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w</emma:literal>
                </emma:interpretation>
                <emma:interpretation id="interp222" emma:lang="ko-KR" emma:confidence="0">
                  <emma:literal>카</emma:literal>
                </emma:interpretation>
                <emma:interpretation id="interp223" emma:lang="ko-KR" emma:confidence="0">
                  <emma:literal>M</emma:literal>
                </emma:interpretation>
                <emma:interpretation id="interp224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231208.0061">20365 9929 31,'0'0'70,"-5"0"8,-1 9-1,-4 5-3,-1 8-42,7 2-2,-4 9-2,3-2-5,1 3-8,3-2-3,1-5-2,0-5-2,0-10 0,0-12-8,0 0 3,0 0-3,-3-13-2,0-5-3,-1-3-8,-1 2-7,3 0-8,1 2-5,1 0-3,0 3 3,0-3 2,4 0 1,4 0 4,1 3 8,2-5 14,0 5 13,2-2 8,0 2 5,2 3 0,3 2 3,-8 6 3,3 3 2,-13 0-2,16 20-5,-12 1-5,1 2-1,-2 5-1,-2 1-2,6 1-3,0-6-3,8-3-5,0-4-3,6-9 0,0-6 0,-1-2 0,2-10 0,2-11 0,-3-5 0,-4-6 0,1-7 0,-5-5 0,-2-4 0,-2 0 0,0 2 0,-4 6 0,-1 4 0,-1 6 0,-1 9 0,-1 10 0,-1 11 0,0 0-31,0 11-51,0 3-2,-1 3-2,-4-1-6,5 3-2</inkml:trace>
        </inkml:traceGroup>
      </inkml:traceGroup>
      <inkml:traceGroup>
        <inkml:annotationXML>
          <emma:emma xmlns:emma="http://www.w3.org/2003/04/emma" version="1.0">
            <emma:interpretation id="{EED1F08A-DD03-45C9-87DD-A2B8D3D88F3E}" emma:medium="tactile" emma:mode="ink">
              <msink:context xmlns:msink="http://schemas.microsoft.com/ink/2010/main" type="line" rotatedBoundingBox="15701,13553 22286,13678 22267,14644 15682,14518"/>
            </emma:interpretation>
          </emma:emma>
        </inkml:annotationXML>
        <inkml:traceGroup>
          <inkml:annotationXML>
            <emma:emma xmlns:emma="http://www.w3.org/2003/04/emma" version="1.0">
              <emma:interpretation id="{2F6318B0-E4F8-4448-82DC-56ECB25948FF}" emma:medium="tactile" emma:mode="ink">
                <msink:context xmlns:msink="http://schemas.microsoft.com/ink/2010/main" type="inkWord" rotatedBoundingBox="15786,13613 16348,13809 16162,14343 15599,14147"/>
              </emma:interpretation>
              <emma:one-of disjunction-type="recognition" id="oneOf45">
                <emma:interpretation id="interp225" emma:lang="ko-KR" emma:confidence="0">
                  <emma:literal>U</emma:literal>
                </emma:interpretation>
                <emma:interpretation id="interp226" emma:lang="ko-KR" emma:confidence="0">
                  <emma:literal>V</emma:literal>
                </emma:interpretation>
                <emma:interpretation id="interp227" emma:lang="ko-KR" emma:confidence="0">
                  <emma:literal>v</emma:literal>
                </emma:interpretation>
                <emma:interpretation id="interp228" emma:lang="ko-KR" emma:confidence="0">
                  <emma:literal>Ⅴ</emma:literal>
                </emma:interpretation>
                <emma:interpretation id="interp22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232456.0083">10853 11234 14,'-10'-10'53,"2"-2"10,1 0 1,38 1-28,-31 11-1,0 0 0,0 0-2,12 11-3,5 13-1,2 7-10,8 10-2,1 7 1,4 2-1,1 3-4,3-4-3,-1-1-3,0-9 0,-2-7-1,0-12-1,-3-11-5,-2-9 0,-3-9 0,-2-8 0,-6-9 0,-6-6 0,-6-10 0,-3-2 0,-2-3 0,-5-4 0,0 3 0,-3-2 0,2 5 0,3 3 0,3 6 0,5 11 0,1 2 0,7 14-28,1 5-17,-3 4-36,7 5-1,-5 8-3,4 5-3,-5 1 4</inkml:trace>
        </inkml:traceGroup>
        <inkml:traceGroup>
          <inkml:annotationXML>
            <emma:emma xmlns:emma="http://www.w3.org/2003/04/emma" version="1.0">
              <emma:interpretation id="{A8E83AC5-2194-4864-89DD-66B153C4AE4D}" emma:medium="tactile" emma:mode="ink">
                <msink:context xmlns:msink="http://schemas.microsoft.com/ink/2010/main" type="inkWord" rotatedBoundingBox="16358,13944 16989,13843 17057,14264 16426,14365"/>
              </emma:interpretation>
              <emma:one-of disjunction-type="recognition" id="oneOf46">
                <emma:interpretation id="interp230" emma:lang="ko-KR" emma:confidence="0">
                  <emma:literal>e</emma:literal>
                </emma:interpretation>
                <emma:interpretation id="interp231" emma:lang="ko-KR" emma:confidence="0">
                  <emma:literal>으</emma:literal>
                </emma:interpretation>
                <emma:interpretation id="interp232" emma:lang="ko-KR" emma:confidence="0">
                  <emma:literal>오</emma:literal>
                </emma:interpretation>
                <emma:interpretation id="interp233" emma:lang="ko-KR" emma:confidence="0">
                  <emma:literal>ㄷ</emma:literal>
                </emma:interpretation>
                <emma:interpretation id="interp23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232877.2091">11520 11447 10,'0'0'55,"4"12"9,-4-12 3,0 0-1,14 6-35,-2-6-5,5 0-1,5 0-4,6-2-3,5-2-8,4-3-4,3-2 0,-2-5-2,1 0-1,0-6 0,-5-3 0,-4-4-1,-8 0 0,-8-1-1,-8 3-1,-6 4 0,-13 4 0,-7 7 3,-13 6 2,-6 4 2,-7 14 2,0 6 3,0 7 0,8 5 1,2 6-1,8 1-1,10 2-7,10 2-4,11-6 0,15 1 0,11-7 0,11-6 0,11-6 0,5-9 0,10-8-39,36-2-40,-38-12-4,-2-6-3,-3-10-5,-5-4-1</inkml:trace>
        </inkml:traceGroup>
        <inkml:traceGroup>
          <inkml:annotationXML>
            <emma:emma xmlns:emma="http://www.w3.org/2003/04/emma" version="1.0">
              <emma:interpretation id="{B40C84FE-FA27-47C2-91EC-417BEF90977C}" emma:medium="tactile" emma:mode="ink">
                <msink:context xmlns:msink="http://schemas.microsoft.com/ink/2010/main" type="inkWord" rotatedBoundingBox="17036,13638 18914,13740 18878,14407 17000,14305"/>
              </emma:interpretation>
              <emma:one-of disjunction-type="recognition" id="oneOf47">
                <emma:interpretation id="interp235" emma:lang="ko-KR" emma:confidence="0">
                  <emma:literal>배</emma:literal>
                </emma:interpretation>
                <emma:interpretation id="interp236" emma:lang="ko-KR" emma:confidence="0">
                  <emma:literal>열</emma:literal>
                </emma:interpretation>
                <emma:interpretation id="interp237" emma:lang="ko-KR" emma:confidence="0">
                  <emma:literal>매</emma:literal>
                </emma:interpretation>
                <emma:interpretation id="interp238" emma:lang="ko-KR" emma:confidence="0">
                  <emma:literal>ㅵ</emma:literal>
                </emma:interpretation>
                <emma:interpretation id="interp239" emma:lang="ko-KR" emma:confidence="0">
                  <emma:literal>빠</emma:literal>
                </emma:interpretation>
              </emma:one-of>
            </emma:emma>
          </inkml:annotationXML>
          <inkml:trace contextRef="#ctx0" brushRef="#br2" timeOffset="233282.8098">12313 11333 38,'6'-20'71,"-6"5"4,-6 12 1,-14 3 0,-5 8-33,1 19-6,-3 1-8,-2 11-4,6 0-7,4-1-5,13 1-3,8-7-10,17-6 0,11-8 0,13-10 0,9-8 0,9-4 0,6-9 0,0-9 0,0-5 0,-6-5 0,-6-6 0,-7-6 0,-9-3 0,-8-5 0,-10-2 0,-8-3 0,-8 8-3,-5 1-2,-5 6 1,-5 9 1,-4 8 2,2 12 1,-2 12 1,0 10 2,3 13 1,7 15 1,1 9-2,3 11-3,0 6 0,4 3 0,6 1 0,7-3 0,-1-3 0,3-5 0,2-10 0,7-9 0,-5-15 0,-23-6-72,22-9-11,-8-8-2,-2-12-6,-10-12-5</inkml:trace>
          <inkml:trace contextRef="#ctx0" brushRef="#br2" timeOffset="233532.4102">12537 11386 37,'-41'0'76,"5"-7"-1,8 3-3,10-4-1,13-4-1,10 3-52,20 4-5,11 4-6,7-3-1,9 2 0,12-2-2,6 1 0,6-1-1,-5 0-3,-2 1-5,-10-4-13,2 4-14,-2 0-9,-13 1-6,-5 2-27,-6 0-5,-1 0-3,-6-4 8</inkml:trace>
          <inkml:trace contextRef="#ctx0" brushRef="#br2" timeOffset="234218.8114">13356 11292 12,'-4'-10'63,"-12"10"10,-8 4 1,-5 9 2,-9 10-31,0 1-3,-1 12-5,3-2-5,5 5-7,9-4-8,11 0-4,11-9-11,13-7-2,12-10 0,11-6 0,1-5 0,3-8 0,-1-4 0,-6-3 0,-12-1 0,-8 0 0,-8-2 0,-11 2 0,-9 0 0,-6 0 0,-2 2-6,-3 1-3,4 0 2,4-1 0,5 4 0,8 1 0,5-1 2,12 2 0,6-2 2,7 2 1,2 3 2,5 2 0,0 2 2,1 3 2,-3 5 1,-2 7 1,-8 9 1,-2 7 0,-3 4 0,-4 4-1,-2 4 0,-2 0-1,1-3-2,2-2-3,1-9 0,-2-7 0,1-6 0,0-9 0,-10-4 0,11-10 0,-11-6 0,0-6 0,0-5 0,-5-1 0,1-9 0,0 1 0,4-4 0,2 5 0,6-2 0,6 6 0,5 2-3,0 9-1,3 5 1,2 10 1,-1 5 2,-2 5 0,-5 10 1,-3 4 2,-9 7 0,-1 3 2,-3 0-5,0 4 0,0-5 0,0 1 0,6-7 0,8 1 0,8-9 0,4-1 0,8-7 0,3-4 0,1 2 0,-2-2 0,-3 1 0,-11 1 0,-11 3-78,-11-7-6,-4 10 0,-12-7-8,-9-8-5</inkml:trace>
        </inkml:traceGroup>
        <inkml:traceGroup>
          <inkml:annotationXML>
            <emma:emma xmlns:emma="http://www.w3.org/2003/04/emma" version="1.0">
              <emma:interpretation id="{4260710E-72D3-49CC-A418-623CFE25D288}" emma:medium="tactile" emma:mode="ink">
                <msink:context xmlns:msink="http://schemas.microsoft.com/ink/2010/main" type="inkWord" rotatedBoundingBox="19441,13624 20509,13644 20491,14610 19423,14590"/>
              </emma:interpretation>
              <emma:one-of disjunction-type="recognition" id="oneOf48">
                <emma:interpretation id="interp240" emma:lang="ko-KR" emma:confidence="0">
                  <emma:literal>당</emma:literal>
                </emma:interpretation>
                <emma:interpretation id="interp241" emma:lang="ko-KR" emma:confidence="0">
                  <emma:literal>乎</emma:literal>
                </emma:interpretation>
                <emma:interpretation id="interp242" emma:lang="ko-KR" emma:confidence="0">
                  <emma:literal>엥</emma:literal>
                </emma:interpretation>
                <emma:interpretation id="interp243" emma:lang="ko-KR" emma:confidence="0">
                  <emma:literal>알</emma:literal>
                </emma:interpretation>
                <emma:interpretation id="interp244" emma:lang="ko-KR" emma:confidence="0">
                  <emma:literal>안</emma:literal>
                </emma:interpretation>
              </emma:one-of>
            </emma:emma>
          </inkml:annotationXML>
          <inkml:trace contextRef="#ctx0" brushRef="#br2" timeOffset="235607.2139">15041 11410 22,'-18'-12'75,"9"-1"7,0-4-2,8 2-2,1 37-25,12-29-10,13-3-8,11 4-12,12 2-8,6 3-10,5 1-5,6 0 0,-2 0 0,1 2 0,-9 1 0,-6 0 0,-11 2 0,-9 7 0,-17 2-32,-8 27-24,13-34-27,-27-5-1,-2-1-7,-13-9-3</inkml:trace>
          <inkml:trace contextRef="#ctx0" brushRef="#br2" timeOffset="235357.6134">15364 11115 0,'48'-21'46,"-7"-1"5,-16-2 3,-9 3 0,-14 0-34,-2 4-4,-11 5 0,-8 4 2,-2 5 2,-5 3-1,0 9 2,-6 5 2,6 12 4,-2 8-2,7 10 0,2 9-3,1 10-2,6 10-3,4 2-3,5 7-11,3 0-3,0 0 0,4-9 0,1-6 0,1-12 0,-1-10 0,0-9 0,-5-11 0,0-10 0,-3-6 0,-7-9 0,3 0-3,-4-5-77,0-2 17,2-13-20,-7-6-6,8-4-6,-1-11 3</inkml:trace>
          <inkml:trace contextRef="#ctx0" brushRef="#br2" timeOffset="235014.4128">14714 11341 24,'5'-14'53,"-5"14"11,-10-9 5,-5 9-26,-11 9 0,-3 3-4,0 7-3,4-1-2,8 5-6,15-9-7,7 3-7,24-8-4,12-4-4,12-5 0,5-3-1,4-8-1,-6-4-1,-6 1-1,-16-1 0,-17 1-1,-17-1 0,-11 3-1,-18 1 0,-12 5 0,-8 1-1,-2 2-2,0-2-9,7 3-26,44 2-38,-20-3-1,46 3-4,-26 0-5,27-9-4</inkml:trace>
        </inkml:traceGroup>
        <inkml:traceGroup>
          <inkml:annotationXML>
            <emma:emma xmlns:emma="http://www.w3.org/2003/04/emma" version="1.0">
              <emma:interpretation id="{714AF4A2-A802-4C1F-B8E1-73CC648BE90D}" emma:medium="tactile" emma:mode="ink">
                <msink:context xmlns:msink="http://schemas.microsoft.com/ink/2010/main" type="inkWord" rotatedBoundingBox="21298,13806 22283,13825 22271,14461 21286,14443"/>
              </emma:interpretation>
              <emma:one-of disjunction-type="recognition" id="oneOf49">
                <emma:interpretation id="interp245" emma:lang="ko-KR" emma:confidence="0">
                  <emma:literal>A</emma:literal>
                </emma:interpretation>
                <emma:interpretation id="interp246" emma:lang="ko-KR" emma:confidence="0">
                  <emma:literal>언</emma:literal>
                </emma:interpretation>
                <emma:interpretation id="interp247" emma:lang="ko-KR" emma:confidence="0">
                  <emma:literal>!</emma:literal>
                </emma:interpretation>
                <emma:interpretation id="interp248" emma:lang="ko-KR" emma:confidence="0">
                  <emma:literal>스</emma:literal>
                </emma:interpretation>
                <emma:interpretation id="interp249" emma:lang="ko-KR" emma:confidence="0">
                  <emma:literal>氏</emma:literal>
                </emma:interpretation>
              </emma:one-of>
            </emma:emma>
          </inkml:annotationXML>
          <inkml:trace contextRef="#ctx0" brushRef="#br2" timeOffset="241067.2235">16536 11508 33,'-20'0'71,"2"0"4,18 0 0,0 0-2,-21-5-35,39 5-4,18-3-8,4 1-5,9-1-5,2-6-5,6 2-3,2-2-2,-5 0-1,-3-2-1,-6 4-3,-6-3-4,-6 5-15,-10 14-28,-7-9-30,-5 0-1,-11 0-6,0 0-4,-2-17-2</inkml:trace>
          <inkml:trace contextRef="#ctx0" brushRef="#br2" timeOffset="240786.423">16684 11258 35,'0'-10'43,"0"-4"5,0 1-28,3 2 1,2-3 5,-1 3 0,2-2 0,-1 2 0,1 1-2,-6 10-3,0 0 3,0 0-1,0 17 0,-9 10-3,-8 12-3,-6 7-1,-7 10 0,-2 5 0,-1 2-4,-1-2-2,4-3-3,2-8-2,6-4-2,7-11 0,4-8-3,5-8 0,2-7 0,4-12 0,0 0 0,11 0 0,2-14 0,2-6 0,3-6 0,1-6 0,9-7 0,-4-3 0,3-9 0,-1-3 0,-3 1 0,1-1 0,-2 1 0,-3 2 0,-3 7 0,-2 7 0,-1 8-2,-5 9-1,2 9 1,-10 11 1,15 6 1,-4 13 2,0 10 1,4 9 0,0 6-3,7 8 0,-3-2 0,3 4 0,1-2 0,1 0 0,0-7 0,-1-8 0,-1-6 0,0-6 0,-2-8 0,-1-8 0,-3-4 0,-3-5 0,-2 0 0,-6-9 0,-1 0-25,-2-4-57,-5-4 20,-2 3-24,-11-8-5,1 6-3</inkml:trace>
        </inkml:traceGroup>
        <inkml:traceGroup>
          <inkml:annotationXML>
            <emma:emma xmlns:emma="http://www.w3.org/2003/04/emma" version="1.0">
              <emma:interpretation id="{95DC06E6-D8B4-4732-93B4-9AD11CA50872}" emma:medium="tactile" emma:mode="ink">
                <msink:context xmlns:msink="http://schemas.microsoft.com/ink/2010/main" type="inkWord" rotatedBoundingBox="22194,14342 22277,14427 22262,14442 22179,14357"/>
              </emma:interpretation>
              <emma:one-of disjunction-type="recognition" id="oneOf50">
                <emma:interpretation id="interp250" emma:lang="ko-KR" emma:confidence="0">
                  <emma:literal>.</emma:literal>
                </emma:interpretation>
                <emma:interpretation id="interp251" emma:lang="ko-KR" emma:confidence="0">
                  <emma:literal>,</emma:literal>
                </emma:interpretation>
                <emma:interpretation id="interp252" emma:lang="ko-KR" emma:confidence="0">
                  <emma:literal>、</emma:literal>
                </emma:interpretation>
                <emma:interpretation id="interp253" emma:lang="ko-KR" emma:confidence="0">
                  <emma:literal>`</emma:literal>
                </emma:interpretation>
                <emma:interpretation id="interp25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241270.0238">17320 11675 82,'24'22'90,"-6"-9"-4,-3 1-5,-5-5-1,1-3-5,-11-6-79,4 9-70,-1 1-4,-3-10-3,-9 3-4,-10-16-6</inkml:trace>
        </inkml:traceGroup>
      </inkml:traceGroup>
    </inkml:traceGroup>
    <inkml:traceGroup>
      <inkml:annotationXML>
        <emma:emma xmlns:emma="http://www.w3.org/2003/04/emma" version="1.0">
          <emma:interpretation id="{295D4535-FE20-48C2-96DC-7A6D9147B518}" emma:medium="tactile" emma:mode="ink">
            <msink:context xmlns:msink="http://schemas.microsoft.com/ink/2010/main" type="paragraph" rotatedBoundingBox="1486,14876 12218,14585 12264,16287 1532,165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3FFEE6-38BA-4D84-BF64-71C2A64747F0}" emma:medium="tactile" emma:mode="ink">
              <msink:context xmlns:msink="http://schemas.microsoft.com/ink/2010/main" type="inkBullet" rotatedBoundingBox="2354,15012 3274,14987 3290,15607 2371,15632"/>
            </emma:interpretation>
            <emma:one-of disjunction-type="recognition" id="oneOf51">
              <emma:interpretation id="interp255" emma:lang="ko-KR" emma:confidence="0">
                <emma:literal>와</emma:literal>
              </emma:interpretation>
              <emma:interpretation id="interp256" emma:lang="ko-KR" emma:confidence="0">
                <emma:literal>의</emma:literal>
              </emma:interpretation>
              <emma:interpretation id="interp257" emma:lang="ko-KR" emma:confidence="0">
                <emma:literal>봐</emma:literal>
              </emma:interpretation>
              <emma:interpretation id="interp258" emma:lang="ko-KR" emma:confidence="0">
                <emma:literal>은</emma:literal>
              </emma:interpretation>
              <emma:interpretation id="interp259" emma:lang="ko-KR" emma:confidence="0">
                <emma:literal>아</emma:literal>
              </emma:interpretation>
            </emma:one-of>
          </emma:emma>
        </inkml:annotationXML>
        <inkml:trace contextRef="#ctx0" brushRef="#br2" timeOffset="261160.0587">-2349 12663 19,'-7'-16'30,"-1"6"-27,1-6 3,0 5 4,0-6 2,0 8 4,-1-9 5,8 18 5,-12-16 3,12 16 0,-14-13 0,6 10-2,8 3-1,-17-3-3,9 3-1,-2 5-5,10-5-3,-14 18 0,13-2-3,1-2-1,0 3-2,10-3 0,3 1-2,7-6 1,6-1 0,4-8-1,1-5 0,4-6 0,4-4-1,-2-2 0,-1-5-1,1 0 0,-9-2 0,-3 0-1,-6 1 0,-7 0 0,-5-1-1,-7 3 0,-5 1-2,-12 6 0,-1 2-1,-9 7 0,-8 5-2,-3 4 1,-2 11-1,-4 5 2,2 7 0,1 14 1,1 7 1,10 0 1,5 7 0,11-2 2,7 1 0,9-2 0,14-3 0,13-12 1,11-8-1,8-1 1,7-19 0,7 3-5,0-11 0,2-1 0,-8-9 0,-2-5 0,-9-9-2,-6 0-13,-7-4-12,-7-5-11,-5-2-7,-10-6-2,-5-5 0,-2 5 3,-3-4 3,0 4 12,-3 1 16,-1 6 26,0 2 13,1 5 7,2 9 2,0 1-5,-1 8-3,2 8 0,0 0-3,0 0-8,2 21-7,3 4-2,3 7 0,3 7 3,2 3 3,3 2-3,-1 0-2,2-5-1,-2-3 0,0-10-1,1-5 2,-7-9 1,2-7 0,-11-5-2,15-11-7,-8-4 0,-3-10 0,0-7 0,1-8 0,3-5 0,-3-2 0,1 0 0,-3 0 0,2 1 0,1 8 0,-4 7 0,1 6 0,1 6 0,-2 8-21,-2 11-26,0 0-37,8 0 2,-1 9-8,-2 1-3,4 6 4</inkml:trace>
      </inkml:traceGroup>
      <inkml:traceGroup>
        <inkml:annotationXML>
          <emma:emma xmlns:emma="http://www.w3.org/2003/04/emma" version="1.0">
            <emma:interpretation id="{2AD180FB-50FA-4871-8DBE-71DA0A346ABE}" emma:medium="tactile" emma:mode="ink">
              <msink:context xmlns:msink="http://schemas.microsoft.com/ink/2010/main" type="line" rotatedBoundingBox="1486,14876 12218,14585 12249,15713 1517,16004"/>
            </emma:interpretation>
          </emma:emma>
        </inkml:annotationXML>
        <inkml:traceGroup>
          <inkml:annotationXML>
            <emma:emma xmlns:emma="http://www.w3.org/2003/04/emma" version="1.0">
              <emma:interpretation id="{D9D583E8-B7A5-40B0-BAF6-4D73F93BED81}" emma:medium="tactile" emma:mode="ink">
                <msink:context xmlns:msink="http://schemas.microsoft.com/ink/2010/main" type="inkWord" rotatedBoundingBox="1487,14911 9429,14696 9459,15789 1517,16004"/>
              </emma:interpretation>
              <emma:one-of disjunction-type="recognition" id="oneOf52">
                <emma:interpretation id="interp260" emma:lang="ko-KR" emma:confidence="0">
                  <emma:literal>뻬</emma:literal>
                </emma:interpretation>
                <emma:interpretation id="interp261" emma:lang="ko-KR" emma:confidence="0">
                  <emma:literal>빼</emma:literal>
                </emma:interpretation>
                <emma:interpretation id="interp262" emma:lang="ko-KR" emma:confidence="0">
                  <emma:literal>뼈</emma:literal>
                </emma:interpretation>
                <emma:interpretation id="interp263" emma:lang="ko-KR" emma:confidence="0">
                  <emma:literal>翊</emma:literal>
                </emma:interpretation>
                <emma:interpretation id="interp264" emma:lang="ko-KR" emma:confidence="0">
                  <emma:literal>삐</emma:literal>
                </emma:interpretation>
              </emma:one-of>
            </emma:emma>
          </inkml:annotationXML>
          <inkml:trace contextRef="#ctx0" brushRef="#br2" timeOffset="268148.871">3876 12334 7,'1'-12'67,"-1"12"3,2-14-2,-2 14-2,0 0-33,0 0-2,2 8-1,1 6-5,1 6-6,0 4-2,1 1 1,-1 5 0,3 1-4,-3-4-4,1-1-2,1-6-3,1-3 0,-2-5-5,-5-12 0,8 13 0,-8-13 0,0 0 0,0 0 0,6-5 0,-6 5-11,0-16-68,-33-4 20,30-1-24,-2-7-7,-1-3-4,-1-6 3</inkml:trace>
          <inkml:trace contextRef="#ctx0" brushRef="#br2" timeOffset="268741.6719">4194 12218 18,'6'9'63,"-5"1"7,2 2 4,-3-1-2,0 12-27,-3-2-22,0 3 3,1 3-1,-1-1-6,3-3-6,-3 0-5,3-5-2,0-2 2,0-7 1,0-9 0,0 0-1,0 0 0,4-13-1,0-7-7,2-3 0,5-6 0,3-2 0,2-3 0,6 3 0,6 5 0,-2 7-2,3 5 0,0 8 2,0 9 1,-2 7 2,-3 11-3,-5 9 0,-2 2 0,-2 2 0,-4 2 0,-2-5 0,-2-4 0,2-1 0,-7-12-14,4 2-65,8-11-3,-14-5-2,7-12-7,-7-4-5</inkml:trace>
          <inkml:trace contextRef="#ctx0" brushRef="#br2" timeOffset="253032.4445">-3333 12588 46,'0'0'62,"0"-11"0,0 11-3,-11-9-35,11 9-5,-10 0-5,10 0-4,-8 16-6,8-16-3,-5 20 0,3-11 0,2 5 2,0-14 0,9 18 1,2-15 0,1 0 2,3-3 0,-2 0 0,3-4 0,-3-1 0,-2-3 0,-3-2-1,-8 10-1,7-18-1,-7 18 0,-4-13-3,-6 13-2,-1 0 1,-4 6 1,1 7-3,-1 0 2,2 5 0,2-2 1,4 3 1,7-4 1,0-4 1,7-1 3,6-3-1,3-5 2,2-2 0,3-3 1,-2-6-1,-2-3 0,-2 0-1,-7-3-1,-4-2-1,-4 1 0,-7 0 0,-5 4-1,-5 2-1,0 4 0,-3 4 0,2 2 0,0 4-1,5 5-1,0 2 1,6 2-4,2 4-7,2 0-26,6 0-36,2-2-1,4 2-5,0-8-5,4 1 1</inkml:trace>
          <inkml:trace contextRef="#ctx0" brushRef="#br2" timeOffset="261565.6595">-1511 12620 20,'0'14'68,"-3"-4"-1,3-1-2,0-9-2,0 0 0,36 7-49,-47-7-6,18-6-1,12-4 3,5-5 0,5 1 1,4-6-1,2-2-3,1-3-1,-5 0-2,-1 0 1,-7 0-2,-6 3 0,-7-2-1,-10 4-1,-2 4 0,-10 2-1,-8 8 0,-2 6 1,-5 0 2,-3 14 0,1 4 2,0 9 1,4 4 1,4 4 0,6 2-1,8 3 0,7 1-1,7-2 0,14-5 0,5-3-1,10-5-4,5-9 0,7-7 0,-1-10 0,6 0-35,-4-13-42,-10-11-4,-1-9-4,-12-4-6,-2-6-3</inkml:trace>
          <inkml:trace contextRef="#ctx0" brushRef="#br2" timeOffset="262330.0608">-555 12369 22,'0'0'76,"0"0"3,-8-6-3,-3 6-1,-3 9 1,7 5-47,-9 9-13,1 5-2,0 7-3,5 3 1,4-1-3,5 0-1,5-6-2,9-5-4,7-7-2,11-10 0,2-6 0,5-12 0,-1-13 0,1-5 0,-3-5 0,-4-6 0,-6 4 0,-9-2 0,-3 5 0,-7 6 0,-3 8 0,-3 8 0,0 9 0,6 4 0,-4 14 0,7 10 0,-2 11 0,5 8 0,-4 11 0,-1 10 0,-7 5 0,-7 1 0,-13 2 0,-13-3 0,-13-9 0,-16-6 0,-10-7 0,-12-11 0,-3-4 0,-2-7-53,-10-15-31,19 1-2,5-8-5,15-3-9,14-12 3,19 2 97</inkml:trace>
          <inkml:trace contextRef="#ctx0" brushRef="#br2" timeOffset="261908.8601">-956 12376 33,'0'0'74,"-9"3"-1,6 10 1,-3 5-3,4 3-1,2 11-60,0 7-1,0 4 2,1 6-1,5-2-2,-2-1-2,3-6-1,-2-4 0,-1-11 3,-2-8-1,-2-17 0,0 0 0,11-16 0,-10-8 0,-1-7-1,1-7-3,2 0-3,3-4 0,2 3 0,0 6-2,6 2 1,3 5-1,2 5 0,3 6 0,0 6 1,0 1-2,1 5-4,1 2-6,-2 1-13,1 4-15,-45 5-37,39-1-1,-2-6-6,3 2-2,-7-4 5</inkml:trace>
          <inkml:trace contextRef="#ctx0" brushRef="#br2" timeOffset="263141.2622">478 12371 36,'-20'-7'59,"8"0"-3,-2 2-1,-16 4-29,30 1 4,-6 17-3,6 5-1,7 8-1,4 8-4,0 8 6,6 4-2,-2 2-4,6-3-4,-4-8-3,1-3-2,3-14-1,-4-4 0,-1-14-1,2-6-8,-4-11-2,0-8 0,-2-3 0,-2-9 0,-1-2 0,-2-8 0,1 0 0,-3-1 0,0-2 0,1 2 0,1 4 0,1 3 0,1 8-18,0 3-22,-4 10-10,8 6-32,-13 8-1,13-2-6,-13 2 2</inkml:trace>
          <inkml:trace contextRef="#ctx0" brushRef="#br2" timeOffset="263593.663">810 12564 27,'-9'8'60,"9"-8"4,-12 5-2,12-5-2,0 0-37,0 0-3,0 0 1,12 12-3,5-12-2,6 0-2,6-1-1,3-3-1,7-8-3,5 0-3,-2-4-2,0-5 0,-2 1-1,-2 2 1,-7-4-1,-5 2 0,-12-1-1,-9 2 0,-4 2-1,-5 3 1,-11 5-1,-7 7 1,-7 2 1,-4 10 0,-3 6 2,3 3 0,0 9 1,3 1-1,6 2 0,9 1 1,10-3-2,5 2 0,8-5 1,11-1-1,10-1-4,4-4 0,3-3 0,3-7 0,9-1-31,-4-8-46,0 28 20,-1-32-1,-7-11-2,0-8-4,-6-4-24,3-2 12</inkml:trace>
          <inkml:trace contextRef="#ctx0" brushRef="#br2" timeOffset="264014.8638">1522 12494 17,'18'-28'54,"-6"6"4,-1 5 25,-6 3-5,-5 14-3,-5-8 2,-11 13-53,1 10-11,-5 7-5,4 6-2,1 7-1,1 1 1,6 0 1,8-1-7,8-5 0,13-5 0,9-10 0,11-9 0,8-6 0,2-14 0,6-5 0,3-14 0,-4-6 0,-8-8 0,-3-2 0,-15-8 0,-8-1 0,-6 4 0,-9 2 0,-7 8 0,0-1 0,-5 12 0,-5 5 0,-1 11 0,1 8 0,4 6 0,-4 9 0,2 10 0,2 14 0,2 8 0,3 8 0,1 6 0,0 6 0,7 2 0,4 0 0,4-2 0,3-7 0,1-9 0,3-5 0,-4-11-6,-28-8-61,-4-12-15,43-13-1,-23-6-6,-6-12-6,-6 1 6</inkml:trace>
          <inkml:trace contextRef="#ctx0" brushRef="#br2" timeOffset="264233.2641">1850 12481 65,'-30'-2'92,"6"-3"-4,4-2-6,5-2-3,10-2-1,-32-2-64,48 2-5,17 6-5,8-2-4,2 0 0,9 2 0,3-2 0,-5 5 0,5 2-8,-8-2-17,1 2-52,-1 0-2,-4 0-2,1-3-8,-3-6-4</inkml:trace>
          <inkml:trace contextRef="#ctx0" brushRef="#br2" timeOffset="264514.0646">2506 12289 3,'0'0'73,"0"0"6,-7 4 0,-8 2-2,-8 5 0,-5 12-32,-2-5-30,-3 3-2,4 3 0,1 5-2,13-3-4,4-3-1,11 0-1,10-6 0,12-9-2,9-6-3,5-2 0,1-11 0,-5-5 0,-6-5 0,-9-2 0,-12-3 0,-7 2 0,-16-2 0,-7 7 0,-10 4 0,0 6 0,-5 2-22,7 4-59,9 1 20,5 2-23,19 0-5,0 0-3</inkml:trace>
          <inkml:trace contextRef="#ctx0" brushRef="#br2" timeOffset="265122.4657">2578 12301 8,'22'7'67,"-2"1"5,-3 1 3,-2 4-1,-2 4-1,-5 5-50,0 4-2,2 8-2,-3 7-1,1-2-4,-3 1-5,2-5-3,-4-3-1,1-5 1,2-6 0,-2-11 2,-4-10-1,0 0-7,0 0 0,-2-14 0,-7-7 0,-1 1 0,-4-6 0,-1 0 0,0-4-4,3 1 0,-2-2 1,7 1 0,3 2 1,4-3 1,7 2 0,7-4 0,2 6 0,9-3 1,2 5 0,2 4 0,0 6-1,2 5 0,-7 10 1,0 0 0,-3 14-1,-12 6 1,-3 3 1,-6 7 0,-10 0 0,-6 2 1,-5-3 0,-7-4 0,-1 0-1,0-5 0,3-4-1,6-3-1,0-3 0,9 1 1,7 0 1,4 2 1,15 4 2,10-2 3,11 2-7,5 0 0,12 1 0,9 0 0,5-3 0,3-2 0,-5-3 0,-4 0 0,-7-3 0,-5 4 0,-14-4 0,-6-7 0,-29 18-78,0-18-9,-18 11-1,-14-11-7,-8 0-4</inkml:trace>
          <inkml:trace contextRef="#ctx0" brushRef="#br2" timeOffset="268336.0714">3873 12147 75,'-5'-13'83,"0"-2"0,3 3-5,-4-2 0,2 0-43,0 4-9,4 10-11,-3-9-7,3 9-7,0 0-11,10 13-23,-1-1-43,5-10 18,4 11-20,-1-3-7,5-1-3</inkml:trace>
        </inkml:traceGroup>
        <inkml:traceGroup>
          <inkml:annotationXML>
            <emma:emma xmlns:emma="http://www.w3.org/2003/04/emma" version="1.0">
              <emma:interpretation id="{9A37D2B1-7644-45C5-8264-BE115C186CDC}" emma:medium="tactile" emma:mode="ink">
                <msink:context xmlns:msink="http://schemas.microsoft.com/ink/2010/main" type="inkWord" rotatedBoundingBox="10253,14713 10792,14698 10812,15408 10272,15422"/>
              </emma:interpretation>
              <emma:one-of disjunction-type="recognition" id="oneOf53">
                <emma:interpretation id="interp265" emma:lang="ko-KR" emma:confidence="0">
                  <emma:literal>C</emma:literal>
                </emma:interpretation>
                <emma:interpretation id="interp266" emma:lang="ko-KR" emma:confidence="0">
                  <emma:literal>c</emma:literal>
                </emma:interpretation>
                <emma:interpretation id="interp267" emma:lang="ko-KR" emma:confidence="0">
                  <emma:literal>°</emma:literal>
                </emma:interpretation>
                <emma:interpretation id="interp268" emma:lang="ko-KR" emma:confidence="0">
                  <emma:literal>e</emma:literal>
                </emma:interpretation>
                <emma:interpretation id="interp269" emma:lang="ko-KR" emma:confidence="0">
                  <emma:literal>0</emma:literal>
                </emma:interpretation>
              </emma:one-of>
            </emma:emma>
          </inkml:annotationXML>
          <inkml:trace contextRef="#ctx0" brushRef="#br2" timeOffset="275605.6841">5831 12244 25,'0'0'51,"-2"10"8,2-10 3,0 0-31,0 0-5,0 0 1,5-5-2,-5 5-1,7-16-6,-3 3-4,0-6-4,-2-2-5,-1-3 1,-1 2-2,-3-2 0,-6-1-2,-5 1 1,-1 4-1,-7 9 0,-6 9 2,-8 4 3,-1 12 2,-6 11 2,-1 16 1,-1 9 1,-3 13 1,8-1-1,5 1 0,13 6-3,11-1-5,11-6-5,12-8 0,16-9 0,13-9 0,10-9 0,6-6 0,3-13 0,1-7 0,-2-2 0,-8-7 0,-4-4 0,-15-2 0,-7-1-35,-10 0-32,-11-2 5,-5 1-22,-6-5-7,3-1-3</inkml:trace>
        </inkml:traceGroup>
        <inkml:traceGroup>
          <inkml:annotationXML>
            <emma:emma xmlns:emma="http://www.w3.org/2003/04/emma" version="1.0">
              <emma:interpretation id="{A14C2898-AD31-45CF-BB8D-00DB20CEA1B1}" emma:medium="tactile" emma:mode="ink">
                <msink:context xmlns:msink="http://schemas.microsoft.com/ink/2010/main" type="inkWord" rotatedBoundingBox="10977,14669 11313,14660 11334,15426 10998,15435"/>
              </emma:interpretation>
              <emma:one-of disjunction-type="recognition" id="oneOf54">
                <emma:interpretation id="interp270" emma:lang="ko-KR" emma:confidence="0">
                  <emma:literal>(</emma:literal>
                </emma:interpretation>
                <emma:interpretation id="interp271" emma:lang="ko-KR" emma:confidence="0">
                  <emma:literal>C</emma:literal>
                </emma:interpretation>
                <emma:interpretation id="interp272" emma:lang="ko-KR" emma:confidence="0">
                  <emma:literal>[</emma:literal>
                </emma:interpretation>
                <emma:interpretation id="interp273" emma:lang="ko-KR" emma:confidence="0">
                  <emma:literal>c</emma:literal>
                </emma:interpretation>
                <emma:interpretation id="interp27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275964.4848">6367 12082 10,'18'-28'61,"-1"9"6,-10-4-1,-2 9-2,28 2-34,-51 12 0,1 6-3,-7 13-2,-1 14-2,-9 6-3,-2 15 1,-3 5 0,2 5-2,4 2-4,4 0-3,11 0-12,7-4 0,11-9 0,4-5 0,12-5 0,4-11 0,8-5 0,-2-7 0,3-9 0,-3-8-31,0-5-50,-4-11 21,2-15-25,-1-4-5,-6-9-4</inkml:trace>
        </inkml:traceGroup>
        <inkml:traceGroup>
          <inkml:annotationXML>
            <emma:emma xmlns:emma="http://www.w3.org/2003/04/emma" version="1.0">
              <emma:interpretation id="{6BF0F036-08F5-4243-B287-9CF3394BDDD3}" emma:medium="tactile" emma:mode="ink">
                <msink:context xmlns:msink="http://schemas.microsoft.com/ink/2010/main" type="inkWord" rotatedBoundingBox="11324,14693 11689,14683 11710,15458 11345,15468"/>
              </emma:interpretation>
              <emma:one-of disjunction-type="recognition" id="oneOf55">
                <emma:interpretation id="interp275" emma:lang="ko-KR" emma:confidence="0">
                  <emma:literal>t</emma:literal>
                </emma:interpretation>
                <emma:interpretation id="interp276" emma:lang="ko-KR" emma:confidence="0">
                  <emma:literal>ㅏ</emma:literal>
                </emma:interpretation>
                <emma:interpretation id="interp277" emma:lang="ko-KR" emma:confidence="0">
                  <emma:literal>‘</emma:literal>
                </emma:interpretation>
                <emma:interpretation id="interp278" emma:lang="ko-KR" emma:confidence="0">
                  <emma:literal>E</emma:literal>
                </emma:interpretation>
                <emma:interpretation id="interp279" emma:lang="ko-KR" emma:confidence="0">
                  <emma:literal>£</emma:literal>
                </emma:interpretation>
              </emma:one-of>
            </emma:emma>
          </inkml:annotationXML>
          <inkml:trace contextRef="#ctx0" brushRef="#br2" timeOffset="276276.4853">6762 12041 42,'9'-21'53,"-9"21"7,0-10 1,-40 11-26,26 15-1,-6 5-2,-1 19-1,-4 2 2,-4 14-1,3 2-3,-3 2-5,6 7-3,1 1-5,8-1-8,4-5-8,8-6 0,4-6 0,11-11 0,5-5 0,4-13 0,3-8 0,-1-7 0,0-4 0,1-2 0,-7-9 0,-7 7-76,-2-22 16,-6 7-25,-3-3-4,-7-6-6,0-1-1</inkml:trace>
          <inkml:trace contextRef="#ctx0" brushRef="#br2" timeOffset="277493.2874">6542 12447 8,'-20'-3'70,"1"-1"7,3 0-2,1-2-4,15 6-26,-4-8-12,4 8-3,15 0-9,6 0-8,9-1-4,5 0-1,2 0 0,6-1-3,-2 1 0,-2-1-2,-6 0 0,-3 2-2,-12 0-7,-3 0-14,-7 2-54,-8-2-2,0 0-3,0 0-5,-8 0-5</inkml:trace>
        </inkml:traceGroup>
        <inkml:traceGroup>
          <inkml:annotationXML>
            <emma:emma xmlns:emma="http://www.w3.org/2003/04/emma" version="1.0">
              <emma:interpretation id="{D0C741A0-84C4-4305-B0E5-1456836D9BBB}" emma:medium="tactile" emma:mode="ink">
                <msink:context xmlns:msink="http://schemas.microsoft.com/ink/2010/main" type="inkWord" rotatedBoundingBox="11545,14732 11910,14722 11927,15384 11563,15393"/>
              </emma:interpretation>
              <emma:one-of disjunction-type="recognition" id="oneOf56">
                <emma:interpretation id="interp280" emma:lang="ko-KR" emma:confidence="0">
                  <emma:literal>I</emma:literal>
                </emma:interpretation>
                <emma:interpretation id="interp281" emma:lang="ko-KR" emma:confidence="0">
                  <emma:literal>3</emma:literal>
                </emma:interpretation>
                <emma:interpretation id="interp282" emma:lang="ko-KR" emma:confidence="0">
                  <emma:literal>]</emma:literal>
                </emma:interpretation>
                <emma:interpretation id="interp283" emma:lang="ko-KR" emma:confidence="0">
                  <emma:literal>)</emma:literal>
                </emma:interpretation>
                <emma:interpretation id="interp284" emma:lang="ko-KR" emma:confidence="0">
                  <emma:literal>}</emma:literal>
                </emma:interpretation>
              </emma:one-of>
            </emma:emma>
          </inkml:annotationXML>
          <inkml:trace contextRef="#ctx0" brushRef="#br2" timeOffset="277212.4869">6684 12142 25,'-1'-12'57,"0"-4"8,-1 5 1,2-5-27,0 3-3,0 4-5,0 9-2,7-8-2,1 10 0,1 13-5,4 15-2,0 8-3,5 10 0,2 9 0,9 6-1,-4 1-16,7 1 0,0-5 0,2-8 0,-2-8 0,-2-5 0,-2-9 0,-5-9 0,-5-7 0,-8-4 0,-10-10 0,0 0 0,0 0 0,0 0 0,-13-11-75,-13 0 14,11-2-1,-2-7-1,1-4-2,-3-3 0,2 3 4,-5-4 2,5 4 59</inkml:trace>
        </inkml:traceGroup>
        <inkml:traceGroup>
          <inkml:annotationXML>
            <emma:emma xmlns:emma="http://www.w3.org/2003/04/emma" version="1.0">
              <emma:interpretation id="{5D2373FB-04E9-4092-8476-F9E4C5E8DF04}" emma:medium="tactile" emma:mode="ink">
                <msink:context xmlns:msink="http://schemas.microsoft.com/ink/2010/main" type="inkWord" rotatedBoundingBox="11940,14593 12218,14585 12244,15548 11966,15555"/>
              </emma:interpretation>
              <emma:one-of disjunction-type="recognition" id="oneOf57">
                <emma:interpretation id="interp285" emma:lang="ko-KR" emma:confidence="0">
                  <emma:literal>)</emma:literal>
                </emma:interpretation>
                <emma:interpretation id="interp286" emma:lang="ko-KR" emma:confidence="0">
                  <emma:literal>]</emma:literal>
                </emma:interpretation>
                <emma:interpretation id="interp287" emma:lang="ko-KR" emma:confidence="0">
                  <emma:literal>〕</emma:literal>
                </emma:interpretation>
                <emma:interpretation id="interp288" emma:lang="ko-KR" emma:confidence="0">
                  <emma:literal>}</emma:literal>
                </emma:interpretation>
                <emma:interpretation id="interp289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277867.6879">7076 11947 17,'-2'-16'63,"2"8"7,0 8 4,13-5 3,42 14-38,-34 12 1,9 14-2,-1 15-5,5 8-6,-5 13-6,2 11-9,-7 4-12,-6 3 0,-8-2 0,-10-3 0,-8-10 0,-12-10 0,-2-11 0,-9-14 0,-1-48-34,-3 66-47,1-47-4,9-9-3,2-4-7,12-10-2</inkml:trace>
        </inkml:traceGroup>
      </inkml:traceGroup>
      <inkml:traceGroup>
        <inkml:annotationXML>
          <emma:emma xmlns:emma="http://www.w3.org/2003/04/emma" version="1.0">
            <emma:interpretation id="{464FD59D-96B3-42E6-AADC-3AB91F1A6487}" emma:medium="tactile" emma:mode="ink">
              <msink:context xmlns:msink="http://schemas.microsoft.com/ink/2010/main" type="line" rotatedBoundingBox="5263,15781 6111,16106 5895,16669 5047,16344"/>
            </emma:interpretation>
          </emma:emma>
        </inkml:annotationXML>
        <inkml:traceGroup>
          <inkml:annotationXML>
            <emma:emma xmlns:emma="http://www.w3.org/2003/04/emma" version="1.0">
              <emma:interpretation id="{E41E5B4E-67AC-4A5F-B874-F3588CA862FD}" emma:medium="tactile" emma:mode="ink">
                <msink:context xmlns:msink="http://schemas.microsoft.com/ink/2010/main" type="inkWord" rotatedBoundingBox="5249,15819 5662,15977 5461,16502 5047,16344"/>
              </emma:interpretation>
              <emma:one-of disjunction-type="recognition" id="oneOf58">
                <emma:interpretation id="interp290" emma:lang="ko-KR" emma:confidence="0">
                  <emma:literal>℃</emma:literal>
                </emma:interpretation>
                <emma:interpretation id="interp291" emma:lang="ko-KR" emma:confidence="0">
                  <emma:literal>i</emma:literal>
                </emma:interpretation>
                <emma:interpretation id="interp292" emma:lang="ko-KR" emma:confidence="0">
                  <emma:literal>ⅰ</emma:literal>
                </emma:interpretation>
                <emma:interpretation id="interp293" emma:lang="ko-KR" emma:confidence="0">
                  <emma:literal>E</emma:literal>
                </emma:interpretation>
                <emma:interpretation id="interp294" emma:lang="ko-KR" emma:confidence="0">
                  <emma:literal>f</emma:literal>
                </emma:interpretation>
              </emma:one-of>
            </emma:emma>
          </inkml:annotationXML>
          <inkml:trace contextRef="#ctx0" brushRef="#br2" timeOffset="283780.0985">511 13246 0,'-17'-16'0,"5"9"76,-3-6 2,3 2-3,-4-4-3,-28 4-4,34 0-46,10 11-5,0 0-9,0 0-15,-3 10 7,3-38-57,10 41 57,7-1-68,3 4-5,4-2-4,7 3-3</inkml:trace>
          <inkml:trace contextRef="#ctx0" brushRef="#br2" timeOffset="283561.6981">440 13431 18,'4'-13'59,"-4"-1"8,5-3 3,-3 3-27,4 2-7,-3 5-3,-3 7-4,0 0 2,2 9-8,-2 13-4,-4 11-3,-3 4-3,0 11 2,5 1-1,-4 2-1,6-3-4,0-7-6,8-5-3,5-10 0,2-5 0,6-7 0,-1-8 0,4-3 0,-2-3 0,0-3 0,-7-7 0,-3-28-81,-1 55 14,-12-31-15,1-3-7,-11-10-6,1-1 3</inkml:trace>
        </inkml:traceGroup>
        <inkml:traceGroup>
          <inkml:annotationXML>
            <emma:emma xmlns:emma="http://www.w3.org/2003/04/emma" version="1.0">
              <emma:interpretation id="{E7629264-1692-4DA6-BD31-FAF0762E9F3F}" emma:medium="tactile" emma:mode="ink">
                <msink:context xmlns:msink="http://schemas.microsoft.com/ink/2010/main" type="inkWord" rotatedBoundingBox="5778,15978 6111,16106 5968,16478 5635,16350"/>
              </emma:interpretation>
              <emma:one-of disjunction-type="recognition" id="oneOf59">
                <emma:interpretation id="interp295" emma:lang="ko-KR" emma:confidence="0">
                  <emma:literal>S</emma:literal>
                </emma:interpretation>
                <emma:interpretation id="interp296" emma:lang="ko-KR" emma:confidence="0">
                  <emma:literal>s</emma:literal>
                </emma:interpretation>
                <emma:interpretation id="interp297" emma:lang="ko-KR" emma:confidence="0">
                  <emma:literal>’</emma:literal>
                </emma:interpretation>
                <emma:interpretation id="interp298" emma:lang="ko-KR" emma:confidence="0">
                  <emma:literal>"</emma:literal>
                </emma:interpretation>
                <emma:interpretation id="interp299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284170.0992">1018 13368 26,'-6'5'58,"-2"-39"9,-2 35 1,-2 4-27,0 2-4,-5-2-8,2 0-3,0-1-2,2 1-5,-1 2-6,3 0-5,3 0-1,7 2-2,4 0-1,5 1-2,11 1 2,5 1-3,4 6 2,10-2 0,0 1 0,0 2 1,-4 0 0,-1 3 3,-12 2 0,-10-2 1,-10-2 2,-8-2-1,-13 2 0,-9-3-4,-6 0-5,2-2 0,-1-2 0,2-8 0,8-5-40,7 11-39,3-11-3,14 0-3,-6-8-5,9 0-7</inkml:trace>
        </inkml:traceGroup>
      </inkml:traceGroup>
    </inkml:traceGroup>
    <inkml:traceGroup>
      <inkml:annotationXML>
        <emma:emma xmlns:emma="http://www.w3.org/2003/04/emma" version="1.0">
          <emma:interpretation id="{E957CF7F-4D14-475E-81DF-D5C0C9AE79C0}" emma:medium="tactile" emma:mode="ink">
            <msink:context xmlns:msink="http://schemas.microsoft.com/ink/2010/main" type="paragraph" rotatedBoundingBox="2373,16812 11451,16550 11471,17254 2393,175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7CD2942-548E-4E9F-B33C-BE15CD9D667F}" emma:medium="tactile" emma:mode="ink">
              <msink:context xmlns:msink="http://schemas.microsoft.com/ink/2010/main" type="line" rotatedBoundingBox="2373,16812 11451,16550 11471,17254 2393,17516"/>
            </emma:interpretation>
          </emma:emma>
        </inkml:annotationXML>
        <inkml:traceGroup>
          <inkml:annotationXML>
            <emma:emma xmlns:emma="http://www.w3.org/2003/04/emma" version="1.0">
              <emma:interpretation id="{C6D0F7D9-215D-4077-BC7B-57251AA94848}" emma:medium="tactile" emma:mode="ink">
                <msink:context xmlns:msink="http://schemas.microsoft.com/ink/2010/main" type="inkWord" rotatedBoundingBox="2382,17118 3093,17097 3104,17463 2392,17483"/>
              </emma:interpretation>
              <emma:one-of disjunction-type="recognition" id="oneOf60">
                <emma:interpretation id="interp300" emma:lang="ko-KR" emma:confidence="0">
                  <emma:literal>a</emma:literal>
                </emma:interpretation>
                <emma:interpretation id="interp301" emma:lang="ko-KR" emma:confidence="0">
                  <emma:literal>어</emma:literal>
                </emma:interpretation>
                <emma:interpretation id="interp302" emma:lang="ko-KR" emma:confidence="0">
                  <emma:literal>이</emma:literal>
                </emma:interpretation>
                <emma:interpretation id="interp303" emma:lang="ko-KR" emma:confidence="0">
                  <emma:literal>와</emma:literal>
                </emma:interpretation>
                <emma:interpretation id="interp30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285449.3014">-2116 14575 62,'0'0'76,"-8"0"-2,8 0-2,-7-17-11,7 17-34,0-12-9,-2 4-7,1 0-4,-2-4-1,-2 0-1,-3-2-1,-2 0-1,-5-2 0,-3 5-1,-7 2-1,-3 5-1,-2 3 1,-4 2 0,-2 12 1,3 11 1,0 6 0,5 5 0,7 4 1,8 4 0,9 2 0,5-4 0,11-7-1,12-8 0,6-8 2,9-12 0,5-6 1,7-11-1,-3-11-1,-1-11 0,-4 1-2,-9-4-1,-5 1-1,-8 6 0,-8 6-1,-6 3-3,-4 10 2,-3 10 0,0 0 0,0 20 0,0 1 1,6 5 0,2 2 2,4 3 2,3 1-1,5-5-3,5-1-6,-1-9-25,4-5-44,5-4-2,-1-8-6,3 0-5,-4-17-3</inkml:trace>
        </inkml:traceGroup>
        <inkml:traceGroup>
          <inkml:annotationXML>
            <emma:emma xmlns:emma="http://www.w3.org/2003/04/emma" version="1.0">
              <emma:interpretation id="{360125EA-131A-415B-B950-F1D89CA82E5F}" emma:medium="tactile" emma:mode="ink">
                <msink:context xmlns:msink="http://schemas.microsoft.com/ink/2010/main" type="inkWord" rotatedBoundingBox="3723,16774 4191,16760 4210,17425 3742,17439"/>
              </emma:interpretation>
              <emma:one-of disjunction-type="recognition" id="oneOf61">
                <emma:interpretation id="interp305" emma:lang="ko-KR" emma:confidence="0">
                  <emma:literal>k</emma:literal>
                </emma:interpretation>
                <emma:interpretation id="interp306" emma:lang="ko-KR" emma:confidence="0">
                  <emma:literal>Ⅱ</emma:literal>
                </emma:interpretation>
                <emma:interpretation id="interp307" emma:lang="ko-KR" emma:confidence="0">
                  <emma:literal>K</emma:literal>
                </emma:interpretation>
                <emma:interpretation id="interp308" emma:lang="ko-KR" emma:confidence="0">
                  <emma:literal>ㅑ</emma:literal>
                </emma:interpretation>
                <emma:interpretation id="interp309" emma:lang="ko-KR" emma:confidence="0">
                  <emma:literal>하</emma:literal>
                </emma:interpretation>
              </emma:one-of>
            </emma:emma>
          </inkml:annotationXML>
          <inkml:trace contextRef="#ctx0" brushRef="#br2" timeOffset="286244.9028">-781 14333 18,'-12'-2'77,"-3"-5"-1,5 5-6,-1-5-10,11 7-18,29 0-67,-29 0-34,14 16-12,-5-10-4,9 3-2</inkml:trace>
          <inkml:trace contextRef="#ctx0" brushRef="#br2" timeOffset="286104.5026">-781 14499 18,'7'10'77,"3"3"4,-9 5-3,3 0-4,-4 6 0,3 3-58,3 0 1,-5-1-4,5-3-3,-2 0-3,0-6-1,0-2-2,3-6-6,4-6-16,3-3-56,-2-12 23,0-8-27,-5-8-5,2-9-6</inkml:trace>
          <inkml:trace contextRef="#ctx0" brushRef="#br2" timeOffset="285901.7022">-1143 14127 56,'0'-15'61,"0"2"-2,0 13 5,0 0-27,0 0 0,5 27-2,-3 10-3,-1 9-7,2 15 1,0 5 1,1 3-5,-3 1-9,1-5-5,-1-6-3,2-9-1,-1-10-4,0-12 0,2-8 0,4-10-8,2-8-19,1-2-51,5-10-4,4-9-3,3-1-5,-1-8-3</inkml:trace>
        </inkml:traceGroup>
        <inkml:traceGroup>
          <inkml:annotationXML>
            <emma:emma xmlns:emma="http://www.w3.org/2003/04/emma" version="1.0">
              <emma:interpretation id="{20A10469-5A06-41A5-9A4D-73B0A8243840}" emma:medium="tactile" emma:mode="ink">
                <msink:context xmlns:msink="http://schemas.microsoft.com/ink/2010/main" type="inkWord" rotatedBoundingBox="4408,17117 4604,17111 4612,17369 4415,17375"/>
              </emma:interpretation>
              <emma:one-of disjunction-type="recognition" id="oneOf62">
                <emma:interpretation id="interp310" emma:lang="ko-KR" emma:confidence="0">
                  <emma:literal>a</emma:literal>
                </emma:interpretation>
                <emma:interpretation id="interp311" emma:lang="ko-KR" emma:confidence="0">
                  <emma:literal>u</emma:literal>
                </emma:interpretation>
                <emma:interpretation id="interp312" emma:lang="ko-KR" emma:confidence="0">
                  <emma:literal>n</emma:literal>
                </emma:interpretation>
                <emma:interpretation id="interp313" emma:lang="ko-KR" emma:confidence="0">
                  <emma:literal>o</emma:literal>
                </emma:interpretation>
                <emma:interpretation id="interp31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286806.5038">-424 14489 44,'-5'-11'74,"5"11"1,-10-16-4,10 16-32,0 0-8,-10-5-4,10 5-7,-5 9-10,5 4-5,-1 3-1,1 5 1,0 6 2,0-1 0,2 2-1,2-1 0,2-2 1,-2-3-5,0-4 3,2-7 1,-6-11 0,0 0 0,9-3 0,-9-13 0,0-4-1,0-3 0,0-7-3,-2-2-2,-2 2 0,-2 3-1,1 2 1,0 6-1,0-1-1,-1 7-1,6 13 1,0 0-1,0 0 3,0 5-1,7 10 2,3 5 1,22 12-3,-1-2 3,8 2 0,-5-10 0,9 2 0</inkml:trace>
        </inkml:traceGroup>
        <inkml:traceGroup>
          <inkml:annotationXML>
            <emma:emma xmlns:emma="http://www.w3.org/2003/04/emma" version="1.0">
              <emma:interpretation id="{33331379-8E2D-4442-BAE8-7E01F80BF5B0}" emma:medium="tactile" emma:mode="ink">
                <msink:context xmlns:msink="http://schemas.microsoft.com/ink/2010/main" type="inkWord" rotatedBoundingBox="4598,16890 4855,16882 4868,17316 4610,17324"/>
              </emma:interpretation>
              <emma:one-of disjunction-type="recognition" id="oneOf63">
                <emma:interpretation id="interp315" emma:lang="ko-KR" emma:confidence="0">
                  <emma:literal>d</emma:literal>
                </emma:interpretation>
                <emma:interpretation id="interp316" emma:lang="ko-KR" emma:confidence="0">
                  <emma:literal>』</emma:literal>
                </emma:interpretation>
                <emma:interpretation id="interp317" emma:lang="ko-KR" emma:confidence="0">
                  <emma:literal>.</emma:literal>
                </emma:interpretation>
                <emma:interpretation id="interp318" emma:lang="ko-KR" emma:confidence="0">
                  <emma:literal>」</emma:literal>
                </emma:interpretation>
                <emma:interpretation id="interp319" emma:lang="ko-KR" emma:confidence="0">
                  <emma:literal>f</emma:literal>
                </emma:interpretation>
              </emma:one-of>
            </emma:emma>
          </inkml:annotationXML>
          <inkml:trace contextRef="#ctx0" brushRef="#br2" timeOffset="288163.7062">-8 14315 5,'-2'-10'46,"-2"-7"1,-1 7 4,-1 0-30,0-3 1,1 2 2,-2 1 4,7 10 1,-9-15 3,9 15-2,-5-10 0,5 10 1,-7 14-4,-4 4-6,1 9-5,-5 4-6,0 8-3,-3 5 1,3 2-2,-2-5-4,8-2-6,-1-6-17,7-3-55,6-6-2,1-14-4,7-9-4,-1-4-6</inkml:trace>
          <inkml:trace contextRef="#ctx0" brushRef="#br2" timeOffset="286868.9039">-257 14622 484,'37'12'1,"6"0"0,-7-12-4,-20-18 12,-5-7-1,-5-3 0,-6-4-5</inkml:trace>
        </inkml:traceGroup>
        <inkml:traceGroup>
          <inkml:annotationXML>
            <emma:emma xmlns:emma="http://www.w3.org/2003/04/emma" version="1.0">
              <emma:interpretation id="{6DFCF2A7-56D5-47D9-BB57-FE89EA8DF0B8}" emma:medium="tactile" emma:mode="ink">
                <msink:context xmlns:msink="http://schemas.microsoft.com/ink/2010/main" type="inkWord" rotatedBoundingBox="4887,16964 5624,16943 5635,17346 4898,17367"/>
              </emma:interpretation>
              <emma:one-of disjunction-type="recognition" id="oneOf64">
                <emma:interpretation id="interp320" emma:lang="ko-KR" emma:confidence="0">
                  <emma:literal>e</emma:literal>
                </emma:interpretation>
                <emma:interpretation id="interp321" emma:lang="ko-KR" emma:confidence="0">
                  <emma:literal>으</emma:literal>
                </emma:interpretation>
                <emma:interpretation id="interp322" emma:lang="ko-KR" emma:confidence="0">
                  <emma:literal>요</emma:literal>
                </emma:interpretation>
                <emma:interpretation id="interp323" emma:lang="ko-KR" emma:confidence="0">
                  <emma:literal>&lt;</emma:literal>
                </emma:interpretation>
                <emma:interpretation id="interp32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287524.1051">71 14549 11,'-10'-9'74,"1"1"4,9 8-3,-15-10-3,10-21-24,5 31-14,-5 16-9,5-1-6,4 3-6,6-1-2,8-3-1,6-3-1,9-4-2,10-7 0,8-9-3,2-10 0,3-4-1,3-7 1,-5-3-1,-4-3-3,-9-1 0,-9 4 0,-13 2 0,-11 4 0,-9 8 0,-21 6 0,-8 10 0,-15 3 0,-7 9 0,-4 5 0,-4 11 0,1 6 0,4 0 0,9 5 0,9 0 0,14 1 0,13-5 0,12 2 0,17-6 0,14-4 0,11-4 0,13-6 0,5-6 0,2-3 0,4-1 0,-2-4-22,-5 0-60,-27 12 20,16-15 2,-9-2-3,-9-4 0,-5 1 0,-5-6-19</inkml:trace>
        </inkml:traceGroup>
        <inkml:traceGroup>
          <inkml:annotationXML>
            <emma:emma xmlns:emma="http://www.w3.org/2003/04/emma" version="1.0">
              <emma:interpretation id="{D820E498-34CF-4B01-B258-6BA323500D76}" emma:medium="tactile" emma:mode="ink">
                <msink:context xmlns:msink="http://schemas.microsoft.com/ink/2010/main" type="inkWord" rotatedBoundingBox="5577,16896 6525,16869 6537,17289 5589,17316"/>
              </emma:interpretation>
              <emma:one-of disjunction-type="recognition" id="oneOf65">
                <emma:interpretation id="interp325" emma:lang="ko-KR" emma:confidence="0">
                  <emma:literal>따</emma:literal>
                </emma:interpretation>
                <emma:interpretation id="interp326" emma:lang="ko-KR" emma:confidence="0">
                  <emma:literal>와</emma:literal>
                </emma:interpretation>
                <emma:interpretation id="interp327" emma:lang="ko-KR" emma:confidence="0">
                  <emma:literal>왕</emma:literal>
                </emma:interpretation>
                <emma:interpretation id="interp328" emma:lang="ko-KR" emma:confidence="0">
                  <emma:literal>아</emma:literal>
                </emma:interpretation>
                <emma:interpretation id="interp32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289442.9084">945 14389 27,'8'-11'62,"-4"1"5,4-21 0,-8 31-30,14-13-2,-14 13-5,15-19-6,-8 7-3,0-3-7,-1 2-5,-5-6-2,-1 5-3,-3 2 0,-8 6 1,-7 6 2,-7 9 3,-6 12 0,-2 10 0,-4 10 0,-1 7 1,5 5-1,3-1-2,9-2-2,10-7-3,8-7 0,8-11 0,13-10 0,8-13 1,8-6-4,5-13 0,-1-8 0,1-7 0,-1-7 0,-4-1 0,-7-1 0,-8 5 0,-5 1 0,-8 6-3,-4 6 1,-2 9 1,0 14 1,-13 0 0,6 15 1,-3 10 0,2 4 0,2 5 0,5 1 1,1 3-2,7-6 0,3-2 0,7-8 0,4-7-2,5-8-2,5-6-5,-1-5-7,-2-9-11,-4-2-15,1-4-8,-7-5 1,-3-6 1,-9 2-2,-1 0 7,-5 1 13,0-2 25,-5 3 28,-1 1 13,1 7 1,-2 6-1,5 3 2,2 9-1,0 0-2,0 15-8,6 7-12,-3 6-4,2 4 0,1 6 0,-1-3-2,1 1-2,1-6-4,0-3 1,1-10 0,-8-17 0,15 4 1,-8-15-1,2-8 1,1-11-1,-2-2 0,5-6-2,3-2 1,5 3-3,0 3 0,6 6 0,-1 7-2,-1 4-6,6 8-9,-8 5-27,0 13-9,2-2-27,-7 1-4,3 1-4,-5-2-2</inkml:trace>
        </inkml:traceGroup>
        <inkml:traceGroup>
          <inkml:annotationXML>
            <emma:emma xmlns:emma="http://www.w3.org/2003/04/emma" version="1.0">
              <emma:interpretation id="{BCA953F7-C028-4EFB-9894-41E49A82DE53}" emma:medium="tactile" emma:mode="ink">
                <msink:context xmlns:msink="http://schemas.microsoft.com/ink/2010/main" type="inkWord" rotatedBoundingBox="6664,16881 8095,16840 8108,17285 6677,17326"/>
              </emma:interpretation>
              <emma:one-of disjunction-type="recognition" id="oneOf66">
                <emma:interpretation id="interp330" emma:lang="ko-KR" emma:confidence="0">
                  <emma:literal>…</emma:literal>
                </emma:interpretation>
                <emma:interpretation id="interp331" emma:lang="ko-KR" emma:confidence="0">
                  <emma:literal>떼</emma:literal>
                </emma:interpretation>
                <emma:interpretation id="interp332" emma:lang="ko-KR" emma:confidence="0">
                  <emma:literal>때</emma:literal>
                </emma:interpretation>
                <emma:interpretation id="interp333" emma:lang="ko-KR" emma:confidence="0">
                  <emma:literal>쎄</emma:literal>
                </emma:interpretation>
                <emma:interpretation id="interp334" emma:lang="ko-KR" emma:confidence="0">
                  <emma:literal>뻬</emma:literal>
                </emma:interpretation>
              </emma:one-of>
            </emma:emma>
          </inkml:annotationXML>
          <inkml:trace contextRef="#ctx0" brushRef="#br2" timeOffset="290659.7106">2135 14332 38,'0'0'62,"0"0"5,0 0 5,-2-16-15,2 16-28,0 0-7,0-10 1,0 3-1,0-4-5,-2-2-6,-3-5-3,-5-4-2,-2 5 0,-8 4 0,-7 7 1,-6 9 2,-3 10 0,-1 15 1,-3 8-1,4 13-1,4 1-1,10 5-1,10-6-6,10-4 0,9-9 0,18-12 0,14-12 0,10-9 0,6-7 0,7-12 0,2-5 0,3-3 0,-9-5-27,-4-4-21,-6 0-5,-11 2-3,-4-2 4,-6 2 10,-5 3 13,-11-1 15,0 10 20,-6 6 23,-5 13 13,-7-9 3,-8 17-1,-4 10-5,-2 6-10,-4 5-8,2 8 0,4 4-4,5-3-4,11 5-4,6-3-3,13-13-6,8-6 0,10-8 0,4-11 0,2-4 0,-5-11 0,-4-10 0,-11-10 0,-4 1 0,-11-3 0,-5 1 0,-1-2 0,-9 5 0,-1 0 0,7 5 0,2 7 0,2 3 0,3 6-2,5 9-4,6 2 2,1 11 0,1 6 3,0 10 0,-1 9 1,-2 0 2,-4 2 1,1-4 0,-4-1 0,-4-5 2,1-8-3,-3-10-2,0-11 0,0 0 0,8-15 0,-5-7 0,5-9 0,2-4 0,1 1 0,1-3 0,1 3 0,-1 6 0,1 3-5,2 12 1,-3 9 4,-4 7 1,-1 12 3,3 11 0,-2 9-4,-1 0 0,1 6 0,-2-2 0,2-2 0,0-5 0,3-9 0,-2-12 0,5-11 0,-1-6 0,0-10 0,0-5 0,-3-8 0,1-4 0,-1-1 0,-3 6 0,-2-1 0,1 6 0,2 3-2,2 4 0,-1 11 2,2 5 1,-1 5 2,4 14-3,-2 6 0,-1 6 0,0 5 0,-1 3 0,1-2 0,-3-3 0,-1-3 0,-1-8 0,-1-9 0,7-5-34,1-9-46,-5-9 20,20-5 1,-20-12-30,4-2-3,-6-12 3</inkml:trace>
        </inkml:traceGroup>
        <inkml:traceGroup>
          <inkml:annotationXML>
            <emma:emma xmlns:emma="http://www.w3.org/2003/04/emma" version="1.0">
              <emma:interpretation id="{1191BDCB-C12A-43ED-844B-A6C704EF9D98}" emma:medium="tactile" emma:mode="ink">
                <msink:context xmlns:msink="http://schemas.microsoft.com/ink/2010/main" type="inkWord" rotatedBoundingBox="8132,16657 8444,16648 8462,17287 8151,17296"/>
              </emma:interpretation>
              <emma:one-of disjunction-type="recognition" id="oneOf67">
                <emma:interpretation id="interp335" emma:lang="ko-KR" emma:confidence="0">
                  <emma:literal>b</emma:literal>
                </emma:interpretation>
                <emma:interpretation id="interp336" emma:lang="ko-KR" emma:confidence="0">
                  <emma:literal>卜</emma:literal>
                </emma:interpretation>
                <emma:interpretation id="interp337" emma:lang="ko-KR" emma:confidence="0">
                  <emma:literal>3</emma:literal>
                </emma:interpretation>
                <emma:interpretation id="interp338" emma:lang="ko-KR" emma:confidence="0">
                  <emma:literal>5</emma:literal>
                </emma:interpretation>
                <emma:interpretation id="interp339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291065.3113">3267 14023 5,'11'-21'72,"-3"4"8,4 14 2,-6 9-2,1 15 1,-4 13-43,-2 15-12,-1 10-4,0 8-2,-1 0-15,-3 4-5,1-9 0,0-9 0,0-7 0,3-11 0,-1-11 0,1-8 0,0-16 0,7 0 0,-2-8 0,5-7 0,2-10 0,2-1 0,5-5 0,2-2 0,2 7 0,5 4 0,1 6 0,-1 8 0,-4 8 0,3 3 0,-7 12 0,-5 7 0,-6 5 0,-9 2 0,-7-2 0,-13-2 0,-2-4 0,-9-1 0,-5-4 0,0-1 0,-3-4-36,17-5-46,-4-6-3,-1-3-4,9-5-7,1-10-2</inkml:trace>
        </inkml:traceGroup>
        <inkml:traceGroup>
          <inkml:annotationXML>
            <emma:emma xmlns:emma="http://www.w3.org/2003/04/emma" version="1.0">
              <emma:interpretation id="{BD2A86F4-D01C-43F0-BA3F-D5FA839B04C6}" emma:medium="tactile" emma:mode="ink">
                <msink:context xmlns:msink="http://schemas.microsoft.com/ink/2010/main" type="inkWord" rotatedBoundingBox="8602,16772 8678,16770 8691,17222 8615,17224"/>
              </emma:interpretation>
              <emma:one-of disjunction-type="recognition" id="oneOf68">
                <emma:interpretation id="interp340" emma:lang="ko-KR" emma:confidence="0">
                  <emma:literal>i</emma:literal>
                </emma:interpretation>
                <emma:interpretation id="interp341" emma:lang="ko-KR" emma:confidence="0">
                  <emma:literal>ⅰ</emma:literal>
                </emma:interpretation>
                <emma:interpretation id="interp342" emma:lang="ko-KR" emma:confidence="0">
                  <emma:literal>고</emma:literal>
                </emma:interpretation>
                <emma:interpretation id="interp343" emma:lang="ko-KR" emma:confidence="0">
                  <emma:literal>오</emma:literal>
                </emma:interpretation>
                <emma:interpretation id="interp344" emma:lang="ko-KR" emma:confidence="0">
                  <emma:literal>心</emma:literal>
                </emma:interpretation>
              </emma:one-of>
            </emma:emma>
          </inkml:annotationXML>
          <inkml:trace contextRef="#ctx0" brushRef="#br2" timeOffset="291455.312">3753 14271 46,'0'0'71,"0"0"6,-9 11 0,6 3-1,22 8-38,-17 3-14,-2 6-1,2 4-1,2-2-6,3 0-6,0-8-5,0-3 0,-3-6-3,2-6-4,-6-10-16,0 0-57,14-9-3,-12-7-2,4-4-7,-5-8-3</inkml:trace>
          <inkml:trace contextRef="#ctx0" brushRef="#br2" timeOffset="291626.9123">3764 14160 45,'-11'-12'88,"3"3"-6,2-4-2,6 0-6,0 2-3,0 11-69,7-5-28,0 13-47,2 7-2,-1 0-6,6 7-4,-1-1-1</inkml:trace>
        </inkml:traceGroup>
        <inkml:traceGroup>
          <inkml:annotationXML>
            <emma:emma xmlns:emma="http://www.w3.org/2003/04/emma" version="1.0">
              <emma:interpretation id="{CE359C4A-96B8-4116-A5F0-25009771B8C4}" emma:medium="tactile" emma:mode="ink">
                <msink:context xmlns:msink="http://schemas.microsoft.com/ink/2010/main" type="inkWord" rotatedBoundingBox="8840,16796 9174,16787 9189,17320 8855,17330"/>
              </emma:interpretation>
              <emma:one-of disjunction-type="recognition" id="oneOf69">
                <emma:interpretation id="interp345" emma:lang="ko-KR" emma:confidence="0">
                  <emma:literal>N</emma:literal>
                </emma:interpretation>
                <emma:interpretation id="interp346" emma:lang="ko-KR" emma:confidence="0">
                  <emma:literal>』</emma:literal>
                </emma:interpretation>
                <emma:interpretation id="interp347" emma:lang="ko-KR" emma:confidence="0">
                  <emma:literal>~</emma:literal>
                </emma:interpretation>
                <emma:interpretation id="interp348" emma:lang="ko-KR" emma:confidence="0">
                  <emma:literal>」</emma:literal>
                </emma:interpretation>
                <emma:interpretation id="interp34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292094.9131">4015 14651 55,'-14'4'72,"14"-4"1,-11-11-1,9-6-27,2-2-12,0-5-6,0-8-7,1-3-6,0-4-4,3 2-2,1-2-1,0 5-1,1 3-1,-1 6-2,1 10 0,-6 15 2,11-5 0,-4 9 0,-2 11 0,3 5 0,2 3 0,2 5 0,5 3 0,-2-2-2,6-2-1,-2-4 0,3-2-1,0-8 2,-1-4 0,-1-9 1,1-5-4,-3-8 0,-1-9 0,-5-5 0,-4-8 0,-2-1 0,-6-3 0,0-1 0,-4 0 0,-3 1 0,-2 4 0,4 10 0,-1 6-22,2-28-42,4 47-19,0 0-2,0 0-6,0 0-2</inkml:trace>
        </inkml:traceGroup>
        <inkml:traceGroup>
          <inkml:annotationXML>
            <emma:emma xmlns:emma="http://www.w3.org/2003/04/emma" version="1.0">
              <emma:interpretation id="{48F59FD7-5FDC-488D-AA3F-09BD7B8875D9}" emma:medium="tactile" emma:mode="ink">
                <msink:context xmlns:msink="http://schemas.microsoft.com/ink/2010/main" type="inkWord" rotatedBoundingBox="9230,16643 10482,16607 10501,17275 9249,17311"/>
              </emma:interpretation>
              <emma:one-of disjunction-type="recognition" id="oneOf70">
                <emma:interpretation id="interp350" emma:lang="ko-KR" emma:confidence="0">
                  <emma:literal>세</emma:literal>
                </emma:interpretation>
                <emma:interpretation id="interp351" emma:lang="ko-KR" emma:confidence="0">
                  <emma:literal>짜</emma:literal>
                </emma:interpretation>
                <emma:interpretation id="interp352" emma:lang="ko-KR" emma:confidence="0">
                  <emma:literal>메</emma:literal>
                </emma:interpretation>
                <emma:interpretation id="interp353" emma:lang="ko-KR" emma:confidence="0">
                  <emma:literal>此</emma:literal>
                </emma:interpretation>
                <emma:interpretation id="interp354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292594.114">4595 14269 33,'-16'-8'80,"6"-1"-4,-2 2-1,12 7-1,-13 2-31,5 12-6,0 10-13,-5 11-6,-3 6-6,-5 6-1,-1-3 1,3 3-5,-2-6-2,3-9-1,7-9-4,6-12 0,5-11 0,12-7 0,5-11 0,6-11 0,2-6 0,4-7 0,1-8 0,2-2 0,-3 4 0,1-2 0,-4 5 0,-1 12-4,-3 8 0,-4 7 2,-1 11 3,-4 10 1,-3 8 1,0 14 1,-2 6-4,0 6 0,-1 5 0,1 8 0,2-1 0,2-2 0,-1-2 0,5-7 0,-1-9 0,0-4-4,-3-8-39,1 9-38,10-56 23,-27 10-3,-4 6-27,-1-3-5,1-2 10</inkml:trace>
          <inkml:trace contextRef="#ctx0" brushRef="#br2" timeOffset="292781.3143">4632 14446 33,'-27'6'83,"9"3"-2,6-2-4,12-7-2,6 0 0,18-4-55,9 0-10,10 1-6,6-1 0,1 2-2,0-2-4,1 4-11,-3-3-23,-7 1-37,-5-3-3,-9-8-4,0 0-8,-7-8 3</inkml:trace>
          <inkml:trace contextRef="#ctx0" brushRef="#br2" timeOffset="293171.315">4908 14302 58,'-26'-3'88,"9"-6"-5,9-3-5,7-2-1,8-5-4,48 2-61,-24 3-6,5 3-5,8 3-1,2-2-3,6 7-19,-10 3-19,0 0-34,5 3-3,-10-1-5,-1 2-4,-10-4 0</inkml:trace>
          <inkml:trace contextRef="#ctx0" brushRef="#br2" timeOffset="292968.5146">5166 14258 20,'0'0'81,"11"11"5,-11 4-4,0 8-3,0 3-1,0 6-51,0 5-11,0 0-1,3 1-6,-1-4-4,1-4-3,1-6-2,2-5-6,2-7-21,28-9-49,-27-9 1,-2-5-7,-3-9-6,3-1-4</inkml:trace>
          <inkml:trace contextRef="#ctx0" brushRef="#br2" timeOffset="293592.5157">5520 13999 69,'-18'-11'90,"0"-3"-5,6 3-8,-2-1-13,4 5-26,-1 1-105,11 6-7,0 0-7,0 0-7,0 6-1</inkml:trace>
          <inkml:trace contextRef="#ctx0" brushRef="#br2" timeOffset="293452.1155">5550 14199 42,'-15'1'75,"1"3"4,5 0 3,-1 6-4,7 4-30,1 11-10,2 3-12,0 7-8,2 7-1,1-2-9,4-1-8,-2-3 0,1-8 0,-1-6 0,8-5 0,-2-9-48,0-8-9,4-45-2,-4 19 0,4-12-1,-5-10-30,6-3-2</inkml:trace>
        </inkml:traceGroup>
        <inkml:traceGroup>
          <inkml:annotationXML>
            <emma:emma xmlns:emma="http://www.w3.org/2003/04/emma" version="1.0">
              <emma:interpretation id="{8E09ACC2-55C5-47C6-A322-62F790F0F181}" emma:medium="tactile" emma:mode="ink">
                <msink:context xmlns:msink="http://schemas.microsoft.com/ink/2010/main" type="inkWord" rotatedBoundingBox="10609,16768 11457,16743 11470,17218 10623,17243"/>
              </emma:interpretation>
              <emma:one-of disjunction-type="recognition" id="oneOf71">
                <emma:interpretation id="interp355" emma:lang="ko-KR" emma:confidence="0">
                  <emma:literal>배</emma:literal>
                </emma:interpretation>
                <emma:interpretation id="interp356" emma:lang="ko-KR" emma:confidence="0">
                  <emma:literal>애</emma:literal>
                </emma:interpretation>
                <emma:interpretation id="interp357" emma:lang="ko-KR" emma:confidence="0">
                  <emma:literal>네</emma:literal>
                </emma:interpretation>
                <emma:interpretation id="interp358" emma:lang="ko-KR" emma:confidence="0">
                  <emma:literal>m</emma:literal>
                </emma:interpretation>
                <emma:interpretation id="interp359" emma:lang="ko-KR" emma:confidence="0">
                  <emma:literal>세</emma:literal>
                </emma:interpretation>
              </emma:one-of>
            </emma:emma>
          </inkml:annotationXML>
          <inkml:trace contextRef="#ctx0" brushRef="#br2" timeOffset="294310.1168">5910 14107 27,'0'-8'71,"0"8"2,-7-10-3,-1 10 1,8 0-32,-4 19-1,-14 6-11,3 11-5,-9 9-4,1 8 0,-2 2-1,6-1-5,9 3-4,7-11-8,9-6 0,12-12 0,5-13 0,7-11 0,3-8 0,-1-11 0,-3-7 0,-4-9 0,-7-3 0,-9-2 0,-4 1 0,-4 0-13,-1 1 2,-1 3 0,-6 3-2,7 3 3,0 2 2,7 5 2,8 5 5,8 5 1,5 4 2,6 4 2,5 9 3,-3 8 1,-3 10 1,-6 5 0,-10 9 0,-8 1-2,-7 2-2,-2-4 0,-7-7-1,-3-3 0,2-10-4,2-12 0,6-8 0,9-14 0,9-7 0,4-10 0,7 0-6,4-9-2,3 5-1,-1 0 0,8 5 2,-8 9 3,-4 6 4,-2 11 5,-7 8 2,-2 11 1,-8 9 1,-4 6-1,-6 6-2,-2-2-6,0 3 0,-3-9-2,1 3-42,2-31-14,-6 20-23,4-7-3,-9-9-7,3-2-3</inkml:trace>
        </inkml:traceGroup>
      </inkml:traceGroup>
    </inkml:traceGroup>
    <inkml:traceGroup>
      <inkml:annotationXML>
        <emma:emma xmlns:emma="http://www.w3.org/2003/04/emma" version="1.0">
          <emma:interpretation id="{5918894F-C10B-4056-9109-463766C871B5}" emma:medium="tactile" emma:mode="ink">
            <msink:context xmlns:msink="http://schemas.microsoft.com/ink/2010/main" type="paragraph" rotatedBoundingBox="3379,17690 12549,17519 12565,18364 3395,1853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3EFC042-3F6F-4C7E-AFCD-1CABCC2A1276}" emma:medium="tactile" emma:mode="ink">
              <msink:context xmlns:msink="http://schemas.microsoft.com/ink/2010/main" type="inkBullet" rotatedBoundingBox="3386,18037 3736,18030 3739,18208 3389,18214"/>
            </emma:interpretation>
            <emma:one-of disjunction-type="recognition" id="oneOf72">
              <emma:interpretation id="interp360" emma:lang="ko-KR" emma:confidence="0">
                <emma:literal>〇</emma:literal>
              </emma:interpretation>
              <emma:interpretation id="interp361" emma:lang="ko-KR" emma:confidence="0">
                <emma:literal>0</emma:literal>
              </emma:interpretation>
              <emma:interpretation id="interp362" emma:lang="ko-KR" emma:confidence="0">
                <emma:literal>ㅇ</emma:literal>
              </emma:interpretation>
              <emma:interpretation id="interp363" emma:lang="ko-KR" emma:confidence="0">
                <emma:literal>O</emma:literal>
              </emma:interpretation>
              <emma:interpretation id="interp364" emma:lang="ko-KR" emma:confidence="0">
                <emma:literal>°</emma:literal>
              </emma:interpretation>
            </emma:one-of>
          </emma:emma>
        </inkml:annotationXML>
        <inkml:trace contextRef="#ctx0" brushRef="#br2" timeOffset="295027.7182">-1347 15374 25,'0'-14'72,"0"14"4,-18 0 1,-1 10-1,12 6-39,-19 11-4,4 1-12,-3 6-6,11 2-1,32-17 0,21-11-5,2-8-2,11-5-1,2-16 1,1-1-1,-7-9-2,-6 2-1,-45 8-5,-18 14-4,-9 1-9,-9 3-20,-5 3-46,2 0 1,8 0-6,7-4-3,13-3-1</inkml:trace>
      </inkml:traceGroup>
      <inkml:traceGroup>
        <inkml:annotationXML>
          <emma:emma xmlns:emma="http://www.w3.org/2003/04/emma" version="1.0">
            <emma:interpretation id="{F8C02A9B-D908-4054-8BEF-6FF344B25725}" emma:medium="tactile" emma:mode="ink">
              <msink:context xmlns:msink="http://schemas.microsoft.com/ink/2010/main" type="line" rotatedBoundingBox="3802,17682 12549,17519 12565,18364 3818,18527"/>
            </emma:interpretation>
          </emma:emma>
        </inkml:annotationXML>
        <inkml:traceGroup>
          <inkml:annotationXML>
            <emma:emma xmlns:emma="http://www.w3.org/2003/04/emma" version="1.0">
              <emma:interpretation id="{6B6FE7F5-D7F1-4D45-AF9C-E8A4C3156395}" emma:medium="tactile" emma:mode="ink">
                <msink:context xmlns:msink="http://schemas.microsoft.com/ink/2010/main" type="inkWord" rotatedBoundingBox="3804,17803 4411,17792 4425,18516 3818,18527"/>
              </emma:interpretation>
              <emma:one-of disjunction-type="recognition" id="oneOf73">
                <emma:interpretation id="interp365" emma:lang="ko-KR" emma:confidence="0">
                  <emma:literal>F</emma:literal>
                </emma:interpretation>
                <emma:interpretation id="interp366" emma:lang="ko-KR" emma:confidence="0">
                  <emma:literal>『</emma:literal>
                </emma:interpretation>
                <emma:interpretation id="interp367" emma:lang="ko-KR" emma:confidence="0">
                  <emma:literal>5</emma:literal>
                </emma:interpretation>
                <emma:interpretation id="interp368" emma:lang="ko-KR" emma:confidence="0">
                  <emma:literal>ㅁ</emma:literal>
                </emma:interpretation>
                <emma:interpretation id="interp369" emma:lang="ko-KR" emma:confidence="0">
                  <emma:literal>尸</emma:literal>
                </emma:interpretation>
              </emma:one-of>
            </emma:emma>
          </inkml:annotationXML>
          <inkml:trace contextRef="#ctx0" brushRef="#br2" timeOffset="295480.119">-1027 15423 20,'-11'-18'90,"-2"-3"-2,6 1-4,7-7-5,9-4 0,7 1-51,10 0-14,7 0-6,10 3-5,8 4 0,6 1 0,-1 8 0,3 9-2,-5 1-1,-1 4-5,-7 4-9,-2 9-27,-9 5-37,-21-2 21,-6 8-27,-8-1-5,-11 3-2</inkml:trace>
          <inkml:trace contextRef="#ctx0" brushRef="#br2" timeOffset="295277.3186">-1009 15189 25,'27'9'73,"-3"13"7,-9 12 0,-3 7-3,-45 8-42,34 2-1,6 22-3,6 6-7,-8-7-7,5 1-5,-5-22-3,5-4 0,-4-14-4,6-6-5,-12-27-13,0 0-25,17-23-42,-17-12 1,1 8-8,-5-15-7,0 5 94,-13-8 0,7 2-96</inkml:trace>
          <inkml:trace contextRef="#ctx0" brushRef="#br2" timeOffset="295636.1193">-841 15508 38,'-21'21'82,"17"-7"0,4-14-4,19 4-5,9-9 1,16-5-67,3 1-2,6 1 2,-3-5-9,0 10-69,-9 3-2,-12 0-4,-6 2-5,-23-2-4</inkml:trace>
        </inkml:traceGroup>
        <inkml:traceGroup>
          <inkml:annotationXML>
            <emma:emma xmlns:emma="http://www.w3.org/2003/04/emma" version="1.0">
              <emma:interpretation id="{27F09EE4-F40D-40AE-99A4-D831F71F9B45}" emma:medium="tactile" emma:mode="ink">
                <msink:context xmlns:msink="http://schemas.microsoft.com/ink/2010/main" type="inkWord" rotatedBoundingBox="5202,17750 5703,17741 5717,18484 5216,18494"/>
              </emma:interpretation>
              <emma:one-of disjunction-type="recognition" id="oneOf74">
                <emma:interpretation id="interp370" emma:lang="ko-KR" emma:confidence="0">
                  <emma:literal>A</emma:literal>
                </emma:interpretation>
                <emma:interpretation id="interp371" emma:lang="ko-KR" emma:confidence="0">
                  <emma:literal>아</emma:literal>
                </emma:interpretation>
                <emma:interpretation id="interp372" emma:lang="ko-KR" emma:confidence="0">
                  <emma:literal>마</emma:literal>
                </emma:interpretation>
                <emma:interpretation id="interp373" emma:lang="ko-KR" emma:confidence="0">
                  <emma:literal>모</emma:literal>
                </emma:interpretation>
                <emma:interpretation id="interp37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297336.5223">440 15223 14,'0'-15'60,"-7"1"8,7-4 2,0 4-28,0 4-9,0 10-4,0 0-6,0 0-3,-9 20 1,6 10-4,-7 10-5,5 10-1,-8 7 3,8 8 1,-7 15-1,7-9-2,-3-6-4,4-7-2,0-5 2,4-18-1,-3-9 0,3-9-7,0-17 0,0-13 0,0-4 0,0-11 0,-3-16 0,1 2 0,2-9 0,5-5 0,-1-6 0,5-4-3,4 4-11,2 0 2,5 4-2,3 3-1,2 9 3,-6 7 0,3 12 10,-4 11 3,3 13 1,-7 9 3,2 22 1,-5 9 2,3 12 2,1 8 1,2 6 0,5 7-1,8 1-3,-5-4 1,4-9-3,-7-10-5,0-10 0,-5-14 0,0-6 0,-17-18 0,9 3-3,-9-3-41,-2-6-37,0-7-5,-8-10 86,2 6 0,-13-9-88,3 4-7,-7-7-1</inkml:trace>
          <inkml:trace contextRef="#ctx0" brushRef="#br2" timeOffset="297554.9227">442 15496 43,'-28'3'81,"5"-3"-2,8-3-4,2-5-4,10-5-29,9 7-17,10-1-9,5-1-7,9-2-2,6 3 0,1 0 0,3 0 0,-1-3-3,-3 5-2,0-1-5,-3-1-12,-6-3-28,1-3-33,-2-5-3,0-3-4,-6-7-8,3-5 6</inkml:trace>
        </inkml:traceGroup>
        <inkml:traceGroup>
          <inkml:annotationXML>
            <emma:emma xmlns:emma="http://www.w3.org/2003/04/emma" version="1.0">
              <emma:interpretation id="{3306DEEB-69DB-48B6-8EF9-782D3A1E27AE}" emma:medium="tactile" emma:mode="ink">
                <msink:context xmlns:msink="http://schemas.microsoft.com/ink/2010/main" type="inkWord" rotatedBoundingBox="5739,17646 5779,17645 5784,17926 5744,17927"/>
              </emma:interpretation>
              <emma:one-of disjunction-type="recognition" id="oneOf75">
                <emma:interpretation id="interp375" emma:lang="ko-KR" emma:confidence="0">
                  <emma:literal>(</emma:literal>
                </emma:interpretation>
                <emma:interpretation id="interp376" emma:lang="ko-KR" emma:confidence="0">
                  <emma:literal>'</emma:literal>
                </emma:interpretation>
                <emma:interpretation id="interp377" emma:lang="ko-KR" emma:confidence="0">
                  <emma:literal>‘</emma:literal>
                </emma:interpretation>
                <emma:interpretation id="interp378" emma:lang="ko-KR" emma:confidence="0">
                  <emma:literal>`</emma:literal>
                </emma:interpretation>
                <emma:interpretation id="interp37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297742.123">913 15000 43,'-4'-13'79,"1"6"-1,-1-2-6,4 9-2,-11 0-33,11 0-15,-6 13-11,5 1-6,-2 8-3,3 2-1,-4 5-3,3 6-10,1 0-28,0-2-28,3-3-5,-1-3-5,8-8-5</inkml:trace>
        </inkml:traceGroup>
        <inkml:traceGroup>
          <inkml:annotationXML>
            <emma:emma xmlns:emma="http://www.w3.org/2003/04/emma" version="1.0">
              <emma:interpretation id="{0EEF001C-F0D8-4464-A7E5-AD7DA076E031}" emma:medium="tactile" emma:mode="ink">
                <msink:context xmlns:msink="http://schemas.microsoft.com/ink/2010/main" type="inkWord" rotatedBoundingBox="6050,18021 6250,18017 6256,18317 6056,18321"/>
              </emma:interpretation>
              <emma:one-of disjunction-type="recognition" id="oneOf76">
                <emma:interpretation id="interp380" emma:lang="ko-KR" emma:confidence="0">
                  <emma:literal>s</emma:literal>
                </emma:interpretation>
                <emma:interpretation id="interp381" emma:lang="ko-KR" emma:confidence="0">
                  <emma:literal>S</emma:literal>
                </emma:interpretation>
                <emma:interpretation id="interp382" emma:lang="ko-KR" emma:confidence="0">
                  <emma:literal>g</emma:literal>
                </emma:interpretation>
                <emma:interpretation id="interp383" emma:lang="ko-KR" emma:confidence="0">
                  <emma:literal>b</emma:literal>
                </emma:interpretation>
                <emma:interpretation id="interp384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298085.3236">1306 15346 46,'9'-2'62,"-9"2"0,0 0 1,-12 0-29,-3 8-8,0 1-4,-2 0-7,2 3-1,4-2 0,7 1 0,4 2-2,7-3-3,11-1-4,4 4 0,4 1 1,1-1-1,-2 2 2,-1 2 0,-12 2 3,-20 11-2,-17-5-4,0 0-21,6-5-51,-18-4-1,4-14-8,2 0 77,11-7 0,20-19 0,12-1-85,2-10-5</inkml:trace>
        </inkml:traceGroup>
        <inkml:traceGroup>
          <inkml:annotationXML>
            <emma:emma xmlns:emma="http://www.w3.org/2003/04/emma" version="1.0">
              <emma:interpretation id="{002BD12A-16B4-4C34-9B6A-784A0C14E60B}" emma:medium="tactile" emma:mode="ink">
                <msink:context xmlns:msink="http://schemas.microsoft.com/ink/2010/main" type="inkWord" rotatedBoundingBox="6800,17768 7738,17751 7747,18250 6809,18267"/>
              </emma:interpretation>
              <emma:one-of disjunction-type="recognition" id="oneOf77">
                <emma:interpretation id="interp385" emma:lang="ko-KR" emma:confidence="0">
                  <emma:literal>a</emma:literal>
                </emma:interpretation>
                <emma:interpretation id="interp386" emma:lang="ko-KR" emma:confidence="0">
                  <emma:literal>데</emma:literal>
                </emma:interpretation>
                <emma:interpretation id="interp387" emma:lang="ko-KR" emma:confidence="0">
                  <emma:literal>띠</emma:literal>
                </emma:interpretation>
                <emma:interpretation id="interp388" emma:lang="ko-KR" emma:confidence="0">
                  <emma:literal>돼</emma:literal>
                </emma:interpretation>
                <emma:interpretation id="interp389" emma:lang="ko-KR" emma:confidence="0">
                  <emma:literal>대</emma:literal>
                </emma:interpretation>
              </emma:one-of>
            </emma:emma>
          </inkml:annotationXML>
          <inkml:trace contextRef="#ctx0" brushRef="#br2" timeOffset="298943.3251">2049 15410 35,'0'-8'56,"0"-2"1,0 0-2,1 32-28,3-58-17,2 22 0,2-2 2,-3 1 1,1-2 4,-1-1 1,-5 3 1,0 1-3,-5 6-1,-5 2-3,-5 6-4,-3 9 0,-3 10-3,-1 11 0,2 11 0,3 2 1,1 6 3,34 0 6,12-14-2,11-6-13,14-15 0,7-14 0,7-9 0,2-10 14,0-14-3,-28-4-2,-6 6 0,-8-1-2,-10 4-1,-6 10-8,-9 1 0,-4 17-4,0 0 1,-11 7 0,1 12 1,-1 7-1,3 5 1,2 1 3,6 0 2,5-5 1,11-7 2,10-8-1,5-7 1,4-5 1,1-10 1,-1-5-1,-6-3 0,-6-2 0,-8-2-2,-8 1-3,-7-1 0,-11 3 0,-7 2 0,-1 3 0,-7-1 0,1 5-14,-4 4-34,3 0-28,7-3-7,2-8-4,7 0-6,8-4 0</inkml:trace>
          <inkml:trace contextRef="#ctx0" brushRef="#br2" timeOffset="299177.3255">2729 15079 41,'10'11'70,"-2"8"6,-1 7 0,-1 6-2,3 7-49,-3 11 0,1 3-1,0 0-5,-3-2-5,0-3-5,0-10-2,2-7-2,-2-8-1,3-3-6,4-17-70,1-3-4,0-12-2,1-5-6,1-3-5</inkml:trace>
        </inkml:traceGroup>
        <inkml:traceGroup>
          <inkml:annotationXML>
            <emma:emma xmlns:emma="http://www.w3.org/2003/04/emma" version="1.0">
              <emma:interpretation id="{BFB60650-1E3E-40BD-B0C7-60B5E8FCD504}" emma:medium="tactile" emma:mode="ink">
                <msink:context xmlns:msink="http://schemas.microsoft.com/ink/2010/main" type="inkWord" rotatedBoundingBox="7876,17984 8232,17977 8236,18205 7880,18211"/>
              </emma:interpretation>
              <emma:one-of disjunction-type="recognition" id="oneOf78">
                <emma:interpretation id="interp390" emma:lang="ko-KR" emma:confidence="0">
                  <emma:literal>u</emma:literal>
                </emma:interpretation>
                <emma:interpretation id="interp391" emma:lang="ko-KR" emma:confidence="0">
                  <emma:literal>다</emma:literal>
                </emma:interpretation>
                <emma:interpretation id="interp392" emma:lang="ko-KR" emma:confidence="0">
                  <emma:literal>a</emma:literal>
                </emma:interpretation>
                <emma:interpretation id="interp393" emma:lang="ko-KR" emma:confidence="0">
                  <emma:literal>라</emma:literal>
                </emma:interpretation>
                <emma:interpretation id="interp394" emma:lang="ko-KR" emma:confidence="0">
                  <emma:literal>니</emma:literal>
                </emma:interpretation>
              </emma:one-of>
            </emma:emma>
          </inkml:annotationXML>
          <inkml:trace contextRef="#ctx0" brushRef="#br2" timeOffset="299567.3262">3010 15344 8,'11'-11'83,"-4"-2"-1,-7 13-8,11-11 0,-11 11 0,2 11-48,-2 4-11,-4 10-8,-5 3-2,7 3 2,-1-1 3,3 0-1,0-6-3,10-4 0,1-10 0,6-7 0,3-6 1,2-7-1,-2-8-6,4-8 0,-5-1 0,-1-2 0,-1 1 0,-5 2 0,-2 1 0,-3 5 0,-2 5 0,-5 15 0,0 0-6,0 0 1,1 11 1,-1 9 0,0 5 0,0-1 3,5 5 2,-1-3 1,1 1 1,5-5-1,-2-3-6,7-7-33,0-12-41,1 2 0,2-2-6,-3-8-4,7-5-7</inkml:trace>
        </inkml:traceGroup>
        <inkml:traceGroup>
          <inkml:annotationXML>
            <emma:emma xmlns:emma="http://www.w3.org/2003/04/emma" version="1.0">
              <emma:interpretation id="{E88F9669-BF47-4362-8598-5A289A2FDCBD}" emma:medium="tactile" emma:mode="ink">
                <msink:context xmlns:msink="http://schemas.microsoft.com/ink/2010/main" type="inkWord" rotatedBoundingBox="8273,18000 8914,17988 8919,18248 8278,18260"/>
              </emma:interpretation>
              <emma:one-of disjunction-type="recognition" id="oneOf79">
                <emma:interpretation id="interp395" emma:lang="ko-KR" emma:confidence="0">
                  <emma:literal>m</emma:literal>
                </emma:interpretation>
                <emma:interpretation id="interp396" emma:lang="ko-KR" emma:confidence="0">
                  <emma:literal>머</emma:literal>
                </emma:interpretation>
                <emma:interpretation id="interp397" emma:lang="ko-KR" emma:confidence="0">
                  <emma:literal>내</emma:literal>
                </emma:interpretation>
                <emma:interpretation id="interp398" emma:lang="ko-KR" emma:confidence="0">
                  <emma:literal>시</emma:literal>
                </emma:interpretation>
                <emma:interpretation id="interp399" emma:lang="ko-KR" emma:confidence="0">
                  <emma:literal>게</emma:literal>
                </emma:interpretation>
              </emma:one-of>
            </emma:emma>
          </inkml:annotationXML>
          <inkml:trace contextRef="#ctx0" brushRef="#br2" timeOffset="300815.3284">3411 15325 0,'0'0'39,"0"0"2,0 0-28,0 0-6,0 0-1,0 0-5,0 0-1,0 0-3,0 0-1,-4 10-1,4-10 1,0 0 3,0 0 4,0 0 2,0 8 7,0-8 6,0 0 5,0 0 3,0 0 2,0 0 1,0 0 1,0 0-4,0 0-4,0 0-5,0 0-4,0 0-3,0 0-1,0 0-1,0 0-3,0 0 0,0 0 1,0 0-1,0 0 0,0 0 0,0 0-1,0 0 0,0 0-1,0 0-1,0 0-1,0 0-1,0 0-1,0 0-1,0 0 1,0 0 0,7 0 1,-7 0-1,0 0 0,0 0 0,11 6 1,-11-6 2,15 20 1,-5-5 1,0 7 2,-1 4-1,0-1 3,-2 1-1,-2-2 1,-2-4 0,0-4 2,-2-2 0,0-6 1,-1-8-1,0 0-1,2-5-5,-2-6-4,0-5 0,2-4 0,1-5 0,1 2 0,2-1 0,2 2 0,3 3 0,2 4 0,0 5 0,0 7 0,0 3-6,1 3 3,1 7 1,-4 7 1,2 0 2,-6 7 0,1 3 2,-2-2 0,-1-2 1,-1-4-4,-1-2 0,0-8 0,-3-9 0,12 0 0,-2-12 0,5-6 0,4-6 0,3-3 0,2-4 0,3 3 0,-2 4 0,0 3 0,-3 7-5,-4 2 1,-2 11 2,-5 1 0,-2 13 1,-4 2 1,1 5 1,-4 0 1,0 5 0,1 2-2,-1-5-7,4 3-24,3-4-46,0-6 20,0 6-1,12-25-29,5-4-7,-4-6 4</inkml:trace>
        </inkml:traceGroup>
        <inkml:traceGroup>
          <inkml:annotationXML>
            <emma:emma xmlns:emma="http://www.w3.org/2003/04/emma" version="1.0">
              <emma:interpretation id="{7B370613-AE72-4A07-BCA8-68DC897C6643}" emma:medium="tactile" emma:mode="ink">
                <msink:context xmlns:msink="http://schemas.microsoft.com/ink/2010/main" type="inkWord" rotatedBoundingBox="8967,18008 9250,18003 9254,18236 8972,18242"/>
              </emma:interpretation>
              <emma:one-of disjunction-type="recognition" id="oneOf80">
                <emma:interpretation id="interp400" emma:lang="ko-KR" emma:confidence="0">
                  <emma:literal>n</emma:literal>
                </emma:interpretation>
                <emma:interpretation id="interp401" emma:lang="ko-KR" emma:confidence="0">
                  <emma:literal>어</emma:literal>
                </emma:interpretation>
                <emma:interpretation id="interp402" emma:lang="ko-KR" emma:confidence="0">
                  <emma:literal>너</emma:literal>
                </emma:interpretation>
                <emma:interpretation id="interp403" emma:lang="ko-KR" emma:confidence="0">
                  <emma:literal>서</emma:literal>
                </emma:interpretation>
                <emma:interpretation id="interp404" emma:lang="ko-KR" emma:confidence="0">
                  <emma:literal>내</emma:literal>
                </emma:interpretation>
              </emma:one-of>
            </emma:emma>
          </inkml:annotationXML>
          <inkml:trace contextRef="#ctx0" brushRef="#br2" timeOffset="301267.7292">4106 15374 45,'0'0'79,"1"16"2,-1 3-1,-1 2-5,0 6-46,1 1-4,0-4-3,0 0-8,0-3-5,0-8-2,0-13-2,0 0 0,8 0 1,2-13-1,-1-9-1,6-4-2,1-4-3,1 0-3,4 0 0,-2 1-1,-1 4 0,-1 9 0,-1 5 1,1 6 3,1 5 2,-6 5 1,1 9 3,-2 11 0,-2 0 1,0 3-1,-3-1 1,0 2 0,-3-4-1,0-3-3,1-6-5,-4-16-13,1 9-62,-1-9-3,0 0-3,4-5-5,-4-13-6</inkml:trace>
        </inkml:traceGroup>
        <inkml:traceGroup>
          <inkml:annotationXML>
            <emma:emma xmlns:emma="http://www.w3.org/2003/04/emma" version="1.0">
              <emma:interpretation id="{3B91A399-1C9E-4823-9426-C484ACE28D3A}" emma:medium="tactile" emma:mode="ink">
                <msink:context xmlns:msink="http://schemas.microsoft.com/ink/2010/main" type="inkWord" rotatedBoundingBox="9568,17797 9906,17791 9913,18163 9575,18169"/>
              </emma:interpretation>
              <emma:one-of disjunction-type="recognition" id="oneOf81">
                <emma:interpretation id="interp405" emma:lang="ko-KR" emma:confidence="0">
                  <emma:literal>v</emma:literal>
                </emma:interpretation>
                <emma:interpretation id="interp406" emma:lang="ko-KR" emma:confidence="0">
                  <emma:literal>V</emma:literal>
                </emma:interpretation>
                <emma:interpretation id="interp407" emma:lang="ko-KR" emma:confidence="0">
                  <emma:literal>ⅴ</emma:literal>
                </emma:interpretation>
                <emma:interpretation id="interp408" emma:lang="ko-KR" emma:confidence="0">
                  <emma:literal>Ⅴ</emma:literal>
                </emma:interpretation>
                <emma:interpretation id="interp409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301782.5301">4728 15254 56,'-7'-8'78,"7"8"2,-10-2-2,10 2-2,-6 18-38,6 11-12,5-2-14,0 9-1,5-2-1,-1-1-2,1-7 0,1-4 1,0-3-1,2-17-1,0 1-1,1-4-6,0-8 0,1-9 0,0-4 0,3-2 0,1-11 0,1-3 0,-4 0 0,-1-6 0,1 4 0,-3 6 0,0 5 0,-2 5 0,-2 10-30,-9 14-54,18-6 22,-18 6-24,17 10-7,-12-1-1</inkml:trace>
        </inkml:traceGroup>
        <inkml:traceGroup>
          <inkml:annotationXML>
            <emma:emma xmlns:emma="http://www.w3.org/2003/04/emma" version="1.0">
              <emma:interpretation id="{14386FDB-28E3-487F-8D82-121C21276A19}" emma:medium="tactile" emma:mode="ink">
                <msink:context xmlns:msink="http://schemas.microsoft.com/ink/2010/main" type="inkWord" rotatedBoundingBox="9989,17822 10537,17811 10544,18193 9996,18203"/>
              </emma:interpretation>
              <emma:one-of disjunction-type="recognition" id="oneOf82">
                <emma:interpretation id="interp410" emma:lang="ko-KR" emma:confidence="0">
                  <emma:literal>e</emma:literal>
                </emma:interpretation>
                <emma:interpretation id="interp411" emma:lang="ko-KR" emma:confidence="0">
                  <emma:literal>으</emma:literal>
                </emma:interpretation>
                <emma:interpretation id="interp412" emma:lang="ko-KR" emma:confidence="0">
                  <emma:literal>ㄷ</emma:literal>
                </emma:interpretation>
                <emma:interpretation id="interp413" emma:lang="ko-KR" emma:confidence="0">
                  <emma:literal>오</emma:literal>
                </emma:interpretation>
                <emma:interpretation id="interp414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302156.9308">5131 15391 22,'0'0'78,"-4"12"3,4-12-2,0 0-4,0 0-38,0 0-8,7-1-5,3-4-9,8 0-7,1-5-5,10-5 0,4-1 0,6-5 1,-1-1-1,1-7 0,-1 1 0,-5 1 0,-6-1-1,-11 6-1,-13 2 0,-6 9 0,-18 9 1,-9 9 1,-6 8 1,-5 9 1,-2 8-1,3 7 1,3 3 0,11 1 0,9-4-5,16-3 0,5-2 0,15-7 0,12-4 0,7-10 0,9-9 0,4 1 0,3-8-21,2-31-31,-2 20-31,-3-2-2,-3-5-6,-6-2-4</inkml:trace>
        </inkml:traceGroup>
        <inkml:traceGroup>
          <inkml:annotationXML>
            <emma:emma xmlns:emma="http://www.w3.org/2003/04/emma" version="1.0">
              <emma:interpretation id="{DF98D276-A41C-4EBE-BB4C-6C578D2AD4AB}" emma:medium="tactile" emma:mode="ink">
                <msink:context xmlns:msink="http://schemas.microsoft.com/ink/2010/main" type="inkWord" rotatedBoundingBox="10583,17599 11419,17584 11431,18224 10595,18240"/>
              </emma:interpretation>
              <emma:one-of disjunction-type="recognition" id="oneOf83">
                <emma:interpretation id="interp415" emma:lang="ko-KR" emma:confidence="0">
                  <emma:literal>나</emma:literal>
                </emma:interpretation>
                <emma:interpretation id="interp416" emma:lang="ko-KR" emma:confidence="0">
                  <emma:literal>아</emma:literal>
                </emma:interpretation>
                <emma:interpretation id="interp417" emma:lang="ko-KR" emma:confidence="0">
                  <emma:literal>여</emma:literal>
                </emma:interpretation>
                <emma:interpretation id="interp418" emma:lang="ko-KR" emma:confidence="0">
                  <emma:literal>야</emma:literal>
                </emma:interpretation>
                <emma:interpretation id="interp419" emma:lang="ko-KR" emma:confidence="0">
                  <emma:literal>₩</emma:literal>
                </emma:interpretation>
              </emma:one-of>
            </emma:emma>
          </inkml:annotationXML>
          <inkml:trace contextRef="#ctx0" brushRef="#br2" timeOffset="302578.1315">5856 15224 32,'0'-18'88,"0"18"-1,-15-6-2,-3 15-4,-7 10 0,5 9-56,-1 1-10,3 7-4,7 2-5,8-2-6,6-7 0,16-5 0,12-11 0,4-9 0,8-4 0,3-3 0,1-13 0,-2-3 0,-4-3 0,-5-5 0,-7-3-15,-5-1-12,-8-5-19,-6-8-12,-2 0 1,-2-6 2,-2-4 9,0 7 21,3 3 21,-5 8 15,4 7 25,-5 12 16,-1 17 1,0 6 2,-1 24-10,-2 7-13,-2 12-13,2 5-1,-3 10-6,5 3-12,1-3 0,3 0 0,5-12 0,4 1 0,2-13 0,6-7 0,-5-17-3,4-7-78,0-8 19,-5-10-23,0-6-6,-13-9-5,1 0 3</inkml:trace>
          <inkml:trace contextRef="#ctx0" brushRef="#br2" timeOffset="302765.3318">6001 15282 23,'-18'-9'81,"10"-3"1,8 0-3,11-4-5,14-1-2,10-1-56,8 0-7,8 0-4,3 1-3,2 4-7,-6 1-27,9 0-40,-4-1 0,-4 0-6,-2 2-6,-8 2 0</inkml:trace>
        </inkml:traceGroup>
        <inkml:traceGroup>
          <inkml:annotationXML>
            <emma:emma xmlns:emma="http://www.w3.org/2003/04/emma" version="1.0">
              <emma:interpretation id="{ABBC6E76-FB7B-4E01-A1B8-A2E720A0DA39}" emma:medium="tactile" emma:mode="ink">
                <msink:context xmlns:msink="http://schemas.microsoft.com/ink/2010/main" type="inkWord" rotatedBoundingBox="11352,17634 12264,17617 12274,18159 11362,18175"/>
              </emma:interpretation>
              <emma:one-of disjunction-type="recognition" id="oneOf84">
                <emma:interpretation id="interp420" emma:lang="ko-KR" emma:confidence="0">
                  <emma:literal>야</emma:literal>
                </emma:interpretation>
                <emma:interpretation id="interp421" emma:lang="ko-KR" emma:confidence="0">
                  <emma:literal>연</emma:literal>
                </emma:interpretation>
                <emma:interpretation id="interp422" emma:lang="ko-KR" emma:confidence="0">
                  <emma:literal>과</emma:literal>
                </emma:interpretation>
                <emma:interpretation id="interp423" emma:lang="ko-KR" emma:confidence="0">
                  <emma:literal>마</emma:literal>
                </emma:interpretation>
                <emma:interpretation id="interp424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303607.7333">6653 15130 65,'0'0'84,"0"14"-2,-15 7-4,-7 6 0,-2 4-43,-3 9-14,-2-3-3,7 5-7,4-6-4,16-6-2,6-10-2,20-7 0,9-9-1,7-6 0,1-7 1,1-8 0,-3-5-1,-10-1 0,-8-5-1,-11-3 1,-10 2-1,-10-1 0,-9-1-1,-3 2 2,-6 2-2,1 1 0,3 8 0,5 0-2,9-2 2,9 8-1,2 3-1,14 0 0,7 7 0,7 2 1,4 9 0,1 11 1,3 7 0,-7 5 0,-2 9 1,-5 9 1,-5-4 0,-6 2-1,1-5 1,-8-8-1,-2-6 1,0-5-2,-3-11 0,0-13 0,0 0 0,3-9 0,-3-7 0,-3-3 0,-3-5 0,-1-8-3,-1 0-2,-1-3 0,-3-4 0,3 3 0,5-2 0,2 0 0,2-1 1,6 1 0,9 2 1,10 3 1,1 9 0,6 4 2,-2 8 1,4 12 2,1 13 1,-10 11 0,-9 12 1,-9 9-1,-7 7 0,-12 0-1,-2-1 1,-5-5-2,-1-2 0,7-9 0,7-5 0,7-8 0,13-6 0,12-4 2,7 1-4,5-5 0,3 0 0,5 0-13,-4 2-65,-2-6-3,-3 1-2,-8-5-8,-1 0-4</inkml:trace>
        </inkml:traceGroup>
        <inkml:traceGroup>
          <inkml:annotationXML>
            <emma:emma xmlns:emma="http://www.w3.org/2003/04/emma" version="1.0">
              <emma:interpretation id="{EA891FB6-243D-48BC-A50A-E8E83AA7C35C}" emma:medium="tactile" emma:mode="ink">
                <msink:context xmlns:msink="http://schemas.microsoft.com/ink/2010/main" type="inkWord" rotatedBoundingBox="12010,17803 12554,17793 12563,18243 12018,18253"/>
              </emma:interpretation>
              <emma:one-of disjunction-type="recognition" id="oneOf85">
                <emma:interpretation id="interp425" emma:lang="ko-KR" emma:confidence="0">
                  <emma:literal>S</emma:literal>
                </emma:interpretation>
                <emma:interpretation id="interp426" emma:lang="ko-KR" emma:confidence="0">
                  <emma:literal>s</emma:literal>
                </emma:interpretation>
                <emma:interpretation id="interp427" emma:lang="ko-KR" emma:confidence="0">
                  <emma:literal>5</emma:literal>
                </emma:interpretation>
                <emma:interpretation id="interp428" emma:lang="ko-KR" emma:confidence="0">
                  <emma:literal>3</emma:literal>
                </emma:interpretation>
                <emma:interpretation id="interp429" emma:lang="ko-KR" emma:confidence="0">
                  <emma:literal>b</emma:literal>
                </emma:interpretation>
              </emma:one-of>
            </emma:emma>
          </inkml:annotationXML>
          <inkml:trace contextRef="#ctx0" brushRef="#br2" timeOffset="304075.7341">7492 15166 23,'25'-12'75,"-3"-1"5,-6 2-4,-5 2-4,-11 9-26,0 0-21,-13 4-7,-9 6-5,-5 4-3,-2 4-4,-2 5 0,0 2 1,8 3-1,11-2 1,10-1-1,15-2 0,13 1 0,15-3 0,3-1 1,7 2 0,0-2-4,-9 1-3,-9-1 0,-18 3 0,-12-4 0,-14 1 0,-18-1 0,-9 2 0,-26-17-62,-4-4-21,-12-6-1,2-13-6,-8-14-6,-5-1 0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3:29.4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CCE56F-255D-4683-8EE7-6EED95443B5B}" emma:medium="tactile" emma:mode="ink">
          <msink:context xmlns:msink="http://schemas.microsoft.com/ink/2010/main" type="writingRegion" rotatedBoundingBox="17239,16198 25235,15580 25347,17024 17351,17642"/>
        </emma:interpretation>
      </emma:emma>
    </inkml:annotationXML>
    <inkml:traceGroup>
      <inkml:annotationXML>
        <emma:emma xmlns:emma="http://www.w3.org/2003/04/emma" version="1.0">
          <emma:interpretation id="{DA957822-4618-4505-AF50-2D7027E8CE1A}" emma:medium="tactile" emma:mode="ink">
            <msink:context xmlns:msink="http://schemas.microsoft.com/ink/2010/main" type="paragraph" rotatedBoundingBox="17239,16198 25235,15580 25347,17024 17351,176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72FB1E-D6C1-4A9E-AC86-885F96993D94}" emma:medium="tactile" emma:mode="ink">
              <msink:context xmlns:msink="http://schemas.microsoft.com/ink/2010/main" type="line" rotatedBoundingBox="17239,16198 25235,15580 25347,17024 17351,17642"/>
            </emma:interpretation>
          </emma:emma>
        </inkml:annotationXML>
        <inkml:traceGroup>
          <inkml:annotationXML>
            <emma:emma xmlns:emma="http://www.w3.org/2003/04/emma" version="1.0">
              <emma:interpretation id="{F5030892-A201-496D-8DC7-2E805720F87E}" emma:medium="tactile" emma:mode="ink">
                <msink:context xmlns:msink="http://schemas.microsoft.com/ink/2010/main" type="inkWord" rotatedBoundingBox="17239,17076 17510,16137 18141,16319 17871,17258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으</emma:literal>
                </emma:interpretation>
                <emma:interpretation id="interp4" emma:lang="ko-KR" emma:confidence="0">
                  <emma:literal>[</emma:literal>
                </emma:interpretation>
              </emma:one-of>
            </emma:emma>
          </inkml:annotationXML>
          <inkml:trace contextRef="#ctx0" brushRef="#br0">543 156 8,'0'0'75,"0"0"3,10-1-1,-10 1-4,0 0-1,0 0-47,0 0-7,5 10-5,-5-10-2,6 10 0,-6-10-3,12 8-1,-4-8-1,2-3 0,0-5-1,1-4-1,-2-4-2,0-4 1,-3-4-2,-6 0 0,-1 1-1,-11-1 0,-5 9-1,-9 2 1,-6 12 0,-9 3 1,-7 17 4,-9 14-3,-5 16-2,-7 15 0,2 9 0,3 9 0,8 6 0,12 0 0,15-4 0,14-7 0,17-10 0,20-7 0,13-11 0,13-12 0,9-15 0,5-1 0,-3-9 0,3-2 0,-11-7 0,-3-3 0,-7 0 0,-6 0 0,-12 0 0,-3-1-73,0-3-19,-11-4 0,0-4-5,-5-11-3</inkml:trace>
        </inkml:traceGroup>
        <inkml:traceGroup>
          <inkml:annotationXML>
            <emma:emma xmlns:emma="http://www.w3.org/2003/04/emma" version="1.0">
              <emma:interpretation id="{9A213203-1457-4E38-B57F-81536635E015}" emma:medium="tactile" emma:mode="ink">
                <msink:context xmlns:msink="http://schemas.microsoft.com/ink/2010/main" type="inkWord" rotatedBoundingBox="18182,17282 18302,16156 18794,16209 18673,17335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(</emma:literal>
                </emma:interpretation>
                <emma:interpretation id="interp7" emma:lang="ko-KR" emma:confidence="0">
                  <emma:literal>〈</emma:literal>
                </emma:interpretation>
                <emma:interpretation id="interp8" emma:lang="ko-KR" emma:confidence="0">
                  <emma:literal>&lt;</emma:literal>
                </emma:interpretation>
                <emma:interpretation id="interp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514.8009">1284-44 51,'14'-11'70,"-14"11"3,-7 4 3,-18 21-29,-9 15-2,0 15-1,-13 17-5,-2 14-4,0 9-7,3 6-25,6 0-3,9-1 0,14-7 0,10-9 0,9-12 0,17-10 0,7-14 0,7-12 0,6-12 0,5-8 0,3-10 0,-2-6 0,2-10-50,3-7-38,-2-14-1,-3-1-6,-9-11-5</inkml:trace>
        </inkml:traceGroup>
        <inkml:traceGroup>
          <inkml:annotationXML>
            <emma:emma xmlns:emma="http://www.w3.org/2003/04/emma" version="1.0">
              <emma:interpretation id="{859BD609-5600-486F-A97A-7DAD0846108B}" emma:medium="tactile" emma:mode="ink">
                <msink:context xmlns:msink="http://schemas.microsoft.com/ink/2010/main" type="inkWord" rotatedBoundingBox="18658,17218 18728,16267 19509,16324 19440,17275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아</emma:literal>
                </emma:interpretation>
                <emma:interpretation id="interp12" emma:lang="ko-KR" emma:confidence="0">
                  <emma:literal>여</emma:literal>
                </emma:interpretation>
                <emma:interpretation id="interp13" emma:lang="ko-KR" emma:confidence="0">
                  <emma:literal>丹</emma:literal>
                </emma:interpretation>
                <emma:interpretation id="interp1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1060.8019">1706 167 11,'0'0'76,"-5"-5"6,-8 9 0,-3 18-1,-24 19-29,16 6-5,-6 17-4,1 7-15,-3 8-19,3 6-9,-2-1 0,6-9 0,4-6 0,6-10 0,3-11 0,3-14 0,5-11 0,4-14 0,0-9 0,13-13 0,-1-9 0,5-12 0,2-12 0,6-10 0,2-10 0,4-7 0,2-6 0,-9-1-12,4-3-2,-3 6 0,-3 4 2,-4 9 5,-3 8 4,-3 10 5,-6 14 2,2 11 1,2 12 4,-1 9 2,2 13 1,2 14 2,5 16-9,2 14-5,4 11 0,3 7 0,0 4 0,0 5 0,1 0 0,3-6 0,-3-11 0,1-10 0,-2-12 0,1-11 0,-2-8 0,-1-9 0,-7-17 0,-2 0 0,-16 0-41,6-24-46,-6 4-4,-12-9-5,-2-1-5,-12-8 6</inkml:trace>
          <inkml:trace contextRef="#ctx0" brushRef="#br0" timeOffset="1310.4024">1407 552 39,'-16'8'74,"16"-8"2,0 0 2,27 0-1,19-11-37,9 0-7,15-3-3,2 6-6,-1-1-6,2 0-4,-4 1-6,-4 4-8,-13 4 0,-8 0-14,-9 0-28,-12-1-38,-3-3-2,-9-5-4,-3-3-5,-5-8-1</inkml:trace>
        </inkml:traceGroup>
        <inkml:traceGroup>
          <inkml:annotationXML>
            <emma:emma xmlns:emma="http://www.w3.org/2003/04/emma" version="1.0">
              <emma:interpretation id="{9A66C308-A0C4-4B50-A2BE-0D896B078AD5}" emma:medium="tactile" emma:mode="ink">
                <msink:context xmlns:msink="http://schemas.microsoft.com/ink/2010/main" type="inkWord" rotatedBoundingBox="19389,17335 19491,16024 19828,16050 19726,17362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’</emma:literal>
                </emma:interpretation>
                <emma:interpretation id="interp1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575.6027">2194-219 37,'40'21'92,"1"15"-1,3 16-2,3 15-3,-3 16-2,-23 14-52,5 18-32,-12 4 0,-11 2 0,-9-2 0,-15-6 0,-17-15 0,-3-7 0,-8-24 0,-15-13-33,40-15-55,-17-20-3,9-13-5,3-17-7,15-8 3</inkml:trace>
        </inkml:traceGroup>
        <inkml:traceGroup>
          <inkml:annotationXML>
            <emma:emma xmlns:emma="http://www.w3.org/2003/04/emma" version="1.0">
              <emma:interpretation id="{8C9452A9-3173-420C-A03D-D2BC07FBF5E6}" emma:medium="tactile" emma:mode="ink">
                <msink:context xmlns:msink="http://schemas.microsoft.com/ink/2010/main" type="inkWord" rotatedBoundingBox="20499,16079 25245,15712 25347,17024 20601,17391"/>
              </emma:interpretation>
              <emma:one-of disjunction-type="recognition" id="oneOf4">
                <emma:interpretation id="interp20" emma:lang="ko-KR" emma:confidence="0">
                  <emma:literal>ㅗ</emma:literal>
                </emma:interpretation>
                <emma:interpretation id="interp21" emma:lang="ko-KR" emma:confidence="0">
                  <emma:literal>上</emma:literal>
                </emma:interpretation>
                <emma:interpretation id="interp22" emma:lang="ko-KR" emma:confidence="0">
                  <emma:literal>卜</emma:literal>
                </emma:interpretation>
                <emma:interpretation id="interp23" emma:lang="ko-KR" emma:confidence="0">
                  <emma:literal>고</emma:literal>
                </emma:interpretation>
                <emma:interpretation id="interp2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2636.4047">3360 931 55,'-15'9'79,"4"-4"0,11-5 0,-9 5-3,-28-4-33,41 0-12,11-1-8,7 0-6,6 0 0,11 0-5,7 0-12,16 0 0,7-2 0,13 0 0,7-1 0,12-1 0,1 0 0,0-5 0,-3 0 0,-9 1 0,-10 4 0,-16 1 0,-13 1 0,-19 2 0,-18 2 0,-7 11 0,-9-3-80,-14-3-7,1 3-2,-10-9-8,3 0-3</inkml:trace>
          <inkml:trace contextRef="#ctx0" brushRef="#br0" timeOffset="2293.2041">3735 217 25,'0'6'76,"-7"14"7,4 7 0,0 7-3,3 10-32,3 15-5,0 3-3,5 9-10,-2-3-27,3-6-3,-2-1 0,3-8 0,-2-6 0,0-8 0,-1-9 0,-3-8 0,3-6 0,-4-6 0,-3-10 0,0 0 0,10 3-13,-10-3-72,0-14-2,0-1-4,-9-4-4,4 1-3</inkml:trace>
        </inkml:traceGroup>
        <inkml:traceGroup>
          <inkml:annotationXML>
            <emma:emma xmlns:emma="http://www.w3.org/2003/04/emma" version="1.0">
              <emma:interpretation id="{A63EBF87-DF79-473A-8A85-BD3F439BDD93}" emma:medium="tactile" emma:mode="ink">
                <msink:context xmlns:msink="http://schemas.microsoft.com/ink/2010/main" type="inkWord" rotatedBoundingBox="22235,15950 23000,16134 22789,17012 22023,16828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ⅳ</emma:literal>
                </emma:interpretation>
                <emma:interpretation id="interp27" emma:lang="ko-KR" emma:confidence="0">
                  <emma:literal>w</emma:literal>
                </emma:interpretation>
                <emma:interpretation id="interp28" emma:lang="ko-KR" emma:confidence="0">
                  <emma:literal>W</emma:literal>
                </emma:interpretation>
                <emma:interpretation id="interp2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3962.407">4931 41 32,'-4'-13'63,"-7"2"9,5 0 1,-4 5-29,10 6 1,-9 14-1,5 10-2,4 11-4,0 13-9,0 4-7,0 10-15,5 3-7,1-3 0,2-5 0,0-4 0,2-8 0,-3-5 0,2-9 0,-3-8 0,1-6 0,-2-4 0,-5-13 0,0 0 0,0 0 0,0-10 0,-7-11 0,-1-9 0,-3-5 0,-1-7 0,-2-6-7,2-7-7,-2-2 2,4-2 0,2 5 3,2 0 4,4 8 4,2 3 4,0 11 3,5 8 1,5 13 3,4 11 3,5 7 1,4 17-7,3 14-7,8 11 0,1 9 0,5 9 0,4 1 0,2-1 0,1-5 0,4-6 0,-3-13 0,0-10 0,-1-11 0,-4-14 0,-5-8 0,-7-8 0,-8-14 0,-8-11 0,-4-9 0,-8-12 0,-3-6 0,-5-8 0,-4-4 0,0-4 0,3 2 0,2 5 0,0 8 0,4 8 0,0 9 0,5 15 0,-5 29-44,0 0-44,3-8-3,-3 8-3,3 6-6,-3-6 6</inkml:trace>
        </inkml:traceGroup>
        <inkml:traceGroup>
          <inkml:annotationXML>
            <emma:emma xmlns:emma="http://www.w3.org/2003/04/emma" version="1.0">
              <emma:interpretation id="{AA4FEBA2-33B1-4348-AB40-6A4D220CED2F}" emma:medium="tactile" emma:mode="ink">
                <msink:context xmlns:msink="http://schemas.microsoft.com/ink/2010/main" type="inkWord" rotatedBoundingBox="23007,17035 23230,15823 23664,15903 23441,17115"/>
              </emma:interpretation>
              <emma:one-of disjunction-type="recognition" id="oneOf6">
                <emma:interpretation id="interp30" emma:lang="ko-KR" emma:confidence="0">
                  <emma:literal>(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{</emma:literal>
                </emma:interpretation>
                <emma:interpretation id="interp33" emma:lang="ko-KR" emma:confidence="0">
                  <emma:literal>〈</emma:literal>
                </emma:interpretation>
                <emma:interpretation id="interp3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804.8085">6098-252 48,'25'-33'0,"-3"5"79,-4 2-1,-6 6-2,-1 6-5,-11 14-71,-8 13 44,-15 16-5,-12 23-8,-5 16-5,-10 16-7,-3 16-19,-8 6 0,10 1 0,7-1 0,10-4 0,13-9 0,11-13 0,10-10 0,18-14 0,10-12 0,9-7 0,3-12 0,8-6 0,-7 3-9,4-20-78,3-4-4,-10-17-2,0 1-7,-12-16 1</inkml:trace>
        </inkml:traceGroup>
        <inkml:traceGroup>
          <inkml:annotationXML>
            <emma:emma xmlns:emma="http://www.w3.org/2003/04/emma" version="1.0">
              <emma:interpretation id="{10287C20-08F7-4058-A33D-D65C5FED60C3}" emma:medium="tactile" emma:mode="ink">
                <msink:context xmlns:msink="http://schemas.microsoft.com/ink/2010/main" type="inkWord" rotatedBoundingBox="24298,15996 24354,16921 23559,16969 23503,16044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스</emma:literal>
                </emma:interpretation>
                <emma:interpretation id="interp37" emma:lang="ko-KR" emma:confidence="0">
                  <emma:literal>소</emma:literal>
                </emma:interpretation>
                <emma:interpretation id="interp38" emma:lang="ko-KR" emma:confidence="0">
                  <emma:literal>丹</emma:literal>
                </emma:interpretation>
                <emma:interpretation id="interp39" emma:lang="ko-KR" emma:confidence="0">
                  <emma:literal>氏</emma:literal>
                </emma:interpretation>
              </emma:one-of>
            </emma:emma>
          </inkml:annotationXML>
          <inkml:trace contextRef="#ctx0" brushRef="#br0" timeOffset="5382.0095">6579-145 52,'3'-17'76,"-3"3"3,0 14 1,-11 4-1,-2 16-34,-5 15-6,-4 12-8,-4 18-6,-1 6-20,-2 13-5,-4 4 0,2 1 0,2-2 0,5-8 0,3-7 0,4-14 0,6-11 0,3-14 0,7-12 0,1-21 0,8 2 0,3-14 0,7-13 0,1-11 0,0-12 0,8-5 0,-4-12 0,-1-3 0,0-5 0,-4-2-12,0 2-3,-4-1 2,0 5 1,-3 4 6,0 10 3,-2 5 4,4 7 3,-1 12 2,0 8 1,4 14 3,0 9 2,5 11 1,-3 20-5,2 13-8,2 17 0,2 15 0,-3 5 0,-1 5 0,4 2 0,-2 0 0,1-10 0,1-11 0,-1-9 0,0-16 0,6-8 0,-2-12 0,-4-9 0,3-8 0,-7-5 0,-1-7-44,-1-4-44,-9-8-3,-2 2-4,-9-9-7</inkml:trace>
          <inkml:trace contextRef="#ctx0" brushRef="#br0" timeOffset="5600.4099">6411 408 44,'-44'-5'86,"8"0"-1,8 1-3,13-4-4,14-41-18,9 38-29,20 2-10,10-1-9,13 0-5,7-4-2,10 1-5,-2-4-12,3-9-36,-6 16-29,-9-3-4,-6 2-2,-15-5-7,-3 5-5</inkml:trace>
        </inkml:traceGroup>
        <inkml:traceGroup>
          <inkml:annotationXML>
            <emma:emma xmlns:emma="http://www.w3.org/2003/04/emma" version="1.0">
              <emma:interpretation id="{EE6AC5B2-3643-4559-82C4-BF7313D5CAC8}" emma:medium="tactile" emma:mode="ink">
                <msink:context xmlns:msink="http://schemas.microsoft.com/ink/2010/main" type="inkWord" rotatedBoundingBox="24222,15693 24674,15900 24505,16270 24053,16063"/>
              </emma:interpretation>
              <emma:one-of disjunction-type="recognition" id="oneOf8">
                <emma:interpretation id="interp40" emma:lang="ko-KR" emma:confidence="0">
                  <emma:literal>“</emma:literal>
                </emma:interpretation>
                <emma:interpretation id="interp41" emma:lang="ko-KR" emma:confidence="0">
                  <emma:literal>t</emma:literal>
                </emma:interpretation>
                <emma:interpretation id="interp42" emma:lang="ko-KR" emma:confidence="0">
                  <emma:literal>「</emma:literal>
                </emma:interpretation>
                <emma:interpretation id="interp43" emma:lang="ko-KR" emma:confidence="0">
                  <emma:literal>*</emma:literal>
                </emma:interpretation>
                <emma:interpretation id="interp44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5943.6105">7072-378 45,'14'-8'91,"-4"8"-3,-10 0-88,11 13 88,-8 7-2,-3 8-3,1 7-53,-1 3-30,4 4 0,-1-6 0,2 0 0,1-5 0,2 1 0,2-4 0,-1-8 0,1-5 0,1-1 0,-5-6-3,0 1-81,5-4-2,-11-5-3,10-3-6,-8-7-2</inkml:trace>
          <inkml:trace contextRef="#ctx0" brushRef="#br0" timeOffset="6240.011">6886-252 11,'-26'-7'83,"10"2"3,-1 1-3,17 4-3,0 0-1,-26-11-42,48 6-11,18 3-10,9-4-6,9-1-10,3 3 0,0 0 0,-4-3 0,-3 6 0,-14 30-49,-7-29-33,0 1-1,-19-1-7,1-1-3,-15 1-2,14-7 95,-14-8 0,10-26 0</inkml:trace>
        </inkml:traceGroup>
        <inkml:traceGroup>
          <inkml:annotationXML>
            <emma:emma xmlns:emma="http://www.w3.org/2003/04/emma" version="1.0">
              <emma:interpretation id="{43FBF785-F6EB-4836-AEB5-81773AC9EA70}" emma:medium="tactile" emma:mode="ink">
                <msink:context xmlns:msink="http://schemas.microsoft.com/ink/2010/main" type="inkWord" rotatedBoundingBox="25260,15720 25331,17036 24891,17060 24819,15744"/>
              </emma:interpretation>
              <emma:one-of disjunction-type="recognition" id="oneOf9">
                <emma:interpretation id="interp45" emma:lang="ko-KR" emma:confidence="0">
                  <emma:literal>)</emma:literal>
                </emma:interpretation>
                <emma:interpretation id="interp46" emma:lang="ko-KR" emma:confidence="0">
                  <emma:literal>〉</emma:literal>
                </emma:interpretation>
                <emma:interpretation id="interp47" emma:lang="ko-KR" emma:confidence="0">
                  <emma:literal>〕</emma:literal>
                </emma:interpretation>
                <emma:interpretation id="interp48" emma:lang="ko-KR" emma:confidence="0">
                  <emma:literal>]</emma:literal>
                </emma:interpretation>
                <emma:interpretation id="interp4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598.8116">7596-503 68,'30'13'95,"9"12"-4,9 10-91,3 12 88,6 15-1,5 18-5,-10 18-82,-15 14 0,-13 14 0,-23-3 0,-11 13 0,-25-31-24,-22-32-42,-9 31-21,-10-25-4,0-11-8,-8-34-1</inkml:trace>
        </inkml:traceGroup>
      </inkml:traceGroup>
    </inkml:traceGroup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46:59.3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FAD522B-5091-4102-AB74-625F58D2EC03}" emma:medium="tactile" emma:mode="ink">
          <msink:context xmlns:msink="http://schemas.microsoft.com/ink/2010/main" type="writingRegion" rotatedBoundingBox="1863,2611 24803,2256 24943,11330 2004,11685"/>
        </emma:interpretation>
      </emma:emma>
    </inkml:annotationXML>
    <inkml:traceGroup>
      <inkml:annotationXML>
        <emma:emma xmlns:emma="http://www.w3.org/2003/04/emma" version="1.0">
          <emma:interpretation id="{E8A827C8-1D97-457B-93F3-EC663581D72C}" emma:medium="tactile" emma:mode="ink">
            <msink:context xmlns:msink="http://schemas.microsoft.com/ink/2010/main" type="paragraph" rotatedBoundingBox="1872,2594 22634,2589 22635,3979 1873,39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56F5B7-211D-45ED-B4FC-0AF9A63500FC}" emma:medium="tactile" emma:mode="ink">
              <msink:context xmlns:msink="http://schemas.microsoft.com/ink/2010/main" type="line" rotatedBoundingBox="1872,2594 22634,2589 22635,3979 1873,3984"/>
            </emma:interpretation>
          </emma:emma>
        </inkml:annotationXML>
        <inkml:traceGroup>
          <inkml:annotationXML>
            <emma:emma xmlns:emma="http://www.w3.org/2003/04/emma" version="1.0">
              <emma:interpretation id="{11154601-DC60-47B7-AAA1-F63FFE0E9F69}" emma:medium="tactile" emma:mode="ink">
                <msink:context xmlns:msink="http://schemas.microsoft.com/ink/2010/main" type="inkWord" rotatedBoundingBox="1872,2814 2681,2813 2682,3983 1873,3984"/>
              </emma:interpretation>
              <emma:one-of disjunction-type="recognition" id="oneOf0">
                <emma:interpretation id="interp0" emma:lang="ko-KR" emma:confidence="0">
                  <emma:literal>W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ⅳ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Ⅳ</emma:literal>
                </emma:interpretation>
              </emma:one-of>
            </emma:emma>
          </inkml:annotationXML>
          <inkml:trace contextRef="#ctx0" brushRef="#br0">69 202 51,'-6'-13'71,"0"-2"1,1 1-4,0-3-3,1-6-36,1 8-16,2 2-2,-1 2-2,1-1-3,1-1 0,0 2 2,-2 0 2,2 11 0,-4-14 1,4 14-1,0 0-1,-9 8-1,3 11 1,3 17 0,-5 12-1,8 21-1,0 16 0,0 13-3,4 12-4,6 1 0,-2 5 0,6-6 0,1-11 0,-2-18 0,0-17 0,1-15 0,1-20 0,-2-13 0,3-14 0,-2-14 0,1-16 0,3-13 0,-1-10 0,-2-11 0,3-7 0,2-10 0,0-1 0,-4-1 0,1 6 0,-5 5 0,2 10 0,-3 12 0,-4 10 0,1 13 0,-4 14 0,-4 11 0,17 23 0,-8 14 0,2 12 0,-1 12 0,0 8 0,2 1 0,3 3 0,2-6 0,-1-10 0,4-8 0,-1-15 0,4-12 0,-1-12 0,5-7 0,-1-6 0,1-14 0,1-7 0,1-6 0,-2-4 0,-2-4 0,-3-6 0,-1-1 0,-9-2 0,-9-4 0,-4-1 0,-10-8 0,-10-3 0,-1 0 0,-3 4 0,-1-4 0,-2 5 0,9 8 0,1 5 0,7 13 0,0 10-11,7 1-74,7 5-2,2 5-3,8 5-7,-1-4-1</inkml:trace>
        </inkml:traceGroup>
        <inkml:traceGroup>
          <inkml:annotationXML>
            <emma:emma xmlns:emma="http://www.w3.org/2003/04/emma" version="1.0">
              <emma:interpretation id="{83C93875-80AB-4A3A-B4C0-327B9295EB57}" emma:medium="tactile" emma:mode="ink">
                <msink:context xmlns:msink="http://schemas.microsoft.com/ink/2010/main" type="inkWord" rotatedBoundingBox="2994,2594 3537,2593 3538,3873 2995,3874"/>
              </emma:interpretation>
              <emma:one-of disjunction-type="recognition" id="oneOf1">
                <emma:interpretation id="interp5" emma:lang="ko-KR" emma:confidence="0">
                  <emma:literal>h</emma:literal>
                </emma:interpretation>
                <emma:interpretation id="interp6" emma:lang="ko-KR" emma:confidence="0">
                  <emma:literal>卜</emma:literal>
                </emma:interpretation>
                <emma:interpretation id="interp7" emma:lang="ko-KR" emma:confidence="0">
                  <emma:literal>ⅱ</emma:literal>
                </emma:interpretation>
                <emma:interpretation id="interp8" emma:lang="ko-KR" emma:confidence="0">
                  <emma:literal>b</emma:literal>
                </emma:interpretation>
                <emma:interpretation id="interp9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483.6008">1126-218 75,'22'-2'89,"-4"8"-2,4 24-7,-10 14-1,2 23-1,-4 16-67,4 23-2,-2 16-6,6 12-3,-4-5 0,-3-5 0,-4-13 0,-1-20 0,0-19 0,-3-23 0,-2-15 0,-1-16 0,0-18 0,0 0 0,0-13 0,0-13 0,0-11 0,0-7 0,6-12 0,0-6 0,6-4 0,-1-3 0,0 5 0,2 5 0,3 9 0,1 6 0,4 12 0,0 13 0,1 14 0,3 10 0,4 21 0,-3 13 0,-1 14 0,-8 13 0,1 9 0,-2 5 0,-5-1 0,-2-4 0,-5-9 0,2-12 0,-3-13-4,-3-12-79,7-11-1,-7-18-4,0 0-6,1-22-2</inkml:trace>
        </inkml:traceGroup>
        <inkml:traceGroup>
          <inkml:annotationXML>
            <emma:emma xmlns:emma="http://www.w3.org/2003/04/emma" version="1.0">
              <emma:interpretation id="{5237F191-C1BB-4726-9A4F-1A10542269DD}" emma:medium="tactile" emma:mode="ink">
                <msink:context xmlns:msink="http://schemas.microsoft.com/ink/2010/main" type="inkWord" rotatedBoundingBox="3784,3177 4285,3176 4286,3954 3785,3955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오</emma:literal>
                </emma:interpretation>
                <emma:interpretation id="interp12" emma:lang="ko-KR" emma:confidence="0">
                  <emma:literal>c</emma:literal>
                </emma:interpretation>
                <emma:interpretation id="interp13" emma:lang="ko-KR" emma:confidence="0">
                  <emma:literal>으</emma:literal>
                </emma:interpretation>
                <emma:interpretation id="interp1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904.8015">1931 841 51,'14'4'98,"1"5"-5,-7-7-6,2-2-3,-2 0-4,4-11-62,2-3-18,8-7 0,2 0 0,3-10 0,1-7 0,1-2 0,-3-6 0,-4 0 0,-7-1 0,-4-1 0,-4 6 0,-7 7 0,-6 8 0,-7 10 0,-8 8 0,-7 9 0,1 17 0,-8 13 0,0 12 0,-1 9 0,3 11 0,2 7 0,5 6 0,15 0 0,6-1 0,5-5 0,9-10 0,16-5 0,5-12 0,8-10 0,3-12 0,4-13 0,2-7 0,1-14-32,2-13-23,-7-11-27,4-3-3,-9-9-2,2-1-5</inkml:trace>
        </inkml:traceGroup>
        <inkml:traceGroup>
          <inkml:annotationXML>
            <emma:emma xmlns:emma="http://www.w3.org/2003/04/emma" version="1.0">
              <emma:interpretation id="{9FCBBACC-DC6B-4472-AFA3-DD5CB5945DE5}" emma:medium="tactile" emma:mode="ink">
                <msink:context xmlns:msink="http://schemas.microsoft.com/ink/2010/main" type="inkWord" rotatedBoundingBox="4576,2984 5100,2983 5101,3768 4577,3769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w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』</emma:literal>
                </emma:interpretation>
                <emma:interpretation id="interp1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1419.6025">2708 295 1,'14'8'93,"-12"8"1,1 15-4,-3 3-8,3 15 0,-3 4-13,0 18-69,0-4 0,4 8 0,0-6 0,0-11 0,-1-8 0,-1-10 0,0-14 0,0-13 0,-2-13 0,0 0 0,-6-27 0,2-2 0,1-10 0,1-7-3,-3-8-4,4-3 1,1 1 3,0 11 2,1 11 1,5 9 3,4 9 2,3 16 1,5 9 0,4 21-6,2 8 0,3 5 0,8 0 0,1-3 0,2 1 0,-1-12 0,3-11 0,-1-18 0,-1-8 0,-3-14 0,-5-13 0,-4-7 0,-9-9 0,-7-3 0,-10-4 0,-7 1 0,-10-1 0,-6 1 0,-1 5 0,-2 8 0,-3 4 0,9 12-79,11 8-9,4 2 0,5 18-5,8-4-3</inkml:trace>
        </inkml:traceGroup>
        <inkml:traceGroup>
          <inkml:annotationXML>
            <emma:emma xmlns:emma="http://www.w3.org/2003/04/emma" version="1.0">
              <emma:interpretation id="{EB9F4E2D-9778-4E39-A7D2-57ABCEC5B915}" emma:medium="tactile" emma:mode="ink">
                <msink:context xmlns:msink="http://schemas.microsoft.com/ink/2010/main" type="inkWord" rotatedBoundingBox="6305,2705 7480,2704 7481,3685 6306,3686"/>
              </emma:interpretation>
              <emma:one-of disjunction-type="recognition" id="oneOf4">
                <emma:interpretation id="interp20" emma:lang="ko-KR" emma:confidence="0">
                  <emma:literal>태</emma:literal>
                </emma:interpretation>
                <emma:interpretation id="interp21" emma:lang="ko-KR" emma:confidence="0">
                  <emma:literal>헤</emma:literal>
                </emma:interpretation>
                <emma:interpretation id="interp22" emma:lang="ko-KR" emma:confidence="0">
                  <emma:literal>테</emma:literal>
                </emma:interpretation>
                <emma:interpretation id="interp23" emma:lang="ko-KR" emma:confidence="0">
                  <emma:literal>매</emma:literal>
                </emma:interpretation>
                <emma:interpretation id="interp24" emma:lang="ko-KR" emma:confidence="0">
                  <emma:literal>먀</emma:literal>
                </emma:interpretation>
              </emma:one-of>
            </emma:emma>
          </inkml:annotationXML>
          <inkml:trace contextRef="#ctx0" brushRef="#br0" timeOffset="5709.61">4490 348 6,'-19'0'76,"2"7"1,5-5-4,7 6-2,5 0-4,7-16-23,8 22-37,16 10-5,1 3 0,10-1 2,6 1-1,2-9 1,5-2 0,0-14 0,0-4 1,-2-14 0,-1-10 0,-8-10-2,-5-3-1,-2-13-4,-7-6-4,-2-4-5,-7 2-1,-3-1 0,-5 6 5,-3 4 3,-2 7 2,-2 12 2,-5 10 2,2 10 5,-3 12 2,1 9 1,1 19-2,-2 12 0,1 11 0,-1 13 2,1 10 2,2 10 0,1 8-3,-1-5-1,0-4-8,2-6 0,1-8 0,-2-15 0,1-13 0,-5-12 0,5-12 0,-5-17 0,0 0 0,4-16 0,-4-12 0,0-9 0,1-7-3,2-5-7,-3-5 0,3-1 3,1 8 2,3 7 2,5 6 2,-2 9 0,3 6 1,1 10-1,3 9 1,1 5 2,1 9 2,-2 10 0,-2 4 1,4 6 1,-2 5 1,0 5-1,-1-3 1,3-5-7,-4 2 0,-1-9 0,-2-4 0,1-1 0,-1-13-11,-1-7-32,28 1-35,-39-5-1,11-1-6,-9-12-3,3 0-3</inkml:trace>
          <inkml:trace contextRef="#ctx0" brushRef="#br0" timeOffset="5038.8088">4717 227 22,'3'-20'78,"-2"-5"2,2-2-5,-2 2-3,2 2-3,22 5-48,-22 3-12,0 7-6,-3 8-1,2 5 3,-2 18 2,0 13 2,-4 16 1,0 9 1,-3 16 2,2 7 1,-1 3-3,-1-4-11,4-6 0,3-8 0,0-16 0,0-11 0,0-11 0,5-14 0,0-8 0,-5-9-7,10-7-35,-2-8-35,-5-9-5,2-7-2,-5-10-6,0-2-3</inkml:trace>
        </inkml:traceGroup>
        <inkml:traceGroup>
          <inkml:annotationXML>
            <emma:emma xmlns:emma="http://www.w3.org/2003/04/emma" version="1.0">
              <emma:interpretation id="{E32C5F95-478F-4DBE-BB00-383D3E5F181B}" emma:medium="tactile" emma:mode="ink">
                <msink:context xmlns:msink="http://schemas.microsoft.com/ink/2010/main" type="inkWord" rotatedBoundingBox="7531,3065 7915,3064 7916,3621 7532,3622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요</emma:literal>
                </emma:interpretation>
                <emma:interpretation id="interp28" emma:lang="ko-KR" emma:confidence="0">
                  <emma:literal>오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130.8108">5676 633 80,'6'10'93,"-5"-2"-6,-1-8-4,11 5-3,2-5-5,2-26-62,5 16-22,3-2-5,7-3-1,4-8 0,-3-7 1,0-4 0,-6-5 5,1 2 5,-11-4 7,2 2 4,-11 3-1,-6 5 0,-6 11 0,-9 9-2,-7 10 1,-7 6-2,-3 13 1,-2 7 1,-5 10 2,3 7 3,3 6 1,3 5 0,6-2-5,12 1-6,7-2 0,5-1 0,11-8 0,8-7 0,10-9 0,1-11 0,9-1 0,-3-11 0,4-3 0,-2-13-33,-5-6-24,3-7-27,-11-5-1,5-5-6,-12-6-1</inkml:trace>
        </inkml:traceGroup>
        <inkml:traceGroup>
          <inkml:annotationXML>
            <emma:emma xmlns:emma="http://www.w3.org/2003/04/emma" version="1.0">
              <emma:interpretation id="{5BF6510A-9520-44D2-AFBA-1C1052BDCF4F}" emma:medium="tactile" emma:mode="ink">
                <msink:context xmlns:msink="http://schemas.microsoft.com/ink/2010/main" type="inkWord" rotatedBoundingBox="8032,2931 8419,2930 8420,3555 8033,3556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6489.6114">6164 245 24,'7'19'91,"3"6"0,-2 10-5,-1 6-6,1 3 0,0 36-23,5-39-55,-4 13-2,5-4 0,-4-7 0,-2-11 0,2-10 0,-2-11 0,-8-11 0,6-6 0,-5-14 0,2-10 0,-2-9 0,3-6 0,5-8 0,0-3 0,5 1 0,1 2 0,4 1 0,-1 6 0,3 4 0,2 6 0,-2 7 0,1 6-7,-4 6-38,0 1-37,0 13 0,-4-1-6,-1 4-4,-13 0 2</inkml:trace>
        </inkml:traceGroup>
        <inkml:traceGroup>
          <inkml:annotationXML>
            <emma:emma xmlns:emma="http://www.w3.org/2003/04/emma" version="1.0">
              <emma:interpretation id="{9A97A731-EE3A-4A62-9AB6-E45747D7F3CE}" emma:medium="tactile" emma:mode="ink">
                <msink:context xmlns:msink="http://schemas.microsoft.com/ink/2010/main" type="inkWord" rotatedBoundingBox="8541,2935 9008,2934 9009,3572 8542,3573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오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c</emma:literal>
                </emma:interpretation>
                <emma:interpretation id="interp3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6895.2121">6688 439 3,'0'21'87,"0"-6"0,0-2-7,0-2-2,4-1-3,-4-10-2,-19 4-71,31-4-7,13-3 0,4-7 2,7-7 0,1-8-1,3-3 1,-4-13 1,-3-1 2,-3-4 2,-5 0 0,-9 5-1,-6 4-1,-10 10 0,-3 7 1,-10 11 2,-10 9 1,-5 13 2,-4 17 3,-4 10 3,-1 17-1,0 5-11,4 4 0,6 1 0,9 0 0,12-2 0,6-11 0,12-6 0,11-17 0,10-10 0,10-6 0,1-13 0,6-2-60,8-12-25,-5-12-1,8 0-7,-7-11-6</inkml:trace>
        </inkml:traceGroup>
        <inkml:traceGroup>
          <inkml:annotationXML>
            <emma:emma xmlns:emma="http://www.w3.org/2003/04/emma" version="1.0">
              <emma:interpretation id="{24EE6E6A-7F7E-4C84-A881-00E9FBD0406C}" emma:medium="tactile" emma:mode="ink">
                <msink:context xmlns:msink="http://schemas.microsoft.com/ink/2010/main" type="inkWord" rotatedBoundingBox="9843,2997 10380,2996 10381,3514 9844,3515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다</emma:literal>
                </emma:interpretation>
                <emma:interpretation id="interp43" emma:lang="ko-KR" emma:confidence="0">
                  <emma:literal>“</emma:literal>
                </emma:interpretation>
                <emma:interpretation id="interp44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7534.8132">8359 327 31,'5'-20'52,"-4"-2"1,0 1 1,23-4-19,-24 3-6,-8 7 2,-5 4-4,-5 4 0,-2 6-1,-5 4 6,-6 11-2,-3 10-4,-5 10-3,-2 6-3,1 5-5,3 6-15,2 2 0,5 1 0,9-1 0,6-9 0,8-5 0,6-7 0,9-11 0,9-10 0,6-11 0,6-10 0,3-13 0,2-9 0,-1-6 0,2-6 0,-2-11 0,-3 0 0,-4 4 0,-4 5-4,-4 6-2,-4 9 1,-3 6 2,-3 8 2,-8 17 3,0 0-1,7 16 2,-7 3-1,0 5 1,2 3 1,0 3 0,4 6-4,1-2 0,4-2 0,1 0 0,2-6 0,3-2-11,-4-6-12,4-8-20,-2-7-35,-3-5-3,0-9-4,-4-10-3,1-1 3</inkml:trace>
        </inkml:traceGroup>
        <inkml:traceGroup>
          <inkml:annotationXML>
            <emma:emma xmlns:emma="http://www.w3.org/2003/04/emma" version="1.0">
              <emma:interpretation id="{71686A48-99FB-494A-9D83-25383F2E7C06}" emma:medium="tactile" emma:mode="ink">
                <msink:context xmlns:msink="http://schemas.microsoft.com/ink/2010/main" type="inkWord" rotatedBoundingBox="10498,2925 10934,2924 10935,3430 10499,3431"/>
              </emma:interpretation>
              <emma:one-of disjunction-type="recognition" id="oneOf9">
                <emma:interpretation id="interp45" emma:lang="ko-KR" emma:confidence="0">
                  <emma:literal>5</emma:literal>
                </emma:interpretation>
                <emma:interpretation id="interp46" emma:lang="ko-KR" emma:confidence="0">
                  <emma:literal>r</emma:literal>
                </emma:interpretation>
                <emma:interpretation id="interp47" emma:lang="ko-KR" emma:confidence="0">
                  <emma:literal>『</emma:literal>
                </emma:interpretation>
                <emma:interpretation id="interp48" emma:lang="ko-KR" emma:confidence="0">
                  <emma:literal>「</emma:literal>
                </emma:interpretation>
                <emma:interpretation id="interp49" emma:lang="ko-KR" emma:confidence="0">
                  <emma:literal>丁</emma:literal>
                </emma:interpretation>
              </emma:one-of>
            </emma:emma>
          </inkml:annotationXML>
          <inkml:trace contextRef="#ctx0" brushRef="#br0" timeOffset="7878.0138">8630 243 12,'11'0'89,"0"9"3,-3 7-4,4 10-6,-3 4 1,3-27-21,-4 38-59,6 5-3,-2 1 0,2-1 0,-3-5 0,-4-10 0,-3-7 0,-4-12 0,0-12 0,-9 2 0,-4-9 0,-1-9 0,3-6 0,-1-6 0,0-4 0,5-3 0,3-2 0,4-1 0,5-1 0,7 1 0,5 3 0,2 5 0,9-3 0,1 7 0,0 2 0,2 5 0,0 7 0,-1-1-22,-1 2-18,-1 3-9,1 5-34,-6 3-1,5 3-1,-11 0-1</inkml:trace>
        </inkml:traceGroup>
        <inkml:traceGroup>
          <inkml:annotationXML>
            <emma:emma xmlns:emma="http://www.w3.org/2003/04/emma" version="1.0">
              <emma:interpretation id="{1F206F4B-3E19-4BD9-9D3A-2D4D435DB1A8}" emma:medium="tactile" emma:mode="ink">
                <msink:context xmlns:msink="http://schemas.microsoft.com/ink/2010/main" type="inkWord" rotatedBoundingBox="10894,3032 11428,3031 11429,3361 10895,3362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오</emma:literal>
                </emma:interpretation>
                <emma:interpretation id="interp52" emma:lang="ko-KR" emma:confidence="0">
                  <emma:literal>l</emma:literal>
                </emma:interpretation>
                <emma:interpretation id="interp53" emma:lang="ko-KR" emma:confidence="0">
                  <emma:literal>t</emma:literal>
                </emma:interpretation>
                <emma:interpretation id="interp5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8330.4146">9026 446 82,'0'10'83,"0"-10"-2,16 14-5,-7-8-3,6-3-1,-1-3-71,3 0-1,3 0 0,4-3 2,-2-9 0,1-1 2,1-8-1,-1 0 1,-1-6 1,2 0-1,-4-1 1,0 2-1,-4 2 0,-3 5-2,-5 1 2,-5 5-4,-3 4 0,0 9 0,-18 0 0,2 9 0,0 11 0,-3 4 0,-2 12 0,6-1 0,2 6 0,5-4 0,7 3 0,5-12 0,8-2 0,10-7 0,7-9 0,4-5 0,3-5 0,3 0 0,-3-10 0,-3 3-37,0 0-48,-10-7-3,-5 0-4,-11-7-7,-4 6-1</inkml:trace>
        </inkml:traceGroup>
        <inkml:traceGroup>
          <inkml:annotationXML>
            <emma:emma xmlns:emma="http://www.w3.org/2003/04/emma" version="1.0">
              <emma:interpretation id="{BB27F1B9-AD6D-44CA-9723-EE39966F2DF7}" emma:medium="tactile" emma:mode="ink">
                <msink:context xmlns:msink="http://schemas.microsoft.com/ink/2010/main" type="inkWord" rotatedBoundingBox="12503,2954 13343,2953 13344,3555 12504,3556"/>
              </emma:interpretation>
              <emma:one-of disjunction-type="recognition" id="oneOf11">
                <emma:interpretation id="interp55" emma:lang="ko-KR" emma:confidence="0">
                  <emma:literal>~</emma:literal>
                </emma:interpretation>
                <emma:interpretation id="interp56" emma:lang="ko-KR" emma:confidence="0">
                  <emma:literal>N</emma:literal>
                </emma:interpretation>
                <emma:interpretation id="interp57" emma:lang="ko-KR" emma:confidence="0">
                  <emma:literal>아</emma:literal>
                </emma:interpretation>
                <emma:interpretation id="interp58" emma:lang="ko-KR" emma:confidence="0">
                  <emma:literal>0</emma:literal>
                </emma:interpretation>
                <emma:interpretation id="interp5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9750.017">10635 699 10,'1'8'67,"-1"-8"0,7 11 0,-7-11-5,11 11-1,45-9-50,-43 1-8,5 2 4,-4-2 0,5-3 1,-4-6 1,4-9 0,-5-8 0,-3-7 0,2-8-2,-2-9 0,1-3-2,0 0-1,-2 0 0,1 0 1,0 5-2,-1 4 1,-1 10 1,2 5-1,-1 10-1,-3 5 0,-7 11-1,15 0 2,-8 11 1,0 6-1,2 10 1,3 2 0,1 7 1,2 3 0,5 2-1,0-3-2,4-5 0,-2-3 0,1-3-3,1-5 0,-2-6 0,-2-6 0,-2-3 0,2-7 0,-5 0 0,1-6 0,-3-4 0,1-6 0,-2-4 0,-1-10 0,-1-4 0,-1 1 0,2-2 0,-2-5 0,-3-1 0,0 3 0,-1 1 0,2 8 0,-1 6 0,1 2 0,-2 3 0,-1 6 0,-4 12-7,9-12-34,-9 12-11,41-1-31,-41 1-1,8 0-5,-8 0 1</inkml:trace>
        </inkml:traceGroup>
        <inkml:traceGroup>
          <inkml:annotationXML>
            <emma:emma xmlns:emma="http://www.w3.org/2003/04/emma" version="1.0">
              <emma:interpretation id="{68381C43-7AA8-45C3-BE84-92A70FB13F89}" emma:medium="tactile" emma:mode="ink">
                <msink:context xmlns:msink="http://schemas.microsoft.com/ink/2010/main" type="inkWord" rotatedBoundingBox="13549,2993 13886,2992 13887,3406 13550,3407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o</emma:literal>
                </emma:interpretation>
                <emma:interpretation id="interp62" emma:lang="ko-KR" emma:confidence="0">
                  <emma:literal>O</emma:literal>
                </emma:interpretation>
                <emma:interpretation id="interp63" emma:lang="ko-KR" emma:confidence="0">
                  <emma:literal>°</emma:literal>
                </emma:interpretation>
                <emma:interpretation id="interp6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0093.2177">11686 179 4,'14'8'66,"-14"-8"4,5 16 1,-5-5 1,0 9 1,-4 15-31,-3 3-25,3 10 0,-3 0 0,5 1 1,2-1-4,1-4-4,14-12-3,6-15 0,9-17-1,7-10-6,6-12 0,0-9 0,-3-9 0,-4-4 0,-7 1 0,-6 5 0,-8 7 0,-11 4 0,-4 12 0,-16 0 0,-6 15-9,-11 4-52,-11 9-25,-3 7-2,-10-3-3,2 7-3</inkml:trace>
        </inkml:traceGroup>
        <inkml:traceGroup>
          <inkml:annotationXML>
            <emma:emma xmlns:emma="http://www.w3.org/2003/04/emma" version="1.0">
              <emma:interpretation id="{7284808B-A3F8-48CF-A910-A680049D1574}" emma:medium="tactile" emma:mode="ink">
                <msink:context xmlns:msink="http://schemas.microsoft.com/ink/2010/main" type="inkWord" rotatedBoundingBox="14738,2979 15962,2978 15963,3716 14739,3717"/>
              </emma:interpretation>
              <emma:one-of disjunction-type="recognition" id="oneOf13">
                <emma:interpretation id="interp65" emma:lang="ko-KR" emma:confidence="0">
                  <emma:literal>데</emma:literal>
                </emma:interpretation>
                <emma:interpretation id="interp66" emma:lang="ko-KR" emma:confidence="0">
                  <emma:literal>왕</emma:literal>
                </emma:interpretation>
                <emma:interpretation id="interp67" emma:lang="ko-KR" emma:confidence="0">
                  <emma:literal>대</emma:literal>
                </emma:interpretation>
                <emma:interpretation id="interp68" emma:lang="ko-KR" emma:confidence="0">
                  <emma:literal>단</emma:literal>
                </emma:interpretation>
                <emma:interpretation id="interp69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12948.0227">12986 536 27,'0'0'63,"-17"12"2,17-12-1,-15 1-6,-18-1-37,33 0-6,0 0-1,0 0-4,0 0-2,0 0 0,0 0 1,4-6 2,-4 6-3,15-16 1,-4 4-3,0-3-1,3-6-2,0-6-1,4 0 0,-2-6-1,4 4-1,-4-7 0,1 2 0,1 3 0,-6 2-1,-5 10 0,-3 0-1,-4 6-1,-4 0 1,-6 9-2,-6 4 0,-8 6 1,1 9 1,-1 1 2,-3 8 3,3 4 1,-2 10 2,6 7 1,2 2 2,4 3-1,3-2-2,4 1 0,7 0-1,3 3-1,8-13 1,7-14-1,8-8 1,7-10 0,8-7-1,5-7 0,3-20-1,1-3-2,0-7-1,-2 0-1,-7-4-1,-5-4-3,-7 4-2,-4-2 2,-7 7-1,-3-3 1,-4 9 0,-3-1-1,0 9-1,-2 6 2,-2 5 1,-4 11 0,10-1 1,-10 1 2,12 15 2,-4 2 2,3 11 2,3 2 2,4 4 1,3 2 0,5-2-1,-1 2-1,8-6-1,3-1 0,-1-7-1,7-6-1,-1-7 1,-1-4 0,3-2-1,-1-3 0,-3 0 0,-4-4 0,-2 0-3,-7 0-4,-1 1-10,-8-3-26,-39-3-36,60 0-1,-38-4-7,0-5-3,-11-8 0</inkml:trace>
          <inkml:trace contextRef="#ctx0" brushRef="#br1" timeOffset="13182.0232">13872 186 62,'-31'42'92,"-4"9"-4,0 8-5,-2 6-2,5 1-2,-1 6-59,14 7-14,0-6-6,6-9 0,4-14 0,4-6 0,3-15-7,2-6-6,0-23-24,0 0-41,16 0-2,-8-19-4,9-3-2,-2-8-2</inkml:trace>
        </inkml:traceGroup>
        <inkml:traceGroup>
          <inkml:annotationXML>
            <emma:emma xmlns:emma="http://www.w3.org/2003/04/emma" version="1.0">
              <emma:interpretation id="{48502594-0242-4EF8-84C6-81B91C433CD0}" emma:medium="tactile" emma:mode="ink">
                <msink:context xmlns:msink="http://schemas.microsoft.com/ink/2010/main" type="inkWord" rotatedBoundingBox="16025,3065 16616,3064 16617,3520 16026,3521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6</emma:literal>
                </emma:interpretation>
                <emma:interpretation id="interp72" emma:lang="ko-KR" emma:confidence="0">
                  <emma:literal>『</emma:literal>
                </emma:interpretation>
                <emma:interpretation id="interp73" emma:lang="ko-KR" emma:confidence="0">
                  <emma:literal>사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3790.4242">14568 376 1,'19'-12'47,"-2"6"-1,-4-5-3,-2 5-3,-1-1-30,-4 0-11,-6 7 3,4-17 8,-4 7 11,-2-3 2,-7 5 5,-2-4 1,-5 6-1,-4-1-3,-2 4-2,-3 3-6,-8 7-5,-4 6-2,-5 6 2,0 9 2,0 6 0,0 8-1,2 2 0,5 2-2,6-2-3,7 2-3,8-4-2,7-8-2,6-7 2,4-11-3,9-6 0,9-6 0,1-8 0,5-14-4,2-5-3,3-6-3,0-8-3,-3-1-1,1-5 1,-4 3 1,-2 3 2,-6 8 3,-2 3 3,-3 8 7,-4 11 5,1 7 3,-5 14 2,-1 7 1,1 8 0,-1 4 0,1 8 0,5-3-11,-2 0-3,5-2 0,2-6 0,0-5 0,3-6 0,1-3-17,-1-13-22,0-3-14,1-7-28,-1-6-5,4-4-2,0-6-1</inkml:trace>
        </inkml:traceGroup>
        <inkml:traceGroup>
          <inkml:annotationXML>
            <emma:emma xmlns:emma="http://www.w3.org/2003/04/emma" version="1.0">
              <emma:interpretation id="{7C2181FE-9019-4675-8320-9550EDA864F8}" emma:medium="tactile" emma:mode="ink">
                <msink:context xmlns:msink="http://schemas.microsoft.com/ink/2010/main" type="inkWord" rotatedBoundingBox="16834,2702 17954,2701 17955,3518 16835,3519"/>
              </emma:interpretation>
              <emma:one-of disjunction-type="recognition" id="oneOf15">
                <emma:interpretation id="interp75" emma:lang="ko-KR" emma:confidence="0">
                  <emma:literal>나</emma:literal>
                </emma:interpretation>
                <emma:interpretation id="interp76" emma:lang="ko-KR" emma:confidence="0">
                  <emma:literal>여</emma:literal>
                </emma:interpretation>
                <emma:interpretation id="interp77" emma:lang="ko-KR" emma:confidence="0">
                  <emma:literal>난</emma:literal>
                </emma:interpretation>
                <emma:interpretation id="interp78" emma:lang="ko-KR" emma:confidence="0">
                  <emma:literal>아</emma:literal>
                </emma:interpretation>
                <emma:interpretation id="interp79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14289.6251">15105 318 39,'0'0'95,"-16"7"-4,-4 10-5,-3 0-3,1 9-3,-3 36-43,9-27-37,3 2 0,9 6 0,4-5 0,14-5 0,6-3 0,11-9 0,5-7 0,8-7 0,1-7 0,2-13 0,-2-3 0,4-6 0,-4-7 0,-1-4 0,0-11 0,-5-9 0,-2-4-3,-4-9-13,-1-5 0,-6-5 3,0 4 5,-6 2 5,-2 7 5,-6 12 6,-2 12 1,-4 9-1,-1 18-1,-5 12 0,0 9-1,-3 17 0,-3 12 0,-1 15-6,2 10 0,-1 12 0,2 0 0,4 5 0,2 0 0,6-6 0,4-8 0,5-16 0,1-7 0,1-14 0,3-10 0,-1-10 0,-6-9-3,-3-9-54,2-9-24,-8-5-3,-4-6-5,-2-8-2,-5 0-2</inkml:trace>
          <inkml:trace contextRef="#ctx0" brushRef="#br1" timeOffset="14508.0255">15454 334 82,'-11'7'96,"11"-7"-5,0 0-7,9-10-1,18-1-8,8-21-75,7 19 0,12 2 0,8 4 0,1-3 0,6 7-11,-9-2-35,-3 5-36,-2 0-1,-11 0-3,-5 1-4,-12-1 0</inkml:trace>
        </inkml:traceGroup>
        <inkml:traceGroup>
          <inkml:annotationXML>
            <emma:emma xmlns:emma="http://www.w3.org/2003/04/emma" version="1.0">
              <emma:interpretation id="{7318E9F9-94B6-47BE-B622-6CB950521473}" emma:medium="tactile" emma:mode="ink">
                <msink:context xmlns:msink="http://schemas.microsoft.com/ink/2010/main" type="inkWord" rotatedBoundingBox="18427,3108 19020,3107 19021,3585 18428,3586"/>
              </emma:interpretation>
              <emma:one-of disjunction-type="recognition" id="oneOf16">
                <emma:interpretation id="interp80" emma:lang="ko-KR" emma:confidence="0">
                  <emma:literal>S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∞</emma:literal>
                </emma:interpretation>
                <emma:interpretation id="interp83" emma:lang="ko-KR" emma:confidence="0">
                  <emma:literal>도</emma:literal>
                </emma:interpretation>
                <emma:interpretation id="interp8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15397.227">16948 310 39,'0'0'67,"0"0"-2,-9-16-3,9 16-3,-16 25-29,3-34-22,0 6-3,-5 1-3,0 0-1,-3 2 4,-8 0 2,0 0 2,-2 3 1,-2 3 0,-1 1 0,3 2-1,2 1-3,3 1-3,8-1-2,5 0-1,5 1 0,8-2 0,10 2 1,10-9 1,8-1 0,9 0 0,14 5 0,3-6-1,7 6 0,-1-2-1,1 2-1,-6 6 0,0 6 1,-15-3 3,-8 6 4,-10 2 4,-15 0-1,-9 4 4,-16 1 0,-9 0 1,-12-2-1,-5 1-8,-8-3-6,-1-4 0,0 0 0,3-4 0,5-7 0,5-1 0,5-8 0,12 1 0,3-2-9,9-7-14,4-4-6,7-6-7,5 3-8,7-5-9,0 1-24,13-5 0,8-1 1,0-2 7</inkml:trace>
        </inkml:traceGroup>
        <inkml:traceGroup>
          <inkml:annotationXML>
            <emma:emma xmlns:emma="http://www.w3.org/2003/04/emma" version="1.0">
              <emma:interpretation id="{BE56616D-10CA-4766-8388-3F0E38C5D5B3}" emma:medium="tactile" emma:mode="ink">
                <msink:context xmlns:msink="http://schemas.microsoft.com/ink/2010/main" type="inkWord" rotatedBoundingBox="19192,2841 19780,2840 19781,3604 19193,3605"/>
              </emma:interpretation>
              <emma:one-of disjunction-type="recognition" id="oneOf17">
                <emma:interpretation id="interp85" emma:lang="ko-KR" emma:confidence="0">
                  <emma:literal>이</emma:literal>
                </emma:interpretation>
                <emma:interpretation id="interp86" emma:lang="ko-KR" emma:confidence="0">
                  <emma:literal>어</emma:literal>
                </emma:interpretation>
                <emma:interpretation id="interp87" emma:lang="ko-KR" emma:confidence="0">
                  <emma:literal>아</emma:literal>
                </emma:interpretation>
                <emma:interpretation id="interp88" emma:lang="ko-KR" emma:confidence="0">
                  <emma:literal>히</emma:literal>
                </emma:interpretation>
                <emma:interpretation id="interp89" emma:lang="ko-KR" emma:confidence="0">
                  <emma:literal>디</emma:literal>
                </emma:interpretation>
              </emma:one-of>
            </emma:emma>
          </inkml:annotationXML>
          <inkml:trace contextRef="#ctx0" brushRef="#br1" timeOffset="15693.6276">17347 347 51,'25'-9'78,"-6"9"4,-9 3-4,-7 14-2,-9 8 0,-17 10-54,6 8-14,4 3-1,2 4 2,4-4-4,4-6-1,6-12 0,15-10 0,5-16 1,6-7-3,5-13-2,-1-7 0,1-1 0,-8-6 0,-4 2 0,-11-2 0,-4 6 0,-7 1 0,-7 7 0,-8-2 0,-3 10-6,-6 2-35,-2 4-15,3 4-26,-4-5-3,7 2-4,2-4 1</inkml:trace>
          <inkml:trace contextRef="#ctx0" brushRef="#br1" timeOffset="16005.6281">17718 27 65,'10'3'81,"-3"8"-5,4 3-1,-5 8-3,5 6 0,6 7-65,-5 17-2,4 7 5,-1 10 1,-3 1 0,1 2 0,-1-4-1,-5-8-5,1-5-5,-2-10 0,-4-8 0,3-11 0,-1-5 0,-2-8 0,-2-13 0,0 0-28,10 4-52,-10-12-4,3-5-2,-3-9-6,5-5-6</inkml:trace>
        </inkml:traceGroup>
        <inkml:traceGroup>
          <inkml:annotationXML>
            <emma:emma xmlns:emma="http://www.w3.org/2003/04/emma" version="1.0">
              <emma:interpretation id="{7CDA8F40-A141-4680-AC6D-2879879AA5CB}" emma:medium="tactile" emma:mode="ink">
                <msink:context xmlns:msink="http://schemas.microsoft.com/ink/2010/main" type="inkWord" rotatedBoundingBox="19991,2798 21112,2797 21113,3576 19992,3577"/>
              </emma:interpretation>
              <emma:one-of disjunction-type="recognition" id="oneOf18">
                <emma:interpretation id="interp90" emma:lang="ko-KR" emma:confidence="0">
                  <emma:literal>여</emma:literal>
                </emma:interpretation>
                <emma:interpretation id="interp91" emma:lang="ko-KR" emma:confidence="0">
                  <emma:literal>₩</emma:literal>
                </emma:interpretation>
                <emma:interpretation id="interp92" emma:lang="ko-KR" emma:confidence="0">
                  <emma:literal>난</emma:literal>
                </emma:interpretation>
                <emma:interpretation id="interp93" emma:lang="ko-KR" emma:confidence="0">
                  <emma:literal>나</emma:literal>
                </emma:interpretation>
                <emma:interpretation id="interp94" emma:lang="ko-KR" emma:confidence="0">
                  <emma:literal>과</emma:literal>
                </emma:interpretation>
              </emma:one-of>
            </emma:emma>
          </inkml:annotationXML>
          <inkml:trace contextRef="#ctx0" brushRef="#br1" timeOffset="16676.4293">18123 425 29,'2'24'79,"0"1"0,0 1-3,0 2-4,0 1 0,-1-10-36,-1 15-35,3-1 3,2-2 1,2-2 0,3-12 1,1-6 0,3-8 1,5-7-1,0-11 0,3-9-3,2-6-3,-2-3-2,-1 0 0,1 1-1,-7 3 0,-1 8-2,-8 4 0,0 7 5,-6 10 4,5 6 2,-3 9 1,-2 9 0,1 3 0,3 3 1,7 6-8,2-5 0,5-4 0,0-2 0,6-9 0,3-8 0,3-8 0,2-7 0,-1-14 0,1-8 0,-4-7 0,1-6 0,-5-10 0,4-6 0,-6-6 0,-4 0 0,-4 1 0,-3-2 0,-3 4 0,-3 5-2,-2 11 4,-3 7-2,0 10 0,-1 10 0,1 18 0,0 0 0,-4 16 0,1 11 0,3 17 0,-1 9 0,1 11 0,0 10 0,0 4 0,2 3 0,4-6 0,-1-3 0,5-10 0,1-11 0,0-12 0,1-8 0,1-19 0,-4-12-62,7-2-22,-11-15-2,2-7-6,-7-6-4,-1-4 5</inkml:trace>
          <inkml:trace contextRef="#ctx0" brushRef="#br1" timeOffset="16941.6298">18502 403 14,'-12'7'93,"2"-7"-3,10 0-4,7 0-6,15 0 0,4 8-12,13-8-68,8 0 0,8-2 0,5 0 0,2-5 0,3 0 0,-3-8 0,-4 2 0,-3 4 0,-7-7-3,-3 10-41,-10 3-34,-6-1-4,-5 4-3,-10 0-6,-3 2-2</inkml:trace>
        </inkml:traceGroup>
        <inkml:traceGroup>
          <inkml:annotationXML>
            <emma:emma xmlns:emma="http://www.w3.org/2003/04/emma" version="1.0">
              <emma:interpretation id="{AC6990C7-12F2-4B5E-AEC1-F062ED2ACFE5}" emma:medium="tactile" emma:mode="ink">
                <msink:context xmlns:msink="http://schemas.microsoft.com/ink/2010/main" type="inkWord" rotatedBoundingBox="21091,3045 21163,3044 21164,3540 21092,3541"/>
              </emma:interpretation>
              <emma:one-of disjunction-type="recognition" id="oneOf19">
                <emma:interpretation id="interp95" emma:lang="ko-KR" emma:confidence="0">
                  <emma:literal>i</emma:literal>
                </emma:interpretation>
                <emma:interpretation id="interp96" emma:lang="ko-KR" emma:confidence="0">
                  <emma:literal>ⅰ</emma:literal>
                </emma:interpretation>
                <emma:interpretation id="interp97" emma:lang="ko-KR" emma:confidence="0">
                  <emma:literal>j</emma:literal>
                </emma:interpretation>
                <emma:interpretation id="interp98" emma:lang="ko-KR" emma:confidence="0">
                  <emma:literal>!</emma:literal>
                </emma:interpretation>
                <emma:interpretation id="interp9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7175.63">19249 421 49,'4'17'87,"2"3"0,-4 1-5,3 6-2,-5-2-2,0 1-42,0 4-31,0 1 2,0 1-7,2-3 0,0-8 0,0-4 0,0-7 0,-2-10-48,11 0-30,-10-9-3,5-8-3,-6-11-6,3 0-4</inkml:trace>
          <inkml:trace contextRef="#ctx0" brushRef="#br1" timeOffset="17347.2304">19259 234 3,'0'0'85,"-6"-3"-1,6 3-11,0 0-32,0 7-40,0-7-1,-30 5-77,34 2-9,7 0-1</inkml:trace>
        </inkml:traceGroup>
        <inkml:traceGroup>
          <inkml:annotationXML>
            <emma:emma xmlns:emma="http://www.w3.org/2003/04/emma" version="1.0">
              <emma:interpretation id="{8BC928F2-784D-46D9-A849-CB92F19D7558}" emma:medium="tactile" emma:mode="ink">
                <msink:context xmlns:msink="http://schemas.microsoft.com/ink/2010/main" type="inkWord" rotatedBoundingBox="21426,3259 22248,3258 22249,3586 21427,3587"/>
              </emma:interpretation>
              <emma:one-of disjunction-type="recognition" id="oneOf20">
                <emma:interpretation id="interp100" emma:lang="ko-KR" emma:confidence="0">
                  <emma:literal>m</emma:literal>
                </emma:interpretation>
                <emma:interpretation id="interp101" emma:lang="ko-KR" emma:confidence="0">
                  <emma:literal>애</emma:literal>
                </emma:interpretation>
                <emma:interpretation id="interp102" emma:lang="ko-KR" emma:confidence="0">
                  <emma:literal>얘</emma:literal>
                </emma:interpretation>
                <emma:interpretation id="interp103" emma:lang="ko-KR" emma:confidence="0">
                  <emma:literal>새</emma:literal>
                </emma:interpretation>
                <emma:interpretation id="interp104" emma:lang="ko-KR" emma:confidence="0">
                  <emma:literal>에</emma:literal>
                </emma:interpretation>
              </emma:one-of>
            </emma:emma>
          </inkml:annotationXML>
          <inkml:trace contextRef="#ctx0" brushRef="#br1" timeOffset="18111.6318">19758 496 69,'0'0'77,"0"0"-4,0 0-4,0 11-1,-9-73-20,-2 69-30,-11 8 0,3 7-4,-6 6 1,2 6 0,-5-3 0,6 1-3,3 0-12,4-4 0,8-1 0,7-8 0,4-5 0,10-4 0,8-7 0,0-4 0,4-10 0,0-4 0,-1-4 0,-4-2 0,-1-4 0,-9 0 0,-1 1 0,-5 0 0,-2 3 0,-3 0 0,2 3-4,0 2 1,2 3 1,5-1-1,3 4 1,3-1 0,7 4 0,3 5 1,1 2 2,5 2 1,-4 11 0,-1 6 2,-4 7 1,-4 6 0,-5 6-5,-6-3 0,-5 2 0,-2-1 0,0-5 0,0-5 0,-4-8 0,2-8 0,2-10 0,0 0 0,0 0 0,-6-15 0,6-9 0,7-2 0,3-8 0,1 0 0,2 1 0,7-1 0,2 3 0,3 10 0,-1 8 0,1 7 0,1 6 0,0 6 0,-2 11 0,-2 5 0,-1 8 0,-3 1 0,-3 3 0,0-6 0,-4 3 0,-1-7 0,-2-4 0,-4-3 0,1-5 0,-5-12 0,-15-4-62,15 4-24,0-21 0,0 7-7,0-5-6</inkml:trace>
        </inkml:traceGroup>
        <inkml:traceGroup>
          <inkml:annotationXML>
            <emma:emma xmlns:emma="http://www.w3.org/2003/04/emma" version="1.0">
              <emma:interpretation id="{DD8920B2-B6EE-4B21-AB62-59539957A7CA}" emma:medium="tactile" emma:mode="ink">
                <msink:context xmlns:msink="http://schemas.microsoft.com/ink/2010/main" type="inkWord" rotatedBoundingBox="22514,3618 22634,3617 22635,3957 22515,3958"/>
              </emma:interpretation>
              <emma:one-of disjunction-type="recognition" id="oneOf21">
                <emma:interpretation id="interp105" emma:lang="ko-KR" emma:confidence="0">
                  <emma:literal>,</emma:literal>
                </emma:interpretation>
                <emma:interpretation id="interp106" emma:lang="ko-KR" emma:confidence="0">
                  <emma:literal>;</emma:literal>
                </emma:interpretation>
                <emma:interpretation id="interp107" emma:lang="ko-KR" emma:confidence="0">
                  <emma:literal>’</emma:literal>
                </emma:interpretation>
                <emma:interpretation id="interp108" emma:lang="ko-KR" emma:confidence="0">
                  <emma:literal>)</emma:literal>
                </emma:interpretation>
                <emma:interpretation id="interp109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21106.8371">20725 824 5,'-18'0'58,"6"0"2,-1 0-1,5-5 2,8 5-34,-10-9-5,10 9-1,0 0 0,9-6-2,-1 6 2,6 2 0,-3 5-4,5 4 1,-1 4-3,-1 7-4,-6 3-4,-1 9-2,-7 4 0,-5 2-1,-10-2-4,-1 1-20,14-8-52,-23-10-4,6-4-3,-5-17-5,10-3-6</inkml:trace>
        </inkml:traceGroup>
      </inkml:traceGroup>
    </inkml:traceGroup>
    <inkml:traceGroup>
      <inkml:annotationXML>
        <emma:emma xmlns:emma="http://www.w3.org/2003/04/emma" version="1.0">
          <emma:interpretation id="{61614E47-E1F3-4736-A5E5-877B41B3DA14}" emma:medium="tactile" emma:mode="ink">
            <msink:context xmlns:msink="http://schemas.microsoft.com/ink/2010/main" type="paragraph" rotatedBoundingBox="4866,5070 24825,4592 24867,6360 4909,68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5385ED-0A77-4AE0-8551-C2FBE77D80BE}" emma:medium="tactile" emma:mode="ink">
              <msink:context xmlns:msink="http://schemas.microsoft.com/ink/2010/main" type="line" rotatedBoundingBox="4866,5070 24825,4592 24867,6360 4909,6838"/>
            </emma:interpretation>
          </emma:emma>
        </inkml:annotationXML>
        <inkml:traceGroup>
          <inkml:annotationXML>
            <emma:emma xmlns:emma="http://www.w3.org/2003/04/emma" version="1.0">
              <emma:interpretation id="{F78AA087-FDB5-4F6C-9A41-C7B14C30BA46}" emma:medium="tactile" emma:mode="ink">
                <msink:context xmlns:msink="http://schemas.microsoft.com/ink/2010/main" type="inkWord" rotatedBoundingBox="4881,5669 5592,5652 5614,6591 4903,6608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9</emma:literal>
                </emma:interpretation>
                <emma:interpretation id="interp113" emma:lang="ko-KR" emma:confidence="0">
                  <emma:literal>8</emma:literal>
                </emma:interpretation>
                <emma:interpretation id="interp11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37627.2659">3673 2991 38,'8'-9'63,"-4"-2"2,-3 0-3,-1 0-3,-40-1-42,40 12-3,-4-13-4,4 13-6,-5-14-2,5 14-1,-15-16 1,5 8 1,-4 1-1,-5-3-1,-3 1 1,-8 1 0,-5 4-1,-2 2 0,-3 2-1,-3 4 0,-2 6 1,2 3-1,-1 1 0,4 3 0,0 3 0,4 0 0,3-2-2,6 2 0,6-3 0,6 1-1,5 0 1,9-1 0,2-3 1,14 2 0,13-2 1,9 0 0,14 3 0,3-1 1,9 6 0,7-3-1,1 11 0,0-3-1,-5 7 0,-9-3 0,-9 9 0,-5 0 3,-17-3 4,-9 5 1,-13-5 3,-6 2 3,-13-3 1,-7 4 1,-11-9 0,-5-1-2,-5-2-3,-4-4-3,0-5-1,-3-2-2,6-5-1,0-7-1,6 0-1,2-5-3,4-3-2,7-3-3,2-5-3,2-3-9,6-2-7,4 0-10,0-2-8,4-1-27,7 2-4,3 0-1,5-1 5</inkml:trace>
        </inkml:traceGroup>
        <inkml:traceGroup>
          <inkml:annotationXML>
            <emma:emma xmlns:emma="http://www.w3.org/2003/04/emma" version="1.0">
              <emma:interpretation id="{A229F268-09C6-4440-84F0-F452845E8B52}" emma:medium="tactile" emma:mode="ink">
                <msink:context xmlns:msink="http://schemas.microsoft.com/ink/2010/main" type="inkWord" rotatedBoundingBox="5859,5482 6602,5464 6630,6633 5887,6651"/>
              </emma:interpretation>
              <emma:one-of disjunction-type="recognition" id="oneOf23">
                <emma:interpretation id="interp115" emma:lang="ko-KR" emma:confidence="0">
                  <emma:literal>이</emma:literal>
                </emma:interpretation>
                <emma:interpretation id="interp116" emma:lang="ko-KR" emma:confidence="0">
                  <emma:literal>히</emma:literal>
                </emma:interpretation>
                <emma:interpretation id="interp117" emma:lang="ko-KR" emma:confidence="0">
                  <emma:literal>어</emma:literal>
                </emma:interpretation>
                <emma:interpretation id="interp118" emma:lang="ko-KR" emma:confidence="0">
                  <emma:literal>아</emma:literal>
                </emma:interpretation>
                <emma:interpretation id="interp119" emma:lang="ko-KR" emma:confidence="0">
                  <emma:literal>티</emma:literal>
                </emma:interpretation>
              </emma:one-of>
            </emma:emma>
          </inkml:annotationXML>
          <inkml:trace contextRef="#ctx0" brushRef="#br0" timeOffset="38048.4668">4206 3108 25,'0'0'44,"0"0"1,0 10-1,-11 43-18,-8-22-3,-9 4 2,5 14-1,-8 8 1,9 6-1,3 1 2,11-7-2,9-8-5,17-17-6,18-10-5,7-22-1,9-13 1,0-14 2,-1-16 1,-9-2-1,-9-7-1,-13 1 0,-11 1-1,-12 7-2,-18 9-3,-6 4-6,-12 10-6,-5 4-5,-10 6-5,5 6-13,-2 4-14,7 1-27,13 5-3,6-6-1,14 0 1</inkml:trace>
          <inkml:trace contextRef="#ctx0" brushRef="#br0" timeOffset="38407.2673">4684 2715 33,'4'-20'56,"-6"0"-4,0 8-1,-6 1-4,8 11-42,-7 18 3,8 9 3,10 20 1,-6 12 3,0 14 6,1 11 0,3 11 1,-5 3 1,7 8-2,-8-6-8,1-8-5,0-10-3,5-9-2,-8-10-1,2-9 0,-2-15 0,-1-9 0,0-12 1,0-8-6,0-10-22,0 0-20,0 0-23,8-19-6,-6-9-3,2-5-5</inkml:trace>
        </inkml:traceGroup>
        <inkml:traceGroup>
          <inkml:annotationXML>
            <emma:emma xmlns:emma="http://www.w3.org/2003/04/emma" version="1.0">
              <emma:interpretation id="{71C6A358-896C-4967-845A-8086A8F8FB7E}" emma:medium="tactile" emma:mode="ink">
                <msink:context xmlns:msink="http://schemas.microsoft.com/ink/2010/main" type="inkWord" rotatedBoundingBox="6762,5761 7243,5749 7259,6399 6778,6411"/>
              </emma:interpretation>
              <emma:one-of disjunction-type="recognition" id="oneOf24">
                <emma:interpretation id="interp120" emma:lang="ko-KR" emma:confidence="0">
                  <emma:literal>v</emma:literal>
                </emma:interpretation>
                <emma:interpretation id="interp121" emma:lang="ko-KR" emma:confidence="0">
                  <emma:literal>V</emma:literal>
                </emma:interpretation>
                <emma:interpretation id="interp122" emma:lang="ko-KR" emma:confidence="0">
                  <emma:literal>ⅴ</emma:literal>
                </emma:interpretation>
                <emma:interpretation id="interp123" emma:lang="ko-KR" emma:confidence="0">
                  <emma:literal>Ⅴ</emma:literal>
                </emma:interpretation>
                <emma:interpretation id="interp12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8797.2679">4899 3167 50,'15'0'57,"3"8"0,0 14 0,0 1-3,3 16-49,1 8-1,3 5 2,-3 0 2,1-4 5,-4 0 6,1-16 3,-4 2 4,-2-18 1,1-13 0,-3-3 0,4-12-1,-3-5-8,0-12-10,-2-2-8,0-14 0,0-2 0,-1-6 0,1-5 0,-2-4 0,-1 1 0,1 4 0,2 8 0,-3 5 0,2 11 0,-5 3 0,1 15 0,-2 4-5,-4 11-18,11-1-13,-11 1-12,7 29-9,-4-18-26,2 12 0,-2-7 0,2 6 6</inkml:trace>
        </inkml:traceGroup>
        <inkml:traceGroup>
          <inkml:annotationXML>
            <emma:emma xmlns:emma="http://www.w3.org/2003/04/emma" version="1.0">
              <emma:interpretation id="{93CB71C1-87F7-463D-BFAF-D411F1E5F5D4}" emma:medium="tactile" emma:mode="ink">
                <msink:context xmlns:msink="http://schemas.microsoft.com/ink/2010/main" type="inkWord" rotatedBoundingBox="7369,5967 7968,5953 7982,6519 7382,6534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오</emma:literal>
                </emma:interpretation>
                <emma:interpretation id="interp127" emma:lang="ko-KR" emma:confidence="0">
                  <emma:literal>은</emma:literal>
                </emma:interpretation>
                <emma:interpretation id="interp128" emma:lang="ko-KR" emma:confidence="0">
                  <emma:literal>으</emma:literal>
                </emma:interpretation>
                <emma:interpretation id="interp12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39202.8689">5505 3348 8,'9'14'59,"0"3"1,1-10-1,1 3 0,-3-14 1,9 4-57,1 3 2,8-3 1,2-4 1,7-10-2,-2 0 1,7-10-2,2 2-1,-4-7 0,-2 3 2,-4-4-2,-5 4 1,-11-1-1,-4 11-2,-12 2 2,-18 9 0,-5 5 1,-10 11 2,-3 10 4,-7 9 2,-1 9 2,5 5 1,5 5 1,10 2-2,7 0-1,10-2-2,7-3-3,9-2-2,13-8-2,5-7 1,8-8-1,5-7-4,4 3 0,-1-13-7,4 0-33,37 0-37,-45-4-3,-2-2-4,-12-4-5,2-2-3</inkml:trace>
        </inkml:traceGroup>
        <inkml:traceGroup>
          <inkml:annotationXML>
            <emma:emma xmlns:emma="http://www.w3.org/2003/04/emma" version="1.0">
              <emma:interpretation id="{75218491-FB2A-46B7-ABCA-4A610F5BF743}" emma:medium="tactile" emma:mode="ink">
                <msink:context xmlns:msink="http://schemas.microsoft.com/ink/2010/main" type="inkWord" rotatedBoundingBox="9071,5368 10005,5346 10037,6646 9103,6669"/>
              </emma:interpretation>
              <emma:one-of disjunction-type="recognition" id="oneOf26">
                <emma:interpretation id="interp130" emma:lang="ko-KR" emma:confidence="0">
                  <emma:literal>f</emma:literal>
                </emma:interpretation>
                <emma:interpretation id="interp131" emma:lang="ko-KR" emma:confidence="0">
                  <emma:literal>8</emma:literal>
                </emma:interpretation>
                <emma:interpretation id="interp132" emma:lang="ko-KR" emma:confidence="0">
                  <emma:literal>€</emma:literal>
                </emma:interpretation>
                <emma:interpretation id="interp133" emma:lang="ko-KR" emma:confidence="0">
                  <emma:literal>+</emma:literal>
                </emma:interpretation>
                <emma:interpretation id="interp134" emma:lang="ko-KR" emma:confidence="0">
                  <emma:literal>千</emma:literal>
                </emma:interpretation>
              </emma:one-of>
            </emma:emma>
          </inkml:annotationXML>
          <inkml:trace contextRef="#ctx0" brushRef="#br0" timeOffset="40123.2705">7238 3268 38,'-11'2'52,"11"-2"0,0 0-1,0 0-2,-7-6-41,19 6 4,6-1 3,10 0 3,6-2 3,1-1 3,6-1-1,4 0 3,1-3-6,1 3-5,5 0-4,0 0-3,1-2-3,2 2-2,-3-3 0,1 0-1,-2-3-2,0 0-7,-4-3-14,-9-1-11,2-1-10,-5 2-6,-37 0-26,28 2-6,-5 0 1,-38 33 23</inkml:trace>
          <inkml:trace contextRef="#ctx0" brushRef="#br0" timeOffset="39780.0698">8014 2885 25,'0'-27'72,"0"4"2,0-7-4,-7-3-4,-2-1-2,0 0-52,-8 8-5,-2 0-4,-3 4-3,-4 0-1,-6 3 1,-1 3 0,-7 4 1,1 2 0,-2 2 1,2 8-1,2 5 1,3 15 0,2 8 1,6 15-2,8 11 0,4 8 0,7 8 1,6 5-1,1 0 1,7 4-1,2-4 0,7-2 1,2-3-1,-2-5 1,1-2 1,1-2-1,-5 1 0,2-3 1,-2-2 0,-3-8 0,-8-5 0,2-6 0,-2-9-3,-2-5-5,-6-9-17,-3-8-22,9-7-25,-22-7-5,11-11-5,-7-9-4</inkml:trace>
        </inkml:traceGroup>
        <inkml:traceGroup>
          <inkml:annotationXML>
            <emma:emma xmlns:emma="http://www.w3.org/2003/04/emma" version="1.0">
              <emma:interpretation id="{DE969258-F5A2-4DC8-8F95-E249E97C2934}" emma:medium="tactile" emma:mode="ink">
                <msink:context xmlns:msink="http://schemas.microsoft.com/ink/2010/main" type="inkWord" rotatedBoundingBox="9921,5774 10916,5750 10928,6257 9933,6281"/>
              </emma:interpretation>
              <emma:one-of disjunction-type="recognition" id="oneOf27">
                <emma:interpretation id="interp135" emma:lang="ko-KR" emma:confidence="0">
                  <emma:literal>야</emma:literal>
                </emma:interpretation>
                <emma:interpretation id="interp136" emma:lang="ko-KR" emma:confidence="0">
                  <emma:literal>m</emma:literal>
                </emma:interpretation>
                <emma:interpretation id="interp137" emma:lang="ko-KR" emma:confidence="0">
                  <emma:literal>댜</emma:literal>
                </emma:interpretation>
                <emma:interpretation id="interp138" emma:lang="ko-KR" emma:confidence="0">
                  <emma:literal>먀</emma:literal>
                </emma:interpretation>
                <emma:interpretation id="interp139" emma:lang="ko-KR" emma:confidence="0">
                  <emma:literal>얘</emma:literal>
                </emma:interpretation>
              </emma:one-of>
            </emma:emma>
          </inkml:annotationXML>
          <inkml:trace contextRef="#ctx0" brushRef="#br0" timeOffset="40903.2716">8184 3099 29,'0'0'34,"20"-12"-14,-34 13-6,3 2 5,11-3 3,-12 12 6,3-2 1,0 6 3,-4 4-1,2 4 1,-7 10-1,4 3-6,-3 1-2,10-1-7,1-3-2,6 2-3,4-9-1,9-6-3,10-14 1,1-1-1,3-10 0,-2-4 1,1-8-1,-4-7-2,-3-3-2,-9-1 0,-6 2-1,-2-5-1,-2 1 0,-6 3-1,-1 1 0,0 2-1,2 2 0,2 3 0,3 1-1,7 2-1,9 3 0,7 5-1,1 5 1,8 2 0,-2 3 0,6 9 0,-3 9 1,0 2 0,-9 10 1,-5 1 1,-5 2 1,-6-4 1,0 4 0,-6-3 0,-2-4 1,0-4 1,-3-4 1,0-7 1,-1-6-1,4-8-1,0 0 1,-11-2 0,8-12 0,-1-9-2,1-2-1,1-3-2,2-6-2,0-6-1,7 0-1,4-3-1,5 1 0,2 0 0,5 0 0,4 3 0,0 7 1,2 4 2,-1 8-1,-1 7 0,1 8 1,-5 5-1,-3 7 2,-5 8-1,-3 7 1,-5 5 1,-4 2 0,-3 6 1,-4-1-1,-2 2 1,-4-1 0,2-4-1,0-2 1,2-5 0,4-3 1,2-4 1,5-4 2,8-4-1,6-3 2,6-1 0,4-2 0,2-3-1,1 0 0,0-3-3,-3-1-2,-5 2-2,-6-1-6,-5-1-19,-49 4-46,36 0-5,0 8-2,0-8-5,-10 4-2</inkml:trace>
        </inkml:traceGroup>
        <inkml:traceGroup>
          <inkml:annotationXML>
            <emma:emma xmlns:emma="http://www.w3.org/2003/04/emma" version="1.0">
              <emma:interpretation id="{F074B75B-38C3-4721-B654-8467F577BD92}" emma:medium="tactile" emma:mode="ink">
                <msink:context xmlns:msink="http://schemas.microsoft.com/ink/2010/main" type="inkWord" rotatedBoundingBox="12121,5496 12263,5492 12283,6314 12141,6317"/>
              </emma:interpretation>
              <emma:one-of disjunction-type="recognition" id="oneOf28">
                <emma:interpretation id="interp140" emma:lang="ko-KR" emma:confidence="0">
                  <emma:literal>1</emma:literal>
                </emma:interpretation>
                <emma:interpretation id="interp141" emma:lang="ko-KR" emma:confidence="0">
                  <emma:literal>!</emma:literal>
                </emma:interpretation>
                <emma:interpretation id="interp142" emma:lang="ko-KR" emma:confidence="0">
                  <emma:literal>I</emma:literal>
                </emma:interpretation>
                <emma:interpretation id="interp143" emma:lang="ko-KR" emma:confidence="0">
                  <emma:literal>l</emma:literal>
                </emma:interpretation>
                <emma:interpretation id="interp1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41511.6729">10312 2776 1,'-14'-27'51,"-1"2"6,6 5-7,-2 5 1,11 15-39,-10-7 5,10 15 4,1 15 2,8 15-2,2 16 1,-2 8 2,5 12 3,1 4-1,0 2-6,1 0-5,-1 3-6,-3-17-3,0-11-1,0-12-2,-3-9 2,-3-12 0,-1-4 1,-5-18-2,0 0-4,0 0-13,-1-19-24,-12-3-35,-2-2-3,-4-12-7,-6-1-5,-5-8-2</inkml:trace>
        </inkml:traceGroup>
        <inkml:traceGroup>
          <inkml:annotationXML>
            <emma:emma xmlns:emma="http://www.w3.org/2003/04/emma" version="1.0">
              <emma:interpretation id="{83F36A8D-3442-42AB-AB5F-A962C2063E2B}" emma:medium="tactile" emma:mode="ink">
                <msink:context xmlns:msink="http://schemas.microsoft.com/ink/2010/main" type="inkWord" rotatedBoundingBox="11812,5457 14034,5403 14054,6200 11831,6254"/>
              </emma:interpretation>
              <emma:one-of disjunction-type="recognition" id="oneOf29">
                <emma:interpretation id="interp145" emma:lang="ko-KR" emma:confidence="0">
                  <emma:literal>…</emma:literal>
                </emma:interpretation>
                <emma:interpretation id="interp146" emma:lang="ko-KR" emma:confidence="0">
                  <emma:literal>와</emma:literal>
                </emma:interpretation>
                <emma:interpretation id="interp147" emma:lang="ko-KR" emma:confidence="0">
                  <emma:literal>요</emma:literal>
                </emma:interpretation>
                <emma:interpretation id="interp148" emma:lang="ko-KR" emma:confidence="0">
                  <emma:literal>₩</emma:literal>
                </emma:interpretation>
                <emma:interpretation id="interp149" emma:lang="ko-KR" emma:confidence="0">
                  <emma:literal>똬</emma:literal>
                </emma:interpretation>
              </emma:one-of>
            </emma:emma>
          </inkml:annotationXML>
          <inkml:trace contextRef="#ctx0" brushRef="#br0" timeOffset="42385.2743">10020 2964 24,'-21'-13'57,"9"4"-2,2 3-3,10 6-1,-27-2-37,34 3-4,8 8-6,11 4-3,8 3 2,8 7 6,12 0 0,-1-1 2,7 0 0,-3-3 3,7-5-2,-6-10-1,-9-2-2,-2-8 0,-10-11 0,-2-7-1,-10-7-3,-5-4-3,-6-5-2,-6-4-4,-6-4-4,-2 3 1,-7 1-1,-6 3 1,2 5 2,-5 7 1,3 8 0,-2 8 3,6 13 2,-1 8 2,5 10 1,2 16 3,3 10 1,1 13 1,6 9 4,4 6-1,1 4 0,5-3 0,4 0-2,-1-9-2,2-12-2,0-4-1,3-8 0,1-11 0,3-6 1,-5-14 0,1-4 0,-2-5-1,2-9 0,-2-14-2,1-7-1,-1-6-2,1-4-1,-1-1-1,-1 0 0,-1 0 0,-1 6 0,-2 3 0,-4 6 0,-3 7-2,-3 10 0,-8 9 0,13 0-1,-12 9 1,-1 11 0,1 6 1,2 6 1,3 2 2,1 2 3,8 1 0,8-3 2,9-1-1,11-9 1,5-5 0,8-8 0,9-8-1,5-3 0,-1-10-1,3-6 0,-7-7-1,-7-1-1,-5-7-3,-7-1-7,-16-6-5,-15 2-2,-8 0 0,-8 6 1,-16 5 1,-6 5 3,-13 10 6,0 10 8,-6 9 10,6 13 1,-2 10 1,7 3 0,7 3-1,11-1 0,13-1-1,8-6-3,22-5-7,12-7-3,11-7 0,9-2 0,6-9 0,-3-3 0,1-1 0,-11-6-22,-8 3-57,-9-2-4,-13-2-3,-6 1-5,-12-3-4</inkml:trace>
        </inkml:traceGroup>
        <inkml:traceGroup>
          <inkml:annotationXML>
            <emma:emma xmlns:emma="http://www.w3.org/2003/04/emma" version="1.0">
              <emma:interpretation id="{B4E08CE0-F43D-4A17-B13E-D417C42A3453}" emma:medium="tactile" emma:mode="ink">
                <msink:context xmlns:msink="http://schemas.microsoft.com/ink/2010/main" type="inkWord" rotatedBoundingBox="14884,5257 15633,5239 15656,6206 14907,6224"/>
              </emma:interpretation>
              <emma:one-of disjunction-type="recognition" id="oneOf30">
                <emma:interpretation id="interp150" emma:lang="ko-KR" emma:confidence="0">
                  <emma:literal>b</emma:literal>
                </emma:interpretation>
                <emma:interpretation id="interp151" emma:lang="ko-KR" emma:confidence="0">
                  <emma:literal>3</emma:literal>
                </emma:interpretation>
                <emma:interpretation id="interp152" emma:lang="ko-KR" emma:confidence="0">
                  <emma:literal>s</emma:literal>
                </emma:interpretation>
                <emma:interpretation id="interp153" emma:lang="ko-KR" emma:confidence="0">
                  <emma:literal>S</emma:literal>
                </emma:interpretation>
                <emma:interpretation id="interp15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43196.4759">13152 2502 10,'-23'-32'60,"-3"3"1,5 42-2,-2-13-3,6-6-20,6 6-21,0 10-5,8 13-2,3 16 3,3 9-1,10 17 2,0 12 2,11 8 0,3 2 0,1 3-3,4-5-4,-6-10-1,3-10-2,-10-16 2,4-9 4,-12-15 3,-5-10 0,-6-15-1,0 0 0,0-9-2,-6-6-3,2-9-4,-4-8-9,7-7-6,1-3-1,7-7 0,8-1-1,12-2 2,9 4 1,10 6 3,7 10 3,8 12 3,1 13-1,1 7 1,-3 17 0,-14 16 4,-11 9 2,-20 4 3,-14 6 2,-16-1 2,-15-2 2,-20 1 0,-9-7 1,-7-5-3,-6-8-2,6 0-2,0-7-2,5-3-6,2-10-9,15-4-37,11-3-30,7-12-2,16-8-3,7-14-7,12-5-2</inkml:trace>
        </inkml:traceGroup>
        <inkml:traceGroup>
          <inkml:annotationXML>
            <emma:emma xmlns:emma="http://www.w3.org/2003/04/emma" version="1.0">
              <emma:interpretation id="{0BD7B918-3868-4E89-A285-BBF40817D77E}" emma:medium="tactile" emma:mode="ink">
                <msink:context xmlns:msink="http://schemas.microsoft.com/ink/2010/main" type="inkWord" rotatedBoundingBox="15728,5569 16310,5555 16324,6139 15742,6153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으</emma:literal>
                </emma:interpretation>
                <emma:interpretation id="interp157" emma:lang="ko-KR" emma:confidence="0">
                  <emma:literal>은</emma:literal>
                </emma:interpretation>
                <emma:interpretation id="interp158" emma:lang="ko-KR" emma:confidence="0">
                  <emma:literal>c</emma:literal>
                </emma:interpretation>
                <emma:interpretation id="interp15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3680.0767">13869 3143 56,'4'12'61,"4"0"0,3-8-1,6 0-2,5-4-39,7-7-19,5-3 4,6-6 2,3-7-1,5-2 1,-5-4-1,4-6 1,-10-4 0,0-1-1,-5-2-1,-11 5-1,-6-3-2,-11 11-2,-5-1-4,-13 12 0,-5 7 0,-15 14 2,-4 18 3,-5 5 5,-2 15 4,1 2 5,2 11 3,2-1-1,9 5 0,3-7-1,10-3-1,10-6-4,8-4-1,8-3-2,11-10-1,13-4 0,3-7 0,10-2-1,-1-9-4,10-3-9,-6-6-23,-2-48-23,3 62-23,-9-27-4,3-5-5,-9-11-5</inkml:trace>
        </inkml:traceGroup>
        <inkml:traceGroup>
          <inkml:annotationXML>
            <emma:emma xmlns:emma="http://www.w3.org/2003/04/emma" version="1.0">
              <emma:interpretation id="{BE20FCEB-E8E3-4705-A4CF-E110A0FDBC8C}" emma:medium="tactile" emma:mode="ink">
                <msink:context xmlns:msink="http://schemas.microsoft.com/ink/2010/main" type="inkWord" rotatedBoundingBox="16444,5558 16800,5549 16812,6068 16457,6077"/>
              </emma:interpretation>
              <emma:one-of disjunction-type="recognition" id="oneOf32">
                <emma:interpretation id="interp160" emma:lang="ko-KR" emma:confidence="0">
                  <emma:literal>s</emma:literal>
                </emma:interpretation>
                <emma:interpretation id="interp161" emma:lang="ko-KR" emma:confidence="0">
                  <emma:literal>S</emma:literal>
                </emma:interpretation>
                <emma:interpretation id="interp162" emma:lang="ko-KR" emma:confidence="0">
                  <emma:literal>8</emma:literal>
                </emma:interpretation>
                <emma:interpretation id="interp163" emma:lang="ko-KR" emma:confidence="0">
                  <emma:literal>5</emma:literal>
                </emma:interpretation>
                <emma:interpretation id="interp16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44054.4773">14838 2782 23,'5'-10'72,"-5"10"0,0-13-3,0 13-4,-19-2-3,-9-16-34,2 21-28,-4 15-1,-2 4 0,1 1 2,2 3 0,0-2 0,9 3 1,11-7 0,9 6 0,8-5 1,14-2-1,11 2 0,4 0 2,10-1-1,-1 1-1,1-2 0,-6 0 0,-8-4 5,-8 3 2,-13 0 2,-12-1 0,-12-3 0,-12 2 1,-13 2 1,-4-5-1,-9 4-5,1-6-7,3 1 0,6-8-2,11-4-40,13 0-34,7-13-5,15-7-1,13-13-8,13-5-3</inkml:trace>
        </inkml:traceGroup>
        <inkml:traceGroup>
          <inkml:annotationXML>
            <emma:emma xmlns:emma="http://www.w3.org/2003/04/emma" version="1.0">
              <emma:interpretation id="{30708BE1-6153-4CF6-8F21-93B04B5CFB47}" emma:medium="tactile" emma:mode="ink">
                <msink:context xmlns:msink="http://schemas.microsoft.com/ink/2010/main" type="inkWord" rotatedBoundingBox="16800,5176 17528,5159 17549,6054 16821,6071"/>
              </emma:interpretation>
              <emma:one-of disjunction-type="recognition" id="oneOf33">
                <emma:interpretation id="interp165" emma:lang="ko-KR" emma:confidence="0">
                  <emma:literal>t</emma:literal>
                </emma:interpretation>
                <emma:interpretation id="interp166" emma:lang="ko-KR" emma:confidence="0">
                  <emma:literal>七</emma:literal>
                </emma:interpretation>
                <emma:interpretation id="interp167" emma:lang="ko-KR" emma:confidence="0">
                  <emma:literal>£</emma:literal>
                </emma:interpretation>
                <emma:interpretation id="interp168" emma:lang="ko-KR" emma:confidence="0">
                  <emma:literal>亡</emma:literal>
                </emma:interpretation>
                <emma:interpretation id="interp169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44382.078">15279 2372 39,'14'-14'68,"-5"10"-3,-9 4-2,3 19-2,-4 10-2,-28 14-55,18 8 2,-2 18 6,4 8 4,-2 5 1,4 1 0,3-5 1,4-5 0,8-6-4,7-6-3,3-13-3,5-13-1,4-5-1,0-9-4,6-6-2,-3-6 0,9-8 0,-6-1 0,3-8 0,0-2-12,-3-7-36,-1 4-31,-8-9-4,0 0-3,-12-5-3,-5-3-2</inkml:trace>
          <inkml:trace contextRef="#ctx0" brushRef="#br0" timeOffset="44662.8784">14967 2724 77,'-18'0'81,"9"-1"-4,9 1-3,0-12-4,8 4 0,17 2-67,11 2-2,8-3 0,10 0 3,3-2-1,7 1 2,-4-2 0,-2 2 0,-3-3-1,-5 4-1,-10 5-14,-10-2-27,-10 1-35,-5 3-2,-15 0-5,0 0-4,-18-6-5</inkml:trace>
        </inkml:traceGroup>
        <inkml:traceGroup>
          <inkml:annotationXML>
            <emma:emma xmlns:emma="http://www.w3.org/2003/04/emma" version="1.0">
              <emma:interpretation id="{15ED92A0-680A-4205-88A5-1305F90B59CB}" emma:medium="tactile" emma:mode="ink">
                <msink:context xmlns:msink="http://schemas.microsoft.com/ink/2010/main" type="inkWord" rotatedBoundingBox="19023,5477 19686,5461 19703,6144 19039,6160"/>
              </emma:interpretation>
              <emma:one-of disjunction-type="recognition" id="oneOf34">
                <emma:interpretation id="interp170" emma:lang="ko-KR" emma:confidence="0">
                  <emma:literal>s</emma:literal>
                </emma:interpretation>
                <emma:interpretation id="interp171" emma:lang="ko-KR" emma:confidence="0">
                  <emma:literal>S</emma:literal>
                </emma:interpretation>
                <emma:interpretation id="interp172" emma:lang="ko-KR" emma:confidence="0">
                  <emma:literal>8</emma:literal>
                </emma:interpretation>
                <emma:interpretation id="interp173" emma:lang="ko-KR" emma:confidence="0">
                  <emma:literal>5</emma:literal>
                </emma:interpretation>
                <emma:interpretation id="interp17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45692.4803">17726 2743 6,'7'-18'45,"-3"9"0,-4-5 1,0 1-3,0 13-38,-19-14 0,2 9 0,-6-2-1,-2 2 1,-8 5 0,-3-3 3,-4 3 1,-1 0 1,-3 7 2,-4 1-2,1 3 1,1-2 2,4 4-1,4-3-2,7 1-3,6-5-2,7 2 0,10-2 1,8-6-2,1 14-1,20-3-2,1 6 1,15-3 1,9 5 1,7 0-2,7 4-3,3 1 0,2 5 0,-3 1 1,1 2 0,-9 6 1,-11-1 1,-5 2 2,-10 0 4,-13-2 4,-11-1 2,-11-5 1,-9-5 1,-16-3 0,-4-2 1,-12-7-2,-5-3-4,-2-5-2,-1-2-3,1-4-2,0-4 0,6-2-2,4-5-2,8 0-4,5-4-4,9 0-11,5 0-14,8-2-11,7-1-11,3-2-22,15 3-6,1-2-1,10 4 5</inkml:trace>
        </inkml:traceGroup>
        <inkml:traceGroup>
          <inkml:annotationXML>
            <emma:emma xmlns:emma="http://www.w3.org/2003/04/emma" version="1.0">
              <emma:interpretation id="{FE69A912-D708-43D8-865F-D5DF1E7775F9}" emma:medium="tactile" emma:mode="ink">
                <msink:context xmlns:msink="http://schemas.microsoft.com/ink/2010/main" type="inkWord" rotatedBoundingBox="19841,5203 20467,5188 20490,6119 19863,6134"/>
              </emma:interpretation>
              <emma:one-of disjunction-type="recognition" id="oneOf35">
                <emma:interpretation id="interp175" emma:lang="ko-KR" emma:confidence="0">
                  <emma:literal>이</emma:literal>
                </emma:interpretation>
                <emma:interpretation id="interp176" emma:lang="ko-KR" emma:confidence="0">
                  <emma:literal>어</emma:literal>
                </emma:interpretation>
                <emma:interpretation id="interp177" emma:lang="ko-KR" emma:confidence="0">
                  <emma:literal>히</emma:literal>
                </emma:interpretation>
                <emma:interpretation id="interp178" emma:lang="ko-KR" emma:confidence="0">
                  <emma:literal>티</emma:literal>
                </emma:interpretation>
                <emma:interpretation id="interp17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46035.6809">18096 2879 24,'22'0'44,"-11"3"5,-11 11 7,-13-23-16,-7 42-9,-4 14 0,-6 3 2,6 5-1,2-3 0,17-3 0,12-8-8,19-10-9,14-17-4,12-13-2,9-4-1,-2-18-1,5-5-1,-13-6-2,-11-5-1,-12-1-2,-15 3-1,-13 2 0,-11 7-2,-14 6-1,-12 1-1,-7 7-1,-5 5-3,0 3-7,2 2-21,3-18-13,14 17-25,5-9-3,14-2-5,8-7 1</inkml:trace>
          <inkml:trace contextRef="#ctx0" brushRef="#br0" timeOffset="46347.6812">18548 2376 3,'0'0'42,"0"0"4,11 18 11,-11 9 7,-32 15-35,32 11 0,0 15 3,1 10 1,1 7 1,2 2-3,0-1-8,6-4-8,-2-11-6,6-6-3,-5-16-1,4-7-1,-4-12-1,2-10 0,-6-6-4,-1-5-3,-4-9-28,-20 4-39,20-4-2,2-13-4,-1-8-6,5-3-2</inkml:trace>
        </inkml:traceGroup>
        <inkml:traceGroup>
          <inkml:annotationXML>
            <emma:emma xmlns:emma="http://www.w3.org/2003/04/emma" version="1.0">
              <emma:interpretation id="{B7F8C4F1-7994-426C-8225-275179B06F67}" emma:medium="tactile" emma:mode="ink">
                <msink:context xmlns:msink="http://schemas.microsoft.com/ink/2010/main" type="inkWord" rotatedBoundingBox="20682,5113 21737,5088 21760,6015 20704,6040"/>
              </emma:interpretation>
              <emma:one-of disjunction-type="recognition" id="oneOf36">
                <emma:interpretation id="interp180" emma:lang="ko-KR" emma:confidence="0">
                  <emma:literal>뇌</emma:literal>
                </emma:interpretation>
                <emma:interpretation id="interp181" emma:lang="ko-KR" emma:confidence="0">
                  <emma:literal>U</emma:literal>
                </emma:interpretation>
                <emma:interpretation id="interp182" emma:lang="ko-KR" emma:confidence="0">
                  <emma:literal>u</emma:literal>
                </emma:interpretation>
                <emma:interpretation id="interp183" emma:lang="ko-KR" emma:confidence="0">
                  <emma:literal>내</emma:literal>
                </emma:interpretation>
                <emma:interpretation id="interp18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46987.2825">18826 2841 54,'15'10'61,"-5"11"1,-1 7-1,-2 7 0,-1 2-41,-2 6-7,3-1 4,4 0 3,-3-6 1,6-6-1,2-12-2,2-5-1,6-13-1,-4-9-2,4-6-4,-5-12-5,5-5-7,-11-3-4,1-5 0,-6 4-1,-1 5-4,-5 6 0,-1 7 0,-1 18 4,0 0 6,-3 17 3,2 10 1,1 4 2,1 3 3,9 4 2,5-2 2,10-4-2,5-8 0,9-6-1,1-7-1,7-8-2,0-5-6,2-16 0,-5-3 0,-1-11 0,-4-9 0,-5-11 0,-4-6 0,-5-8-2,-4-8-11,-7-3-2,-3-2 1,-3 1 0,-3 2 2,-5 7 2,0 9 4,0 10 2,0 15 4,-1 13 0,0 12-3,1 10 2,-3 23 1,3 6 2,0 21 1,0 8 3,-3 15-1,3 4 0,0 6 4,0 0 0,8-3-1,3-2-1,5-10-1,1-8-1,4-13-1,5-8 0,-2-8-3,-1-10-9,1-4-37,-4-11-28,-6-6-4,-3-6-5,-8-11-4,-3-7-5</inkml:trace>
        </inkml:traceGroup>
        <inkml:traceGroup>
          <inkml:annotationXML>
            <emma:emma xmlns:emma="http://www.w3.org/2003/04/emma" version="1.0">
              <emma:interpretation id="{76B50BB7-3C39-4C7E-A0DC-CE5D5AAF8EAB}" emma:medium="tactile" emma:mode="ink">
                <msink:context xmlns:msink="http://schemas.microsoft.com/ink/2010/main" type="inkWord" rotatedBoundingBox="21113,5170 23883,5104 23908,6160 21139,6227"/>
              </emma:interpretation>
              <emma:one-of disjunction-type="recognition" id="oneOf37">
                <emma:interpretation id="interp185" emma:lang="ko-KR" emma:confidence="0">
                  <emma:literal>행</emma:literal>
                </emma:interpretation>
                <emma:interpretation id="interp186" emma:lang="ko-KR" emma:confidence="0">
                  <emma:literal>강</emma:literal>
                </emma:interpretation>
                <emma:interpretation id="interp187" emma:lang="ko-KR" emma:confidence="0">
                  <emma:literal>게</emma:literal>
                </emma:interpretation>
                <emma:interpretation id="interp188" emma:lang="ko-KR" emma:confidence="0">
                  <emma:literal>÷</emma:literal>
                </emma:interpretation>
                <emma:interpretation id="interp189" emma:lang="ko-KR" emma:confidence="0">
                  <emma:literal>돼</emma:literal>
                </emma:interpretation>
              </emma:one-of>
            </emma:emma>
          </inkml:annotationXML>
          <inkml:trace contextRef="#ctx0" brushRef="#br0" timeOffset="47221.2829">19330 2825 71,'-38'0'84,"14"2"-7,12-2-3,12 0-4,12 0 0,19 4-66,7-4-5,13 0 1,10 0 0,9 0 2,-4-6 0,6 2 0,-3-3 0,1 3-1,-8-7-16,-8 19-30,0-10-25,-16-7-3,-2 3-5,-11-6-5,-4 2 0</inkml:trace>
          <inkml:trace contextRef="#ctx0" brushRef="#br0" timeOffset="48609.6853">20119 3185 41,'-13'9'52,"-1"0"5,6 1 3,1 34-23,5-60-14,2 23 4,0 3 4,0-10-1,9 9-1,2-9-5,3-8-4,4-7-3,4-7-4,0-6-5,3-5-4,1-5-3,-1-3 0,-2-2-2,-2 0 0,-3-2-1,-2 0 1,-3 6-1,-2 6 0,-6 4-1,1 6-3,-3 6 0,-3 17 0,0 0 0,6 12 0,-4 16 1,-1 3 0,2 12 2,0 0 3,8 7 3,-3-2 0,4 1 2,-1-9 0,6-5 1,-1-8 1,8-6 0,-2-8 1,3-9-1,2-6-1,1-8 0,2-11-1,2-3-2,-2-9-3,-2-4-2,1-6-2,-3 1 0,-3 0-1,-6 2 2,-2 7-1,-5 0-1,-1 14-1,-7 10 1,-2 9 2,-9 14-1,-3 8 1,1 13 0,-1 6 1,1 9 2,0-3 3,8 4 0,6-6 2,10-5 0,9-7 0,6-10 0,5-7 0,3-6 0,0-7 0,-2-3 0,-6-11-1,-5-3-2,-9-7 0,-9-9-2,-7 2 0,-11-6-1,-7 0-1,-5-1 0,-1 6 0,1-3 1,1 6 0,5 4 1,8 2-2,7 2 1,5 3 0,10 5-1,10 0 0,7 6-1,7 4 0,7 0 1,0 12 0,8 3 1,-6 6 0,3 7 1,-4 0 0,-5 4 1,-3 1 0,-4 3 1,-2-3 0,-2-3 0,-8-3 0,-3-2 0,-2-3-1,-4-7 1,-2-3 0,-2-4 2,-6-8 1,0 0 0,9 2 0,-5-9 0,2-10-1,2-4-1,5-9-3,3-3 0,3-5-2,5 1-1,2 0-1,2 9 0,-4 4 0,5 10 0,-2 12 1,1 6 0,-4 11 2,-1 13 1,-2 5 2,0 7 1,-1 2 1,1 2 0,1-3 1,-1-3 1,-1-4-2,1-9-4,0-3 0,-1-7 0,-2-4 0,-3-9 0,1 2 0,-16-4 0,9-51-62,-9 41-17,-9-8-4,-4-2-4,-7-4-6,-1-4-2</inkml:trace>
          <inkml:trace contextRef="#ctx0" brushRef="#br0" timeOffset="48921.6858">20378 2331 41,'-25'0'69,"1"0"-2,13 0-3,2 2-2,9-2-3,0 0-60,8 7-1,-8-7 1,14 13-2,-14-13-18,-19 11-39,67-4-3,-48-7-4,15 1-2,-15-1-2</inkml:trace>
        </inkml:traceGroup>
        <inkml:traceGroup>
          <inkml:annotationXML>
            <emma:emma xmlns:emma="http://www.w3.org/2003/04/emma" version="1.0">
              <emma:interpretation id="{FDE214DB-1E7B-4A41-9806-992378010693}" emma:medium="tactile" emma:mode="ink">
                <msink:context xmlns:msink="http://schemas.microsoft.com/ink/2010/main" type="inkWord" rotatedBoundingBox="24778,4593 24825,4592 24867,6360 24821,6361"/>
              </emma:interpretation>
              <emma:one-of disjunction-type="recognition" id="oneOf38">
                <emma:interpretation id="interp190" emma:lang="ko-KR" emma:confidence="0">
                  <emma:literal>!</emma:literal>
                </emma:interpretation>
                <emma:interpretation id="interp191" emma:lang="ko-KR" emma:confidence="0">
                  <emma:literal>ⅰ</emma:literal>
                </emma:interpretation>
                <emma:interpretation id="interp192" emma:lang="ko-KR" emma:confidence="0">
                  <emma:literal>?</emma:literal>
                </emma:interpretation>
                <emma:interpretation id="interp193" emma:lang="ko-KR" emma:confidence="0">
                  <emma:literal>1</emma:literal>
                </emma:interpretation>
                <emma:interpretation id="interp19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9842.0875">22913 1908 7,'2'-23'47,"-1"1"-1,1 0 3,-1 36-20,-1-14-15,1-21 4,1 7 0,-1 0 4,-1 4-1,1 2 1,-1 8-4,2-9-6,-2 9-4,3 5-3,-2 9-1,2 7-1,-1 10 0,-2 12 1,5 9 5,-4 14 5,2 9-14,1 7 17,-3-1-2,3 6 0,-2-6-3,3-2-1,-3-7-2,4-7 0,-3-9-1,0-6-2,-2-4-1,-1-9 0,2-4 0,-2-6-1,0-3 0,0-6-1,0-3-2,0-5-1,0-10-5,0 10-22,0-10-46,0 0-6,0 0-1,0 0-6,0 0-4</inkml:trace>
          <inkml:trace contextRef="#ctx0" brushRef="#br0" timeOffset="50076.088">22996 3435 3,'-4'35'87,"-2"-5"2,6-11-6,-2-3-7,2-16 0,0 0-4,0 0-81,-4 12-36,4-12-30,0-10-2,-7-8-5,7 2-5,-5-17-1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3:10.443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8A017C4-0E3F-43C9-9861-6EC88C961086}" emma:medium="tactile" emma:mode="ink">
          <msink:context xmlns:msink="http://schemas.microsoft.com/ink/2010/main" type="writingRegion" rotatedBoundingBox="2428,3041 23209,2634 23492,17105 2711,17512"/>
        </emma:interpretation>
      </emma:emma>
    </inkml:annotationXML>
    <inkml:traceGroup>
      <inkml:annotationXML>
        <emma:emma xmlns:emma="http://www.w3.org/2003/04/emma" version="1.0">
          <emma:interpretation id="{C23989FF-BF53-4AC5-B0C3-9402A224E6D4}" emma:medium="tactile" emma:mode="ink">
            <msink:context xmlns:msink="http://schemas.microsoft.com/ink/2010/main" type="paragraph" rotatedBoundingBox="3124,2704 23242,3407 23194,4773 3076,40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764D8F-DD73-4DCB-B10B-1A2CDA8C7069}" emma:medium="tactile" emma:mode="ink">
              <msink:context xmlns:msink="http://schemas.microsoft.com/ink/2010/main" type="line" rotatedBoundingBox="3124,2704 23242,3407 23194,4773 3076,4070"/>
            </emma:interpretation>
          </emma:emma>
        </inkml:annotationXML>
        <inkml:traceGroup>
          <inkml:annotationXML>
            <emma:emma xmlns:emma="http://www.w3.org/2003/04/emma" version="1.0">
              <emma:interpretation id="{903CBC6C-698E-4D01-BBD9-535E216C04E2}" emma:medium="tactile" emma:mode="ink">
                <msink:context xmlns:msink="http://schemas.microsoft.com/ink/2010/main" type="inkWord" rotatedBoundingBox="3110,3098 3744,3120 3714,3981 3080,3959"/>
              </emma:interpretation>
              <emma:one-of disjunction-type="recognition" id="oneOf0">
                <emma:interpretation id="interp0" emma:lang="ko-KR" emma:confidence="0">
                  <emma:literal>4</emma:literal>
                </emma:interpretation>
                <emma:interpretation id="interp1" emma:lang="ko-KR" emma:confidence="0">
                  <emma:literal>니</emma:literal>
                </emma:interpretation>
                <emma:interpretation id="interp2" emma:lang="ko-KR" emma:confidence="0">
                  <emma:literal>다</emma:literal>
                </emma:interpretation>
                <emma:interpretation id="interp3" emma:lang="ko-KR" emma:confidence="0">
                  <emma:literal>디</emma:literal>
                </emma:interpretation>
                <emma:interpretation id="interp4" emma:lang="ko-KR" emma:confidence="0">
                  <emma:literal>ㅓ</emma:literal>
                </emma:interpretation>
              </emma:one-of>
            </emma:emma>
          </inkml:annotationXML>
          <inkml:trace contextRef="#ctx0" brushRef="#br0">-639-63 8,'9'-1'38,"-9"1"1,14-7 0,-14 7-37,0 0-1,0 0 3,0 0 6,10-3 3,-10 3 4,0 0 4,0 0 1,0 0 4,0 0-2,0 0-3,0 12-3,-6 2-3,-3 5 0,-2 8-1,-3-1-2,-6 11-1,1-4 0,0 6 0,1-6-2,3 3-1,0-9-3,5 0-3,5-6 0,5-2 0,2-3 2,12-6 0,8-2 1,7-6 0,8 0 1,6-2 0,4-3 0,1-6-1,6-3-2,-3 1 0,-2 1 0,0 1-1,-9 0 0,-2 1 0,-7-1 0,-3 6-1,-10 1-1,-2 2-1,-5 0-3,-11 0-6,9 0-13,-9 0-18,-45 3-34,45-3-4,-11-4-3,11 4-4,-18-19 8</inkml:trace>
          <inkml:trace contextRef="#ctx0" brushRef="#br0" timeOffset="280.8005">-278-89 10,'-22'8'65,"16"18"8,-3 8 1,4 9 0,-3 13-36,4 11-7,-3 14 1,3 2-10,4 4-7,-6-11-6,-2-3-4,1-9-2,0-9-2,1-14 0,1-12-3,3-9-5,-5-5-11,7-15-13,0 0-41,0 0-4,8-6-4,-1-19-4,5-2 4</inkml:trace>
        </inkml:traceGroup>
        <inkml:traceGroup>
          <inkml:annotationXML>
            <emma:emma xmlns:emma="http://www.w3.org/2003/04/emma" version="1.0">
              <emma:interpretation id="{7FFF91A5-0132-4676-9206-3F5922A142AA}" emma:medium="tactile" emma:mode="ink">
                <msink:context xmlns:msink="http://schemas.microsoft.com/ink/2010/main" type="inkWord" rotatedBoundingBox="3873,3202 4197,3214 4181,3649 3858,363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6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55.2012">44 0 0,'0'17'67,"-1"6"4,-5 5 0,-5 11-2,2 6-3,-4 6-45,9 10-9,4-9 2,4-2-2,11-14-3,7-10-2,12-17-1,3-17 3,5-19 2,3-8 2,-7-11 0,-2-4 0,-8-2-1,-8 5-1,-12 6-7,-8 12-4,-15 12 0,-11 13 0,-6 12-11,-5 8-9,-4 9-12,0 4-10,-1 1-14,12-2-24,5-8-3,17-8 2,8-12 0</inkml:trace>
        </inkml:traceGroup>
        <inkml:traceGroup>
          <inkml:annotationXML>
            <emma:emma xmlns:emma="http://www.w3.org/2003/04/emma" version="1.0">
              <emma:interpretation id="{C3D042EC-D1A7-4CCA-A7C8-9CE920ADA00E}" emma:medium="tactile" emma:mode="ink">
                <msink:context xmlns:msink="http://schemas.microsoft.com/ink/2010/main" type="inkWord" rotatedBoundingBox="4480,2999 4945,3015 4920,3734 4455,3718"/>
              </emma:interpretation>
              <emma:one-of disjunction-type="recognition" id="oneOf2">
                <emma:interpretation id="interp10" emma:lang="ko-KR" emma:confidence="0">
                  <emma:literal>h</emma:literal>
                </emma:interpretation>
                <emma:interpretation id="interp11" emma:lang="ko-KR" emma:confidence="0">
                  <emma:literal>b</emma:literal>
                </emma:interpretation>
                <emma:interpretation id="interp12" emma:lang="ko-KR" emma:confidence="0">
                  <emma:literal>卜</emma:literal>
                </emma:interpretation>
                <emma:interpretation id="interp13" emma:lang="ko-KR" emma:confidence="0">
                  <emma:literal>처</emma:literal>
                </emma:interpretation>
                <emma:interpretation id="interp14" emma:lang="ko-KR" emma:confidence="0">
                  <emma:literal>허</emma:literal>
                </emma:interpretation>
              </emma:one-of>
            </emma:emma>
          </inkml:annotationXML>
          <inkml:trace contextRef="#ctx0" brushRef="#br0" timeOffset="1419.6025">622-149 30,'0'-14'68,"-1"1"3,-1 3-7,-1-1-2,27 5-35,-6 6-2,-18 13-3,3 5-3,2 14-4,1 8 0,1 11 3,-1 8 0,3 7 0,-1-1-8,0 0-3,0-3-3,-1-10-1,-3-10-1,1-11 1,0-7 1,-3-9 0,0-6-2,-2-9-2,0 0 0,6-12 0,-1-7 0,1-3 0,2-5 0,2-7 0,2-1-2,3 0-3,5 5-1,4 3 2,1 9 1,4 9 2,-1 9 1,1 4 1,-2 14 1,-3 11 0,-5 4 1,-5 6 0,-5 2 2,-5 3 0,-2-5-5,-2-4 0,-3-8 0,-2-4 0,0-11 0,1 1-2,4-13-42,0 0-34,-2-6-4,2-13-3,6-4-7,1-6-3</inkml:trace>
        </inkml:traceGroup>
        <inkml:traceGroup>
          <inkml:annotationXML>
            <emma:emma xmlns:emma="http://www.w3.org/2003/04/emma" version="1.0">
              <emma:interpretation id="{1F85E488-B961-41FB-8862-60BDFC04A88B}" emma:medium="tactile" emma:mode="ink">
                <msink:context xmlns:msink="http://schemas.microsoft.com/ink/2010/main" type="inkWord" rotatedBoundingBox="5505,2938 6970,2990 6945,3703 5480,3652"/>
              </emma:interpretation>
              <emma:one-of disjunction-type="recognition" id="oneOf3">
                <emma:interpretation id="interp15" emma:lang="ko-KR" emma:confidence="0">
                  <emma:literal>야</emma:literal>
                </emma:interpretation>
                <emma:interpretation id="interp16" emma:lang="ko-KR" emma:confidence="0">
                  <emma:literal>仿</emma:literal>
                </emma:interpretation>
                <emma:interpretation id="interp17" emma:lang="ko-KR" emma:confidence="0">
                  <emma:literal>山</emma:literal>
                </emma:interpretation>
                <emma:interpretation id="interp18" emma:lang="ko-KR" emma:confidence="0">
                  <emma:literal>作</emma:literal>
                </emma:interpretation>
                <emma:interpretation id="interp19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3260.4057">2657-229 36,'16'0'72,"-7"5"0,-2 9-1,-4 2-3,-3 14-1,41 1-56,-38 13-10,1 2 1,-1 0 2,0-1-2,-1-6-1,3-2 1,0-13 2,2-3 1,1-10 1,5-7 0,2-4 2,4-2-3,4-4 0,4-2-2,2 1-2,1-1 0,-1 3-2,-3 4-1,-3 1 1,0 6 0,-8 8 2,-2 1 2,-4 6 2,-7 4 1,-2-1 2,-2 1 1,-8 0 1,-4 0 0,-5-4-2,-4-1-5,-2-2-3,1-4 0,0-3 0,-3-2 0,4 1 0,1-8-13,4-2-33,33-1-33,-22-13-2,0-1-7,0-10-2,7-3 0</inkml:trace>
          <inkml:trace contextRef="#ctx0" brushRef="#br0" timeOffset="3510.0062">2746-14 67,'0'0'91,"-13"4"-5,13-4-5,0 0-4,4 0 0,7-4-53,10 0-20,5 0-3,2-1-1,3 0 1,4-3-1,-1 1 2,-2 1-6,-2-3-3,-2 5-17,-5 1-22,-2 2-33,0 2-1,-9-1-4,-1 3-7,-11-3 3</inkml:trace>
          <inkml:trace contextRef="#ctx0" brushRef="#br0" timeOffset="2074.8037">1642 234 0,'0'0'71,"0"0"0,-10 0-3,10 0-4,0 0-4,0 0-45,-8-5-5,8 5-3,0 0 2,10 0 1,1 0 1,4-2 0,5 0 2,5-1 0,4-1-2,6 0-5,3 0-1,3-1-2,1 0 0,1 4 0,-5-1-1,-2 0 1,-3 1 0,-5-1 1,-6 2-1,-6 0-1,-3-2 0,-13 2-6,11-1-19,-11 1-20,0 0-32,-10-8-3,10 8-4,-22-16-6,10 6 1</inkml:trace>
          <inkml:trace contextRef="#ctx0" brushRef="#br0" timeOffset="2308.8041">1897-7 50,'0'0'77,"-11"7"-1,8 13-1,-1 8-4,4-28-16,0 41-39,0 11-4,1 10 1,3-6-6,-1 2-1,0-12-3,1-9-1,-1-8-1,-2-14-4,0-1-13,-1-14-24,0 0-33,0 0-2,0-5-6,-1-8-5,-2-11 2</inkml:trace>
          <inkml:trace contextRef="#ctx0" brushRef="#br0" timeOffset="2839.205">2482-32 42,'0'-11'59,"0"11"3,0 0 2,0 0 1,-27 22-31,27-1-9,1 13-4,1-1 1,0 11 1,1-1 0,0 3-4,-2-6-5,-1-6-5,0-3-2,0-9-2,3-5-1,-3-3-1,0-14 1,0 12-1,0-12-2,0 0-10,0 0-19,0 0-21,7-16-29,-2-1-4,-2-10-7,4-4-3</inkml:trace>
        </inkml:traceGroup>
        <inkml:traceGroup>
          <inkml:annotationXML>
            <emma:emma xmlns:emma="http://www.w3.org/2003/04/emma" version="1.0">
              <emma:interpretation id="{3F672056-50F7-42AE-9F56-FBE5889FA7C4}" emma:medium="tactile" emma:mode="ink">
                <msink:context xmlns:msink="http://schemas.microsoft.com/ink/2010/main" type="inkWord" rotatedBoundingBox="7459,3187 8634,3228 8620,3622 7445,3581"/>
              </emma:interpretation>
              <emma:one-of disjunction-type="recognition" id="oneOf4">
                <emma:interpretation id="interp20" emma:lang="ko-KR" emma:confidence="0">
                  <emma:literal>:</emma:literal>
                </emma:interpretation>
                <emma:interpretation id="interp21" emma:lang="ko-KR" emma:confidence="0">
                  <emma:literal>야</emma:literal>
                </emma:interpretation>
                <emma:interpretation id="interp22" emma:lang="ko-KR" emma:confidence="0">
                  <emma:literal>와</emma:literal>
                </emma:interpretation>
                <emma:interpretation id="interp23" emma:lang="ko-KR" emma:confidence="0">
                  <emma:literal>댜</emma:literal>
                </emma:interpretation>
                <emma:interpretation id="interp24" emma:lang="ko-KR" emma:confidence="0">
                  <emma:literal>$</emma:literal>
                </emma:interpretation>
              </emma:one-of>
            </emma:emma>
          </inkml:annotationXML>
          <inkml:trace contextRef="#ctx0" brushRef="#br0" timeOffset="4570.808">4355 129 74,'-9'1'82,"9"-1"-5,-11 0-2,11 0-3,-34-2-36,34 2-11,0 0-7,9-4-7,-9 4 1,18-4-1,-6 1 1,6 0-6,0-1-6,3 0 0,-1-1 0,4 2 0,0-1 0,0-1 0,1 3 0,-2 1 0,-5-6 0,3 7 0,-6-4 0,3 4-5,-6 0-45,-12 0-33,11 5-1,-11-5-4,0 14-6,-8-10 1</inkml:trace>
          <inkml:trace contextRef="#ctx0" brushRef="#br0" timeOffset="4789.2082">4435 268 62,'-11'18'90,"-1"-4"-2,8 1-7,1-5-3,8-5-1,8-9-51,13 3-22,6-3-2,2 0 1,6-4-3,-1-1 0,2-2 0,-4 1 0,-6-3 0,-4 8-16,-8 18-61,-6-14-4,-13 1-2,0 0-6,-10-9-5</inkml:trace>
          <inkml:trace contextRef="#ctx0" brushRef="#br0" timeOffset="4087.2072">3838 51 6,'0'0'63,"9"-10"2,-9 0-1,2 3 0,-3 27-18,0-27-31,-1-6-2,2 13-3,-12-20 1,-2 15 1,0-2-1,-8 5 3,2 7 0,-8 6 1,-1 9-3,-1 4-2,6 7-2,-2 5 1,7 6-3,4-1-1,9 0 1,6-3 0,4-7 0,14-4 1,6-6-1,5-9 1,4-2-7,3-7 0,-1-2 0,1-2 0,-7-3 0,-3 2 0,-6-1-5,-8 0-42,-12 3-34,0 0-1,0 0-5,0 0-7,0 0 1</inkml:trace>
        </inkml:traceGroup>
        <inkml:traceGroup>
          <inkml:annotationXML>
            <emma:emma xmlns:emma="http://www.w3.org/2003/04/emma" version="1.0">
              <emma:interpretation id="{A7782790-B5D8-4F31-9BBE-F9E9BEE039D2}" emma:medium="tactile" emma:mode="ink">
                <msink:context xmlns:msink="http://schemas.microsoft.com/ink/2010/main" type="inkWord" rotatedBoundingBox="9236,3206 9338,3210 9320,3722 9218,3718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!</emma:literal>
                </emma:interpretation>
                <emma:interpretation id="interp27" emma:lang="ko-KR" emma:confidence="0">
                  <emma:literal>‘</emma:literal>
                </emma:interpretation>
                <emma:interpretation id="interp28" emma:lang="ko-KR" emma:confidence="0">
                  <emma:literal>'</emma:literal>
                </emma:interpretation>
                <emma:interpretation id="interp2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12526.822">5386 85 41,'-4'-15'52,"4"15"-1,-4-26 2,1 17-28,3-4-2,0 4 0,0-1-4,0 10-2,0 0-4,0 0 2,0 0 2,-3 15-1,3 11 0,-1 4-3,-1 9 0,1 2 2,0 9 2,1-1-1,-2-1-5,2-5-3,0-6-3,2-6-2,0-3-1,0-6 0,-1-7 0,2-1-1,0-2 0,-3-12 0,4 10-3,-4-10-5,8 3-9,-8-3-24,25-8-36,-15-6-2,2 0-5,-4-7-4,6 0 1</inkml:trace>
        </inkml:traceGroup>
        <inkml:traceGroup>
          <inkml:annotationXML>
            <emma:emma xmlns:emma="http://www.w3.org/2003/04/emma" version="1.0">
              <emma:interpretation id="{DF86A7A7-BC1C-41DF-9EF8-2213F71BC79E}" emma:medium="tactile" emma:mode="ink">
                <msink:context xmlns:msink="http://schemas.microsoft.com/ink/2010/main" type="inkWord" rotatedBoundingBox="9555,3231 9857,3242 9844,3632 9542,3621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2932.4227">5777 70 17,'10'-4'52,"-10"4"0,0 0-2,0 0 3,10 6-33,-14 5 1,-7 9 3,-7 9 1,2 4 4,-1 4 1,0 2 0,0 1-3,8 2-8,1-3-5,9-10-4,13-12-3,5-7-2,11-8 0,5-6 1,3-9-1,4-11 1,-2-7-2,-6-3-4,-6-5 0,-9 5 0,-11-4 0,-8 6 0,-7-5 0,-11 9 0,-8 6 0,-1 3 0,-6 7 0,2 0 0,0 7 0,6 0 0,-1 5-22,6 3-23,7-3-36,13 0 0,0 0-5,0 0-3,23 2 0</inkml:trace>
        </inkml:traceGroup>
        <inkml:traceGroup>
          <inkml:annotationXML>
            <emma:emma xmlns:emma="http://www.w3.org/2003/04/emma" version="1.0">
              <emma:interpretation id="{E3B4703C-3BE0-45B6-B2C8-E6014501826F}" emma:medium="tactile" emma:mode="ink">
                <msink:context xmlns:msink="http://schemas.microsoft.com/ink/2010/main" type="inkWord" rotatedBoundingBox="10081,3175 10377,3186 10365,3511 10069,3501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°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3275.6233">6276-7 14,'10'6'61,"-10"-6"5,-7 15 4,-7 3 1,0 3-31,5 15-11,-8 2-2,10 6 0,-2-7-5,9 3-2,1-10-6,16-16-2,10-7-3,6-12-1,7-19 0,4-6 0,-2-8-3,-4-2-5,-9-3 0,-8 3 0,-11 5 0,-10 4 0,-9 14 0,-13 2 0,-3 15 0,-8 7-44,-2 5-39,1 8-2,-4-3-4,6 4-6,-2-9 0</inkml:trace>
        </inkml:traceGroup>
        <inkml:traceGroup>
          <inkml:annotationXML>
            <emma:emma xmlns:emma="http://www.w3.org/2003/04/emma" version="1.0">
              <emma:interpretation id="{4166FF13-5A79-4361-BCD6-16296D4CBE2E}" emma:medium="tactile" emma:mode="ink">
                <msink:context xmlns:msink="http://schemas.microsoft.com/ink/2010/main" type="inkWord" rotatedBoundingBox="12792,3491 12890,3494 12858,4412 12760,4408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ㅣ</emma:literal>
                </emma:interpretation>
                <emma:interpretation id="interp4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95733.5438">8943 351 10,'-3'-20'45,"-2"2"0,3 2-2,-2 6-31,4 10-4,0 0 0,0 9 6,3 12 6,-3 10 5,5 8 5,-2 16 6,1 8-2,-1 10 1,0 5 0,2 6-9,1-2-9,2-3-5,-4-5-5,2-11-3,-2-10 0,0-10-2,-3-10 1,-1-15 0,0-4-3,-1-5-6,1-9-21,-7-28-21,7 28-27,0-22-4,7-1-6,4-10-5</inkml:trace>
        </inkml:traceGroup>
        <inkml:traceGroup>
          <inkml:annotationXML>
            <emma:emma xmlns:emma="http://www.w3.org/2003/04/emma" version="1.0">
              <emma:interpretation id="{01F751C2-38BB-45C6-9088-3AFC5F4EFE76}" emma:medium="tactile" emma:mode="ink">
                <msink:context xmlns:msink="http://schemas.microsoft.com/ink/2010/main" type="inkWord" rotatedBoundingBox="13505,3644 13884,3657 13861,4319 13482,4306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8</emma:literal>
                </emma:interpretation>
                <emma:interpretation id="interp48" emma:lang="ko-KR" emma:confidence="0">
                  <emma:literal>9</emma:literal>
                </emma:interpretation>
                <emma:interpretation id="interp4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96295.1448">9903 490 22,'0'0'61,"-12"-17"3,12 17-2,-17-17-5,9 12-38,0 2-5,-6 3-5,-1 0-2,-8 7 1,0 2 0,-7 1 0,7 5 1,-8 3 0,9-3-1,0 4-1,10-4-5,6 6-1,6 2-2,13-1 1,9 4 1,10-2 0,3 6 1,12-8 1,1 9 2,-2-5 0,-2 0 0,-10-2 2,-6 3 3,-13-2 2,-11 2 1,-13 4 0,-17-4 1,-8 0 0,-8-3-1,-2 0-5,-5-3-2,5-4-5,2-8-7,9 1-17,6-7-55,7-3-1,13-8-6,4-6-3,9-3-5</inkml:trace>
        </inkml:traceGroup>
        <inkml:traceGroup>
          <inkml:annotationXML>
            <emma:emma xmlns:emma="http://www.w3.org/2003/04/emma" version="1.0">
              <emma:interpretation id="{B98E5A05-A525-4C9E-8B4F-933D1FF548EE}" emma:medium="tactile" emma:mode="ink">
                <msink:context xmlns:msink="http://schemas.microsoft.com/ink/2010/main" type="inkWord" rotatedBoundingBox="13886,3488 15061,3529 15032,4357 13857,4316"/>
              </emma:interpretation>
              <emma:one-of disjunction-type="recognition" id="oneOf10">
                <emma:interpretation id="interp50" emma:lang="ko-KR" emma:confidence="0">
                  <emma:literal>다</emma:literal>
                </emma:interpretation>
                <emma:interpretation id="interp51" emma:lang="ko-KR" emma:confidence="0">
                  <emma:literal>와</emma:literal>
                </emma:interpretation>
                <emma:interpretation id="interp52" emma:lang="ko-KR" emma:confidence="0">
                  <emma:literal>아</emma:literal>
                </emma:interpretation>
                <emma:interpretation id="interp53" emma:lang="ko-KR" emma:confidence="0">
                  <emma:literal>나</emma:literal>
                </emma:interpretation>
                <emma:interpretation id="interp54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196981.546">10004 821 12,'8'14'85,"-8"-14"-3,3 14-4,-3-14-5,10 12-4,-3 1-32,10-12-42,3 2-2,5-3-2,5-3 2,3-6 0,3-5 2,1-4 3,-1-3 4,-2-5 1,-2 0 1,-3-1 1,-8 4-3,-4 2-2,-7-3-6,-7 6-5,-3 0-3,-15 6 1,-6 0 4,-7 10 1,-5-2 6,-5 5 3,2 17 8,-3 6 6,6 12 2,2 4 0,3 12-4,12 0-1,3 5-2,13 2 0,4-6-1,16-8-1,6-8-2,8-9 1,6-13 0,8-12 0,2-8-1,4-20-1,0-9 0,-2-11-5,0-8 0,-2-9-7,1-4-4,-8-3-2,-2-3 0,-7 3 0,-3 5 0,-8 2 3,-5 9 3,-3 8 7,-5 7 3,-5 10-1,-3 11 0,-2 17-1,0 0 2,-10 22 1,3 10 1,-1 13-1,-2 7 2,2 12 1,2 8 1,5 3 0,1 1-1,7 0-2,4-3-4,4-8-1,3-6-3,0-11-1,-3-17-1,-1-4-1,-3-13-11,-11-14-29,14 0-31,-14-14 0,0-8-4,-10-9-3,-1-5 0</inkml:trace>
          <inkml:trace contextRef="#ctx0" brushRef="#br1" timeOffset="197168.7463">10530 721 14,'-12'4'87,"2"-2"0,10-2-6,13-3-4,13-4 0,8 17-27,16-10-50,7-3-3,7 3-5,2-3-9,5 3-16,-7 0-16,3 0-26,-7 0-4,-7-6-3,-2 1 0</inkml:trace>
        </inkml:traceGroup>
        <inkml:traceGroup>
          <inkml:annotationXML>
            <emma:emma xmlns:emma="http://www.w3.org/2003/04/emma" version="1.0">
              <emma:interpretation id="{6679C377-0BEB-49AE-B711-89882666DE85}" emma:medium="tactile" emma:mode="ink">
                <msink:context xmlns:msink="http://schemas.microsoft.com/ink/2010/main" type="inkWord" rotatedBoundingBox="15419,3872 15718,3883 15707,4205 15408,4194"/>
              </emma:interpretation>
              <emma:one-of disjunction-type="recognition" id="oneOf11">
                <emma:interpretation id="interp55" emma:lang="ko-KR" emma:confidence="0">
                  <emma:literal>o</emma:literal>
                </emma:interpretation>
                <emma:interpretation id="interp56" emma:lang="ko-KR" emma:confidence="0">
                  <emma:literal>0</emma:literal>
                </emma:interpretation>
                <emma:interpretation id="interp57" emma:lang="ko-KR" emma:confidence="0">
                  <emma:literal>O</emma:literal>
                </emma:interpretation>
                <emma:interpretation id="interp58" emma:lang="ko-KR" emma:confidence="0">
                  <emma:literal>ㅇ</emma:literal>
                </emma:interpretation>
                <emma:interpretation id="interp5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197636.7471">11682 699 22,'0'0'78,"5"-10"0,-5 10-3,-13 13-5,-2 5 0,-1 8-50,-8 9-11,1 4-6,1 2 0,5-1 2,6-2 2,11-9 0,11-12 0,15-10 1,11-10 0,6-10 1,1-9-1,0-6 0,-5-6-2,-9-2 0,-9 2-2,-11 1-4,-10 3 0,-13 4 0,-7 6 0,-12 5-10,-3 6-7,-6 4-21,4 2-42,7 3 0,2-1-5,14 0-3,7-8 0</inkml:trace>
        </inkml:traceGroup>
        <inkml:traceGroup>
          <inkml:annotationXML>
            <emma:emma xmlns:emma="http://www.w3.org/2003/04/emma" version="1.0">
              <emma:interpretation id="{E0AE9C49-64A8-4AD9-957F-2895343AEE5A}" emma:medium="tactile" emma:mode="ink">
                <msink:context xmlns:msink="http://schemas.microsoft.com/ink/2010/main" type="inkWord" rotatedBoundingBox="15968,3356 16493,3374 16459,4353 15933,4334"/>
              </emma:interpretation>
              <emma:one-of disjunction-type="recognition" id="oneOf12">
                <emma:interpretation id="interp60" emma:lang="ko-KR" emma:confidence="0">
                  <emma:literal>f</emma:literal>
                </emma:interpretation>
                <emma:interpretation id="interp61" emma:lang="ko-KR" emma:confidence="0">
                  <emma:literal>千</emma:literal>
                </emma:interpretation>
                <emma:interpretation id="interp62" emma:lang="ko-KR" emma:confidence="0">
                  <emma:literal>t</emma:literal>
                </emma:interpretation>
                <emma:interpretation id="interp63" emma:lang="ko-KR" emma:confidence="0">
                  <emma:literal>+</emma:literal>
                </emma:interpretation>
                <emma:interpretation id="interp6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98151.548">12082 800 76,'0'-13'90,"11"8"-5,8 1-5,12 0-3,3-2-5,-17 2-81,39 1-22,8-2-14,11 3-33,0-3 0,2-1-9,-8-6-2</inkml:trace>
          <inkml:trace contextRef="#ctx0" brushRef="#br1" timeOffset="197979.9477">12483 251 14,'43'-21'73,"-11"4"-4,-15 0-18,-6 5-4,-11 1-1,-8 7-50,-11 4-4,-7 8 7,-2 4 1,-5 5 5,-1 11 15,3 3 4,1 7 1,9 10 3,6 4-9,8 11-7,2 5-3,5 4 0,7-2-3,1-1-1,7-3 0,-2-7-1,-1-3-1,-2-10 0,-1-8 1,-6-2-2,-3-9-3,-3 0-11,-15-9-31,3-5-32,-3-4-1,-5-9-7,-1-6-4,-5-15-1</inkml:trace>
        </inkml:traceGroup>
        <inkml:traceGroup>
          <inkml:annotationXML>
            <emma:emma xmlns:emma="http://www.w3.org/2003/04/emma" version="1.0">
              <emma:interpretation id="{FF249649-E03D-458C-AAFE-86BB7138CDCC}" emma:medium="tactile" emma:mode="ink">
                <msink:context xmlns:msink="http://schemas.microsoft.com/ink/2010/main" type="inkWord" rotatedBoundingBox="17100,3718 17728,3740 17712,4200 17084,4178"/>
              </emma:interpretation>
              <emma:one-of disjunction-type="recognition" id="oneOf13">
                <emma:interpretation id="interp65" emma:lang="ko-KR" emma:confidence="0">
                  <emma:literal>m</emma:literal>
                </emma:interpretation>
                <emma:interpretation id="interp66" emma:lang="ko-KR" emma:confidence="0">
                  <emma:literal>새</emma:literal>
                </emma:interpretation>
                <emma:interpretation id="interp67" emma:lang="ko-KR" emma:confidence="0">
                  <emma:literal>쩌</emma:literal>
                </emma:interpretation>
                <emma:interpretation id="interp68" emma:lang="ko-KR" emma:confidence="0">
                  <emma:literal>爪</emma:literal>
                </emma:interpretation>
                <emma:interpretation id="interp69" emma:lang="ko-KR" emma:confidence="0">
                  <emma:literal>ㅆ</emma:literal>
                </emma:interpretation>
              </emma:one-of>
            </emma:emma>
          </inkml:annotationXML>
          <inkml:trace contextRef="#ctx0" brushRef="#br1" timeOffset="199212.3499">13310 544 26,'-7'-14'52,"7"14"-2,-5-13-1,5 13-28,-9 8 5,7 11 0,-1 11-1,-4 2-4,3 13 2,-3 2 3,0 9 1,-1-8-4,2 1-7,-1-10-4,2-7-3,2-9 0,0-4 4,3-8-1,0-11-1,0 0 0,-5-10-1,5-6-3,0-6-1,4-5-9,0-8-8,4-4-3,5-1-1,5-5 0,0 3 0,2 4 3,1 4 3,1 7 3,1 8 5,-2 9 3,1 8 2,0 8 1,-7 16 1,0 8-1,-4 7 1,-2 5-1,-4 4 1,-3-2-1,-2 3 0,-2-11 0,0-4-1,-3-9 2,1-7 0,-1-7-1,5-9 0,0 0 0,-7-6-3,7-10-2,0-6-3,1-5-5,2-5-4,4-6-1,1-4-1,7-3 1,5 2 3,-1 1 4,6 8 3,-1 6 2,5 6 5,-1 11 2,4 8 3,-8 7 0,-3 13 1,0 9-2,-3 4 1,-2 4-1,-5 9-1,-2-4-1,-4 6-1,-1-5-3,-1-4-4,0-1-7,-3-6-14,3-34-40,2 45-14,1-30-5,3-6-7,1-4 0</inkml:trace>
        </inkml:traceGroup>
        <inkml:traceGroup>
          <inkml:annotationXML>
            <emma:emma xmlns:emma="http://www.w3.org/2003/04/emma" version="1.0">
              <emma:interpretation id="{D1977AD2-218C-43F1-B5B6-2D972C93BA44}" emma:medium="tactile" emma:mode="ink">
                <msink:context xmlns:msink="http://schemas.microsoft.com/ink/2010/main" type="inkWord" rotatedBoundingBox="17812,3653 18565,3679 18550,4102 17798,4076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t</emma:literal>
                </emma:interpretation>
                <emma:interpretation id="interp73" emma:lang="ko-KR" emma:confidence="0">
                  <emma:literal>은</emma:literal>
                </emma:interpretation>
                <emma:interpretation id="interp74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199649.1507">13965 762 54,'-13'0'74,"13"0"-4,-14 0-1,14 0-5,2 6-19,9-6-36,3 0-3,8 0-1,2 0 4,10 0 2,7-3 1,3-4 0,4-5 0,2-4-3,6-3-1,-6-3-2,2-5-1,-9-4-1,-7-1-1,-10 1 1,-11 0-3,-7 3 0,-9 4-1,-14 11-1,-9 9 0,-9 6 2,-7 12 0,-8 11 0,0 7 1,0 8 1,5-1 0,7 3 1,11-2-2,12-4 1,11-1-3,15-3 0,11-7 0,15-6 0,9-3-7,9-2-12,3-5-32,5-9-29,3-5-2,-8-11-5,4-2-4,-11-8 3</inkml:trace>
        </inkml:traceGroup>
        <inkml:traceGroup>
          <inkml:annotationXML>
            <emma:emma xmlns:emma="http://www.w3.org/2003/04/emma" version="1.0">
              <emma:interpretation id="{DF7183C2-BB09-41BA-B443-7ABDBC8B4E49}" emma:medium="tactile" emma:mode="ink">
                <msink:context xmlns:msink="http://schemas.microsoft.com/ink/2010/main" type="inkWord" rotatedBoundingBox="18515,3587 18923,3601 18907,4068 18499,4054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‘</emma:literal>
                </emma:interpretation>
                <emma:interpretation id="interp77" emma:lang="ko-KR" emma:confidence="0">
                  <emma:literal>ㅅ</emma:literal>
                </emma:interpretation>
                <emma:interpretation id="interp78" emma:lang="ko-KR" emma:confidence="0">
                  <emma:literal>서</emma:literal>
                </emma:interpretation>
                <emma:interpretation id="interp79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200039.1513">15033 399 69,'-11'-3'77,"-11"3"-3,-6 5-2,-9 11 1,-7 48-24,-3-12-35,0-10-3,-1 6-1,6 1-1,8-1-1,10-4 0,12-5-1,12-12-1,12-13-1,15-6 0,8-8 0,4-5 0,2-13-1,2-7-4,-3-8 0,-5-4 0,-6-1-4,-9 3 1,-7 1 0,-8 6 0,-2 4 1,-3 8-1,0 16 1,-13-5 1,2 12 0,3 10 0,1 8-1,2 2 2,2 5 0,3 0 0,1 3-5,8-2-14,4-1-25,1-12-32,4-3-1,-1-6-7,3-9-6,0-5 3</inkml:trace>
        </inkml:traceGroup>
        <inkml:traceGroup>
          <inkml:annotationXML>
            <emma:emma xmlns:emma="http://www.w3.org/2003/04/emma" version="1.0">
              <emma:interpretation id="{4A291D8C-1AB0-4CE4-ACC1-7471C6925F2F}" emma:medium="tactile" emma:mode="ink">
                <msink:context xmlns:msink="http://schemas.microsoft.com/ink/2010/main" type="inkWord" rotatedBoundingBox="18971,3626 19251,3636 19231,4184 18952,4174"/>
              </emma:interpretation>
              <emma:one-of disjunction-type="recognition" id="oneOf16">
                <emma:interpretation id="interp80" emma:lang="ko-KR" emma:confidence="0">
                  <emma:literal>s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5</emma:literal>
                </emma:interpretation>
                <emma:interpretation id="interp83" emma:lang="ko-KR" emma:confidence="0">
                  <emma:literal>;</emma:literal>
                </emma:interpretation>
                <emma:interpretation id="interp8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200335.5519">15387 432 63,'0'0'75,"-15"2"0,-9 18-4,-6 1-4,1-29-24,-4 33-37,5 16 3,10 1 1,7-3 0,11-2 1,7-4 2,8 0-1,9-7 1,3 0 0,1-4-3,-3-5 0,-9 1-10,-5-2 0,-11 1 0,-8-1 0,-14 6 0,-10-4 0,-1 1-31,-30 3-48,27-11-4,6-6-2,3-8-8,15-8-2</inkml:trace>
        </inkml:traceGroup>
        <inkml:traceGroup>
          <inkml:annotationXML>
            <emma:emma xmlns:emma="http://www.w3.org/2003/04/emma" version="1.0">
              <emma:interpretation id="{804CE785-18BF-4BC3-BEC4-376A01821703}" emma:medium="tactile" emma:mode="ink">
                <msink:context xmlns:msink="http://schemas.microsoft.com/ink/2010/main" type="inkWord" rotatedBoundingBox="19346,3735 19753,3750 19738,4182 19331,4167"/>
              </emma:interpretation>
              <emma:one-of disjunction-type="recognition" id="oneOf17">
                <emma:interpretation id="interp85" emma:lang="ko-KR" emma:confidence="0">
                  <emma:literal>u</emma:literal>
                </emma:interpretation>
                <emma:interpretation id="interp86" emma:lang="ko-KR" emma:confidence="0">
                  <emma:literal>니</emma:literal>
                </emma:interpretation>
                <emma:interpretation id="interp87" emma:lang="ko-KR" emma:confidence="0">
                  <emma:literal>a</emma:literal>
                </emma:interpretation>
                <emma:interpretation id="interp88" emma:lang="ko-KR" emma:confidence="0">
                  <emma:literal>U</emma:literal>
                </emma:interpretation>
                <emma:interpretation id="interp89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200928.3529">15588 573 44,'-8'-8'74,"-2"-3"-4,10 11-2,-11-2 2,0 11-33,1 21-3,-2-1-17,-2 12-8,2 1 1,-1 6 4,5-2-1,1-1-2,7-12-2,10-9-1,8-10 0,8-10-1,2-4 1,5-16-8,0-6 0,-2-6 0,0-6 0,-1-7 0,-7-1 0,-2-2 0,-6 5-4,-2 2-3,-5 9 1,-3 3-2,-2 7 2,-3 18 4,0 0 3,-9 15 0,2 13 1,-2 9-1,2 4 0,2 8 3,2 2 0,2-2-2,1-4-1,7-6-2,4-8-1,-2-7-2,5-7-7,-3-10-19,3-11-23,1 0-26,-1-8-1,1-5-4,-7-9-3</inkml:trace>
        </inkml:traceGroup>
        <inkml:traceGroup>
          <inkml:annotationXML>
            <emma:emma xmlns:emma="http://www.w3.org/2003/04/emma" version="1.0">
              <emma:interpretation id="{1BB3609D-3B33-4BB4-8797-87A352B80246}" emma:medium="tactile" emma:mode="ink">
                <msink:context xmlns:msink="http://schemas.microsoft.com/ink/2010/main" type="inkWord" rotatedBoundingBox="19810,3674 20152,3686 20137,4100 19796,4088"/>
              </emma:interpretation>
              <emma:one-of disjunction-type="recognition" id="oneOf18">
                <emma:interpretation id="interp90" emma:lang="ko-KR" emma:confidence="0">
                  <emma:literal>r</emma:literal>
                </emma:interpretation>
                <emma:interpretation id="interp91" emma:lang="ko-KR" emma:confidence="0">
                  <emma:literal>Ⅴ</emma:literal>
                </emma:interpretation>
                <emma:interpretation id="interp92" emma:lang="ko-KR" emma:confidence="0">
                  <emma:literal>ⅴ</emma:literal>
                </emma:interpretation>
                <emma:interpretation id="interp93" emma:lang="ko-KR" emma:confidence="0">
                  <emma:literal>V</emma:literal>
                </emma:interpretation>
                <emma:interpretation id="interp9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201240.3533">15945 522 63,'10'-2'83,"-2"9"-4,-4 7-2,7 12-5,-3 2 0,2 7-68,2 7 0,-3 0 0,-3 2-1,-1-3-1,0-6 0,-4-10 2,-1-7 4,0-7 1,0-11 0,0 0-1,5-22 0,1-2-8,1-6 0,4-9 0,2-6 0,1 0 0,2 0 0,2 4 0,3 5 0,-1 5 0,1 5 0,1 13 0,-1 3-41,-30 9-38,25 2-3,-1 7-4,4 5-4,-2-4-4</inkml:trace>
        </inkml:traceGroup>
        <inkml:traceGroup>
          <inkml:annotationXML>
            <emma:emma xmlns:emma="http://www.w3.org/2003/04/emma" version="1.0">
              <emma:interpretation id="{BEECF09A-4362-4A8F-ADDA-88C58AC41CD9}" emma:medium="tactile" emma:mode="ink">
                <msink:context xmlns:msink="http://schemas.microsoft.com/ink/2010/main" type="inkWord" rotatedBoundingBox="20292,3663 20766,3680 20748,4193 20274,4176"/>
              </emma:interpretation>
              <emma:one-of disjunction-type="recognition" id="oneOf19">
                <emma:interpretation id="interp95" emma:lang="ko-KR" emma:confidence="0">
                  <emma:literal>e</emma:literal>
                </emma:interpretation>
                <emma:interpretation id="interp96" emma:lang="ko-KR" emma:confidence="0">
                  <emma:literal>요</emma:literal>
                </emma:interpretation>
                <emma:interpretation id="interp97" emma:lang="ko-KR" emma:confidence="0">
                  <emma:literal>으</emma:literal>
                </emma:interpretation>
                <emma:interpretation id="interp98" emma:lang="ko-KR" emma:confidence="0">
                  <emma:literal>오</emma:literal>
                </emma:interpretation>
                <emma:interpretation id="interp9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201786.3542">16448 692 37,'0'0'84,"0"0"-5,0 0-5,-3-3-4,3 3 0,0 0-56,-4 5-7,4-5-4,4 16-1,6-9 3,6 3 1,8-5 2,9-5 0,8 0 0,5-8-1,0-5 0,5-6-2,-4-3-1,-8-7-1,-9 0-3,-12-1-2,-10 0-1,-8 2-1,-15 4-2,-11 5 0,-7 10 1,-7 9 3,-8 10 3,-3 17 2,0 10 1,1 8 0,7 1 1,8 9 0,8 1 0,11-4-1,12-3-1,8-7 1,15-9-4,7-7 0,10-7 0,4-11 0,8-7 0,1-4-21,0-23-33,0 4-26,-4-10-3,-4-3-5,-5-9-4,-1-1 4</inkml:trace>
        </inkml:traceGroup>
        <inkml:traceGroup>
          <inkml:annotationXML>
            <emma:emma xmlns:emma="http://www.w3.org/2003/04/emma" version="1.0">
              <emma:interpretation id="{80799F12-3BEF-4942-9039-4A6A91288A4A}" emma:medium="tactile" emma:mode="ink">
                <msink:context xmlns:msink="http://schemas.microsoft.com/ink/2010/main" type="inkWord" rotatedBoundingBox="20862,3757 21475,3778 21462,4127 20849,4105"/>
              </emma:interpretation>
              <emma:one-of disjunction-type="recognition" id="oneOf20">
                <emma:interpretation id="interp100" emma:lang="ko-KR" emma:confidence="0">
                  <emma:literal>m</emma:literal>
                </emma:interpretation>
                <emma:interpretation id="interp101" emma:lang="ko-KR" emma:confidence="0">
                  <emma:literal>머</emma:literal>
                </emma:interpretation>
                <emma:interpretation id="interp102" emma:lang="ko-KR" emma:confidence="0">
                  <emma:literal>M</emma:literal>
                </emma:interpretation>
                <emma:interpretation id="interp103" emma:lang="ko-KR" emma:confidence="0">
                  <emma:literal>내</emma:literal>
                </emma:interpretation>
                <emma:interpretation id="interp104" emma:lang="ko-KR" emma:confidence="0">
                  <emma:literal>ㅲ</emma:literal>
                </emma:interpretation>
              </emma:one-of>
            </emma:emma>
          </inkml:annotationXML>
          <inkml:trace contextRef="#ctx0" brushRef="#br1" timeOffset="202332.3553">16998 553 3,'0'0'80,"0"0"2,1 8-3,-1 10-4,1 3-1,-1-21-18,5 26-52,-5 12 0,0 8 0,-2-1-2,-2-1 0,3-9-1,-5-4 1,3-8 2,3-9 3,0-14-1,0 0 1,0 0-1,11-20-1,-1-2-3,0-9-2,4-4-3,1-5-4,3 2 0,-2-3 0,3 10-1,-2 0 0,1 13 4,4 5 1,-4 13 3,0 7 1,-2 9 2,-2 9 1,-4 3 1,-2 6 0,-5 1 1,-3 1-2,0-7 0,-3-3-1,0-6 0,1-2 1,-1-8 0,3-10-2,0 0-3,7-13-4,6-6-4,3-7-4,6-4-2,4-3 1,0-2 5,6 2 4,-5 6 3,2 4 7,-4 9 2,-2 6 6,-3 8 1,-5 8-2,0 7-4,-3 6-2,1 2-1,-6 5-1,1 3 0,-4-1-6,0 1-4,-2-2-8,-1-2-24,2-3-39,0-4-4,2-6-5,-5-14-4,6 14 0</inkml:trace>
        </inkml:traceGroup>
        <inkml:traceGroup>
          <inkml:annotationXML>
            <emma:emma xmlns:emma="http://www.w3.org/2003/04/emma" version="1.0">
              <emma:interpretation id="{D365A04D-778A-410E-99F9-64ED4659636C}" emma:medium="tactile" emma:mode="ink">
                <msink:context xmlns:msink="http://schemas.microsoft.com/ink/2010/main" type="inkWord" rotatedBoundingBox="21517,3759 22166,3782 22152,4186 21503,4163"/>
              </emma:interpretation>
              <emma:one-of disjunction-type="recognition" id="oneOf21">
                <emma:interpretation id="interp105" emma:lang="ko-KR" emma:confidence="0">
                  <emma:literal>e</emma:literal>
                </emma:interpretation>
                <emma:interpretation id="interp106" emma:lang="ko-KR" emma:confidence="0">
                  <emma:literal>으</emma:literal>
                </emma:interpretation>
                <emma:interpretation id="interp107" emma:lang="ko-KR" emma:confidence="0">
                  <emma:literal>오</emma:literal>
                </emma:interpretation>
                <emma:interpretation id="interp108" emma:lang="ko-KR" emma:confidence="0">
                  <emma:literal>〇</emma:literal>
                </emma:interpretation>
                <emma:interpretation id="interp10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203127.9566">17673 780 37,'-11'18'61,"5"-8"5,-2 3-3,4-4-2,4 3-43,0-3-5,0 5 6,6-6 3,7-1-2,9-6-2,9-1-1,7-10-1,5-5-1,7-4-3,-5-6-4,3-3-2,-4-5-1,-10-1-2,-12 1-1,-9 1-1,-13 0-1,-5 11-2,-13 0 0,-11 11 0,-8 10 0,-6 7 1,-1 17 3,-3 4-1,7 9 1,4 2 1,9 5 1,9 0-1,11-1 1,7-7-1,14-6 1,12-3 1,6-6-1,6-7-2,9-9-2,3-5-7,5-9-14,1-8-31,5-7-29,-6-5 0,3-8-7,-7-4-4,0-1 4</inkml:trace>
        </inkml:traceGroup>
        <inkml:traceGroup>
          <inkml:annotationXML>
            <emma:emma xmlns:emma="http://www.w3.org/2003/04/emma" version="1.0">
              <emma:interpretation id="{5C456E67-EC3C-48ED-9189-FF0EE403CC63}" emma:medium="tactile" emma:mode="ink">
                <msink:context xmlns:msink="http://schemas.microsoft.com/ink/2010/main" type="inkWord" rotatedBoundingBox="22069,3569 22456,3582 22436,4150 22050,4137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w</emma:literal>
                </emma:interpretation>
                <emma:interpretation id="interp112" emma:lang="ko-KR" emma:confidence="0">
                  <emma:literal>°</emma:literal>
                </emma:interpretation>
                <emma:interpretation id="interp113" emma:lang="ko-KR" emma:confidence="0">
                  <emma:literal>。</emma:literal>
                </emma:interpretation>
                <emma:interpretation id="interp114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203595.9576">18387 531 23,'0'0'75,"-24"0"4,8 10-2,-8 6-4,4 9-2,34 10-49,-32 4-11,-3 8 0,-1 1-4,4-2-3,1-7-1,5-1 0,1-12-1,4-5 2,2-9 1,5-12-1,0 0-2,0 0-4,8-11-6,-3-9-5,5-3-2,-2-5 0,2-1 1,0 2 3,-2 0 3,-1 7 3,-2 4 5,-5 16 6,15-11 1,-6 13 2,0 7-2,1 4-2,4 3 2,4 3 3,1 1 1,6 1 1,0-5 1,2-2 0,1-7 0,-1-4 0,-2-3-13,-1-8 0,-5-7 0,-5-5 0,-6-1 0,-3-7 0,-3-3 0,-2-4 0,0-1 0,-4-3 0,0 0 0,1-1 0,3 2 0,0 1 0,0 7-45,-6 6-38,6 6-2,2 5-3,-2 2-5,0 11 1</inkml:trace>
        </inkml:traceGroup>
        <inkml:traceGroup>
          <inkml:annotationXML>
            <emma:emma xmlns:emma="http://www.w3.org/2003/04/emma" version="1.0">
              <emma:interpretation id="{9FEDF58E-4F54-4E80-ADD2-3EA99C304DFF}" emma:medium="tactile" emma:mode="ink">
                <msink:context xmlns:msink="http://schemas.microsoft.com/ink/2010/main" type="inkWord" rotatedBoundingBox="22691,3388 23242,3407 23216,4159 22665,4140"/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t</emma:literal>
                </emma:interpretation>
                <emma:interpretation id="interp117" emma:lang="ko-KR" emma:confidence="0">
                  <emma:literal>ㅌ</emma:literal>
                </emma:interpretation>
                <emma:interpretation id="interp118" emma:lang="ko-KR" emma:confidence="0">
                  <emma:literal>七</emma:literal>
                </emma:interpretation>
                <emma:interpretation id="interp119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204173.1586">18909 548 32,'-30'0'79,"4"3"-4,5 1-4,4-4-2,17 0 3,0 0-52,14 6-5,0-2-5,11-4 0,5 3 2,9-3 0,8 0 0,8-1-5,4-5-6,0 6-17,-1-6-58,-10 2-4,-4 0-2,-11-8-7,-6 5-5</inkml:trace>
          <inkml:trace contextRef="#ctx0" brushRef="#br1" timeOffset="203939.1582">18851 216 37,'25'-11'71,"-10"1"-5,2 4-2,-17 6-1,42 0-27,-50 15-4,4 12-10,-1 12-5,-6 12 0,1 11 4,-5 8 0,4 3-4,-2 5-5,8-7-3,5-3-3,5-8-6,10-10 0,9-13 0,5-10 0,5-11 0,3-8 0,1-4 0,2-4 0,-6-8 0,-2-2 0,-6-6 0,-4 1-52,-4-2-31,-7-2-3,-1-3-4,-9-4-6,-1 3 2</inkml:trace>
        </inkml:traceGroup>
      </inkml:traceGroup>
    </inkml:traceGroup>
    <inkml:traceGroup>
      <inkml:annotationXML>
        <emma:emma xmlns:emma="http://www.w3.org/2003/04/emma" version="1.0">
          <emma:interpretation id="{96B78F33-6E1B-4C19-ACC6-935A2C47D345}" emma:medium="tactile" emma:mode="ink">
            <msink:context xmlns:msink="http://schemas.microsoft.com/ink/2010/main" type="paragraph" rotatedBoundingBox="2456,4719 10058,4487 10083,5283 2480,55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0E90FB-D3B4-4095-9C37-92512701B6A6}" emma:medium="tactile" emma:mode="ink">
              <msink:context xmlns:msink="http://schemas.microsoft.com/ink/2010/main" type="inkBullet" rotatedBoundingBox="2470,5163 2986,5147 2987,5185 2471,5201"/>
            </emma:interpretation>
            <emma:one-of disjunction-type="recognition" id="oneOf24">
              <emma:interpretation id="interp120" emma:lang="ko-KR" emma:confidence="0">
                <emma:literal>ㅡ</emma:literal>
              </emma:interpretation>
              <emma:interpretation id="interp121" emma:lang="ko-KR" emma:confidence="0">
                <emma:literal>一</emma:literal>
              </emma:interpretation>
              <emma:interpretation id="interp122" emma:lang="ko-KR" emma:confidence="0">
                <emma:literal>-</emma:literal>
              </emma:interpretation>
              <emma:interpretation id="interp123" emma:lang="ko-KR" emma:confidence="0">
                <emma:literal>_</emma:literal>
              </emma:interpretation>
              <emma:interpretation id="interp124" emma:lang="ko-KR" emma:confidence="0">
                <emma:literal>…</emma:literal>
              </emma:interpretation>
            </emma:one-of>
          </emma:emma>
        </inkml:annotationXML>
        <inkml:trace contextRef="#ctx0" brushRef="#br0" timeOffset="40419.6709">-1376 1961 36,'0'0'45,"-14"4"1,10-10-2,4 6-33,0 0 4,7 0 2,4 0 2,4 0 4,4 3 4,6-3 3,5 3 1,3-3-3,1 0-2,7 0-7,-4-2-3,4 1-4,-5-2-2,1 1-4,-2-3-1,-8 4-3,0 1 0,-8 0-1,-3 0-2,-6 0-4,-2 0-10,-8 0-21,9 18-37,-9-18-2,-9 13-6,0-13-4,9 0 1</inkml:trace>
      </inkml:traceGroup>
      <inkml:traceGroup>
        <inkml:annotationXML>
          <emma:emma xmlns:emma="http://www.w3.org/2003/04/emma" version="1.0">
            <emma:interpretation id="{204AAFDD-5A5C-4279-A2AE-AB7748D9F2D7}" emma:medium="tactile" emma:mode="ink">
              <msink:context xmlns:msink="http://schemas.microsoft.com/ink/2010/main" type="line" rotatedBoundingBox="3258,4694 10058,4487 10083,5283 3282,5490">
                <msink:destinationLink direction="with" ref="{EB40A01F-37B3-4E7C-A22B-1DA8F8391CC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A613EFB-8EA7-4CC8-A351-9CBAA3A74317}" emma:medium="tactile" emma:mode="ink">
                <msink:context xmlns:msink="http://schemas.microsoft.com/ink/2010/main" type="inkWord" rotatedBoundingBox="3262,4823 4041,4799 4061,5467 3282,5490"/>
              </emma:interpretation>
              <emma:one-of disjunction-type="recognition" id="oneOf25">
                <emma:interpretation id="interp125" emma:lang="ko-KR" emma:confidence="0">
                  <emma:literal>엥</emma:literal>
                </emma:interpretation>
                <emma:interpretation id="interp126" emma:lang="ko-KR" emma:confidence="0">
                  <emma:literal>?</emma:literal>
                </emma:interpretation>
                <emma:interpretation id="interp127" emma:lang="ko-KR" emma:confidence="0">
                  <emma:literal>!</emma:literal>
                </emma:interpretation>
                <emma:interpretation id="interp128" emma:lang="ko-KR" emma:confidence="0">
                  <emma:literal>%</emma:literal>
                </emma:interpretation>
                <emma:interpretation id="interp129" emma:lang="ko-KR" emma:confidence="0">
                  <emma:literal>엇</emma:literal>
                </emma:interpretation>
              </emma:one-of>
            </emma:emma>
          </inkml:annotationXML>
          <inkml:trace contextRef="#ctx0" brushRef="#br0" timeOffset="41932.8736">-571 1866 30,'-9'-8'0,"9"8"0,-15-13 0,15 13 77,0 0 0,6-4-2,-1-8-2,8 6-34,2-2-4,5-1-11,2-1-12,10-3-5,0-2-2,6-6-1,1 3-2,2 1 0,1 1-1,-2-3-1,-2 3-1,-5 2-3,-1 5-1,-7 2-4,-4-1-4,-4 3-4,-3-1-2,-4 2 0,0 2 2,-10 2 2,11-4 4,-11 4 6,0 0 5,0 0 4,0 0 4,0 0 7,0 19 4,-3 4 3,-8 10-1,0 11-21,-3 8 21,6 4-1,-5 0 0,11 0-2,2-6-5,6-14-11,12-12-2,11-21 0,7-10 0,0-14 0,3-13 0,-5-9 0,-1-3 0,-8-2 0,-6-2 0,-12 7 0,-7 7 0,-10 4 0,-8 5 0,-4 9 0,-8 5 0,-2 11 0,-1 2 0,3 10-38,7 6-21,-1 6 59,6 5-83,10-7-3,7 3-2,6-3-6,12-6 94,2-1 0,4-4 0</inkml:trace>
          <inkml:trace contextRef="#ctx0" brushRef="#br0" timeOffset="41293.2725">-545 1668 49,'4'-12'51,"-4"12"0,0 0 3,-7 9-30,0 11 0,0 4-4,-1 7-1,2 7-19,0-1 20,0 1 2,5-6-2,1 1 0,0-10-4,7 1-4,6-12-3,-2-6 0,6-4-2,1-2 0,2 0 0,0-3-3,5 1-1,-6 0-1,2 4-2,-5 3 2,-1 9 1,-2 3 0,-1 1 3,-2 6 2,-10 1 2,0 1-1,0 0 2,-10 1-2,-4-1-9,2-5 0,-5 0 0,-1-4 0,3-2 0,-1-5 0,3-4-29,28-1-51,-21-6-1,6 1-5,-11-21-3,9 3-6</inkml:trace>
        </inkml:traceGroup>
        <inkml:traceGroup>
          <inkml:annotationXML>
            <emma:emma xmlns:emma="http://www.w3.org/2003/04/emma" version="1.0">
              <emma:interpretation id="{886AFDA3-F3BC-46BC-B289-BD31E7EBC808}" emma:medium="tactile" emma:mode="ink">
                <msink:context xmlns:msink="http://schemas.microsoft.com/ink/2010/main" type="inkWord" rotatedBoundingBox="4541,4655 4936,4643 4954,5220 4558,5232"/>
              </emma:interpretation>
              <emma:one-of disjunction-type="recognition" id="oneOf26">
                <emma:interpretation id="interp130" emma:lang="ko-KR" emma:confidence="0">
                  <emma:literal>h</emma:literal>
                </emma:interpretation>
                <emma:interpretation id="interp131" emma:lang="ko-KR" emma:confidence="0">
                  <emma:literal>b</emma:literal>
                </emma:interpretation>
                <emma:interpretation id="interp132" emma:lang="ko-KR" emma:confidence="0">
                  <emma:literal>n</emma:literal>
                </emma:interpretation>
                <emma:interpretation id="interp133" emma:lang="ko-KR" emma:confidence="0">
                  <emma:literal>H</emma:literal>
                </emma:interpretation>
                <emma:interpretation id="interp13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42775.2749">709 1458 33,'-8'-7'49,"8"7"6,-10 10 8,4 6-23,6 11-2,-2 10-4,2 10-4,0 8 1,2 5-31,3-2 34,-1-2-5,5-1-7,-6-11-10,5-11-3,-1-5-2,-3-10 0,-1-5 1,-3-13 0,0 0-6,0 0-2,8-5 0,-6-7 0,-2-9 0,0-8 0,1-5 0,6-2 0,1-1-6,3 0-4,7 1 0,4 2 1,9 10 4,0 9 3,4 10 5,-4 5 2,3 16 1,-4 6 2,-3 12-8,-6 4 10,-7 1 0,-2 0-10,-6-5 0,1-2 0,-5-6 0,1-7 0,-3-7 0,0-2 0,0-10-6,-44 12-74,48-10-4,-4-7-2,7-4-7,-3-8-4</inkml:trace>
        </inkml:traceGroup>
        <inkml:traceGroup>
          <inkml:annotationXML>
            <emma:emma xmlns:emma="http://www.w3.org/2003/04/emma" version="1.0">
              <emma:interpretation id="{0656FBDA-0AB2-4B04-9B66-86702D3B11B7}" emma:medium="tactile" emma:mode="ink">
                <msink:context xmlns:msink="http://schemas.microsoft.com/ink/2010/main" type="inkWord" rotatedBoundingBox="5518,4774 6059,4757 6076,5312 5535,5328"/>
              </emma:interpretation>
              <emma:one-of disjunction-type="recognition" id="oneOf27">
                <emma:interpretation id="interp135" emma:lang="ko-KR" emma:confidence="0">
                  <emma:literal>+</emma:literal>
                </emma:interpretation>
                <emma:interpretation id="interp136" emma:lang="ko-KR" emma:confidence="0">
                  <emma:literal>十</emma:literal>
                </emma:interpretation>
                <emma:interpretation id="interp137" emma:lang="ko-KR" emma:confidence="0">
                  <emma:literal>千</emma:literal>
                </emma:interpretation>
                <emma:interpretation id="interp138" emma:lang="ko-KR" emma:confidence="0">
                  <emma:literal>ㅜ</emma:literal>
                </emma:interpretation>
                <emma:interpretation id="interp13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43804.8769">1673 1727 27,'0'0'58,"-8"2"3,8-2-1,-5 32 0,5-32-30,0 0 1,7 7-4,4-2 2,7-5-1,5 5 1,6-5-2,5 4-5,9-4-6,0 0-10,4-2-6,-3-1 0,-2 0 0,-3-4 0,-7 1 0,-5 1 0,-3 0 0,-5 2 0,-7-1 0,-3 4 0,-9 0 0,11-3 0,-11 3 0,0 0-14,0 0-29,27 0-38,-27 0-3,0 0-2,-9-7-4,9 7 1</inkml:trace>
          <inkml:trace contextRef="#ctx0" brushRef="#br0" timeOffset="44054.4773">1926 1562 0,'-9'23'69,"4"10"5,-1 3 2,6 9-3,39 7-73,-54-1 41,15 5-1,0-5-6,1-4-12,3-5-6,-1-9-6,-3-6-3,0-10-8,3-1-16,-3 9-54,0-25-3,12 0-3,-8-11-7,5-2-3</inkml:trace>
        </inkml:traceGroup>
        <inkml:traceGroup>
          <inkml:annotationXML>
            <emma:emma xmlns:emma="http://www.w3.org/2003/04/emma" version="1.0">
              <emma:interpretation id="{29801E70-DF2C-4833-8A17-EB8C88D7A4E5}" emma:medium="tactile" emma:mode="ink">
                <msink:context xmlns:msink="http://schemas.microsoft.com/ink/2010/main" type="inkWord" rotatedBoundingBox="6346,4800 6705,4789 6720,5279 6361,5289"/>
              </emma:interpretation>
              <emma:one-of disjunction-type="recognition" id="oneOf28">
                <emma:interpretation id="interp140" emma:lang="ko-KR" emma:confidence="0">
                  <emma:literal>2</emma:literal>
                </emma:interpretation>
                <emma:interpretation id="interp141" emma:lang="ko-KR" emma:confidence="0">
                  <emma:literal>그</emma:literal>
                </emma:interpretation>
                <emma:interpretation id="interp142" emma:lang="ko-KR" emma:confidence="0">
                  <emma:literal>고</emma:literal>
                </emma:interpretation>
                <emma:interpretation id="interp143" emma:lang="ko-KR" emma:confidence="0">
                  <emma:literal>z</emma:literal>
                </emma:interpretation>
                <emma:interpretation id="interp14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61776.1085">2528 1641 20,'-10'0'48,"-2"0"4,4-3 2,-2 3-26,10 0 0,0 0 0,0 0-1,0 0-1,0 0-2,-4-7-4,4 7-2,4-8-6,6 1-6,2 1-3,6-2-3,0 3 1,8 2-1,-1 2 0,4 2 1,1 8-1,-2 8 2,-2 4-1,-8 6 2,-5 4 0,-6 5 0,-4 8-3,-8 0 6,-13-1 2,0 0 0,-8-3 0,2-4-2,-1-5 1,5-9 0,-2-5 0,5-5-4,5-4-1,12-8 0,-11 5-2,11-5 2,0 0 0,16 0-1,-1 0 1,6-3 0,4-1 1,1 1 0,4-1 2,-1-1-2,0 2 0,-4 3-1,3 0 1,-10 0-1,-5 0-1,-3 2 0,-10-2-3,12 7-3,-12-7-7,0 0-23,6 8-17,-6-8-27,0 0-2,-6-13-5,5 2-2</inkml:trace>
        </inkml:traceGroup>
        <inkml:traceGroup>
          <inkml:annotationXML>
            <emma:emma xmlns:emma="http://www.w3.org/2003/04/emma" version="1.0">
              <emma:interpretation id="{88832B94-8F60-4EAC-82DB-AF8F621FA29A}" emma:medium="tactile" emma:mode="ink">
                <msink:context xmlns:msink="http://schemas.microsoft.com/ink/2010/main" type="inkWord" rotatedBoundingBox="6751,4772 7066,4762 7083,5312 6768,5322"/>
              </emma:interpretation>
              <emma:one-of disjunction-type="recognition" id="oneOf29">
                <emma:interpretation id="interp145" emma:lang="ko-KR" emma:confidence="0">
                  <emma:literal>5</emma:literal>
                </emma:interpretation>
                <emma:interpretation id="interp146" emma:lang="ko-KR" emma:confidence="0">
                  <emma:literal>ㅋ</emma:literal>
                </emma:interpretation>
                <emma:interpretation id="interp147" emma:lang="ko-KR" emma:confidence="0">
                  <emma:literal>』</emma:literal>
                </emma:interpretation>
                <emma:interpretation id="interp148" emma:lang="ko-KR" emma:confidence="0">
                  <emma:literal>S</emma:literal>
                </emma:interpretation>
                <emma:interpretation id="interp14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2244.1093">2970 1623 42,'0'0'48,"-7"0"2,-2 7-2,-5 4-34,3 6-6,1-3 1,1 8-3,0-6 2,4 1 2,2-3 3,3-1 2,6-2 2,3-5 1,6-2-1,5-1-1,2-1 0,5 0 1,1-2-3,2 0-5,-4 3-1,5 1-1,-4 5-1,-2 4-6,-6 8 12,-2 1-1,-6 4 1,-4 2 0,-6 2-1,-1 0 1,-8-2 0,-6 1-1,-1-7-9,0-3-2,-2-3 0,1-3 0,-2-5 0,3 1 0,-1-8 0,5-1-41,11 0-39,-20-7-2,20 7-5,-15-21-5,15 8-1</inkml:trace>
          <inkml:trace contextRef="#ctx0" brushRef="#br0" timeOffset="62524.9098">2912 1699 73,'-13'-5'82,"13"5"-2,-7-40-2,7 40 1,0 0-14,12-11-53,2 5-2,2 0 0,5-2-1,0 3-2,5-3-1,-1 0-6,0 4 0,-5-2 0,1 6-9,-5-3-21,2-25-32,-2 28-18,-7 4-4,5 5-5,-14-9-3</inkml:trace>
        </inkml:traceGroup>
        <inkml:traceGroup>
          <inkml:annotationXML>
            <emma:emma xmlns:emma="http://www.w3.org/2003/04/emma" version="1.0">
              <emma:interpretation id="{F7E4117B-DDA9-4856-A8FF-BD440105FDDB}" emma:medium="tactile" emma:mode="ink">
                <msink:context xmlns:msink="http://schemas.microsoft.com/ink/2010/main" type="inkWord" rotatedBoundingBox="7509,4759 7890,4748 7906,5274 7525,5285"/>
              </emma:interpretation>
              <emma:one-of disjunction-type="recognition" id="oneOf30">
                <emma:interpretation id="interp150" emma:lang="ko-KR" emma:confidence="0">
                  <emma:literal>C</emma:literal>
                </emma:interpretation>
                <emma:interpretation id="interp151" emma:lang="ko-KR" emma:confidence="0">
                  <emma:literal>c</emma:literal>
                </emma:interpretation>
                <emma:interpretation id="interp152" emma:lang="ko-KR" emma:confidence="0">
                  <emma:literal>오</emma:literal>
                </emma:interpretation>
                <emma:interpretation id="interp153" emma:lang="ko-KR" emma:confidence="0">
                  <emma:literal>(</emma:literal>
                </emma:interpretation>
                <emma:interpretation id="interp15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63133.3109">3808 1673 39,'0'-12'56,"3"2"3,-3-4 0,26 0-29,-23 4-5,-3-1 0,4 1-1,-4 0-3,0 2-2,-6-1-3,6 9-2,-13-12-6,2 10-3,-5 2-2,-1 4-1,-4 13 3,-1 6 2,-4 8 2,5 8 1,3 9 2,6 3-12,6 4 14,6-2 0,4-2-2,10-9-2,12-2-3,5-11-1,2-7-6,5-11 0,1-4 0,-2-7 0,2 0-6,-6-3-42,-6-7-31,-1 2-3,-9-3-5,0 1-6,-12 1-1</inkml:trace>
        </inkml:traceGroup>
        <inkml:traceGroup>
          <inkml:annotationXML>
            <emma:emma xmlns:emma="http://www.w3.org/2003/04/emma" version="1.0">
              <emma:interpretation id="{63FA9B31-AB8C-4F1B-91E2-E07D67E06E94}" emma:medium="tactile" emma:mode="ink">
                <msink:context xmlns:msink="http://schemas.microsoft.com/ink/2010/main" type="inkWord" rotatedBoundingBox="8298,4866 8671,4855 8678,5074 8304,5085"/>
              </emma:interpretation>
              <emma:one-of disjunction-type="recognition" id="oneOf31">
                <emma:interpretation id="interp155" emma:lang="ko-KR" emma:confidence="0">
                  <emma:literal>=</emma:literal>
                </emma:interpretation>
                <emma:interpretation id="interp156" emma:lang="ko-KR" emma:confidence="0">
                  <emma:literal>그</emma:literal>
                </emma:interpretation>
                <emma:interpretation id="interp157" emma:lang="ko-KR" emma:confidence="0">
                  <emma:literal>ㅈ</emma:literal>
                </emma:interpretation>
                <emma:interpretation id="interp158" emma:lang="ko-KR" emma:confidence="0">
                  <emma:literal>스</emma:literal>
                </emma:interpretation>
                <emma:interpretation id="interp15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63694.9119">4501 1682 57,'-11'6'73,"-3"-5"-2,14-1-6,-13 0-1,-15-1-37,28 1-6,8-3-8,10 3-3,-1-3 0,8-1 2,1-1 1,4 2-1,0 1-2,4-4-4,-5 5-1,-2-2-3,-2 3-4,-6-4-6,-1 4-15,-6 0-15,-12 0-36,12 8-3,-12-8-6,-2 13-3,-9-6 6</inkml:trace>
          <inkml:trace contextRef="#ctx0" brushRef="#br0" timeOffset="63913.3123">4565 1846 31,'0'0'80,"0"0"1,7 13-4,5-11 0,3-1 0,4 2-58,2-3-1,3 2-5,-2-2-3,0 0-3,-4 0-4,-1 0-6,-3 0-15,-3 0-27,2 4-32,-13-4-2,16 0-5,-16 0-6,15-9 4,-12-2 86</inkml:trace>
        </inkml:traceGroup>
        <inkml:traceGroup>
          <inkml:annotationXML>
            <emma:emma xmlns:emma="http://www.w3.org/2003/04/emma" version="1.0">
              <emma:interpretation id="{5844390D-C69E-40CE-ADA7-7E1C9AC62747}" emma:medium="tactile" emma:mode="ink">
                <msink:context xmlns:msink="http://schemas.microsoft.com/ink/2010/main" type="inkWord" rotatedBoundingBox="9164,4695 9613,4681 9629,5212 9180,5226"/>
              </emma:interpretation>
              <emma:one-of disjunction-type="recognition" id="oneOf32">
                <emma:interpretation id="interp160" emma:lang="ko-KR" emma:confidence="0">
                  <emma:literal>5</emma:literal>
                </emma:interpretation>
                <emma:interpretation id="interp161" emma:lang="ko-KR" emma:confidence="0">
                  <emma:literal>刁</emma:literal>
                </emma:interpretation>
                <emma:interpretation id="interp162" emma:lang="ko-KR" emma:confidence="0">
                  <emma:literal>,</emma:literal>
                </emma:interpretation>
                <emma:interpretation id="interp163" emma:lang="ko-KR" emma:confidence="0">
                  <emma:literal>ㅋ</emma:literal>
                </emma:interpretation>
                <emma:interpretation id="interp16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64521.7133">5441 1530 45,'0'-11'65,"0"11"-2,-12-1 0,-3 1-1,1 8-43,-5 7-9,1 2-3,0 3-3,0-1 1,7 3-1,2-4 1,7-3 1,3 0 2,13-8 1,5 1 0,11-5 0,2 3 1,8-1 1,-4-2-1,7 2-3,-9 4 0,2 1-2,-7 7 2,-7 4 1,-7 4-8,-7 0 11,-8 5-1,-2-1 1,-12 0 0,-5 1-1,-3-8-10,-3-1 0,0-6 0,4-2 0,2-2 0,5-5 0,0-6-12,14 0-68,-11-4-3,7-10-2,4 0-7,-3-12-3,3 2 95,-1-4 0,1 3 0</inkml:trace>
          <inkml:trace contextRef="#ctx0" brushRef="#br0" timeOffset="64880.514">5378 1574 67,'0'0'75,"0"-11"2,0 11-4,0-18-3,0 18-37,7-8-11,-7 8-7,18-8-1,-7 3-2,7 0-2,-1 0-2,7-1-1,1 1-2,5-1-1,-1 1-1,1 1-1,1-1-2,-5 4-3,-1-1-8,-3 2-18,-3 3-18,-5 0-31,-1 0-2,-13-3-7,13 7-2</inkml:trace>
        </inkml:traceGroup>
        <inkml:traceGroup>
          <inkml:annotationXML>
            <emma:emma xmlns:emma="http://www.w3.org/2003/04/emma" version="1.0">
              <emma:interpretation id="{B889FF8D-34FA-453C-ADED-0493F50BD638}" emma:medium="tactile" emma:mode="ink">
                <msink:context xmlns:msink="http://schemas.microsoft.com/ink/2010/main" type="inkWord" rotatedBoundingBox="9762,4709 10065,4699 10074,5017 9772,5026"/>
              </emma:interpretation>
              <emma:one-of disjunction-type="recognition" id="oneOf33">
                <emma:interpretation id="interp165" emma:lang="ko-KR" emma:confidence="0">
                  <emma:literal>0</emma:literal>
                </emma:interpretation>
                <emma:interpretation id="interp166" emma:lang="ko-KR" emma:confidence="0">
                  <emma:literal>ㅇ</emma:literal>
                </emma:interpretation>
                <emma:interpretation id="interp167" emma:lang="ko-KR" emma:confidence="0">
                  <emma:literal>o</emma:literal>
                </emma:interpretation>
                <emma:interpretation id="interp168" emma:lang="ko-KR" emma:confidence="0">
                  <emma:literal>O</emma:literal>
                </emma:interpretation>
                <emma:interpretation id="interp16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65254.9146">5997 1502 0,'0'9'52,"0"7"14,-3 2 6,-45 8-26,41 2-4,-2 7-1,-2-1-1,4 4-3,2-3-10,5-3-7,3-9-3,15-6-5,6-10-1,9-7 0,5-7 0,2-11-5,0-4-6,-2-8 0,-9-1 0,-8-3 0,-9 2 0,-10 4 0,-5 5 0,-14 7 0,-9 2 0,-4 14 0,-10 0 0,-1 11-83,3 8-2,0-3-2,6 3-6,-1-8-2</inkml:trace>
        </inkml:traceGroup>
      </inkml:traceGroup>
    </inkml:traceGroup>
    <inkml:traceGroup>
      <inkml:annotationXML>
        <emma:emma xmlns:emma="http://www.w3.org/2003/04/emma" version="1.0">
          <emma:interpretation id="{214E0B42-159B-4B26-854C-57CF544BD339}" emma:medium="tactile" emma:mode="ink">
            <msink:context xmlns:msink="http://schemas.microsoft.com/ink/2010/main" type="paragraph" rotatedBoundingBox="5789,8061 6043,6318 7458,6524 7204,826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BD41595-BC44-4C48-BE92-0688EAABA17C}" emma:medium="tactile" emma:mode="ink">
              <msink:context xmlns:msink="http://schemas.microsoft.com/ink/2010/main" type="line" rotatedBoundingBox="5789,8061 6043,6318 7458,6524 7204,8267"/>
            </emma:interpretation>
          </emma:emma>
        </inkml:annotationXML>
        <inkml:traceGroup>
          <inkml:annotationXML>
            <emma:emma xmlns:emma="http://www.w3.org/2003/04/emma" version="1.0">
              <emma:interpretation id="{29100058-F1B3-4E4B-A436-B7319D25EAEC}" emma:medium="tactile" emma:mode="ink">
                <msink:context xmlns:msink="http://schemas.microsoft.com/ink/2010/main" type="inkWord" rotatedBoundingBox="5789,8061 6043,6318 7458,6524 7204,8267"/>
              </emma:interpretation>
              <emma:one-of disjunction-type="recognition" id="oneOf34">
                <emma:interpretation id="interp170" emma:lang="ko-KR" emma:confidence="0">
                  <emma:literal>$</emma:literal>
                </emma:interpretation>
                <emma:interpretation id="interp171" emma:lang="ko-KR" emma:confidence="0">
                  <emma:literal>호</emma:literal>
                </emma:interpretation>
                <emma:interpretation id="interp172" emma:lang="ko-KR" emma:confidence="0">
                  <emma:literal>득</emma:literal>
                </emma:interpretation>
                <emma:interpretation id="interp173" emma:lang="ko-KR" emma:confidence="0">
                  <emma:literal>《</emma:literal>
                </emma:interpretation>
                <emma:interpretation id="interp174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75894.1333">2722 3302 8,'11'-31'46,"-3"4"1,-3 7 3,40 5-34,-75 5-3,30 10-1,0 0 0,0 6 4,0 18 3,-2 9 2,-2 17 3,4 9 1,-4 17 2,-1 16-1,-4 6-1,-3 3-6,2 1-6,-3-5-4,6-4-3,-7-7-6,4-16 4,-1-14 0,6-9-1,-1-12 0,3-8-3,-1-5-4,3-12-12,1-10-21,-10 3-35,14-10-2,-2-12-7,5-2 81,-7-8-84,7 1 4</inkml:trace>
          <inkml:trace contextRef="#ctx0" brushRef="#br2" timeOffset="75535.3327">2303 3491 16,'3'-21'48,"1"3"5,-1-4 0,0 2-29,1 3-2,0 1 1,1 3-4,0 3-2,-5 10-3,8-12-3,-8 12-5,0 0-2,0 0-1,11 5-1,-7 9 1,0 13 5,0 7 3,0 23 3,3 15 1,-5 14 4,-2 13-2,0 13-3,0 2-14,0-5 14,-3-2-4,0-16-3,-4-17-2,6-13-2,0-17 1,1-17-1,-3-7 2,3-8-2,0-12 0,0 0-5,1-5-7,5-12-15,-1-1-16,1-13-35,7 0-3,-2-16-6,3-1 84,-3-8-88</inkml:trace>
          <inkml:trace contextRef="#ctx0" brushRef="#br2" timeOffset="76440.1343">2055 4061 24,'-12'0'43,"12"0"1,0 0 1,-3 9-35,4 6 0,10 13 0,6 10-10,-2 8 20,7 11 7,-1 3 0,4 5 1,-6 3-1,7 1-1,-5-8-2,-2-4-4,0-2-11,1-4-3,-2-6-1,-2-5-1,-1-8-1,-1-5 0,1-7-1,-1-5-1,0-10 2,0-5-2,4-2 1,-1-10 0,8-5 0,4-9 0,4-8-1,3-6 0,14-9-1,6-11 0,10-3 0,10-7-1,5-1 0,3-2 0,6 0 1,4 7-1,-14 5 0,-11 11 0,-7 9 0,-11 11-1,-14 7-9,-8 12-25,-20 9-33,-9 2-3,-2 7-2,-12 4-6,-14-5 0</inkml:trace>
        </inkml:traceGroup>
      </inkml:traceGroup>
    </inkml:traceGroup>
    <inkml:traceGroup>
      <inkml:annotationXML>
        <emma:emma xmlns:emma="http://www.w3.org/2003/04/emma" version="1.0">
          <emma:interpretation id="{0B0EAE3A-B91C-49CF-9452-9327D85B972C}" emma:medium="tactile" emma:mode="ink">
            <msink:context xmlns:msink="http://schemas.microsoft.com/ink/2010/main" type="paragraph" rotatedBoundingBox="3919,9195 11002,8918 11037,9812 3954,100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DBF5B6-E67D-4933-A981-70DDF65733A2}" emma:medium="tactile" emma:mode="ink">
              <msink:context xmlns:msink="http://schemas.microsoft.com/ink/2010/main" type="line" rotatedBoundingBox="3919,9195 11002,8918 11037,9812 3954,10089">
                <msink:destinationLink direction="with" ref="{F7F6E14E-41E2-4554-A7F8-452B9455846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FB62A52-0DA6-403D-BC99-CDFFBA07EAA9}" emma:medium="tactile" emma:mode="ink">
                <msink:context xmlns:msink="http://schemas.microsoft.com/ink/2010/main" type="inkWord" rotatedBoundingBox="3920,9233 4236,9221 4270,10077 3954,10089"/>
              </emma:interpretation>
              <emma:one-of disjunction-type="recognition" id="oneOf35">
                <emma:interpretation id="interp175" emma:lang="ko-KR" emma:confidence="0">
                  <emma:literal>3</emma:literal>
                </emma:interpretation>
                <emma:interpretation id="interp176" emma:lang="ko-KR" emma:confidence="0">
                  <emma:literal>}</emma:literal>
                </emma:interpretation>
                <emma:interpretation id="interp177" emma:lang="ko-KR" emma:confidence="0">
                  <emma:literal>b</emma:literal>
                </emma:interpretation>
                <emma:interpretation id="interp178" emma:lang="ko-KR" emma:confidence="0">
                  <emma:literal>;</emma:literal>
                </emma:interpretation>
                <emma:interpretation id="interp17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85332.1499">196 6081 4,'-12'1'46,"-2"-1"4,6 0 5,-7-1-24,15 1 3,-10-3-1,-1-1 1,11 4-2,-13-10 0,13 10-3,-8-10-4,8 10-7,0 0-7,-7-17-4,7 17-4,10-4-3,1 2 0,4-1-3,3 1 1,4 1 1,4 1-1,7 1 1,-4 6 0,2 6 0,-7 2 1,1 9 1,-8-1 0,-3 7 2,-10 0-1,-4 6 2,-13 0 1,-5 0 0,-5 3 1,-5-4-2,-2 1 1,-2-5 0,2-1-1,1-8-1,7-3 1,6-6-2,3-2-1,3-6-3,10-5 1,0 0-2,0-8 0,12-1 0,3 1-2,1-2 1,5-2 1,4 3 1,4 5 0,0 4 0,1 0 1,-3 7 0,-2 8 0,-4 3 1,-5 7 1,-3 5 2,-10 6 2,-3 1 1,-9 2 2,-7-1-1,-5-3 2,-5 0-1,-4-4-1,-3-10-5,1-1-2,0-5 0,5-4 0,0-5 0,10 1 0,-1-5-11,7-2-28,11 0-12,-6-9-30,9-1-3,5-7-5,10 1-2</inkml:trace>
        </inkml:traceGroup>
        <inkml:traceGroup>
          <inkml:annotationXML>
            <emma:emma xmlns:emma="http://www.w3.org/2003/04/emma" version="1.0">
              <emma:interpretation id="{4B9BC0DE-A7D6-452B-BB23-F026BE654883}" emma:medium="tactile" emma:mode="ink">
                <msink:context xmlns:msink="http://schemas.microsoft.com/ink/2010/main" type="inkWord" rotatedBoundingBox="4501,9198 4775,9187 4809,10050 4535,10061"/>
              </emma:interpretation>
              <emma:one-of disjunction-type="recognition" id="oneOf36">
                <emma:interpretation id="interp180" emma:lang="ko-KR" emma:confidence="0">
                  <emma:literal>9</emma:literal>
                </emma:interpretation>
                <emma:interpretation id="interp181" emma:lang="ko-KR" emma:confidence="0">
                  <emma:literal>우</emma:literal>
                </emma:interpretation>
                <emma:interpretation id="interp182" emma:lang="ko-KR" emma:confidence="0">
                  <emma:literal>q</emma:literal>
                </emma:interpretation>
                <emma:interpretation id="interp183" emma:lang="ko-KR" emma:confidence="0">
                  <emma:literal>’</emma:literal>
                </emma:interpretation>
                <emma:interpretation id="interp18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86190.1514">844 6263 12,'0'0'56,"-4"6"3,4-6 0,0 0-1,-9 31-25,9-31-22,0 0 1,0 0 1,0 0 2,0 0-2,0 0 1,0 0 2,0 0 2,0 0-3,11-3-2,-2-6-1,-1-5-2,0-2-1,3-2-2,-4-2-2,4 0-1,-7-2-2,2 1 0,-6 0 0,0 1-1,0 1 0,-6-1-1,2 1-1,-7-2 0,3 7-1,-6 0 0,2 3-2,-2 3 0,0 6 0,-2 2-1,1 11 1,-2 9 0,-4-2 1,5 14 3,-4 1 0,5 8 1,0 0 2,3 3 0,-2-5-1,7-4 2,4-3-2,3-4 0,2-9 1,7-7 0,7-6 1,1-6 1,5-2-1,2-11 1,2-4-1,-1-5-1,1-2-1,-4 1-2,-3 1 0,-1 0 0,-5 4-1,-1 5 1,-5 4 0,0 0-1,-7 9 0,0 0-2,0 0 0,0 0-1,4 9 0,-4 11 1,0 4 0,-1 10 1,-2 10 1,-1 7 3,0 10 2,-2 4 0,2 0 1,-2-7 0,1 0 0,1-9-1,1-11 0,0-8-1,3-11 0,-1-9 0,1-10-6,0 9-9,0-9-64,0 0-2,0-15-2,0-1-5,0-10-8</inkml:trace>
        </inkml:traceGroup>
        <inkml:traceGroup>
          <inkml:annotationXML>
            <emma:emma xmlns:emma="http://www.w3.org/2003/04/emma" version="1.0">
              <emma:interpretation id="{E25E6BF4-E602-4171-A540-A0C7C4F740AC}" emma:medium="tactile" emma:mode="ink">
                <msink:context xmlns:msink="http://schemas.microsoft.com/ink/2010/main" type="inkWord" rotatedBoundingBox="5202,9188 5659,9170 5687,9897 5231,9914"/>
              </emma:interpretation>
              <emma:one-of disjunction-type="recognition" id="oneOf37">
                <emma:interpretation id="interp185" emma:lang="ko-KR" emma:confidence="0">
                  <emma:literal>h</emma:literal>
                </emma:interpretation>
                <emma:interpretation id="interp186" emma:lang="ko-KR" emma:confidence="0">
                  <emma:literal>Ⅱ</emma:literal>
                </emma:interpretation>
                <emma:interpretation id="interp187" emma:lang="ko-KR" emma:confidence="0">
                  <emma:literal>n</emma:literal>
                </emma:interpretation>
                <emma:interpretation id="interp188" emma:lang="ko-KR" emma:confidence="0">
                  <emma:literal>b</emma:literal>
                </emma:interpretation>
                <emma:interpretation id="interp18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87672.154">1354 6040 8,'-3'-12'43,"-4"-2"1,6-4 1,-2 6-30,3 12-3,0 0-2,0 0-3,0 0 2,0 0 10,0 26 9,3 1 4,2 17 1,1 5 1,1 13 2,0 5 0,1 7-5,-3-2-9,-1-6-8,-1-5-7,3-13-2,-4-5-2,1-11 1,0-11 1,0-4 2,-2-8-5,-1-9-2,0 0 0,6-10 0,-5-10 0,0-5 0,6-7 0,-3-5 0,6-8 0,1 3 0,6-3-4,3 4-1,5 4 1,4 6 1,-1 9 2,5 9 0,-4 7 1,2 6 1,-2 12 2,-5 10 0,-4 11 1,-3 5 0,-3 4-1,-5-1-3,0 2 0,-5-3 0,0-5 0,-3-6 0,2-6 0,0-9 0,0-1 0,-3-13 0,1 13-9,-1-13-69,0 0-4,14-9-2,-12-8-5,5 1-6</inkml:trace>
        </inkml:traceGroup>
        <inkml:traceGroup>
          <inkml:annotationXML>
            <emma:emma xmlns:emma="http://www.w3.org/2003/04/emma" version="1.0">
              <emma:interpretation id="{8E07D545-2E86-4423-A3F7-D98864985B2B}" emma:medium="tactile" emma:mode="ink">
                <msink:context xmlns:msink="http://schemas.microsoft.com/ink/2010/main" type="inkWord" rotatedBoundingBox="6273,9347 6804,9326 6826,9875 6294,9896"/>
              </emma:interpretation>
              <emma:one-of disjunction-type="recognition" id="oneOf38">
                <emma:interpretation id="interp190" emma:lang="ko-KR" emma:confidence="0">
                  <emma:literal>t</emma:literal>
                </emma:interpretation>
                <emma:interpretation id="interp191" emma:lang="ko-KR" emma:confidence="0">
                  <emma:literal>+</emma:literal>
                </emma:interpretation>
                <emma:interpretation id="interp192" emma:lang="ko-KR" emma:confidence="0">
                  <emma:literal>÷</emma:literal>
                </emma:interpretation>
                <emma:interpretation id="interp193" emma:lang="ko-KR" emma:confidence="0">
                  <emma:literal>十</emma:literal>
                </emma:interpretation>
                <emma:interpretation id="interp19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98592.1732">2458 6374 14,'-11'1'51,"11"-1"7,-11 0 8,11 0-28,0 0 0,-10-1-1,10 1-1,0 0-3,0 0-3,0 0-8,-8-2-7,8 2-7,0 0-3,0 0-2,0 0-1,0 0 0,7 2 2,2-2 0,6 0 2,9 1 1,-1-1 0,12-1 1,3-5 0,5-4-2,2-1-3,2 0-3,-1-1 0,-2 1 0,-6 0 0,-6 2 0,-4 4 0,-8 4 0,-6-1 0,-3 2 0,-11 0 0,10 0 0,-10 0 0,0 0 0,0 0 0,-10 5 0,10-5-21,-15 5-20,5 2-12,-1-6-30,3 3-1,-4-4-4,2 0-1</inkml:trace>
          <inkml:trace contextRef="#ctx0" brushRef="#br0" timeOffset="98888.5737">2702 6142 8,'0'0'47,"-17"-9"-1,17 9 7,-8 0-21,2 10 5,6 8 2,-3 8 0,3 10 0,-6 8 0,3 5 0,-3 4-6,4 0-9,-3 0-7,1-6-6,0-3-3,4-8-8,0-9 0,0-6 0,0-7 0,0-3 0,4-2 0,-4-9-15,0 0-62,11-3-3,-9-7-3,2-2-6,-4-13-4</inkml:trace>
        </inkml:traceGroup>
        <inkml:traceGroup>
          <inkml:annotationXML>
            <emma:emma xmlns:emma="http://www.w3.org/2003/04/emma" version="1.0">
              <emma:interpretation id="{921D1CE3-218B-4058-82E4-1F22D05E4937}" emma:medium="tactile" emma:mode="ink">
                <msink:context xmlns:msink="http://schemas.microsoft.com/ink/2010/main" type="inkWord" rotatedBoundingBox="7211,9193 7303,9189 7329,9830 7236,9834"/>
              </emma:interpretation>
              <emma:one-of disjunction-type="recognition" id="oneOf39">
                <emma:interpretation id="interp195" emma:lang="ko-KR" emma:confidence="0">
                  <emma:literal>1</emma:literal>
                </emma:interpretation>
                <emma:interpretation id="interp196" emma:lang="ko-KR" emma:confidence="0">
                  <emma:literal>!</emma:literal>
                </emma:interpretation>
                <emma:interpretation id="interp197" emma:lang="ko-KR" emma:confidence="0">
                  <emma:literal>l</emma:literal>
                </emma:interpretation>
                <emma:interpretation id="interp198" emma:lang="ko-KR" emma:confidence="0">
                  <emma:literal>ㅣ</emma:literal>
                </emma:interpretation>
                <emma:interpretation id="interp19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00822.9771">3446 6141 26,'0'0'44,"-9"-17"3,5 5-23,2-2 0,-1 3-1,0-10 0,0 5-2,-1-3-1,1 7-1,1-6-2,2 18-5,-6-14-2,6 14 4,-4 21 3,1-1 2,-1 18 4,1 2-2,-1 14 3,1 2 1,-3 9-1,3-6-5,-3-4-4,6 0-15,0-10 0,0-5 0,0-11 0,0-5 0,3-4 0,0-9 0,-3-11 0,5 11 0,-5-11 0,0 0 0,6-5 0,-5-4 0,-1-5 0,0 0 0,2-7-19,-1 0-25,4-2-14,-2-2-26,4 4-1,-1-6-5,5 5 2</inkml:trace>
        </inkml:traceGroup>
        <inkml:traceGroup>
          <inkml:annotationXML>
            <emma:emma xmlns:emma="http://www.w3.org/2003/04/emma" version="1.0">
              <emma:interpretation id="{FFD1D116-4B77-4088-AAA8-7F92F63E1DBB}" emma:medium="tactile" emma:mode="ink">
                <msink:context xmlns:msink="http://schemas.microsoft.com/ink/2010/main" type="inkWord" rotatedBoundingBox="7512,9055 7851,9041 7878,9718 7538,9731"/>
              </emma:interpretation>
              <emma:one-of disjunction-type="recognition" id="oneOf40">
                <emma:interpretation id="interp200" emma:lang="ko-KR" emma:confidence="0">
                  <emma:literal>6</emma:literal>
                </emma:interpretation>
                <emma:interpretation id="interp201" emma:lang="ko-KR" emma:confidence="0">
                  <emma:literal>‘</emma:literal>
                </emma:interpretation>
                <emma:interpretation id="interp202" emma:lang="ko-KR" emma:confidence="0">
                  <emma:literal>ㆁ</emma:literal>
                </emma:interpretation>
                <emma:interpretation id="interp203" emma:lang="ko-KR" emma:confidence="0">
                  <emma:literal>C</emma:literal>
                </emma:interpretation>
                <emma:interpretation id="interp20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01431.3782">3713 5917 32,'7'-14'42,"-6"-2"4,-20 6-26,19 1 1,0 0 0,0 9 0,0-10-2,0 10-2,0 0-3,0 0-3,0 0-4,0 0 1,0 5-1,0 5 3,0 4 3,0 4 5,-1 8 3,-1 10 3,-3 5 1,1 9-1,-3 4-4,1 7-3,1-2-2,2 2-5,3-8-3,0-5-1,4-5-3,4-10-1,8-9 0,1-6 0,5-8 1,3-4 0,4-3-3,0-3 0,4-5 0,-4-4 0,0-4 0,-1-4 0,-6-2 0,-3-2 0,-5-6 0,-5 1 0,-4-2 0,-5 4 0,-3 3 0,-8 4 0,-7 3 0,-4 4 0,-4 6 0,-3 4 0,-3 4 0,3 4 0,2 5 0,-1 2 0,9 4 0,2 5 0,6 0 0,3-1 0,5 2-12,2-4-37,1 1-31,5-6-2,-1-7-4,6-3-6,-10-6 2</inkml:trace>
        </inkml:traceGroup>
        <inkml:traceGroup>
          <inkml:annotationXML>
            <emma:emma xmlns:emma="http://www.w3.org/2003/04/emma" version="1.0">
              <emma:interpretation id="{83C81F98-52AC-4BC4-A9BD-AE737D53E16F}" emma:medium="tactile" emma:mode="ink">
                <msink:context xmlns:msink="http://schemas.microsoft.com/ink/2010/main" type="inkWord" rotatedBoundingBox="8182,9230 8564,9215 8585,9737 8203,9752"/>
              </emma:interpretation>
              <emma:one-of disjunction-type="recognition" id="oneOf41">
                <emma:interpretation id="interp205" emma:lang="ko-KR" emma:confidence="0">
                  <emma:literal>C</emma:literal>
                </emma:interpretation>
                <emma:interpretation id="interp206" emma:lang="ko-KR" emma:confidence="0">
                  <emma:literal>오</emma:literal>
                </emma:interpretation>
                <emma:interpretation id="interp207" emma:lang="ko-KR" emma:confidence="0">
                  <emma:literal>c</emma:literal>
                </emma:interpretation>
                <emma:interpretation id="interp208" emma:lang="ko-KR" emma:confidence="0">
                  <emma:literal>(</emma:literal>
                </emma:interpretation>
                <emma:interpretation id="interp20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02289.3797">4516 6142 37,'14'0'65,"-14"0"5,11-2-2,-11 2-2,3-9-38,-3 9-6,6-8-5,-6 8-3,0-11-4,0 11-2,0-17-2,0 4-1,-3 2-2,-5-3 0,5 3-2,-6-2 0,9 13 0,-15-14 0,7 14 1,-8 4 2,-1 9 3,3 12 2,-9 5 2,3 12 1,-2 4 1,3 10-1,0-1-1,5 2-7,9-5-4,5-7 0,8-7 0,12-9 0,11-10 0,5-10 0,6-7 0,4-2 0,-1-8 0,-2-3 0,-4 3 0,-9-1 0,-7 3-31,-6 6-50,-17 0-4,5 6-2,-11 0-7,-3 4-3</inkml:trace>
        </inkml:traceGroup>
        <inkml:traceGroup>
          <inkml:annotationXML>
            <emma:emma xmlns:emma="http://www.w3.org/2003/04/emma" version="1.0">
              <emma:interpretation id="{79D019AD-0BE7-4660-99D8-0A02EFB20074}" emma:medium="tactile" emma:mode="ink">
                <msink:context xmlns:msink="http://schemas.microsoft.com/ink/2010/main" type="inkWord" rotatedBoundingBox="9068,9322 9419,9308 9430,9591 9079,9605"/>
              </emma:interpretation>
              <emma:one-of disjunction-type="recognition" id="oneOf42">
                <emma:interpretation id="interp210" emma:lang="ko-KR" emma:confidence="0">
                  <emma:literal>=</emma:literal>
                </emma:interpretation>
                <emma:interpretation id="interp211" emma:lang="ko-KR" emma:confidence="0">
                  <emma:literal>二</emma:literal>
                </emma:interpretation>
                <emma:interpretation id="interp212" emma:lang="ko-KR" emma:confidence="0">
                  <emma:literal>ㄷ</emma:literal>
                </emma:interpretation>
                <emma:interpretation id="interp213" emma:lang="ko-KR" emma:confidence="0">
                  <emma:literal>느</emma:literal>
                </emma:interpretation>
                <emma:interpretation id="interp2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03646.5821">5287 6318 3,'-26'20'59,"8"-4"6,3-2 3,4-4 2,9 0-26,2-10-9,10 7-1,9-3-5,5-4-2,7-1-4,0-4-3,8-2-6,-5-3-3,4 2-4,-8 0-5,-1 2-2,-7 1-2,-2 5-26,-8-2-49,-12 2-3,11 0-3,-11 0-7,0 0-4</inkml:trace>
          <inkml:trace contextRef="#ctx0" brushRef="#br0" timeOffset="103412.5816">5261 6146 36,'0'0'53,"0"0"8,-9 0-21,9 0 2,0 0-3,0 0-3,0 0-4,0 0-1,0 0-3,0 0-6,6 0-4,6 0-4,6 0 0,3 0-1,2-4-1,3 0-3,2 0-2,-2-2-3,3 1-4,-7 1 0,0 0 0,-4 0 0,-3 2 0,-4-1 0,-1 3 0,-10 0-20,11-1-18,-11 1-40,0 0-4,0 7-4,-4-4-3,4-3 0</inkml:trace>
        </inkml:traceGroup>
        <inkml:traceGroup>
          <inkml:annotationXML>
            <emma:emma xmlns:emma="http://www.w3.org/2003/04/emma" version="1.0">
              <emma:interpretation id="{F261122D-3898-473D-AF93-5CF62A25EA26}" emma:medium="tactile" emma:mode="ink">
                <msink:context xmlns:msink="http://schemas.microsoft.com/ink/2010/main" type="inkWord" rotatedBoundingBox="9855,9149 9911,9146 9932,9685 9876,9687"/>
              </emma:interpretation>
              <emma:one-of disjunction-type="recognition" id="oneOf43">
                <emma:interpretation id="interp215" emma:lang="ko-KR" emma:confidence="0">
                  <emma:literal>1</emma:literal>
                </emma:interpretation>
                <emma:interpretation id="interp216" emma:lang="ko-KR" emma:confidence="0">
                  <emma:literal>l</emma:literal>
                </emma:interpretation>
                <emma:interpretation id="interp217" emma:lang="ko-KR" emma:confidence="0">
                  <emma:literal>I</emma:literal>
                </emma:interpretation>
                <emma:interpretation id="interp218" emma:lang="ko-KR" emma:confidence="0">
                  <emma:literal>Ⅰ</emma:literal>
                </emma:interpretation>
                <emma:interpretation id="interp21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104364.1833">6048 5971 29,'0'-14'49,"0"14"6,-2-14-6,2 14-30,0 0 3,0 0 5,-4 13 2,0 7 2,-2 16 1,4-1-2,-4 13 3,2 3 0,-2 4-9,4-2-6,-1-2-5,3-7-6,0-8-2,3-5-2,1-6 0,1-7-3,-1-5 0,1-4 0,-5-9 0,0 0 0,8 2-17,-5-7-29,-3 5-32,4-21-3,1 8-4,-3-6-5,6-3-2</inkml:trace>
        </inkml:traceGroup>
        <inkml:traceGroup>
          <inkml:annotationXML>
            <emma:emma xmlns:emma="http://www.w3.org/2003/04/emma" version="1.0">
              <emma:interpretation id="{9F0E723E-D6B4-4AEE-97AA-A3FF64C69ED2}" emma:medium="tactile" emma:mode="ink">
                <msink:context xmlns:msink="http://schemas.microsoft.com/ink/2010/main" type="inkWord" rotatedBoundingBox="10115,9164 10389,9153 10405,9542 10130,9552"/>
              </emma:interpretation>
              <emma:one-of disjunction-type="recognition" id="oneOf44">
                <emma:interpretation id="interp220" emma:lang="ko-KR" emma:confidence="0">
                  <emma:literal>0</emma:literal>
                </emma:interpretation>
                <emma:interpretation id="interp221" emma:lang="ko-KR" emma:confidence="0">
                  <emma:literal>o</emma:literal>
                </emma:interpretation>
                <emma:interpretation id="interp222" emma:lang="ko-KR" emma:confidence="0">
                  <emma:literal>O</emma:literal>
                </emma:interpretation>
                <emma:interpretation id="interp223" emma:lang="ko-KR" emma:confidence="0">
                  <emma:literal>ㅇ</emma:literal>
                </emma:interpretation>
                <emma:interpretation id="interp22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04800.9841">6353 5999 22,'5'-12'46,"-5"12"2,0 0 6,-3-31-19,3 31-4,-10 8 2,1 12 1,-2 2 1,-3 12 1,3 4-2,-2 8-6,4-2-7,-2 5-6,9-8-5,2-1-3,7-13-3,10-11-1,5-11 1,8-5-1,0-16 1,6-7 0,-3-6-4,-1-5 0,-6-5 0,-7-2 0,-8 3 0,-8 0 0,-4 4 0,-13 4 0,-4 4 0,-4 6 0,-5 6 0,0 7 0,0 7 0,2 0-17,6 7-19,-2 4-15,4 2-29,15 8-3,-5-10-3,8 0-3</inkml:trace>
        </inkml:traceGroup>
        <inkml:traceGroup>
          <inkml:annotationXML>
            <emma:emma xmlns:emma="http://www.w3.org/2003/04/emma" version="1.0">
              <emma:interpretation id="{F2804990-CDD6-44BA-9469-EC32E08F7077}" emma:medium="tactile" emma:mode="ink">
                <msink:context xmlns:msink="http://schemas.microsoft.com/ink/2010/main" type="inkWord" rotatedBoundingBox="10632,9151 11010,9136 11023,9473 10646,9488"/>
              </emma:interpretation>
              <emma:one-of disjunction-type="recognition" id="oneOf45">
                <emma:interpretation id="interp225" emma:lang="ko-KR" emma:confidence="0">
                  <emma:literal>0</emma:literal>
                </emma:interpretation>
                <emma:interpretation id="interp226" emma:lang="ko-KR" emma:confidence="0">
                  <emma:literal>o</emma:literal>
                </emma:interpretation>
                <emma:interpretation id="interp227" emma:lang="ko-KR" emma:confidence="0">
                  <emma:literal>O</emma:literal>
                </emma:interpretation>
                <emma:interpretation id="interp228" emma:lang="ko-KR" emma:confidence="0">
                  <emma:literal>ㅇ</emma:literal>
                </emma:interpretation>
                <emma:interpretation id="interp22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05159.7847">6880 5943 36,'0'0'73,"-3"14"4,-9 13 1,-8-12-2,3 20-40,3 15-1,-3-4-3,8 2-6,2-5-10,7-9-4,9-12-4,12-17-2,13-5-6,9-14 0,4-11 0,3-9 0,-4-5 0,-1-1 0,-8-2 0,-14 8 0,-10 1 0,-13 7 0,-10 6 0,-12 7 0,-8 9 0,-10 3 0,0 5-9,-3 14-73,0-1-2,10 5-2,0-7-7,7 6-5</inkml:trace>
        </inkml:traceGroup>
      </inkml:traceGroup>
    </inkml:traceGroup>
    <inkml:traceGroup>
      <inkml:annotationXML>
        <emma:emma xmlns:emma="http://www.w3.org/2003/04/emma" version="1.0">
          <emma:interpretation id="{0DAC4FA0-F14A-4938-A2CD-65BA992FF537}" emma:medium="tactile" emma:mode="ink">
            <msink:context xmlns:msink="http://schemas.microsoft.com/ink/2010/main" type="paragraph" rotatedBoundingBox="3786,10753 10982,10530 11007,11355 3812,115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18D14B-0036-4A35-BE32-82B06DFCDC17}" emma:medium="tactile" emma:mode="ink">
              <msink:context xmlns:msink="http://schemas.microsoft.com/ink/2010/main" type="line" rotatedBoundingBox="3786,10753 10982,10530 11007,11355 3812,11577">
                <msink:destinationLink direction="with" ref="{F7F6E14E-41E2-4554-A7F8-452B9455846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FC8EBF9-4FB9-4C21-ABB5-D7945849835B}" emma:medium="tactile" emma:mode="ink">
                <msink:context xmlns:msink="http://schemas.microsoft.com/ink/2010/main" type="inkWord" rotatedBoundingBox="3788,10791 4283,10775 4307,11562 3812,11577"/>
              </emma:interpretation>
              <emma:one-of disjunction-type="recognition" id="oneOf46">
                <emma:interpretation id="interp230" emma:lang="ko-KR" emma:confidence="0">
                  <emma:literal>4</emma:literal>
                </emma:interpretation>
                <emma:interpretation id="interp231" emma:lang="ko-KR" emma:confidence="0">
                  <emma:literal>¢</emma:literal>
                </emma:interpretation>
                <emma:interpretation id="interp232" emma:lang="ko-KR" emma:confidence="0">
                  <emma:literal>u</emma:literal>
                </emma:interpretation>
                <emma:interpretation id="interp233" emma:lang="ko-KR" emma:confidence="0">
                  <emma:literal>U</emma:literal>
                </emma:interpretation>
                <emma:interpretation id="interp23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08045.7898">129 7604 42,'0'0'65,"2"-13"-2,-2 13 0,0-10-3,0 10-39,0 0-4,-6 0-6,6 0 0,-10 12 1,6 1 1,-5 7 2,0 6 0,-4 7 0,-2 6 0,0 8-2,-3 1-3,0 3-2,0-2-3,0-3-2,5-6-1,-2-9-1,6-2 0,8-10 2,1-1 1,12-8 1,5-2 0,6-2 1,6-3 1,7-2-7,3-1 0,5 0 0,-4-5 0,-2 0 0,-2 1 0,0-3 0,-10 3 0,-4 1 0,-7-1 0,-1 1 0,-4 2 0,-10 1 0,15-2 0,-15 2 0,8-4-5,-8 4-31,14-12-17,-10-2-29,3 1-1,-4-8-4,2-1-4</inkml:trace>
          <inkml:trace contextRef="#ctx0" brushRef="#br0" timeOffset="108326.5903">375 7718 38,'-8'-17'55,"3"8"-1,5 9 0,-13-24-11,13 24-19,-16 19 3,-1 7 0,3 13 1,-1 8 1,-3 10 1,3 6-1,0 0-4,0 5-5,4-2-7,4-6-5,0-10-3,3-8-3,0-8-2,1-9 0,3-6-3,-1-8-9,1-2-16,0-9-23,0 0-27,0 0-3,8-13-5,-1-3-3,-3-5 6</inkml:trace>
        </inkml:traceGroup>
        <inkml:traceGroup>
          <inkml:annotationXML>
            <emma:emma xmlns:emma="http://www.w3.org/2003/04/emma" version="1.0">
              <emma:interpretation id="{DB64CF63-4EE1-4028-A3BD-3402EB10FEEC}" emma:medium="tactile" emma:mode="ink">
                <msink:context xmlns:msink="http://schemas.microsoft.com/ink/2010/main" type="inkWord" rotatedBoundingBox="4393,10980 4614,10973 4625,11319 4404,11326"/>
              </emma:interpretation>
              <emma:one-of disjunction-type="recognition" id="oneOf47">
                <emma:interpretation id="interp235" emma:lang="ko-KR" emma:confidence="0">
                  <emma:literal>0</emma:literal>
                </emma:interpretation>
                <emma:interpretation id="interp236" emma:lang="ko-KR" emma:confidence="0">
                  <emma:literal>o</emma:literal>
                </emma:interpretation>
                <emma:interpretation id="interp237" emma:lang="ko-KR" emma:confidence="0">
                  <emma:literal>O</emma:literal>
                </emma:interpretation>
                <emma:interpretation id="interp238" emma:lang="ko-KR" emma:confidence="0">
                  <emma:literal>ㅇ</emma:literal>
                </emma:interpretation>
                <emma:interpretation id="interp23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108700.9909">596 7812 3,'11'-17'67,"-2"8"0,-6-3-1,-3 12 0,0 5-14,-5 8-18,-5 13 0,-2 3-11,-2 9-5,0 3-1,0 7 1,9-8-3,-1 3-5,6-12-1,4-7-2,12-15-2,6-9-5,5-7 0,4-14 0,-3-2 0,-1-6 0,-1-4 0,-5-2 0,-10 2 0,-9 4 0,-2 3 0,-15 8 0,-6 5 0,-3 2 0,-3 11 0,-3 0-6,0 8-77,6 8-1,4-5-2,7 2-5,4-6-3</inkml:trace>
        </inkml:traceGroup>
        <inkml:traceGroup>
          <inkml:annotationXML>
            <emma:emma xmlns:emma="http://www.w3.org/2003/04/emma" version="1.0">
              <emma:interpretation id="{A1326663-C532-4116-B5A1-39FFA01D6534}" emma:medium="tactile" emma:mode="ink">
                <msink:context xmlns:msink="http://schemas.microsoft.com/ink/2010/main" type="inkWord" rotatedBoundingBox="5136,10711 5551,10698 5570,11322 5155,11335"/>
              </emma:interpretation>
              <emma:one-of disjunction-type="recognition" id="oneOf48">
                <emma:interpretation id="interp240" emma:lang="ko-KR" emma:confidence="0">
                  <emma:literal>h</emma:literal>
                </emma:interpretation>
                <emma:interpretation id="interp241" emma:lang="ko-KR" emma:confidence="0">
                  <emma:literal>b</emma:literal>
                </emma:interpretation>
                <emma:interpretation id="interp242" emma:lang="ko-KR" emma:confidence="0">
                  <emma:literal>구</emma:literal>
                </emma:interpretation>
                <emma:interpretation id="interp243" emma:lang="ko-KR" emma:confidence="0">
                  <emma:literal>“</emma:literal>
                </emma:interpretation>
                <emma:interpretation id="interp24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09917.7931">1301 7507 36,'0'0'48,"0"0"2,0 0 3,-16 0-21,13 12-4,3 7 0,-1 8-1,1 7 1,0 10 3,0 0 1,0 5-5,0 1-4,2 2-6,0-5-6,2-5-3,-3-5-4,4-11 0,0-4-1,-4-6 1,1-5 2,-2-11 0,0 0-1,0 0-5,1-7 0,-1-6 0,0-6 0,4-3 0,2-8 0,2-1 0,2-1 0,5-3 0,4 4-5,5 3 2,5 4 1,2 7 2,2 8 2,2 8 2,-1 5 0,-1 13-4,-5 8 0,-5 9 0,-8 6 0,-4 1 0,-5 2 0,-5-1 0,-1-5 0,0-3 0,-7-8 0,5-7 0,-2-9 0,4-10-8,29 7-73,-27-14-2,2-6-2,1-9-6,4 3-5</inkml:trace>
        </inkml:traceGroup>
        <inkml:traceGroup>
          <inkml:annotationXML>
            <emma:emma xmlns:emma="http://www.w3.org/2003/04/emma" version="1.0">
              <emma:interpretation id="{2C18FC50-3194-4D4A-A4C0-00E070131E91}" emma:medium="tactile" emma:mode="ink">
                <msink:context xmlns:msink="http://schemas.microsoft.com/ink/2010/main" type="inkWord" rotatedBoundingBox="6209,10823 6739,10807 6753,11267 6223,11284"/>
              </emma:interpretation>
              <emma:one-of disjunction-type="recognition" id="oneOf49">
                <emma:interpretation id="interp245" emma:lang="ko-KR" emma:confidence="0">
                  <emma:literal>+</emma:literal>
                </emma:interpretation>
                <emma:interpretation id="interp246" emma:lang="ko-KR" emma:confidence="0">
                  <emma:literal>÷</emma:literal>
                </emma:interpretation>
                <emma:interpretation id="interp247" emma:lang="ko-KR" emma:confidence="0">
                  <emma:literal>t</emma:literal>
                </emma:interpretation>
                <emma:interpretation id="interp248" emma:lang="ko-KR" emma:confidence="0">
                  <emma:literal>十</emma:literal>
                </emma:interpretation>
                <emma:interpretation id="interp249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110962.9949">2379 7802 35,'-4'-9'42,"4"9"5,-8-8-24,8 8 3,0 0 4,-9-7 1,9 7 0,0 0 0,0 0-3,-8-2-2,8 2-2,0 0-5,0 0-6,0 0-2,0 0-1,0 5-1,0-5 0,7 7 0,5-3 0,2-3 2,5 1-1,6-2 0,4 0 0,10-2-3,-2 0-7,6 1 0,-1 1 0,3 0 0,-7 0 0,-1 3 0,-6 0 0,-5 0 0,-4 3 0,-8-5 0,-6 1 0,-8-2 0,12 2 0,-12-2 0,0 0 0,0 0 0,0 0 0,0 0 0,0 0 0,0 0-36,32-5-45,-32 5-3,-7-7-4,-4 2-4,3 4 0</inkml:trace>
          <inkml:trace contextRef="#ctx0" brushRef="#br0" timeOffset="111228.1954">2624 7611 1,'-12'5'66,"8"9"9,-4 6 3,1 9 2,4 7-34,0 8 1,3 5-7,0 2-10,0-2-8,0-7-9,2-2-5,2-11-5,-2-2-1,4-11-4,-2-7-9,-4-9-30,18 1-36,-18-1-1,12-9-5,-9-5-6,5 1-3</inkml:trace>
        </inkml:traceGroup>
        <inkml:traceGroup>
          <inkml:annotationXML>
            <emma:emma xmlns:emma="http://www.w3.org/2003/04/emma" version="1.0">
              <emma:interpretation id="{606AFC3C-5C3C-4EDA-A10C-B33FC2309CA3}" emma:medium="tactile" emma:mode="ink">
                <msink:context xmlns:msink="http://schemas.microsoft.com/ink/2010/main" type="inkWord" rotatedBoundingBox="7178,10815 7276,10812 7292,11317 7194,11320"/>
              </emma:interpretation>
              <emma:one-of disjunction-type="recognition" id="oneOf50">
                <emma:interpretation id="interp250" emma:lang="ko-KR" emma:confidence="0">
                  <emma:literal>1</emma:literal>
                </emma:interpretation>
                <emma:interpretation id="interp251" emma:lang="ko-KR" emma:confidence="0">
                  <emma:literal>l</emma:literal>
                </emma:interpretation>
                <emma:interpretation id="interp252" emma:lang="ko-KR" emma:confidence="0">
                  <emma:literal>Ⅰ</emma:literal>
                </emma:interpretation>
                <emma:interpretation id="interp253" emma:lang="ko-KR" emma:confidence="0">
                  <emma:literal>I</emma:literal>
                </emma:interpretation>
                <emma:interpretation id="interp25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13880.2">3414 7646 5,'-8'-13'40,"8"13"3,-9-13 2,-2 2-28,11 11-1,0 0 6,-6 7 9,3 4 5,3 9 2,-2 6 2,1 9 0,-2 7-1,-2 5-3,1 3-7,-2 1-9,2-2-6,-3-6-14,3-5 0,-2-9 0,4-7 0,0-6 0,1-5 0,1-11 0,0 10 0,0-10 0,0 0 0,0 0 0,0 0 0,5 0 0,-5 0 0,0 0 0,9-7 0,-9 7 0,4-7 0,-4 7-19,4-14-22,-4 14-39,5-12-2,-5 12-2,5-14-3,2 2 1</inkml:trace>
        </inkml:traceGroup>
        <inkml:traceGroup>
          <inkml:annotationXML>
            <emma:emma xmlns:emma="http://www.w3.org/2003/04/emma" version="1.0">
              <emma:interpretation id="{BE4229DA-499C-42D9-B81C-5ADF90B4913C}" emma:medium="tactile" emma:mode="ink">
                <msink:context xmlns:msink="http://schemas.microsoft.com/ink/2010/main" type="inkWord" rotatedBoundingBox="7461,10750 7824,10739 7843,11363 7481,11374"/>
              </emma:interpretation>
              <emma:one-of disjunction-type="recognition" id="oneOf51">
                <emma:interpretation id="interp255" emma:lang="ko-KR" emma:confidence="0">
                  <emma:literal>5</emma:literal>
                </emma:interpretation>
                <emma:interpretation id="interp256" emma:lang="ko-KR" emma:confidence="0">
                  <emma:literal>夕</emma:literal>
                </emma:interpretation>
                <emma:interpretation id="interp257" emma:lang="ko-KR" emma:confidence="0">
                  <emma:literal>’</emma:literal>
                </emma:interpretation>
                <emma:interpretation id="interp258" emma:lang="ko-KR" emma:confidence="0">
                  <emma:literal>,</emma:literal>
                </emma:interpretation>
                <emma:interpretation id="interp25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14410.601">3679 7586 38,'9'1'53,"-9"-1"8,0 22 2,-8 5-21,0-3-13,-1 0-1,1 6 0,-1-3-1,0-1-4,4-2-7,2-6-3,3-5-3,11-6-2,7-4-2,4-3-1,6-2-1,5-2 0,-2-1 1,7 5-2,-5 1 2,-6 9 0,-3 5 2,-9 6 2,-6 2 0,-9 3 1,-1 5-10,-13-1 0,-6 0 0,-5-2 0,-1-1 0,-3-2 0,0-2 0,2-5 0,3-4 0,0-2 0,6-3 0,6-4 0,1-5 0,11 0-36,-41-5-46,68-8-3,-24 3-3,-2-10-4,6 0-1</inkml:trace>
          <inkml:trace contextRef="#ctx0" brushRef="#br0" timeOffset="114675.8014">3692 7776 0,'-5'-15'70,"1"3"6,2-5 2,2 1-1,2-2 0,-22-3-37,31 6-6,13-4-10,2 2-3,4-3-7,-1 2-14,3 4 0,-2-1 0,-5 6 0,0 0 0,-7 6 0,0 1 0,-7 2 0,-2 0-10,-9 0-69,10 9-3,-10-9-3,0 0-5,0 0-4</inkml:trace>
        </inkml:traceGroup>
        <inkml:traceGroup>
          <inkml:annotationXML>
            <emma:emma xmlns:emma="http://www.w3.org/2003/04/emma" version="1.0">
              <emma:interpretation id="{3E0134B9-3FDA-4DB3-A2E2-C2AB7492A252}" emma:medium="tactile" emma:mode="ink">
                <msink:context xmlns:msink="http://schemas.microsoft.com/ink/2010/main" type="inkWord" rotatedBoundingBox="7989,10873 8477,10858 8490,11297 8002,11312"/>
              </emma:interpretation>
              <emma:one-of disjunction-type="recognition" id="oneOf52">
                <emma:interpretation id="interp260" emma:lang="ko-KR" emma:confidence="0">
                  <emma:literal>C</emma:literal>
                </emma:interpretation>
                <emma:interpretation id="interp261" emma:lang="ko-KR" emma:confidence="0">
                  <emma:literal>c</emma:literal>
                </emma:interpretation>
                <emma:interpretation id="interp262" emma:lang="ko-KR" emma:confidence="0">
                  <emma:literal>으</emma:literal>
                </emma:interpretation>
                <emma:interpretation id="interp263" emma:lang="ko-KR" emma:confidence="0">
                  <emma:literal>〇</emma:literal>
                </emma:interpretation>
                <emma:interpretation id="interp26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15143.8022">4340 7708 4,'10'-13'54,"3"2"4,-6-2 3,2 4 0,-9 20-18,0-11-20,0 0-1,0 0-2,-6 0 2,-6 6 2,-3 10-1,-5 2-2,-2 6 0,-5 7-1,-2 6-2,0 3-2,1 2-16,5 0 0,4 2 0,10-6 0,6-3 0,15-10 0,14-8 0,11-7 0,7-3 0,7-9 0,8-13 0,-1-2 0,-3-1 0,-8 5 0,-10-4 0,-6 6 0,-11-1 0,-20 12-40,10 0-45,-10 0-3,-11 2-5,-6-2-5,6 0-2</inkml:trace>
        </inkml:traceGroup>
        <inkml:traceGroup>
          <inkml:annotationXML>
            <emma:emma xmlns:emma="http://www.w3.org/2003/04/emma" version="1.0">
              <emma:interpretation id="{E43F1BD2-B5EC-4935-A180-816BD6D49B0A}" emma:medium="tactile" emma:mode="ink">
                <msink:context xmlns:msink="http://schemas.microsoft.com/ink/2010/main" type="inkWord" rotatedBoundingBox="9000,10726 9999,10695 10018,11308 9019,11338"/>
              </emma:interpretation>
              <emma:one-of disjunction-type="recognition" id="oneOf53">
                <emma:interpretation id="interp265" emma:lang="ko-KR" emma:confidence="0">
                  <emma:literal>대</emma:literal>
                </emma:interpretation>
                <emma:interpretation id="interp266" emma:lang="ko-KR" emma:confidence="0">
                  <emma:literal>다</emma:literal>
                </emma:interpretation>
                <emma:interpretation id="interp267" emma:lang="ko-KR" emma:confidence="0">
                  <emma:literal>디</emma:literal>
                </emma:interpretation>
                <emma:interpretation id="interp268" emma:lang="ko-KR" emma:confidence="0">
                  <emma:literal>위</emma:literal>
                </emma:interpretation>
                <emma:interpretation id="interp26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115939.4036">5181 7688 3,'-13'2'51,"13"-2"4,-18 0-1,18 0 7,0 0-27,-8 0 0,8 0 0,0 0-2,10 5 2,2-1-3,3 0 0,5-2-6,2-2-5,4 0-8,3-6-12,4-1 0,-3-2 0,0 0 0,-6 1 0,-1 0 0,-1 1 0,-4 0 0,-7 1 0,-1 1 0,-10 5-2,11-6-32,-11 6-19,0 0-29,-4 6-2,-10 1-2,2 3-3,-10 2 8</inkml:trace>
          <inkml:trace contextRef="#ctx0" brushRef="#br0" timeOffset="116142.204">5254 7890 11,'-18'28'74,"7"-3"6,3-4 0,8-9-2,0-12-2,-20 0-37,40-2-14,11-3-5,5-7-6,7-1-5,-1-1-4,1 2-5,-3 1 0,-5 2 0,-8-4 0,-2 9-7,-11 2-37,-6 1-35,-8 1-2,0 0-3,3-10-4,-6 0-4</inkml:trace>
          <inkml:trace contextRef="#ctx0" brushRef="#br0" timeOffset="117062.6056">6137 7542 37,'0'0'45,"-1"-13"3,1 13-26,0-10 3,0 10-2,-2-10-2,2 10 0,-1-8-1,1 8-3,0 0 0,0 0-3,0 0 1,0-9-3,0 9-1,0 0 0,0 0 5,-6 13 4,0 6 1,-4 11 1,-3 14-1,2 7 0,-2 9 0,-1 4-11,-1 5-10,4-5 0,4-8 0,1-7 0,4-11 0,-4-13 0,6-5 0,0-7 0,0-13 0,0 0 0,14 1 0,-10-6 0,4-5-28,2-2-52,-3-5-4,2 1-2,-4-10-6,6 6-1</inkml:trace>
        </inkml:traceGroup>
        <inkml:traceGroup>
          <inkml:annotationXML>
            <emma:emma xmlns:emma="http://www.w3.org/2003/04/emma" version="1.0">
              <emma:interpretation id="{27322ECA-FFF1-4A0A-A9EA-D6755F89F601}" emma:medium="tactile" emma:mode="ink">
                <msink:context xmlns:msink="http://schemas.microsoft.com/ink/2010/main" type="inkWord" rotatedBoundingBox="10194,10817 10571,10805 10583,11198 10206,11209"/>
              </emma:interpretation>
              <emma:one-of disjunction-type="recognition" id="oneOf54">
                <emma:interpretation id="interp270" emma:lang="ko-KR" emma:confidence="0">
                  <emma:literal>0</emma:literal>
                </emma:interpretation>
                <emma:interpretation id="interp271" emma:lang="ko-KR" emma:confidence="0">
                  <emma:literal>O</emma:literal>
                </emma:interpretation>
                <emma:interpretation id="interp272" emma:lang="ko-KR" emma:confidence="0">
                  <emma:literal>o</emma:literal>
                </emma:interpretation>
                <emma:interpretation id="interp273" emma:lang="ko-KR" emma:confidence="0">
                  <emma:literal>ㅇ</emma:literal>
                </emma:interpretation>
                <emma:interpretation id="interp27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18575.8083">6450 7639 30,'0'0'57,"5"-10"7,-5 10 4,2-11-27,-2 11 0,0 0-5,3-9-3,-3 9-4,0 0-3,-10 18-3,-2 6-2,-2 12-4,-6 4-2,0 6-5,0 2-10,7 4 0,3-3 0,10-9 0,3-11 0,17-18 0,15-9 0,5-8 0,9-18 0,1-15 0,0-7 0,-6-3 0,-6-2 0,-14 3 0,-12 2 0,-9 6 0,-13 15 0,-14 14 0,-11 4 0,-5 9 0,-4 10 0,1-5-24,9 18-59,-5 2-2,17 0-3,3-8-6,15 4 0</inkml:trace>
        </inkml:traceGroup>
        <inkml:traceGroup>
          <inkml:annotationXML>
            <emma:emma xmlns:emma="http://www.w3.org/2003/04/emma" version="1.0">
              <emma:interpretation id="{323826AB-AA93-46BF-8ADE-70F80F154CBC}" emma:medium="tactile" emma:mode="ink">
                <msink:context xmlns:msink="http://schemas.microsoft.com/ink/2010/main" type="inkWord" rotatedBoundingBox="10695,10781 10989,10772 11000,11118 10706,11127"/>
              </emma:interpretation>
              <emma:one-of disjunction-type="recognition" id="oneOf55">
                <emma:interpretation id="interp275" emma:lang="ko-KR" emma:confidence="0">
                  <emma:literal>0</emma:literal>
                </emma:interpretation>
                <emma:interpretation id="interp276" emma:lang="ko-KR" emma:confidence="0">
                  <emma:literal>o</emma:literal>
                </emma:interpretation>
                <emma:interpretation id="interp277" emma:lang="ko-KR" emma:confidence="0">
                  <emma:literal>O</emma:literal>
                </emma:interpretation>
                <emma:interpretation id="interp278" emma:lang="ko-KR" emma:confidence="0">
                  <emma:literal>〇</emma:literal>
                </emma:interpretation>
                <emma:interpretation id="interp27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19777.0104">7012 7614 26,'0'0'57,"2"-14"8,-5 4 2,-72-2-25,75 12-4,0 0-4,-9-3-2,0 9 1,-4 12-4,-1 9-5,3 7-4,-4 12-2,4 2-1,0 1-8,8-3-9,6-8 0,10-12 0,14-18 0,3-8 0,10-23 0,1-7 0,-1-6 0,-4-7 0,-8-2 0,-8 1 0,-10 10 0,-10 4 0,-12 11 0,-12 4 0,-2 12 0,-2 6-65,-3 3-19,3 12 0,-2-6-7,8 7-5,0-3 5</inkml:trace>
        </inkml:traceGroup>
      </inkml:traceGroup>
    </inkml:traceGroup>
    <inkml:traceGroup>
      <inkml:annotationXML>
        <emma:emma xmlns:emma="http://www.w3.org/2003/04/emma" version="1.0">
          <emma:interpretation id="{834596CE-7C35-4667-8F26-9274A0078C88}" emma:medium="tactile" emma:mode="ink">
            <msink:context xmlns:msink="http://schemas.microsoft.com/ink/2010/main" type="paragraph" rotatedBoundingBox="3790,12139 11093,12044 11103,12841 3801,129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FB808AB-454F-4D38-8D8A-35C86CA6659D}" emma:medium="tactile" emma:mode="ink">
              <msink:context xmlns:msink="http://schemas.microsoft.com/ink/2010/main" type="line" rotatedBoundingBox="3790,12139 11093,12044 11103,12841 3801,12935">
                <msink:destinationLink direction="with" ref="{F7F6E14E-41E2-4554-A7F8-452B9455846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C409D9A-373D-4AF5-B361-7BBF7A561395}" emma:medium="tactile" emma:mode="ink">
                <msink:context xmlns:msink="http://schemas.microsoft.com/ink/2010/main" type="inkWord" rotatedBoundingBox="3791,12217 4256,12211 4265,12929 3801,12935"/>
              </emma:interpretation>
              <emma:one-of disjunction-type="recognition" id="oneOf56">
                <emma:interpretation id="interp280" emma:lang="ko-KR" emma:confidence="0">
                  <emma:literal>4</emma:literal>
                </emma:interpretation>
                <emma:interpretation id="interp281" emma:lang="ko-KR" emma:confidence="0">
                  <emma:literal>千</emma:literal>
                </emma:interpretation>
                <emma:interpretation id="interp282" emma:lang="ko-KR" emma:confidence="0">
                  <emma:literal>+</emma:literal>
                </emma:interpretation>
                <emma:interpretation id="interp283" emma:lang="ko-KR" emma:confidence="0">
                  <emma:literal>u</emma:literal>
                </emma:interpretation>
                <emma:interpretation id="interp28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22881.4157">94 9060 29,'-5'-13'60,"-1"5"6,1-5 1,5 13-12,0 0-21,-9-6-1,9 6-4,0 0-5,0 0-4,-8-8-4,8 8-3,-7 14-2,-1 3-2,1 8-3,-4 4-2,1 4 1,-2 7 0,1 0 0,-1 0-1,-2-6-1,4-2 0,-1-5-1,3-3 0,4-4-1,1-4 0,3-2 1,4-4 0,7 1-2,6-2 0,6-3 0,5-2 0,5-4 0,5 0 0,5-5 0,-2-3 0,1-3 0,-1 2 0,-5-2 0,-4 3 0,-8 1 0,-6 0 0,-3 4 0,-5 1 0,-10 2 0,8-3 0,-8 3-13,0 0-37,0 0-32,0 0 0,-2-18-5,2 6-4,-6-5-1</inkml:trace>
          <inkml:trace contextRef="#ctx0" brushRef="#br0" timeOffset="123162.2161">272 9036 44,'0'0'54,"-21"10"10,12 8 7,2 16-23,-3 1-10,5 16 0,-6 5 2,5 9-1,-4-3-6,2-2-7,3 1-10,-1-8-16,-1-3 0,2-11 0,1-9 0,-2-6 0,6-3 0,-3-8 0,3-2-15,0-11-63,9 0-3,7-8 81,-2-11-84,7-1-7,-6-11-4</inkml:trace>
        </inkml:traceGroup>
        <inkml:traceGroup>
          <inkml:annotationXML>
            <emma:emma xmlns:emma="http://www.w3.org/2003/04/emma" version="1.0">
              <emma:interpretation id="{611A158B-5292-4400-B908-992A67838CDB}" emma:medium="tactile" emma:mode="ink">
                <msink:context xmlns:msink="http://schemas.microsoft.com/ink/2010/main" type="inkWord" rotatedBoundingBox="4519,12143 4591,12142 4599,12776 4527,12777"/>
              </emma:interpretation>
              <emma:one-of disjunction-type="recognition" id="oneOf57">
                <emma:interpretation id="interp285" emma:lang="ko-KR" emma:confidence="0">
                  <emma:literal>1</emma:literal>
                </emma:interpretation>
                <emma:interpretation id="interp286" emma:lang="ko-KR" emma:confidence="0">
                  <emma:literal>!</emma:literal>
                </emma:interpretation>
                <emma:interpretation id="interp287" emma:lang="ko-KR" emma:confidence="0">
                  <emma:literal>l</emma:literal>
                </emma:interpretation>
                <emma:interpretation id="interp288" emma:lang="ko-KR" emma:confidence="0">
                  <emma:literal>Ⅰ</emma:literal>
                </emma:interpretation>
                <emma:interpretation id="interp28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23505.4167">705 9006 12,'8'-21'68,"-1"4"9,-2 3-2,-3-1-5,-2 15-32,0 0 2,-3 14-2,-1 14-7,-2 13-6,1 9-8,-3 7-1,-1 8-12,0 1-4,0-1 0,4-6 0,1-8 0,2-10 0,2-7 0,0-11 0,0-5 0,3-5 0,-3-13 0,7 9 0,-7-9-3,0-6-80,3-4-3,-3-5-1,1 0-7,-1-10-3</inkml:trace>
        </inkml:traceGroup>
        <inkml:traceGroup>
          <inkml:annotationXML>
            <emma:emma xmlns:emma="http://www.w3.org/2003/04/emma" version="1.0">
              <emma:interpretation id="{43F80834-E4C7-40F0-BC97-2A6A0F6B5655}" emma:medium="tactile" emma:mode="ink">
                <msink:context xmlns:msink="http://schemas.microsoft.com/ink/2010/main" type="inkWord" rotatedBoundingBox="5042,12123 5495,12117 5504,12762 5050,12768"/>
              </emma:interpretation>
              <emma:one-of disjunction-type="recognition" id="oneOf58">
                <emma:interpretation id="interp290" emma:lang="ko-KR" emma:confidence="0">
                  <emma:literal>h</emma:literal>
                </emma:interpretation>
                <emma:interpretation id="interp291" emma:lang="ko-KR" emma:confidence="0">
                  <emma:literal>b</emma:literal>
                </emma:interpretation>
                <emma:interpretation id="interp292" emma:lang="ko-KR" emma:confidence="0">
                  <emma:literal>Ⅱ</emma:literal>
                </emma:interpretation>
                <emma:interpretation id="interp293" emma:lang="ko-KR" emma:confidence="0">
                  <emma:literal>"</emma:literal>
                </emma:interpretation>
                <emma:interpretation id="interp29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24254.2182">1197 8943 18,'-6'-11'66,"2"-2"-1,4 13 1,0 0 6,0 0-33,-8 22 0,8 10-4,1 14-9,3 7-4,-1 11 3,1 5-4,-2 1-8,0-2-9,0-7-4,2-9 0,-3-12 0,1-6 0,0-13 0,0-8 0,-2-13 0,0 0 0,11-11 0,-4-7 0,2-10 0,4-3 0,2-9 0,5-1 0,4 2 0,3-1 0,0 5 0,3 7 0,3 11 0,-3 5 0,2 12 0,-6 5 0,-1 12 0,-7 8 0,-1 7 0,-6 2 0,-3 1 0,-4-2 0,-1 0 0,-1-5 0,-2-6 0,3-5 0,-1-8 0,-2-9-22,11 8-59,-11-8-3,11-11-4,-7-7-5,4 1-2</inkml:trace>
        </inkml:traceGroup>
        <inkml:traceGroup>
          <inkml:annotationXML>
            <emma:emma xmlns:emma="http://www.w3.org/2003/04/emma" version="1.0">
              <emma:interpretation id="{9E38D5BB-2075-4BD3-BCE1-B3D2EDA55DF1}" emma:medium="tactile" emma:mode="ink">
                <msink:context xmlns:msink="http://schemas.microsoft.com/ink/2010/main" type="inkWord" rotatedBoundingBox="5966,12154 6444,12147 6451,12685 5973,12691"/>
              </emma:interpretation>
              <emma:one-of disjunction-type="recognition" id="oneOf59">
                <emma:interpretation id="interp295" emma:lang="ko-KR" emma:confidence="0">
                  <emma:literal>4</emma:literal>
                </emma:interpretation>
                <emma:interpretation id="interp296" emma:lang="ko-KR" emma:confidence="0">
                  <emma:literal>+</emma:literal>
                </emma:interpretation>
                <emma:interpretation id="interp297" emma:lang="ko-KR" emma:confidence="0">
                  <emma:literal>十</emma:literal>
                </emma:interpretation>
                <emma:interpretation id="interp298" emma:lang="ko-KR" emma:confidence="0">
                  <emma:literal>f</emma:literal>
                </emma:interpretation>
                <emma:interpretation id="interp299" emma:lang="ko-KR" emma:confidence="0">
                  <emma:literal>千</emma:literal>
                </emma:interpretation>
              </emma:one-of>
            </emma:emma>
          </inkml:annotationXML>
          <inkml:trace contextRef="#ctx0" brushRef="#br0" timeOffset="124862.6193">2130 9170 26,'-10'4'72,"10"-4"2,-10 3-4,10-3-2,-4 33-18,4-23-21,0-10-9,11 0-4,2 2 0,6-2 0,3 0 0,6 0 0,7-3-2,1-1-6,3 3-8,1-4 0,1 5 0,-4-4 0,0 4 0,-3 0 0,-11 0 0,-2 0 0,-6 1 0,-4 2 0,-3-2 0,-8-1 0,0 0 0,0 0-8,0 0-41,8-1-32,-8 1-3,0-16-2,-1 2-3,-2-3-2</inkml:trace>
          <inkml:trace contextRef="#ctx0" brushRef="#br0" timeOffset="125065.4197">2433 8957 27,'-10'-7'57,"1"3"9,-3 8 3,3 9 4,3 12-35,4 13-2,-1 4-6,-1 10-3,4 3 1,-3 3-6,3-5-6,0-3-6,1-8-5,-1-7-5,4-5-8,-2-10-25,-17-8-43,17-3-4,-2-9-2,0 0-6,10-13-4</inkml:trace>
        </inkml:traceGroup>
        <inkml:traceGroup>
          <inkml:annotationXML>
            <emma:emma xmlns:emma="http://www.w3.org/2003/04/emma" version="1.0">
              <emma:interpretation id="{FD61C007-CC42-4422-A5FE-0CA2BBDA69A6}" emma:medium="tactile" emma:mode="ink">
                <msink:context xmlns:msink="http://schemas.microsoft.com/ink/2010/main" type="inkWord" rotatedBoundingBox="7122,12269 7219,12267 7225,12699 7128,12701"/>
              </emma:interpretation>
              <emma:one-of disjunction-type="recognition" id="oneOf60">
                <emma:interpretation id="interp300" emma:lang="ko-KR" emma:confidence="0">
                  <emma:literal>1</emma:literal>
                </emma:interpretation>
                <emma:interpretation id="interp301" emma:lang="ko-KR" emma:confidence="0">
                  <emma:literal>I</emma:literal>
                </emma:interpretation>
                <emma:interpretation id="interp302" emma:lang="ko-KR" emma:confidence="0">
                  <emma:literal>l</emma:literal>
                </emma:interpretation>
                <emma:interpretation id="interp303" emma:lang="ko-KR" emma:confidence="0">
                  <emma:literal>ㅣ</emma:literal>
                </emma:interpretation>
                <emma:interpretation id="interp304" emma:lang="ko-KR" emma:confidence="0">
                  <emma:literal>/</emma:literal>
                </emma:interpretation>
              </emma:one-of>
            </emma:emma>
          </inkml:annotationXML>
          <inkml:trace contextRef="#ctx0" brushRef="#br0" timeOffset="135065.0372">3356 9117 17,'0'-14'51,"0"14"4,0-22-1,0 22-34,-3-17-3,3 17-2,0 0 1,-2 18 3,0 9 1,-2 0 1,0 15 4,-2-5 2,-2 14 5,1-11-5,-2 0-4,2-2-5,-4-7-6,5-3-3,-2-11-4,5-1-1,-1-5-1,4-11 1,-3 10-1,3-10 0,0 0-4,0 0-7,-4-8-15,4-1-23,-1-2-31,1-2-3,9-7-7,-3-3-3,5 0 2</inkml:trace>
        </inkml:traceGroup>
        <inkml:traceGroup>
          <inkml:annotationXML>
            <emma:emma xmlns:emma="http://www.w3.org/2003/04/emma" version="1.0">
              <emma:interpretation id="{AD1E3A4A-BAE3-49B6-9E90-67629F94435B}" emma:medium="tactile" emma:mode="ink">
                <msink:context xmlns:msink="http://schemas.microsoft.com/ink/2010/main" type="inkWord" rotatedBoundingBox="7405,12237 7795,12232 7802,12788 7412,12793"/>
              </emma:interpretation>
              <emma:one-of disjunction-type="recognition" id="oneOf61">
                <emma:interpretation id="interp305" emma:lang="ko-KR" emma:confidence="0">
                  <emma:literal>5</emma:literal>
                </emma:interpretation>
                <emma:interpretation id="interp306" emma:lang="ko-KR" emma:confidence="0">
                  <emma:literal>3</emma:literal>
                </emma:interpretation>
                <emma:interpretation id="interp307" emma:lang="ko-KR" emma:confidence="0">
                  <emma:literal>}</emma:literal>
                </emma:interpretation>
                <emma:interpretation id="interp308" emma:lang="ko-KR" emma:confidence="0">
                  <emma:literal>j</emma:literal>
                </emma:interpretation>
                <emma:interpretation id="interp309" emma:lang="ko-KR" emma:confidence="0">
                  <emma:literal>夕</emma:literal>
                </emma:interpretation>
              </emma:one-of>
            </emma:emma>
          </inkml:annotationXML>
          <inkml:trace contextRef="#ctx0" brushRef="#br0" timeOffset="135501.838">3600 9041 41,'18'-8'52,"-4"9"4,-6 8 4,-7 5-27,-1 15-7,-2-2-2,-3 10 0,-4-6 0,3 7-3,-1-13-3,2-2-3,5-6-6,0-3-1,0-14-2,18 13-2,0-9 0,1-2-1,2 0 0,1 0-1,3 2-1,-2 1 0,-1 4 0,-5 2 1,-4 3 3,-2 1 0,-1 5 2,-7 1 1,-3 2 2,0-3 0,-7-1 0,0 1-1,-4 0-2,-3-6-5,-1 0-2,-3-3 0,3-2 0,-4-2 0,-1-1 0,1-4 0,-2 1 0,2-3 0,-2 0 0,2-4-13,4 0-29,3 1-38,-1-8-3,5 0-3,1-4-4,6-2 0</inkml:trace>
          <inkml:trace contextRef="#ctx0" brushRef="#br0" timeOffset="135751.4383">3608 9302 18,'2'-12'71,"-1"2"9,2-3-2,0-3 1,3-26-25,3 26-15,0 1-7,2-3-7,6 3-7,-5-3-5,6 4-9,0 1-4,1 2 0,-2 0 0,2 5 0,1 1 0,-1 2 0,-3-2-6,5 5-37,-2 1-35,-1 3-4,0 0-4,-5-4-3,3 2-3</inkml:trace>
        </inkml:traceGroup>
        <inkml:traceGroup>
          <inkml:annotationXML>
            <emma:emma xmlns:emma="http://www.w3.org/2003/04/emma" version="1.0">
              <emma:interpretation id="{4329005D-3877-421E-87B5-815EE64D0139}" emma:medium="tactile" emma:mode="ink">
                <msink:context xmlns:msink="http://schemas.microsoft.com/ink/2010/main" type="inkWord" rotatedBoundingBox="7945,12338 8224,12334 8230,12800 7951,12804"/>
              </emma:interpretation>
              <emma:one-of disjunction-type="recognition" id="oneOf62">
                <emma:interpretation id="interp310" emma:lang="ko-KR" emma:confidence="0">
                  <emma:literal>C</emma:literal>
                </emma:interpretation>
                <emma:interpretation id="interp311" emma:lang="ko-KR" emma:confidence="0">
                  <emma:literal>c</emma:literal>
                </emma:interpretation>
                <emma:interpretation id="interp312" emma:lang="ko-KR" emma:confidence="0">
                  <emma:literal>(</emma:literal>
                </emma:interpretation>
                <emma:interpretation id="interp313" emma:lang="ko-KR" emma:confidence="0">
                  <emma:literal>6</emma:literal>
                </emma:interpretation>
                <emma:interpretation id="interp31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36172.6392">4301 9178 26,'16'-11'61,"-16"11"7,7-23-1,-7 23-33,1-8-3,-1 8-2,-7-5-5,7 5-4,-23 7-4,6 5-1,-5 4 0,-4 10 2,-2 8 2,-1 4 1,3 6 0,1 1-3,7 2-5,3-2-12,12-3 0,5-7 0,12-6 0,9-9 0,6-5 0,3-7 0,1-4 0,-2-4 0,5 0 0,-12-4-26,-4-1-56,-2 1-3,-18 4-3,18-14-7,-18 5-3</inkml:trace>
        </inkml:traceGroup>
        <inkml:traceGroup>
          <inkml:annotationXML>
            <emma:emma xmlns:emma="http://www.w3.org/2003/04/emma" version="1.0">
              <emma:interpretation id="{3C65BCA9-8069-4228-9F92-DD2333B7F81B}" emma:medium="tactile" emma:mode="ink">
                <msink:context xmlns:msink="http://schemas.microsoft.com/ink/2010/main" type="inkWord" rotatedBoundingBox="9011,12375 9461,12369 9465,12657 9015,12662"/>
              </emma:interpretation>
              <emma:one-of disjunction-type="recognition" id="oneOf63">
                <emma:interpretation id="interp315" emma:lang="ko-KR" emma:confidence="0">
                  <emma:literal>=</emma:literal>
                </emma:interpretation>
                <emma:interpretation id="interp316" emma:lang="ko-KR" emma:confidence="0">
                  <emma:literal>그</emma:literal>
                </emma:interpretation>
                <emma:interpretation id="interp317" emma:lang="ko-KR" emma:confidence="0">
                  <emma:literal>느</emma:literal>
                </emma:interpretation>
                <emma:interpretation id="interp318" emma:lang="ko-KR" emma:confidence="0">
                  <emma:literal>ㄷ</emma:literal>
                </emma:interpretation>
                <emma:interpretation id="interp3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36937.0405">5168 9198 54,'-12'2'72,"12"-2"0,-8 0 1,8 0-28,0 0-10,0 0-6,0 0-6,0 0-7,0 0-4,5 0-3,-5 0 1,18 5 1,-6-4 1,8 2 1,-1-3-1,9 0-1,-1-3-9,5 1-2,-2-6 0,0 3 0,-3-2 0,-4 3 0,-1 1 0,-5-1 0,-5 1 0,-1 3 0,-11 0 0,11-3 0,-11 3 0,0 0-5,4 4-40,-4-4-36,-5 13-2,-6-6-3,1 4-5,-6 0 0</inkml:trace>
          <inkml:trace contextRef="#ctx0" brushRef="#br0" timeOffset="137171.0409">5204 9424 32,'-7'12'70,"6"-2"7,1-10-1,8 4-1,7-1-40,7 0 3,5-2-6,6-1-7,0-1-7,5-3-5,-5-2-3,3 5-3,-7-4-4,-1 5-3,-9-2-8,0 2-27,21 2-42,-32-2-3,1 0-3,-9 0-7,8-10-2</inkml:trace>
        </inkml:traceGroup>
        <inkml:traceGroup>
          <inkml:annotationXML>
            <emma:emma xmlns:emma="http://www.w3.org/2003/04/emma" version="1.0">
              <emma:interpretation id="{CA1F49AA-BC3A-440A-B30C-4E410FB4B4FA}" emma:medium="tactile" emma:mode="ink">
                <msink:context xmlns:msink="http://schemas.microsoft.com/ink/2010/main" type="inkWord" rotatedBoundingBox="9962,12147 10109,12145 10116,12679 9969,12681"/>
              </emma:interpretation>
              <emma:one-of disjunction-type="recognition" id="oneOf64">
                <emma:interpretation id="interp320" emma:lang="ko-KR" emma:confidence="0">
                  <emma:literal>1</emma:literal>
                </emma:interpretation>
                <emma:interpretation id="interp321" emma:lang="ko-KR" emma:confidence="0">
                  <emma:literal>l</emma:literal>
                </emma:interpretation>
                <emma:interpretation id="interp322" emma:lang="ko-KR" emma:confidence="0">
                  <emma:literal>I</emma:literal>
                </emma:interpretation>
                <emma:interpretation id="interp323" emma:lang="ko-KR" emma:confidence="0">
                  <emma:literal>/</emma:literal>
                </emma:interpretation>
                <emma:interpretation id="interp3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38372.243">6246 9010 35,'0'-12'45,"-7"-5"2,4 4-25,1 4-1,2 9-2,-7-15-2,7 15 0,-10-2 1,10 2 4,-11 17 4,1 4 2,5 14 1,-5 1 0,2 15 2,-2 0-3,2 6-3,0-4-6,1-1-7,1-10-4,1-5-2,2-9-2,3-7-3,0-4 1,0-8-2,0-1 0,0-8 0,0 0 0,0 0 0,0 0-8,0 0-13,8-10-25,-37 1-33,29-4-3,7-3-4,-1-3-5,3 1 4</inkml:trace>
        </inkml:traceGroup>
        <inkml:traceGroup>
          <inkml:annotationXML>
            <emma:emma xmlns:emma="http://www.w3.org/2003/04/emma" version="1.0">
              <emma:interpretation id="{6704AA86-CE33-41D6-96E2-8639D740B927}" emma:medium="tactile" emma:mode="ink">
                <msink:context xmlns:msink="http://schemas.microsoft.com/ink/2010/main" type="inkWord" rotatedBoundingBox="10265,12247 10616,12242 10621,12595 10270,12600"/>
              </emma:interpretation>
              <emma:one-of disjunction-type="recognition" id="oneOf65">
                <emma:interpretation id="interp325" emma:lang="ko-KR" emma:confidence="0">
                  <emma:literal>0</emma:literal>
                </emma:interpretation>
                <emma:interpretation id="interp326" emma:lang="ko-KR" emma:confidence="0">
                  <emma:literal>O</emma:literal>
                </emma:interpretation>
                <emma:interpretation id="interp327" emma:lang="ko-KR" emma:confidence="0">
                  <emma:literal>o</emma:literal>
                </emma:interpretation>
                <emma:interpretation id="interp328" emma:lang="ko-KR" emma:confidence="0">
                  <emma:literal>ㅇ</emma:literal>
                </emma:interpretation>
                <emma:interpretation id="interp32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38762.2437">6493 9050 23,'0'0'47,"7"-8"7,-7 8 12,-7 25-26,-7-3 1,1 12-3,-4 5-3,-1 8 1,5-5 0,2 6-7,10-10-9,1-8-5,18-9-4,7-14-4,12-7 0,5-14-1,7-8-6,-1-8 0,-3-5 0,-9-6 0,-7 3 0,-14 0 0,-11 1 0,-9 8 0,-14 7 0,-8 5 0,-6 9 0,-4 4 0,3 4 0,-2 13-12,4 3-29,10 4-39,3 0-1,11 4-6,3-8-3,11 2-1</inkml:trace>
        </inkml:traceGroup>
        <inkml:traceGroup>
          <inkml:annotationXML>
            <emma:emma xmlns:emma="http://www.w3.org/2003/04/emma" version="1.0">
              <emma:interpretation id="{B6B55BC8-9879-469F-AE5A-E36ECC919066}" emma:medium="tactile" emma:mode="ink">
                <msink:context xmlns:msink="http://schemas.microsoft.com/ink/2010/main" type="inkWord" rotatedBoundingBox="10665,12069 11093,12063 11102,12777 10675,12783"/>
              </emma:interpretation>
              <emma:one-of disjunction-type="recognition" id="oneOf66">
                <emma:interpretation id="interp330" emma:lang="ko-KR" emma:confidence="0">
                  <emma:literal>2</emma:literal>
                </emma:interpretation>
                <emma:interpretation id="interp331" emma:lang="ko-KR" emma:confidence="0">
                  <emma:literal>그</emma:literal>
                </emma:interpretation>
                <emma:interpretation id="interp332" emma:lang="ko-KR" emma:confidence="0">
                  <emma:literal>억</emma:literal>
                </emma:interpretation>
                <emma:interpretation id="interp333" emma:lang="ko-KR" emma:confidence="0">
                  <emma:literal>고</emma:literal>
                </emma:interpretation>
                <emma:interpretation id="interp334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139464.245">6991 8998 44,'-6'-9'64,"6"9"4,-13-16 1,9 7-28,4 9-6,-10-11-6,10 11-1,-1-17-5,2 8-7,9-3-4,2-1-3,6 0-1,3-1-1,4 4-1,1 7 0,2 3 1,-5 7-1,0 12 1,-3 9 0,-6 15-1,-12 7 0,-3 11 1,-16 4-7,-6 4 0,-6-2 0,-7-1 0,-4-4 0,-3-8 0,4-12 0,1-8 0,8-10 0,2-7 0,6-8 0,7-9 0,7-4 0,8-10 0,1-3 0,10-3 0,6-2-4,6-2-1,5 3 1,2 0 1,6 7 2,0 7 1,0 4 1,-3 3 1,0 1 1,-3 8 0,-4 4 0,-2 2 0,-5-3-1,-4 0-2,-5-4 0,1 4-11,-3-4-66,-8-8-3,0 0-1,0 0-7,0 0-4</inkml:trace>
        </inkml:traceGroup>
      </inkml:traceGroup>
    </inkml:traceGroup>
    <inkml:traceGroup>
      <inkml:annotationXML>
        <emma:emma xmlns:emma="http://www.w3.org/2003/04/emma" version="1.0">
          <emma:interpretation id="{3265BBEE-E2BC-489F-800A-FAD00DAAC0B0}" emma:medium="tactile" emma:mode="ink">
            <msink:context xmlns:msink="http://schemas.microsoft.com/ink/2010/main" type="paragraph" rotatedBoundingBox="3345,13637 11162,13484 11180,14408 3363,145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1B3E0E5-4590-496D-B737-D79FF2D10ED1}" emma:medium="tactile" emma:mode="ink">
              <msink:context xmlns:msink="http://schemas.microsoft.com/ink/2010/main" type="inkBullet" rotatedBoundingBox="3354,14094 3708,14087 3710,14205 3357,14212"/>
            </emma:interpretation>
            <emma:one-of disjunction-type="recognition" id="oneOf67">
              <emma:interpretation id="interp335" emma:lang="ko-KR" emma:confidence="0">
                <emma:literal>ㅡ</emma:literal>
              </emma:interpretation>
              <emma:interpretation id="interp336" emma:lang="ko-KR" emma:confidence="0">
                <emma:literal>一</emma:literal>
              </emma:interpretation>
              <emma:interpretation id="interp337" emma:lang="ko-KR" emma:confidence="0">
                <emma:literal>-</emma:literal>
              </emma:interpretation>
              <emma:interpretation id="interp338" emma:lang="ko-KR" emma:confidence="0">
                <emma:literal>~</emma:literal>
              </emma:interpretation>
              <emma:interpretation id="interp339" emma:lang="ko-KR" emma:confidence="0">
                <emma:literal>…</emma:literal>
              </emma:interpretation>
            </emma:one-of>
          </emma:emma>
        </inkml:annotationXML>
        <inkml:trace contextRef="#ctx0" brushRef="#br0" timeOffset="143286.2517">-507 10995 13,'0'8'45,"0"-8"6,10 5 7,2-41-19,4 35-5,4-3 5,5-1 0,1-3 1,6-1-3,0 3-4,1-1-7,-4 3-8,-2-3-5,-2 2-4,-6 1-3,-2 4-2,-6-2 0,-3 2-1,-8 0-5,10 0-11,-10 0-31,0 0-33,0 0-2,-6-3-5,6 3-4,-8-23-4</inkml:trace>
      </inkml:traceGroup>
      <inkml:traceGroup>
        <inkml:annotationXML>
          <emma:emma xmlns:emma="http://www.w3.org/2003/04/emma" version="1.0">
            <emma:interpretation id="{ADE13A11-005D-423D-BDB7-BE55E3A7B6A3}" emma:medium="tactile" emma:mode="ink">
              <msink:context xmlns:msink="http://schemas.microsoft.com/ink/2010/main" type="line" rotatedBoundingBox="4023,13623 11162,13484 11180,14408 4042,14548">
                <msink:destinationLink direction="with" ref="{F7F6E14E-41E2-4554-A7F8-452B9455846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124CEF6-A239-4326-B819-6DA98626E14C}" emma:medium="tactile" emma:mode="ink">
                <msink:context xmlns:msink="http://schemas.microsoft.com/ink/2010/main" type="inkWord" rotatedBoundingBox="4032,13825 4356,13818 4370,14541 4046,14548"/>
              </emma:interpretation>
              <emma:one-of disjunction-type="recognition" id="oneOf68">
                <emma:interpretation id="interp340" emma:lang="ko-KR" emma:confidence="0">
                  <emma:literal>S</emma:literal>
                </emma:interpretation>
                <emma:interpretation id="interp341" emma:lang="ko-KR" emma:confidence="0">
                  <emma:literal>s</emma:literal>
                </emma:interpretation>
                <emma:interpretation id="interp342" emma:lang="ko-KR" emma:confidence="0">
                  <emma:literal>b</emma:literal>
                </emma:interpretation>
                <emma:interpretation id="interp343" emma:lang="ko-KR" emma:confidence="0">
                  <emma:literal>〉</emma:literal>
                </emma:interpretation>
                <emma:interpretation id="interp34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44222.2533">222 10650 18,'0'-10'51,"0"10"7,0-12 1,0 12-25,-1-8-4,1 8-3,0 0-4,0 0-5,0 0-4,0 0-6,0 0-2,0 0 1,0 8 2,0 2 2,0 3 0,-3 5-1,0 1 1,-2 7 2,-1 0 0,-2 3-1,3 0-4,-4-3-1,5 0-2,2-6 0,0 2-2,2-2 1,4-3-2,6-5-1,5 0 1,6-8 0,6 0-1,2 0 1,7-3 0,-1 0-1,0 4 2,0 4-1,-3 4 1,-8 6 3,-9 5-1,-6 3-1,-8 3-4,-6 6 0,-11-2 0,-7-2 0,-3-1 0,-2-1 0,-1-3 0,5-3 0,-3-9 0,11-2 0,-5-7-21,10-6-60,11 0-2,-4-27-5,4-1-6,3-11-1</inkml:trace>
        </inkml:traceGroup>
        <inkml:traceGroup>
          <inkml:annotationXML>
            <emma:emma xmlns:emma="http://www.w3.org/2003/04/emma" version="1.0">
              <emma:interpretation id="{BD5687AD-0037-4F4E-8BEB-823087C1FEFD}" emma:medium="tactile" emma:mode="ink">
                <msink:context xmlns:msink="http://schemas.microsoft.com/ink/2010/main" type="inkWord" rotatedBoundingBox="4026,13743 4842,13727 4851,14177 4035,14192"/>
              </emma:interpretation>
              <emma:one-of disjunction-type="recognition" id="oneOf69">
                <emma:interpretation id="interp345" emma:lang="ko-KR" emma:confidence="0">
                  <emma:literal>T</emma:literal>
                </emma:interpretation>
                <emma:interpretation id="interp346" emma:lang="ko-KR" emma:confidence="0">
                  <emma:literal>8</emma:literal>
                </emma:interpretation>
                <emma:interpretation id="interp347" emma:lang="ko-KR" emma:confidence="0">
                  <emma:literal>~</emma:literal>
                </emma:interpretation>
                <emma:interpretation id="interp348" emma:lang="ko-KR" emma:confidence="0">
                  <emma:literal>∞</emma:literal>
                </emma:interpretation>
                <emma:interpretation id="interp34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144815.0543">196 10801 57,'-16'-9'71,"16"9"1,-13-12-2,13 12-1,26-14-37,-19 3-3,6 1-8,2-8-3,6 4-3,5-7-3,5 1-1,4 0-3,3 1-1,2 1-3,0 2-1,-1 3-1,-2 1 0,-2 2-1,-4 3 0,-4 1 0,-5 1 0,-3 0-1,-3 0 0,-2 1 0,-4 2-1,-1 1-1,-9 1 0,14 5-1,-10 3 0,-4 9 2,0 8 1,-4 12 2,-1 6 2,-4 8-1,3 4 1,3-1-1,3-1-3,5-11 0,10-10 0,10-13 0,4-12 0,10-14 0,-1-12 0,-2-11 0,-3-8 0,-5-2 0,-10-4 0,-11-2 0,-7 4 0,-13 1 0,-9 9 0,-5 6 0,-8 5 0,-2 7 0,0 9 0,2 5 0,0 1-15,7-4-68,10 12-3,4 4-1,12 3-5,2-7-2</inkml:trace>
        </inkml:traceGroup>
        <inkml:traceGroup>
          <inkml:annotationXML>
            <emma:emma xmlns:emma="http://www.w3.org/2003/04/emma" version="1.0">
              <emma:interpretation id="{E075BFCE-184D-484B-819E-2AF383E2D89E}" emma:medium="tactile" emma:mode="ink">
                <msink:context xmlns:msink="http://schemas.microsoft.com/ink/2010/main" type="inkWord" rotatedBoundingBox="5316,13598 5690,13591 5704,14304 5330,14311"/>
              </emma:interpretation>
              <emma:one-of disjunction-type="recognition" id="oneOf70">
                <emma:interpretation id="interp350" emma:lang="ko-KR" emma:confidence="0">
                  <emma:literal>h</emma:literal>
                </emma:interpretation>
                <emma:interpretation id="interp351" emma:lang="ko-KR" emma:confidence="0">
                  <emma:literal>b</emma:literal>
                </emma:interpretation>
                <emma:interpretation id="interp352" emma:lang="ko-KR" emma:confidence="0">
                  <emma:literal>卜</emma:literal>
                </emma:interpretation>
                <emma:interpretation id="interp353" emma:lang="ko-KR" emma:confidence="0">
                  <emma:literal>서</emma:literal>
                </emma:interpretation>
                <emma:interpretation id="interp354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145532.6556">1518 10422 8,'-6'-12'50,"6"12"2,-16-14-3,16 14-23,-15-2 8,10 9 2,1 14 2,4 8-2,-1 11-3,1 11 2,0 8 1,0 7-3,1 3-9,-1-4-9,0-5-9,-1-9-6,-2-10 0,0-11 0,3-6 0,0-15 0,0-9 0,0 0 0,9 0 0,-2-15 0,5-6 0,0-5 0,5-5 0,5-4 0,1 0 0,-1-1 0,5 6 0,-1 5 0,1 11 0,2 10 0,-1 5 0,-5 16 0,-1 10 0,-1 6 0,-9 8 0,-2 3 0,-4-4 0,-5 0 0,-1-5 0,0-4 0,-4-9 0,2-6 0,0-6 0,2-10-67,0 0-17,0 0 1,11-8-7,-7-8-7,8-1 7</inkml:trace>
        </inkml:traceGroup>
        <inkml:traceGroup>
          <inkml:annotationXML>
            <emma:emma xmlns:emma="http://www.w3.org/2003/04/emma" version="1.0">
              <emma:interpretation id="{3602BC9C-2684-4F7D-816E-7D53B3B365EA}" emma:medium="tactile" emma:mode="ink">
                <msink:context xmlns:msink="http://schemas.microsoft.com/ink/2010/main" type="inkWord" rotatedBoundingBox="6126,13680 6569,13672 6581,14277 6138,14286"/>
              </emma:interpretation>
              <emma:one-of disjunction-type="recognition" id="oneOf71">
                <emma:interpretation id="interp355" emma:lang="ko-KR" emma:confidence="0">
                  <emma:literal>4</emma:literal>
                </emma:interpretation>
                <emma:interpretation id="interp356" emma:lang="ko-KR" emma:confidence="0">
                  <emma:literal>+</emma:literal>
                </emma:interpretation>
                <emma:interpretation id="interp357" emma:lang="ko-KR" emma:confidence="0">
                  <emma:literal>t</emma:literal>
                </emma:interpretation>
                <emma:interpretation id="interp358" emma:lang="ko-KR" emma:confidence="0">
                  <emma:literal>÷</emma:literal>
                </emma:interpretation>
                <emma:interpretation id="interp35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46593.4575">2346 10706 41,'-10'0'75,"-2"-1"2,1 1-1,-1-4-3,-13 4-37,25 0-4,-9 0-6,9 0-8,7 4-6,7-2-3,10 1-1,4-3 0,8 0 0,4 0 1,6 0-6,-1 0-3,-1-4 0,-5 2 0,-5-1 0,-6 0 0,-6 3 0,-7 0 0,-4 0 0,-11 0 0,10 0 0,-10 0 0,0 0-9,0 0-26,-7-45-18,7 64-29,-3-24 0,0-3-3,-8-8-3,6 1 11</inkml:trace>
          <inkml:trace contextRef="#ctx0" brushRef="#br0" timeOffset="146827.4579">2536 10474 37,'-11'-2'47,"-3"2"11,3 12 7,3 8-22,1 8-1,3 9-4,-1 11 4,2 5-1,1 8-3,1-3-7,1-3-10,0-4-13,1-2-8,2-10 0,1-7 0,-1-8 0,0-5 0,-2-9-3,-1-10-43,13 10-32,-13-10-4,15-9-4,-10-7-4,6-5-3</inkml:trace>
        </inkml:traceGroup>
        <inkml:traceGroup>
          <inkml:annotationXML>
            <emma:emma xmlns:emma="http://www.w3.org/2003/04/emma" version="1.0">
              <emma:interpretation id="{2D539AAA-2217-4BEA-B16D-50405E6BA66B}" emma:medium="tactile" emma:mode="ink">
                <msink:context xmlns:msink="http://schemas.microsoft.com/ink/2010/main" type="inkWord" rotatedBoundingBox="6982,13764 7363,13756 7371,14158 6989,14166"/>
              </emma:interpretation>
              <emma:one-of disjunction-type="recognition" id="oneOf72">
                <emma:interpretation id="interp360" emma:lang="ko-KR" emma:confidence="0">
                  <emma:literal>2</emma:literal>
                </emma:interpretation>
                <emma:interpretation id="interp361" emma:lang="ko-KR" emma:confidence="0">
                  <emma:literal>그</emma:literal>
                </emma:interpretation>
                <emma:interpretation id="interp362" emma:lang="ko-KR" emma:confidence="0">
                  <emma:literal>고</emma:literal>
                </emma:interpretation>
                <emma:interpretation id="interp363" emma:lang="ko-KR" emma:confidence="0">
                  <emma:literal>교</emma:literal>
                </emma:interpretation>
                <emma:interpretation id="interp3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47623.0593">3144 10639 5,'-18'-13'45,"15"5"0,-1-2 2,4-4 0,7 4-31,4 0 0,3 2 4,5 2 3,-1 5 0,5 1 2,2 1 1,-1 8-3,0 5-1,-4 6-5,-2 1-3,-9 9-3,-3 0 0,-8 6-1,-13 1-1,-3 0-1,-6-5 0,-1 1-1,-3-6-1,3-6-1,2-5 0,8-5-2,2-5 0,13-6-3,-12 4 1,12-4-1,6 0 0,6 0 0,3-1 0,4 1 0,5 0 1,2-2 1,3 1 1,-2 1-1,-2 0 0,-1 0-2,-4 1 0,-3 1 0,-1-1 0,-5 0 0,-1-1 0,0 3 0,-10-3-11,15 3-14,-5 2-24,1-7-30,1-1-2,-4-8-4,5-3-3,-4-11 2</inkml:trace>
        </inkml:traceGroup>
        <inkml:traceGroup>
          <inkml:annotationXML>
            <emma:emma xmlns:emma="http://www.w3.org/2003/04/emma" version="1.0">
              <emma:interpretation id="{78B42F0B-5F74-41F8-B9FF-DFC5B251FE19}" emma:medium="tactile" emma:mode="ink">
                <msink:context xmlns:msink="http://schemas.microsoft.com/ink/2010/main" type="inkWord" rotatedBoundingBox="7464,13674 7810,13667 7822,14249 7475,14256"/>
              </emma:interpretation>
              <emma:one-of disjunction-type="recognition" id="oneOf73">
                <emma:interpretation id="interp365" emma:lang="ko-KR" emma:confidence="0">
                  <emma:literal>5</emma:literal>
                </emma:interpretation>
                <emma:interpretation id="interp366" emma:lang="ko-KR" emma:confidence="0">
                  <emma:literal>’</emma:literal>
                </emma:interpretation>
                <emma:interpretation id="interp367" emma:lang="ko-KR" emma:confidence="0">
                  <emma:literal>,</emma:literal>
                </emma:interpretation>
                <emma:interpretation id="interp368" emma:lang="ko-KR" emma:confidence="0">
                  <emma:literal>B</emma:literal>
                </emma:interpretation>
                <emma:interpretation id="interp36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48044.26">3612 10494 31,'0'0'56,"10"-1"4,-7 6 0,-3 5 0,-2 19-15,-2-12-36,-1 3-1,1 1 5,1 0 2,2-1 0,-1-3-2,4-3-1,6 1-3,3-5 1,7-1-2,0-2 0,4 0-2,3-2-1,6 0 0,-3 1-1,3 3 0,-2-1 1,-2 3 0,-4 4 2,-2 5 1,-6 1 0,-7 3 1,-5 5 0,-3-5-5,-11 4-4,-3-3 0,-4 0 0,-5-6 0,1 0 0,0-5 0,1-4 0,0 0 0,2-5 0,2-2 0,0-3 0,1-11-54,7 1-29,-1-7-3,2-6-4,0-6-2,5 1-2</inkml:trace>
          <inkml:trace contextRef="#ctx0" brushRef="#br0" timeOffset="148278.2604">3614 10647 39,'-10'-12'81,"10"3"0,0-2-1,6 1-2,3-3 2,6 2-51,3-3-7,4-2-4,2 2-15,8 3-3,-3-3 0,2 4 0,-2 0 0,-3 0 0,-4 0 0,2 8 0,-6 0-30,-18 2-51,18-2-3,-9 0-2,2 2-7,-11 0 0</inkml:trace>
        </inkml:traceGroup>
        <inkml:traceGroup>
          <inkml:annotationXML>
            <emma:emma xmlns:emma="http://www.w3.org/2003/04/emma" version="1.0">
              <emma:interpretation id="{BB045627-BF46-4C68-8AEF-9D5E0E3F9BD7}" emma:medium="tactile" emma:mode="ink">
                <msink:context xmlns:msink="http://schemas.microsoft.com/ink/2010/main" type="inkWord" rotatedBoundingBox="8182,13707 8556,13700 8567,14253 8192,14260"/>
              </emma:interpretation>
              <emma:one-of disjunction-type="recognition" id="oneOf74">
                <emma:interpretation id="interp370" emma:lang="ko-KR" emma:confidence="0">
                  <emma:literal>C</emma:literal>
                </emma:interpretation>
                <emma:interpretation id="interp371" emma:lang="ko-KR" emma:confidence="0">
                  <emma:literal>c</emma:literal>
                </emma:interpretation>
                <emma:interpretation id="interp372" emma:lang="ko-KR" emma:confidence="0">
                  <emma:literal>(</emma:literal>
                </emma:interpretation>
                <emma:interpretation id="interp373" emma:lang="ko-KR" emma:confidence="0">
                  <emma:literal>오</emma:literal>
                </emma:interpretation>
                <emma:interpretation id="interp37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48886.6613">4521 10626 22,'9'-12'60,"-5"-1"6,3-2-1,-4-1-1,0 1-35,-2 3-3,1 1-7,-2-1-5,-6 3-4,-6 2-1,-1 3-1,-6 4 3,-2 10 3,-1 9 2,-7 9 3,3 9 2,0 10-1,8 7-2,0 2-18,8 1 0,6-2 0,4-10 0,13-2 0,6-10 0,9-6 0,2-11 0,2-4 0,3-5 0,1-2 0,-3-5 0,-2 0-56,2 0-28,-10-4-3,1 4-5,-7-5-6,6 4 4</inkml:trace>
        </inkml:traceGroup>
        <inkml:traceGroup>
          <inkml:annotationXML>
            <emma:emma xmlns:emma="http://www.w3.org/2003/04/emma" version="1.0">
              <emma:interpretation id="{AB5E5F8F-8C88-4E7F-8616-333E84CCFD97}" emma:medium="tactile" emma:mode="ink">
                <msink:context xmlns:msink="http://schemas.microsoft.com/ink/2010/main" type="inkWord" rotatedBoundingBox="9100,13879 9550,13870 9555,14133 9106,14141"/>
              </emma:interpretation>
              <emma:one-of disjunction-type="recognition" id="oneOf75">
                <emma:interpretation id="interp375" emma:lang="ko-KR" emma:confidence="0">
                  <emma:literal>그</emma:literal>
                </emma:interpretation>
                <emma:interpretation id="interp376" emma:lang="ko-KR" emma:confidence="0">
                  <emma:literal>=</emma:literal>
                </emma:interpretation>
                <emma:interpretation id="interp377" emma:lang="ko-KR" emma:confidence="0">
                  <emma:literal>스</emma:literal>
                </emma:interpretation>
                <emma:interpretation id="interp378" emma:lang="ko-KR" emma:confidence="0">
                  <emma:literal>느</emma:literal>
                </emma:interpretation>
                <emma:interpretation id="interp37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49495.0626">5263 10675 59,'-15'3'76,"15"-3"-2,-11 0-3,11 0-3,0 0-28,0 0-6,13 0-11,5 0-3,13 0-5,1-2 1,9 0-1,1 0-15,4 1 0,-1 1 0,-4 0 0,-5 1 0,-7 3 0,-6-2 0,-4 7 0,-10-5-10,-16 5-69,10 1-3,-3-10-2,-2 19-6,-10-12-3</inkml:trace>
          <inkml:trace contextRef="#ctx0" brushRef="#br0" timeOffset="149713.463">5382 10900 36,'-19'14'77,"5"-2"3,14-12 1,-6 9-2,10-9 1,13 0-49,8 0-10,1-3-4,7 3-8,-1-4-9,2 4 0,-2-5 0,-3 3 0,-3-1 0,-1 3-13,-6 0-67,-5 0-2,-2 0-3,-12 0-4,20-6-5</inkml:trace>
        </inkml:traceGroup>
        <inkml:traceGroup>
          <inkml:annotationXML>
            <emma:emma xmlns:emma="http://www.w3.org/2003/04/emma" version="1.0">
              <emma:interpretation id="{CB6ABFDA-E650-4E5C-A098-2F977A5D241D}" emma:medium="tactile" emma:mode="ink">
                <msink:context xmlns:msink="http://schemas.microsoft.com/ink/2010/main" type="inkWord" rotatedBoundingBox="10116,13671 10768,13659 10781,14361 10129,14373"/>
              </emma:interpretation>
              <emma:one-of disjunction-type="recognition" id="oneOf76">
                <emma:interpretation id="interp380" emma:lang="ko-KR" emma:confidence="0">
                  <emma:literal>5</emma:literal>
                </emma:interpretation>
                <emma:interpretation id="interp381" emma:lang="ko-KR" emma:confidence="0">
                  <emma:literal>夕</emma:literal>
                </emma:interpretation>
                <emma:interpretation id="interp382" emma:lang="ko-KR" emma:confidence="0">
                  <emma:literal>8</emma:literal>
                </emma:interpretation>
                <emma:interpretation id="interp383" emma:lang="ko-KR" emma:confidence="0">
                  <emma:literal>『</emma:literal>
                </emma:interpretation>
                <emma:interpretation id="interp38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50321.8639">6411 10543 20,'-16'0'54,"6"0"5,-1 7 3,-4 6 0,-7 3-37,3 4-1,-2 2-1,6 2-2,1 0 0,7-1-1,3-3-4,8-3-2,15-1-2,3-4-1,10-1 1,0-2-2,6 1 1,-2 1-2,3 1 1,-9 2-1,-5 5-3,-4 3-6,-12 3 0,-9 4 0,-7 2 0,-12 0 0,-4 2 0,-5-1 0,-5-4 0,1-2 0,2-1 0,2-7 0,6-5 0,6-3 0,-2-7 0,10-3-41,8-9-42,0-8-2,4-7-5,3-8-4,5-1 0</inkml:trace>
          <inkml:trace contextRef="#ctx0" brushRef="#br0" timeOffset="150680.6647">6358 10639 8,'-13'-10'79,"13"10"0,-9-12-1,9 12-3,-7-16-1,16 4-39,4 0-6,0 2-12,12-3-5,1-1-2,8-2-1,5 0-3,0 0-6,4 4 0,-3 2 0,-3 4 0,-3 2 0,-6 3 0,-2 1 0,-4 1 0,-7 3-5,3 4-15,-7-3-15,3 0-13,0 2-31,0-4-2,9 0-3,-6-3 0,5 0 9</inkml:trace>
        </inkml:traceGroup>
        <inkml:traceGroup>
          <inkml:annotationXML>
            <emma:emma xmlns:emma="http://www.w3.org/2003/04/emma" version="1.0">
              <emma:interpretation id="{47EA483B-4F5C-4C5C-A637-E75A0F7757EB}" emma:medium="tactile" emma:mode="ink">
                <msink:context xmlns:msink="http://schemas.microsoft.com/ink/2010/main" type="inkWord" rotatedBoundingBox="10698,13679 11165,13669 11173,14088 10706,14097"/>
              </emma:interpretation>
              <emma:one-of disjunction-type="recognition" id="oneOf77">
                <emma:interpretation id="interp385" emma:lang="ko-KR" emma:confidence="0">
                  <emma:literal>0</emma:literal>
                </emma:interpretation>
                <emma:interpretation id="interp386" emma:lang="ko-KR" emma:confidence="0">
                  <emma:literal>ㅇ</emma:literal>
                </emma:interpretation>
                <emma:interpretation id="interp387" emma:lang="ko-KR" emma:confidence="0">
                  <emma:literal>O</emma:literal>
                </emma:interpretation>
                <emma:interpretation id="interp388" emma:lang="ko-KR" emma:confidence="0">
                  <emma:literal>〇</emma:literal>
                </emma:interpretation>
                <emma:interpretation id="interp38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50961.4652">6989 10472 1,'0'0'54,"0"0"7,0 0 4,0 0 7,-9 5-24,-3 13-5,-7 8-1,-3 10-5,-2 10-1,1 5-6,2 5-8,9 0-22,6-10 0,15-4 0,15-15 0,15-17 0,11-10 0,13-17 0,-2-14 0,1-10 0,-6-2 0,-13-2 0,-9-2 0,-14 3 0,-18 5 0,-7 10 0,-20 6 0,-7 16 0,-12 1 0,-5 6-44,-2 13-43,-5 6-1,11 2-4,-3-5-7,11 4 2</inkml:trace>
        </inkml:traceGroup>
      </inkml:traceGroup>
    </inkml:traceGroup>
    <inkml:traceGroup>
      <inkml:annotationXML>
        <emma:emma xmlns:emma="http://www.w3.org/2003/04/emma" version="1.0">
          <emma:interpretation id="{7A341B41-72E3-488F-9FDB-4A9A3574A962}" emma:medium="tactile" emma:mode="ink">
            <msink:context xmlns:msink="http://schemas.microsoft.com/ink/2010/main" type="paragraph" rotatedBoundingBox="3404,15329 10837,15125 10860,15989 3428,161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8B41892-8EA0-4E80-8989-B02480083871}" emma:medium="tactile" emma:mode="ink">
              <msink:context xmlns:msink="http://schemas.microsoft.com/ink/2010/main" type="inkBullet" rotatedBoundingBox="3417,15803 3735,15794 3736,15820 3418,15829"/>
            </emma:interpretation>
            <emma:one-of disjunction-type="recognition" id="oneOf78">
              <emma:interpretation id="interp390" emma:lang="ko-KR" emma:confidence="0">
                <emma:literal>-</emma:literal>
              </emma:interpretation>
              <emma:interpretation id="interp391" emma:lang="ko-KR" emma:confidence="0">
                <emma:literal>ㅡ</emma:literal>
              </emma:interpretation>
              <emma:interpretation id="interp392" emma:lang="ko-KR" emma:confidence="0">
                <emma:literal>一</emma:literal>
              </emma:interpretation>
              <emma:interpretation id="interp393" emma:lang="ko-KR" emma:confidence="0">
                <emma:literal>_</emma:literal>
              </emma:interpretation>
              <emma:interpretation id="interp394" emma:lang="ko-KR" emma:confidence="0">
                <emma:literal>사</emma:literal>
              </emma:interpretation>
            </emma:one-of>
          </emma:emma>
        </inkml:annotationXML>
        <inkml:trace contextRef="#ctx0" brushRef="#br0" timeOffset="152381.0677">-407 12607 1,'0'0'64,"-11"-4"9,11 4 1,-16-4-4,16 4-27,-9 0-3,9 0-7,0 0-6,-3 9-6,3-9-4,10 9-2,5-5-3,5-4-3,5 1 0,7-1-6,0 0-3,2-1 0,-2-2 0,-2 0 0,-4 0 0,-6 2 0,-4-1 0,-3 2 0,-13 0 0,13-1-34,-13 1-46,0 0-4,0 0-2,0 0-7,0 0-3</inkml:trace>
      </inkml:traceGroup>
      <inkml:traceGroup>
        <inkml:annotationXML>
          <emma:emma xmlns:emma="http://www.w3.org/2003/04/emma" version="1.0">
            <emma:interpretation id="{F0098639-89D4-4716-9718-A1434026F25A}" emma:medium="tactile" emma:mode="ink">
              <msink:context xmlns:msink="http://schemas.microsoft.com/ink/2010/main" type="line" rotatedBoundingBox="4086,15310 10837,15125 10860,15989 4110,16175">
                <msink:destinationLink direction="with" ref="{F7F6E14E-41E2-4554-A7F8-452B9455846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316BCEC-A4B3-4929-AF63-91F0C3256D84}" emma:medium="tactile" emma:mode="ink">
                <msink:context xmlns:msink="http://schemas.microsoft.com/ink/2010/main" type="inkWord" rotatedBoundingBox="4088,15401 4551,15389 4572,16157 4109,16169"/>
              </emma:interpretation>
              <emma:one-of disjunction-type="recognition" id="oneOf79">
                <emma:interpretation id="interp395" emma:lang="ko-KR" emma:confidence="0">
                  <emma:literal>4</emma:literal>
                </emma:interpretation>
                <emma:interpretation id="interp396" emma:lang="ko-KR" emma:confidence="0">
                  <emma:literal>니</emma:literal>
                </emma:interpretation>
                <emma:interpretation id="interp397" emma:lang="ko-KR" emma:confidence="0">
                  <emma:literal>+</emma:literal>
                </emma:interpretation>
                <emma:interpretation id="interp398" emma:lang="ko-KR" emma:confidence="0">
                  <emma:literal>u</emma:literal>
                </emma:interpretation>
                <emma:interpretation id="interp39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53005.0687">260 12345 37,'-14'-13'63,"14"13"6,-11-16-3,11 16-3,0 0-44,0 0 2,0 0-5,0 9 2,0 9-2,0 2-2,0 9-1,0 4 2,0 3 0,0 1-3,0-1-2,0 0-2,1-4 0,1-5-2,4-4-6,8-5 7,7-7 1,8-5-8,5-6 7,5-3-7,5-6 0,6-1 0,-4-2 0,-1 1 0,-7 0 0,-8 2 0,-5 5 0,-7 2 0,-7 2 0,-11 0 0,11 0 0,-11 0 0,0 0 0,0 10 0,0-10-26,0 0-23,-9-4-32,7-3-2,1-3-4,-2-9-3,2-2 1</inkml:trace>
          <inkml:trace contextRef="#ctx0" brushRef="#br0" timeOffset="153270.2692">592 12197 29,'-3'-9'56,"3"9"7,-10 4 4,5 18 6,-6 6-35,4 18-6,-3 9-3,-2 10 0,1 11-1,-2-1-28,4 4 27,-4-12-7,9-2-7,-4-12-6,7-6-7,1-13 0,0-9 0,1-8 0,7-8-4,0-5-42,2-10-34,7-8-2,-4-11-5,8 1-4,-6-11-3</inkml:trace>
        </inkml:traceGroup>
        <inkml:traceGroup>
          <inkml:annotationXML>
            <emma:emma xmlns:emma="http://www.w3.org/2003/04/emma" version="1.0">
              <emma:interpretation id="{CAA0B357-5ADF-46F3-B1B5-7636542D8B42}" emma:medium="tactile" emma:mode="ink">
                <msink:context xmlns:msink="http://schemas.microsoft.com/ink/2010/main" type="inkWord" rotatedBoundingBox="4633,15311 4970,15301 4990,16052 4654,16061"/>
              </emma:interpretation>
              <emma:one-of disjunction-type="recognition" id="oneOf80">
                <emma:interpretation id="interp400" emma:lang="ko-KR" emma:confidence="0">
                  <emma:literal>9</emma:literal>
                </emma:interpretation>
                <emma:interpretation id="interp401" emma:lang="ko-KR" emma:confidence="0">
                  <emma:literal>우</emma:literal>
                </emma:interpretation>
                <emma:interpretation id="interp402" emma:lang="ko-KR" emma:confidence="0">
                  <emma:literal>q</emma:literal>
                </emma:interpretation>
                <emma:interpretation id="interp403" emma:lang="ko-KR" emma:confidence="0">
                  <emma:literal>니</emma:literal>
                </emma:interpretation>
                <emma:interpretation id="interp40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153847.4702">995 12449 32,'14'-13'74,"-3"-1"1,-1-3 2,-2-6-4,0 3-36,-1 1-5,2-2-8,-1 0-9,-4 0-4,2-3-5,-4 0-2,1 1-1,-3-1-1,0 2 0,-5 2-2,-5 1 0,-3 3-1,-2 9 0,-1 6 0,-8 5-1,-3 10 2,-1 13 0,-2 7 2,-2 7 3,2 7-1,5-1 2,3-2-1,6 3 0,6-11 1,8-4-1,5-11-1,15-10-1,7-9-1,5-6 0,7-11-2,2-8 0,0-5 0,-2-5 0,-4 0 0,-5 3 0,-8 1 0,-6 4 0,-7 6 0,-6 4 0,-1 14 0,-4-2 0,-6 9 0,1 10 0,-2 14 0,1 4 0,0 13 0,2 9 0,0 0 0,2 5 0,1-4 0,2-4 0,2-7 0,1-5 0,-2-12 0,2-9 0,2-6-63,-2-15-23,0 0 1,8-2-7,-5-11-5</inkml:trace>
        </inkml:traceGroup>
        <inkml:traceGroup>
          <inkml:annotationXML>
            <emma:emma xmlns:emma="http://www.w3.org/2003/04/emma" version="1.0">
              <emma:interpretation id="{E7BAEE4D-410F-4829-9511-643B3754A387}" emma:medium="tactile" emma:mode="ink">
                <msink:context xmlns:msink="http://schemas.microsoft.com/ink/2010/main" type="inkWord" rotatedBoundingBox="5417,15274 5787,15264 5806,15969 5437,15979"/>
              </emma:interpretation>
              <emma:one-of disjunction-type="recognition" id="oneOf81">
                <emma:interpretation id="interp405" emma:lang="ko-KR" emma:confidence="0">
                  <emma:literal>h</emma:literal>
                </emma:interpretation>
                <emma:interpretation id="interp406" emma:lang="ko-KR" emma:confidence="0">
                  <emma:literal>b</emma:literal>
                </emma:interpretation>
                <emma:interpretation id="interp407" emma:lang="ko-KR" emma:confidence="0">
                  <emma:literal>Ⅱ</emma:literal>
                </emma:interpretation>
                <emma:interpretation id="interp408" emma:lang="ko-KR" emma:confidence="0">
                  <emma:literal>ⅱ</emma:literal>
                </emma:interpretation>
                <emma:interpretation id="interp40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55033.0723">1563 12094 10,'-1'-14'45,"1"14"1,-3-10 5,3 10-18,0 13 6,0 5 2,0 17 0,3 8-2,1 17 2,-3 6-1,-1 3-4,3 6-12,-3-6-24,3 1 17,-3-14-9,0-9-8,0-14 0,0-8 0,0-8 0,0-8 0,0-9 0,0-6 0,0-14 0,5-4 0,2-8 0,3-6 0,1-9 0,7-3 0,4 0 0,4 4 0,6 7 0,-1 7 0,3 8 0,-1 12 0,-2 12 0,-2 7 0,-5 18 0,-8 9 0,-3 8 0,-8 6 0,-2 1 0,-3-1 0,0-4 0,-3-5 0,-4-8 0,6-7 0,-2-14 0,3-10-75,4 10-8,-4-10-3,13-18-5,-9-5 91,7 2-95</inkml:trace>
        </inkml:traceGroup>
        <inkml:traceGroup>
          <inkml:annotationXML>
            <emma:emma xmlns:emma="http://www.w3.org/2003/04/emma" version="1.0">
              <emma:interpretation id="{AB65D4D3-9B9E-46E9-8311-DB125CC5D069}" emma:medium="tactile" emma:mode="ink">
                <msink:context xmlns:msink="http://schemas.microsoft.com/ink/2010/main" type="inkWord" rotatedBoundingBox="6291,15389 6758,15376 6774,15970 6307,15982"/>
              </emma:interpretation>
              <emma:one-of disjunction-type="recognition" id="oneOf82">
                <emma:interpretation id="interp410" emma:lang="ko-KR" emma:confidence="0">
                  <emma:literal>t</emma:literal>
                </emma:interpretation>
                <emma:interpretation id="interp411" emma:lang="ko-KR" emma:confidence="0">
                  <emma:literal>+</emma:literal>
                </emma:interpretation>
                <emma:interpretation id="interp412" emma:lang="ko-KR" emma:confidence="0">
                  <emma:literal>÷</emma:literal>
                </emma:interpretation>
                <emma:interpretation id="interp413" emma:lang="ko-KR" emma:confidence="0">
                  <emma:literal>f</emma:literal>
                </emma:interpretation>
                <emma:interpretation id="interp414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155953.4739">2480 12418 6,'-13'0'58,"13"0"9,-14 0 3,6 0-27,8 0 0,-11 0-6,11 0-6,0 0-1,0 0-8,0 5-6,7-2-1,11 0-5,3 0 0,5 0 0,6-3 1,9 1-2,0-2-2,3-2-2,-1 0 0,-2-1-2,-2 0 0,-6 2-3,-7 1 0,-6 1 0,-7 0 0,-3 0 0,-10 0-7,12 0-6,-12 0-15,0 0-50,0 0-3,0 0-3,-5-1-5,-5-8 1</inkml:trace>
          <inkml:trace contextRef="#ctx0" brushRef="#br0" timeOffset="156171.8743">2706 12178 8,'-11'3'59,"-5"13"10,7 7 5,-2 13 0,-8 6-40,19 12 1,-2 5 1,2 0-3,3 0-8,4-4-25,1-4 16,-2-11-8,7-3-10,-4-13-19,-1-6-53,10-4-1,-9-11-5,5-3-5,-7-5-5</inkml:trace>
        </inkml:traceGroup>
        <inkml:traceGroup>
          <inkml:annotationXML>
            <emma:emma xmlns:emma="http://www.w3.org/2003/04/emma" version="1.0">
              <emma:interpretation id="{95D1E011-5FEA-4613-8247-73C0C7190921}" emma:medium="tactile" emma:mode="ink">
                <msink:context xmlns:msink="http://schemas.microsoft.com/ink/2010/main" type="inkWord" rotatedBoundingBox="7123,15351 7537,15340 7552,15913 7139,15924"/>
              </emma:interpretation>
              <emma:one-of disjunction-type="recognition" id="oneOf83">
                <emma:interpretation id="interp415" emma:lang="ko-KR" emma:confidence="0">
                  <emma:literal>2</emma:literal>
                </emma:interpretation>
                <emma:interpretation id="interp416" emma:lang="ko-KR" emma:confidence="0">
                  <emma:literal>그</emma:literal>
                </emma:interpretation>
                <emma:interpretation id="interp417" emma:lang="ko-KR" emma:confidence="0">
                  <emma:literal>긋</emma:literal>
                </emma:interpretation>
                <emma:interpretation id="interp418" emma:lang="ko-KR" emma:confidence="0">
                  <emma:literal>고</emma:literal>
                </emma:interpretation>
                <emma:interpretation id="interp419" emma:lang="ko-KR" emma:confidence="0">
                  <emma:literal>ㅈ</emma:literal>
                </emma:interpretation>
              </emma:one-of>
            </emma:emma>
          </inkml:annotationXML>
          <inkml:trace contextRef="#ctx0" brushRef="#br0" timeOffset="157653.8769">3318 12265 37,'-11'0'59,"11"0"7,-18-2 1,18 2-32,-17-7-3,17 7-7,-10-10-5,10-2-3,10 0-4,-2-1-4,10-5-1,-1 2-1,6 2 0,2 2 1,8 7 1,-4 5 2,0 9 2,1 13-2,-8 10-1,0 10-2,-12 4 0,-3 9-1,-7-1 0,-10 1-2,-6-6-2,-4 1-1,-3-7-2,-5-8 4,2-8-1,3-5-3,4-6 0,2-4 0,-1-7 0,8-4 0,1-2 0,5-9 0,4-2 0,7 0 0,2-3 0,5 2 0,8 1 0,-1 0 0,9 5 0,2 4 0,-2 3 0,2 0 0,-2 7 0,-2-3 0,-1 2 0,-5 1 0,-5-3 0,-5 2 0,-12-6 0,15 0-43,-15 0-36,0 0-4,11 0-2,-11-7-7,6-3-1</inkml:trace>
        </inkml:traceGroup>
        <inkml:traceGroup>
          <inkml:annotationXML>
            <emma:emma xmlns:emma="http://www.w3.org/2003/04/emma" version="1.0">
              <emma:interpretation id="{88429189-975E-494E-B6FF-97835B42ABC2}" emma:medium="tactile" emma:mode="ink">
                <msink:context xmlns:msink="http://schemas.microsoft.com/ink/2010/main" type="inkWord" rotatedBoundingBox="7726,15224 8104,15213 8123,15901 7745,15912"/>
              </emma:interpretation>
              <emma:one-of disjunction-type="recognition" id="oneOf84">
                <emma:interpretation id="interp420" emma:lang="ko-KR" emma:confidence="0">
                  <emma:literal>6</emma:literal>
                </emma:interpretation>
                <emma:interpretation id="interp421" emma:lang="ko-KR" emma:confidence="0">
                  <emma:literal>‘</emma:literal>
                </emma:interpretation>
                <emma:interpretation id="interp422" emma:lang="ko-KR" emma:confidence="0">
                  <emma:literal>.</emma:literal>
                </emma:interpretation>
                <emma:interpretation id="interp423" emma:lang="ko-KR" emma:confidence="0">
                  <emma:literal>O</emma:literal>
                </emma:interpretation>
                <emma:interpretation id="interp424" emma:lang="ko-KR" emma:confidence="0">
                  <emma:literal>ㄴ</emma:literal>
                </emma:interpretation>
              </emma:one-of>
            </emma:emma>
          </inkml:annotationXML>
          <inkml:trace contextRef="#ctx0" brushRef="#br0" timeOffset="158324.6781">3958 12039 36,'-7'-13'54,"7"13"2,-12-8 1,12 8-22,-18 26 1,10-1 0,0 19-2,-1 4-2,0 16 1,3 2-3,-1 8-2,7 0-8,3-7-20,7 0 15,6-15-6,8-11-9,5-15 0,5-14 0,7-12 0,-1-11 0,2-10 0,-1-8 0,-5-6 0,-9-2 0,-6 2 0,-10 0 0,-7 5 0,-7 5 0,-12 6 0,-8 11 0,-7 8 0,-3 8 0,-3 7 0,0 10 0,3 1 0,2 3 0,8-4-8,8-1-41,11-1-32,4-8-3,5 1-4,6-12-3,9 1-1</inkml:trace>
        </inkml:traceGroup>
        <inkml:traceGroup>
          <inkml:annotationXML>
            <emma:emma xmlns:emma="http://www.w3.org/2003/04/emma" version="1.0">
              <emma:interpretation id="{F50913E2-27DB-4342-9C3B-1435FB85CA06}" emma:medium="tactile" emma:mode="ink">
                <msink:context xmlns:msink="http://schemas.microsoft.com/ink/2010/main" type="inkWord" rotatedBoundingBox="8406,15426 8833,15414 8847,15923 8420,15934"/>
              </emma:interpretation>
              <emma:one-of disjunction-type="recognition" id="oneOf85">
                <emma:interpretation id="interp425" emma:lang="ko-KR" emma:confidence="0">
                  <emma:literal>C</emma:literal>
                </emma:interpretation>
                <emma:interpretation id="interp426" emma:lang="ko-KR" emma:confidence="0">
                  <emma:literal>c</emma:literal>
                </emma:interpretation>
                <emma:interpretation id="interp427" emma:lang="ko-KR" emma:confidence="0">
                  <emma:literal>오</emma:literal>
                </emma:interpretation>
                <emma:interpretation id="interp428" emma:lang="ko-KR" emma:confidence="0">
                  <emma:literal>(</emma:literal>
                </emma:interpretation>
                <emma:interpretation id="interp42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58886.2791">4714 12266 30,'9'-17'53,"-6"8"7,-3 9-6,0 0-26,0-14 0,0 14-2,-10-8-3,-1 8-1,-4 3 0,-3 12 2,-4 9 1,-3 10 1,2 13-2,1 3 0,7 4-1,2 3-4,13 4-19,3-9 0,16-6 0,8-19 0,12-4 0,4-12 0,3-8 0,-1-3 0,-2-6 0,-6-8 0,-4 3-5,26 4-75,-43-6-3,-1 9-3,-13-7-7,1 1-4</inkml:trace>
        </inkml:traceGroup>
        <inkml:traceGroup>
          <inkml:annotationXML>
            <emma:emma xmlns:emma="http://www.w3.org/2003/04/emma" version="1.0">
              <emma:interpretation id="{91B89455-7DC8-41CA-96CE-1880006EC571}" emma:medium="tactile" emma:mode="ink">
                <msink:context xmlns:msink="http://schemas.microsoft.com/ink/2010/main" type="inkWord" rotatedBoundingBox="9232,15425 9617,15414 9625,15689 9240,15700"/>
              </emma:interpretation>
              <emma:one-of disjunction-type="recognition" id="oneOf86">
                <emma:interpretation id="interp430" emma:lang="ko-KR" emma:confidence="0">
                  <emma:literal>=</emma:literal>
                </emma:interpretation>
                <emma:interpretation id="interp431" emma:lang="ko-KR" emma:confidence="0">
                  <emma:literal>그</emma:literal>
                </emma:interpretation>
                <emma:interpretation id="interp432" emma:lang="ko-KR" emma:confidence="0">
                  <emma:literal>二</emma:literal>
                </emma:interpretation>
                <emma:interpretation id="interp433" emma:lang="ko-KR" emma:confidence="0">
                  <emma:literal>느</emma:literal>
                </emma:interpretation>
                <emma:interpretation id="interp43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59650.6803">5383 12457 18,'-7'14'79,"7"-2"6,7-6-3,8-1-5,10-5 1,10 0-48,-1-3-8,5-3-8,2-3-5,-4-2-3,-2 2-2,-5-5-6,-2 6-19,-5 0-55,-8 0-2,-4 2-3,-11 6-6,8-9-5</inkml:trace>
          <inkml:trace contextRef="#ctx0" brushRef="#br0" timeOffset="159447.8799">5436 12237 48,'-13'0'80,"2"0"2,0-3-5,11 3-4,-11-6-32,11 6-7,0 0-11,11-3-7,4 1-5,7 2-2,3 0-1,4 0 1,0 0-9,3-2 0,-2 0 0,-2 1 0,-5 1 0,-2-3 0,-6 1 0,-3 2 0,-12 0-5,11 0-34,18 9-40,-29-9-4,-7 14-3,-8-8-5,0 7 0</inkml:trace>
        </inkml:traceGroup>
        <inkml:traceGroup>
          <inkml:annotationXML>
            <emma:emma xmlns:emma="http://www.w3.org/2003/04/emma" version="1.0">
              <emma:interpretation id="{F9570A1D-D3A6-45A0-BC8A-E2312CB26AEC}" emma:medium="tactile" emma:mode="ink">
                <msink:context xmlns:msink="http://schemas.microsoft.com/ink/2010/main" type="inkWord" rotatedBoundingBox="10033,15262 10590,15246 10611,15996 10053,16011"/>
              </emma:interpretation>
              <emma:one-of disjunction-type="recognition" id="oneOf87">
                <emma:interpretation id="interp435" emma:lang="ko-KR" emma:confidence="0">
                  <emma:literal>5</emma:literal>
                </emma:interpretation>
                <emma:interpretation id="interp436" emma:lang="ko-KR" emma:confidence="0">
                  <emma:literal>口</emma:literal>
                </emma:interpretation>
                <emma:interpretation id="interp437" emma:lang="ko-KR" emma:confidence="0">
                  <emma:literal>ㅁ</emma:literal>
                </emma:interpretation>
                <emma:interpretation id="interp438" emma:lang="ko-KR" emma:confidence="0">
                  <emma:literal>&amp;</emma:literal>
                </emma:interpretation>
                <emma:interpretation id="interp43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60664.6822">6289 12159 6,'-4'-11'42,"-9"-3"6,8-2-16,-1-2 6,1 5 5,0 0 0,1 4-6,3 0-2,1 9-2,-3 10 0,-1 10-8,1 13-5,-2 4-5,-2 8-2,0 0 0,3 3 0,0-3-4,2-9-3,4-6-2,13-9-1,7-6-3,7-7 0,8-1 0,3-2 0,3-3 0,0 3 0,-2 3 0,-7 5 0,-9 3 0,-7 7 0,-12 2 0,-9 2 0,-11 5 0,-8 0 0,-7 4 0,-4-8 0,-3 1 0,3-7 0,4-3 0,4-4 0,3-6 0,3-6 0,9-3 0,2 0-42,-22-13-40,30-2-4,1-7 86,7-1-89,-2-8-5,5 0 1</inkml:trace>
          <inkml:trace contextRef="#ctx0" brushRef="#br0" timeOffset="160992.2828">6192 12226 61,'-9'-8'79,"3"-1"1,2 1-1,4-4-2,12 5-34,6-1-7,10-2-14,10 0-6,4-1-2,3-4-10,6-1-4,2 5 0,-4-4 0,-2 4 0,-7 1 0,-8 4 0,-6 2 0,-4 4 0,-10 0 0,1 1-12,-6 8-37,-7-9-33,12 13-2,-12-13-4,8 7-6,-8-7 5</inkml:trace>
        </inkml:traceGroup>
        <inkml:traceGroup>
          <inkml:annotationXML>
            <emma:emma xmlns:emma="http://www.w3.org/2003/04/emma" version="1.0">
              <emma:interpretation id="{1F819D10-982D-4A31-BCC8-CA98A50B4B96}" emma:medium="tactile" emma:mode="ink">
                <msink:context xmlns:msink="http://schemas.microsoft.com/ink/2010/main" type="inkWord" rotatedBoundingBox="10775,15198 10839,15196 10859,15952 10795,15954"/>
              </emma:interpretation>
              <emma:one-of disjunction-type="recognition" id="oneOf88">
                <emma:interpretation id="interp440" emma:lang="ko-KR" emma:confidence="0">
                  <emma:literal>1</emma:literal>
                </emma:interpretation>
                <emma:interpretation id="interp441" emma:lang="ko-KR" emma:confidence="0">
                  <emma:literal>)</emma:literal>
                </emma:interpretation>
                <emma:interpretation id="interp442" emma:lang="ko-KR" emma:confidence="0">
                  <emma:literal>l</emma:literal>
                </emma:interpretation>
                <emma:interpretation id="interp443" emma:lang="ko-KR" emma:confidence="0">
                  <emma:literal>I</emma:literal>
                </emma:interpretation>
                <emma:interpretation id="interp44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61226.2832">6921 11994 10,'15'4'79,"-2"10"8,-2 8-1,1 10-4,-6 21 0,-4 0-50,-2 13-2,0 4-7,-5 6-23,-3-4 0,-1-4 0,1-3 0,-3-12 0,11-11-28,0-8-53,0-12-2,2-12-2,-2-10-6,-2-9 91,-6-14-95</inkml:trace>
        </inkml:traceGroup>
      </inkml:traceGroup>
    </inkml:traceGroup>
    <inkml:traceGroup>
      <inkml:annotationXML>
        <emma:emma xmlns:emma="http://www.w3.org/2003/04/emma" version="1.0">
          <emma:interpretation id="{799B97DA-638C-445E-9A6F-A804F6A7B15D}" emma:medium="tactile" emma:mode="ink">
            <msink:context xmlns:msink="http://schemas.microsoft.com/ink/2010/main" type="paragraph" rotatedBoundingBox="3567,16613 11484,16484 11498,17357 3581,174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1EE8476-644C-4E04-8BD4-E238B1CF8010}" emma:medium="tactile" emma:mode="ink">
              <msink:context xmlns:msink="http://schemas.microsoft.com/ink/2010/main" type="line" rotatedBoundingBox="3567,16613 11484,16484 11498,17357 3581,17486">
                <msink:destinationLink direction="with" ref="{F7F6E14E-41E2-4554-A7F8-452B9455846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7E1D4EE-0956-49BF-BD52-3E695018A211}" emma:medium="tactile" emma:mode="ink">
                <msink:context xmlns:msink="http://schemas.microsoft.com/ink/2010/main" type="inkWord" rotatedBoundingBox="3573,17017 3902,17011 3903,17084 3575,17089"/>
              </emma:interpretation>
              <emma:one-of disjunction-type="recognition" id="oneOf89">
                <emma:interpretation id="interp445" emma:lang="ko-KR" emma:confidence="0">
                  <emma:literal>~</emma:literal>
                </emma:interpretation>
                <emma:interpretation id="interp446" emma:lang="ko-KR" emma:confidence="0">
                  <emma:literal>-</emma:literal>
                </emma:interpretation>
                <emma:interpretation id="interp447" emma:lang="ko-KR" emma:confidence="0">
                  <emma:literal>ㅡ</emma:literal>
                </emma:interpretation>
                <emma:interpretation id="interp448" emma:lang="ko-KR" emma:confidence="0">
                  <emma:literal>…</emma:literal>
                </emma:interpretation>
                <emma:interpretation id="interp44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175125.9076">-231 13823 41,'-10'0'57,"-1"-6"8,3 4-25,-2 1 0,10 1-2,-12 0-4,12 0-5,-8-1-4,8 1-5,0 0-5,0 9-4,2 0-2,11 0 0,2 4-1,4-2 1,6 1 1,4-8-1,1-1-2,2-3 0,1-3-2,-4-6 0,-1-1-1,-5 2-1,-6 0-1,-2 6-2,-6-2-2,-9 4-6,10-4-16,-10 4-53,0 7-2,0-7-4,-4 4-4,4-4-5</inkml:trace>
        </inkml:traceGroup>
        <inkml:traceGroup>
          <inkml:annotationXML>
            <emma:emma xmlns:emma="http://www.w3.org/2003/04/emma" version="1.0">
              <emma:interpretation id="{8A6B1B84-1815-4369-9522-687705ECE70A}" emma:medium="tactile" emma:mode="ink">
                <msink:context xmlns:msink="http://schemas.microsoft.com/ink/2010/main" type="inkWord" rotatedBoundingBox="4257,16791 4752,16783 4763,17466 4268,17474"/>
              </emma:interpretation>
              <emma:one-of disjunction-type="recognition" id="oneOf90">
                <emma:interpretation id="interp450" emma:lang="ko-KR" emma:confidence="0">
                  <emma:literal>4</emma:literal>
                </emma:interpretation>
                <emma:interpretation id="interp451" emma:lang="ko-KR" emma:confidence="0">
                  <emma:literal>¢</emma:literal>
                </emma:interpretation>
                <emma:interpretation id="interp452" emma:lang="ko-KR" emma:confidence="0">
                  <emma:literal>山</emma:literal>
                </emma:interpretation>
                <emma:interpretation id="interp453" emma:lang="ko-KR" emma:confidence="0">
                  <emma:literal>ㅨ</emma:literal>
                </emma:interpretation>
                <emma:interpretation id="interp45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78308.3132">491 13663 17,'0'-11'52,"-1"1"7,-2 2 1,3-1-27,0 9-3,-3-11-3,3 11-2,0 0 0,0 0-6,0-10-4,0 10-1,0 0-2,-3 11 0,-2 8-1,-2 4-1,-4 11 0,1 5 0,-1 13 1,0 1-1,2 1-1,2-3-3,3-4 0,1-7-3,2-7-1,1-6 0,5-9 0,6-5 1,6-9 0,3-2 1,9-2-1,2-4 1,4-4-2,7-3-2,0-4 0,1 0 0,-4 3 0,-1-2 0,-6 1 0,-2 3 0,-8 2 0,-2 1 0,-5 3 0,-6 2 0,-9 2 0,13-1 0,-13 1 0,0 0-9,0 0-11,0 0-23,-18 1-38,15 20 23,3-21-26,-11-7-3,3-2 0</inkml:trace>
          <inkml:trace contextRef="#ctx0" brushRef="#br0" timeOffset="178573.5137">783 13640 14,'-5'-19'70,"2"2"3,-4 3-1,0 6-2,7 8-33,-15 12-2,8 12-5,-4 11-8,1 11-6,2 15-2,0 8-1,1 3-2,3 1-3,-2-6-2,5-5-2,0-5-1,1-13-3,1-12-5,3-15-14,2-5-57,6-11-4,0-4 0,6-10-8,-5-14-4</inkml:trace>
        </inkml:traceGroup>
        <inkml:traceGroup>
          <inkml:annotationXML>
            <emma:emma xmlns:emma="http://www.w3.org/2003/04/emma" version="1.0">
              <emma:interpretation id="{B2A430F7-C687-4B2E-A1DB-5BBF274F33B4}" emma:medium="tactile" emma:mode="ink">
                <msink:context xmlns:msink="http://schemas.microsoft.com/ink/2010/main" type="inkWord" rotatedBoundingBox="4871,16659 5174,16654 5186,17419 4883,17424"/>
              </emma:interpretation>
              <emma:one-of disjunction-type="recognition" id="oneOf91">
                <emma:interpretation id="interp455" emma:lang="ko-KR" emma:confidence="0">
                  <emma:literal>9</emma:literal>
                </emma:interpretation>
                <emma:interpretation id="interp456" emma:lang="ko-KR" emma:confidence="0">
                  <emma:literal>q</emma:literal>
                </emma:interpretation>
                <emma:interpretation id="interp457" emma:lang="ko-KR" emma:confidence="0">
                  <emma:literal>우</emma:literal>
                </emma:interpretation>
                <emma:interpretation id="interp458" emma:lang="ko-KR" emma:confidence="0">
                  <emma:literal>외</emma:literal>
                </emma:interpretation>
                <emma:interpretation id="interp459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179228.7148">1110 13807 35,'21'-11'69,"-9"-3"4,-1 5-1,-1-3-3,-10 12-38,12-11-2,-6 2-8,-1 0-5,1-3-6,0-1-3,1-4-1,0 0-2,-1-7-1,-1-3-1,1 2 0,-6-2 0,0-3 0,0 4 0,-6 5-1,-2 1 0,-3 6 0,-6 8-1,2 6 1,-3 7 0,-1 10 1,-3 8 1,0 10 2,-1 5 2,3 5-1,4 1 0,5 1 1,4-6-1,5 2-2,4-8 1,12-16-5,3-4 0,10-10 0,0-5 0,9-11 0,-3-6 0,2-11 0,-5-9 0,-4 4 0,-4-5-6,-7 2 0,-4-1 0,-7 5 1,-4 5 1,0 6 2,-2 9 2,2 12 1,-13 0 1,5 12 2,0 10 0,-2 12 0,3 6 1,0 11 0,0 7-1,3 8-4,-1-3 0,2 1 0,0-6 0,3-3 0,-3-8 0,3-12 0,0-8 0,0-8 0,0-6 0,0-4-8,0-9-30,0 0-41,0 0-4,6-8-4,1 0-2,-4-9-2</inkml:trace>
        </inkml:traceGroup>
        <inkml:traceGroup>
          <inkml:annotationXML>
            <emma:emma xmlns:emma="http://www.w3.org/2003/04/emma" version="1.0">
              <emma:interpretation id="{22638EAB-B6A6-4FDF-9AD6-B8F4CAAC2C17}" emma:medium="tactile" emma:mode="ink">
                <msink:context xmlns:msink="http://schemas.microsoft.com/ink/2010/main" type="inkWord" rotatedBoundingBox="5252,17209 5322,17208 5325,17420 5255,17421"/>
              </emma:interpretation>
              <emma:one-of disjunction-type="recognition" id="oneOf92">
                <emma:interpretation id="interp460" emma:lang="ko-KR" emma:confidence="0">
                  <emma:literal>1</emma:literal>
                </emma:interpretation>
                <emma:interpretation id="interp461" emma:lang="ko-KR" emma:confidence="0">
                  <emma:literal>.</emma:literal>
                </emma:interpretation>
                <emma:interpretation id="interp462" emma:lang="ko-KR" emma:confidence="0">
                  <emma:literal>v</emma:literal>
                </emma:interpretation>
                <emma:interpretation id="interp463" emma:lang="ko-KR" emma:confidence="0">
                  <emma:literal>」</emma:literal>
                </emma:interpretation>
                <emma:interpretation id="interp46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79447.1152">1388 14006 39,'6'19'78,"-4"3"2,1 4-2,-3-4-3,4 0-29,-1 3-15,0-3-10,1-4-9,-1-3-2,-2-6-6,2 2-3,-3-11-12,0 0-32,10-2-32,-5-13-3,3-3-4,-4-8-6,9-4 1</inkml:trace>
        </inkml:traceGroup>
        <inkml:traceGroup>
          <inkml:annotationXML>
            <emma:emma xmlns:emma="http://www.w3.org/2003/04/emma" version="1.0">
              <emma:interpretation id="{B524CB17-94BC-4D46-AFEA-7B2A6A66F383}" emma:medium="tactile" emma:mode="ink">
                <msink:context xmlns:msink="http://schemas.microsoft.com/ink/2010/main" type="inkWord" rotatedBoundingBox="5445,16732 5830,16726 5840,17316 5454,17322"/>
              </emma:interpretation>
              <emma:one-of disjunction-type="recognition" id="oneOf93">
                <emma:interpretation id="interp465" emma:lang="ko-KR" emma:confidence="0">
                  <emma:literal>5</emma:literal>
                </emma:interpretation>
                <emma:interpretation id="interp466" emma:lang="ko-KR" emma:confidence="0">
                  <emma:literal>j</emma:literal>
                </emma:interpretation>
                <emma:interpretation id="interp467" emma:lang="ko-KR" emma:confidence="0">
                  <emma:literal>ㅋ</emma:literal>
                </emma:interpretation>
                <emma:interpretation id="interp468" emma:lang="ko-KR" emma:confidence="0">
                  <emma:literal>7</emma:literal>
                </emma:interpretation>
                <emma:interpretation id="interp4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79852.7159">1600 13677 65,'7'-14'76,"-7"14"-1,-2 7-2,-3 2-3,0 1-43,1 8-8,1-3-3,0 4-4,3-5-2,9-1-3,0-1-2,5-1 0,4-1 0,5-5 0,2 2-1,3-3 1,1 4 0,0 1-1,0 0 1,-6 4 0,-1 4 1,-7 2 1,-7 1-7,-5 4 0,-3 2 0,-9-2 0,-5-1 0,-4 0 0,-3-3 0,-1-3 0,-1 0 0,5-3 0,0-6 0,1-2 0,4-3 0,13-3 0,-10 0-76,20-10 13,-10 10-23,2-34-5,5 11-6,-4-12 3</inkml:trace>
          <inkml:trace contextRef="#ctx0" brushRef="#br0" timeOffset="180086.7163">1636 13663 23,'0'0'79,"0"-14"4,2 4-4,5 0-2,4-1-1,26 1-47,-17 3-11,5-3-5,1 1-3,2 0-3,0 0-2,-1 0-6,2 4-12,-8 2-34,-1-2-31,-2 2-1,-5-2-5,-1 2-5,-5-6-3</inkml:trace>
        </inkml:traceGroup>
        <inkml:traceGroup>
          <inkml:annotationXML>
            <emma:emma xmlns:emma="http://www.w3.org/2003/04/emma" version="1.0">
              <emma:interpretation id="{0A0BDBBF-B6BB-41DA-92F9-FE9D2B4F8B3B}" emma:medium="tactile" emma:mode="ink">
                <msink:context xmlns:msink="http://schemas.microsoft.com/ink/2010/main" type="inkWord" rotatedBoundingBox="6229,16570 6740,16562 6753,17351 6242,17360"/>
              </emma:interpretation>
              <emma:one-of disjunction-type="recognition" id="oneOf94">
                <emma:interpretation id="interp470" emma:lang="ko-KR" emma:confidence="0">
                  <emma:literal>h</emma:literal>
                </emma:interpretation>
                <emma:interpretation id="interp471" emma:lang="ko-KR" emma:confidence="0">
                  <emma:literal>b</emma:literal>
                </emma:interpretation>
                <emma:interpretation id="interp472" emma:lang="ko-KR" emma:confidence="0">
                  <emma:literal>卜</emma:literal>
                </emma:interpretation>
                <emma:interpretation id="interp473" emma:lang="ko-KR" emma:confidence="0">
                  <emma:literal>허</emma:literal>
                </emma:interpretation>
                <emma:interpretation id="interp47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80788.7175">2415 13432 14,'0'-20'74,"-1"1"3,-4 5-3,3 2-6,-16 11-29,18 1-2,-6 26-6,5 14-10,-2 9-5,2 17-3,-1 10 2,1 11-1,1 1-3,0-2-4,0-12-7,1-9 0,2-9 0,0-19 0,2-11 0,-2-12 0,-3-14 0,14-6 0,-7-9 0,4-11 0,1-6 0,10-8 0,2-6 0,0-2-4,4 1-3,2 4 1,2 4 2,0 7 3,1 9 2,-3 13 3,0 10 1,-1 7 1,0 15 0,-7 12-6,-4 5 0,-4 3 0,-6 4 0,-2-1 0,-3-4 0,-3-3 0,0-11 0,0-2 0,-3-14 0,3-11-23,8 7-59,-2-15-3,3-6-3,-3-13-5,8-1-3</inkml:trace>
        </inkml:traceGroup>
        <inkml:traceGroup>
          <inkml:annotationXML>
            <emma:emma xmlns:emma="http://www.w3.org/2003/04/emma" version="1.0">
              <emma:interpretation id="{A0CCE9A2-097A-4AB8-A912-E1E8B70AD9A7}" emma:medium="tactile" emma:mode="ink">
                <msink:context xmlns:msink="http://schemas.microsoft.com/ink/2010/main" type="inkWord" rotatedBoundingBox="7132,16742 7654,16733 7662,17280 7141,17288"/>
              </emma:interpretation>
              <emma:one-of disjunction-type="recognition" id="oneOf95">
                <emma:interpretation id="interp475" emma:lang="ko-KR" emma:confidence="0">
                  <emma:literal>+</emma:literal>
                </emma:interpretation>
                <emma:interpretation id="interp476" emma:lang="ko-KR" emma:confidence="0">
                  <emma:literal>4</emma:literal>
                </emma:interpretation>
                <emma:interpretation id="interp477" emma:lang="ko-KR" emma:confidence="0">
                  <emma:literal>÷</emma:literal>
                </emma:interpretation>
                <emma:interpretation id="interp478" emma:lang="ko-KR" emma:confidence="0">
                  <emma:literal>t</emma:literal>
                </emma:interpretation>
                <emma:interpretation id="interp47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81381.5186">3329 13795 33,'-17'-8'74,"6"4"-1,-6-2 1,5 3-3,30 3-36,-24-1-5,-2 1-10,8 0-5,0 9-2,0-9-2,17 14 0,1-8-2,6-1 1,10-4 0,7 0-1,2-1-2,5 0-1,-1-5-6,-2-1 0,-1-5 0,-5 6 0,-7 3 0,-6-2 0,-3 2 0,-8-1-5,-4 3-19,-11 0-24,11 1-31,-11-1-3,0 0-5,-1-7-4,-7-8 3</inkml:trace>
          <inkml:trace contextRef="#ctx0" brushRef="#br0" timeOffset="181584.3189">3646 13532 41,'-18'10'69,"1"9"6,2 7-3,2 8-1,8 4-45,1 10-5,1 6 0,3 2-5,0 0-6,6-6-9,0-3-14,4-8-23,1-5-33,-4-13-3,7-8-5,-5-11-4,4-5 6</inkml:trace>
        </inkml:traceGroup>
        <inkml:traceGroup>
          <inkml:annotationXML>
            <emma:emma xmlns:emma="http://www.w3.org/2003/04/emma" version="1.0">
              <emma:interpretation id="{7AF3AA84-31A2-493D-B050-7CF4DBC6D09A}" emma:medium="tactile" emma:mode="ink">
                <msink:context xmlns:msink="http://schemas.microsoft.com/ink/2010/main" type="inkWord" rotatedBoundingBox="7947,16775 8275,16770 8284,17319 7956,17324"/>
              </emma:interpretation>
              <emma:one-of disjunction-type="recognition" id="oneOf96">
                <emma:interpretation id="interp480" emma:lang="ko-KR" emma:confidence="0">
                  <emma:literal>2</emma:literal>
                </emma:interpretation>
                <emma:interpretation id="interp481" emma:lang="ko-KR" emma:confidence="0">
                  <emma:literal>그</emma:literal>
                </emma:interpretation>
                <emma:interpretation id="interp482" emma:lang="ko-KR" emma:confidence="0">
                  <emma:literal>고</emma:literal>
                </emma:interpretation>
                <emma:interpretation id="interp483" emma:lang="ko-KR" emma:confidence="0">
                  <emma:literal>잇</emma:literal>
                </emma:interpretation>
                <emma:interpretation id="interp484" emma:lang="ko-KR" emma:confidence="0">
                  <emma:literal>爻</emma:literal>
                </emma:interpretation>
              </emma:one-of>
            </emma:emma>
          </inkml:annotationXML>
          <inkml:trace contextRef="#ctx0" brushRef="#br0" timeOffset="182738.721">4161 13711 20,'0'0'41,"-15"-1"2,0-2-24,15 3-1,-9-6 2,9 6 3,0 0 0,-11-8 3,11 8 1,-5-9 0,3-1-3,2 10-2,0-21-5,5 9-5,4-2-1,1-1-4,5 0-1,0 2-1,4 3 2,4 6 1,0 7 2,-1 10 2,-1 12-1,-3 8 1,-3 13-2,-8 7-2,-3 6-1,-4-4-1,-11 1-3,-4-4 0,-5-7-1,-3-8 0,-1-7 0,2-11 1,-1-6-1,4-6-1,1-3-1,1-4-2,6-5-1,3-6-1,2 0-1,5-2-1,1 0 0,6 2 0,6 0 2,6 4 1,4 3 2,4 4 1,3 0 1,1 5 1,2 3 0,-3 1 1,0-2-1,-6-1 1,-1 5-2,-6-6-3,-4 4-8,-12-9-27,11 5-38,-11-5-2,0 0-4,11-9-7,-11-8 0</inkml:trace>
        </inkml:traceGroup>
        <inkml:traceGroup>
          <inkml:annotationXML>
            <emma:emma xmlns:emma="http://www.w3.org/2003/04/emma" version="1.0">
              <emma:interpretation id="{C392611C-9803-479D-8BF6-05559191EC72}" emma:medium="tactile" emma:mode="ink">
                <msink:context xmlns:msink="http://schemas.microsoft.com/ink/2010/main" type="inkWord" rotatedBoundingBox="8562,16580 8879,16575 8892,17338 8574,17343"/>
              </emma:interpretation>
              <emma:one-of disjunction-type="recognition" id="oneOf97">
                <emma:interpretation id="interp485" emma:lang="ko-KR" emma:confidence="0">
                  <emma:literal>6</emma:literal>
                </emma:interpretation>
                <emma:interpretation id="interp486" emma:lang="ko-KR" emma:confidence="0">
                  <emma:literal>‘</emma:literal>
                </emma:interpretation>
                <emma:interpretation id="interp487" emma:lang="ko-KR" emma:confidence="0">
                  <emma:literal>!</emma:literal>
                </emma:interpretation>
                <emma:interpretation id="interp488" emma:lang="ko-KR" emma:confidence="0">
                  <emma:literal>`</emma:literal>
                </emma:interpretation>
                <emma:interpretation id="interp48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83815.1229">4711 13482 26,'0'-16'43,"0"-1"3,1 1-25,-1 1 2,0 3 3,0 0 2,0 4-2,0 8-3,0-10-1,0 10 1,0 8 2,0 12-2,0 15-1,-1 9-3,-2 19 0,2 8 2,-1 13-1,2 2-3,4 3-4,5-9-4,7-11-3,6-14-3,7-19-1,6-17 3,2-17-5,3-10 0,-4-12 0,-2-12 0,-6-4 0,-8-2 0,-10 1 0,-10 4 0,-6 9 0,-13 4 0,-6 10 0,-8 5 0,-1 6 0,-3 8 0,2 8 0,3 1-4,8 3-23,6 2-21,7-6-34,11 0-2,0-17-4,18 14-3,0-14 4</inkml:trace>
        </inkml:traceGroup>
        <inkml:traceGroup>
          <inkml:annotationXML>
            <emma:emma xmlns:emma="http://www.w3.org/2003/04/emma" version="1.0">
              <emma:interpretation id="{3273CD98-695E-4ADD-9679-0046A87FDA14}" emma:medium="tactile" emma:mode="ink">
                <msink:context xmlns:msink="http://schemas.microsoft.com/ink/2010/main" type="inkWord" rotatedBoundingBox="9100,16844 9536,16837 9545,17379 9109,17386"/>
              </emma:interpretation>
              <emma:one-of disjunction-type="recognition" id="oneOf98">
                <emma:interpretation id="interp490" emma:lang="ko-KR" emma:confidence="0">
                  <emma:literal>C</emma:literal>
                </emma:interpretation>
                <emma:interpretation id="interp491" emma:lang="ko-KR" emma:confidence="0">
                  <emma:literal>c</emma:literal>
                </emma:interpretation>
                <emma:interpretation id="interp492" emma:lang="ko-KR" emma:confidence="0">
                  <emma:literal>오</emma:literal>
                </emma:interpretation>
                <emma:interpretation id="interp493" emma:lang="ko-KR" emma:confidence="0">
                  <emma:literal>(</emma:literal>
                </emma:interpretation>
                <emma:interpretation id="interp49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84205.1233">5407 13685 33,'13'-14'60,"-1"0"6,-1-1 2,-9 39-27,-2-53-12,0 29 0,-16 0-2,-2 15 3,-6 9-3,-5 10-5,1 11-2,-1 7-3,4 6 1,4-1-3,10 6-6,10-7-9,5-7 0,15-10 0,11-12 0,5-10 0,9-10 0,0-7 0,7-2-42,3-6-38,-9-6-4,1-3-2,-13-4-7,-1 7-3</inkml:trace>
        </inkml:traceGroup>
        <inkml:traceGroup>
          <inkml:annotationXML>
            <emma:emma xmlns:emma="http://www.w3.org/2003/04/emma" version="1.0">
              <emma:interpretation id="{E68C66C9-33B1-445F-9E9F-F77D2A16DFE8}" emma:medium="tactile" emma:mode="ink">
                <msink:context xmlns:msink="http://schemas.microsoft.com/ink/2010/main" type="inkWord" rotatedBoundingBox="9804,16907 10160,16901 10165,17200 9809,17206"/>
              </emma:interpretation>
              <emma:one-of disjunction-type="recognition" id="oneOf99">
                <emma:interpretation id="interp495" emma:lang="ko-KR" emma:confidence="0">
                  <emma:literal>그</emma:literal>
                </emma:interpretation>
                <emma:interpretation id="interp496" emma:lang="ko-KR" emma:confidence="0">
                  <emma:literal>=</emma:literal>
                </emma:interpretation>
                <emma:interpretation id="interp497" emma:lang="ko-KR" emma:confidence="0">
                  <emma:literal>드</emma:literal>
                </emma:interpretation>
                <emma:interpretation id="interp498" emma:lang="ko-KR" emma:confidence="0">
                  <emma:literal>ㄷ</emma:literal>
                </emma:interpretation>
                <emma:interpretation id="interp49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84688.7243">5984 13763 41,'-16'-4'81,"16"4"1,-16-9-1,16 9-5,-11-8-31,11 8-11,0 0-11,0 0-7,18-10-5,-1 7-4,6 0-2,3-4 1,5 3-3,0-2-3,1 2 0,-2 2 0,-3 0 0,-5 0 0,-2 2 0,-6 0-5,0 2-30,-9 7-44,-5-9-4,0 18-3,-8-8-3,-4 2-4</inkml:trace>
          <inkml:trace contextRef="#ctx0" brushRef="#br0" timeOffset="184860.3245">5999 13972 39,'0'13'83,"4"-5"-1,12 0-4,4-8-4,6-3 1,5-4-62,5 0-2,-5-1-4,4 0-7,-5-2-9,-4-39-47,-6 48-17,-8-8-5,-1 5-3,-8-4-6</inkml:trace>
        </inkml:traceGroup>
        <inkml:traceGroup>
          <inkml:annotationXML>
            <emma:emma xmlns:emma="http://www.w3.org/2003/04/emma" version="1.0">
              <emma:interpretation id="{E31B1EFF-A00A-45C2-B835-E0335BF42EB5}" emma:medium="tactile" emma:mode="ink">
                <msink:context xmlns:msink="http://schemas.microsoft.com/ink/2010/main" type="inkWord" rotatedBoundingBox="10576,16604 11090,16596 11102,17296 10588,17305"/>
              </emma:interpretation>
              <emma:one-of disjunction-type="recognition" id="oneOf100">
                <emma:interpretation id="interp500" emma:lang="ko-KR" emma:confidence="0">
                  <emma:literal>5</emma:literal>
                </emma:interpretation>
                <emma:interpretation id="interp501" emma:lang="ko-KR" emma:confidence="0">
                  <emma:literal>夕</emma:literal>
                </emma:interpretation>
                <emma:interpretation id="interp502" emma:lang="ko-KR" emma:confidence="0">
                  <emma:literal>&amp;</emma:literal>
                </emma:interpretation>
                <emma:interpretation id="interp503" emma:lang="ko-KR" emma:confidence="0">
                  <emma:literal>s</emma:literal>
                </emma:interpretation>
                <emma:interpretation id="interp50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86389.1274">6814 13453 11,'-13'-7'41,"13"7"3,-5-8-25,5 8 0,-2-9-2,2 9-3,0 0 0,0 0 1,0 0 2,0 0 4,-8 16 4,3-1 4,-1 10-1,-4 1 2,5 5-1,-5 0-3,6 2-6,0 2-4,3-6-5,1 2-4,5-12-3,8 1 0,6-10-2,6 0 0,2-7 0,8 2 0,-2 0-1,1 0 1,-1 4 0,-5 2 1,-5 3 1,-13 5 1,-6 3 0,-7 4 1,-10 0 0,-7-1 0,-5 1-4,-3 2-2,-4-5 0,4-2 0,1-3 0,-1-1 0,3-3 0,5-4 0,2-3 0,4-2 0,0-3-8,14-2-39,-9 0-34,7-14-2,2-4-6,2-6-3,7-3 0</inkml:trace>
          <inkml:trace contextRef="#ctx0" brushRef="#br0" timeOffset="186701.1279">6797 13512 52,'-11'-6'79,"11"6"0,0 0-3,0 0-2,0 0-20,7 0-27,11-4-10,8-5-4,4-4-1,8 1-1,2-4-3,2 2-1,1 1-5,-3 0-2,-3 2 0,-2 6-13,-10 3-27,-6 1-38,0 1-3,-8 0-4,0 0-6,-11 0-1</inkml:trace>
        </inkml:traceGroup>
        <inkml:traceGroup>
          <inkml:annotationXML>
            <emma:emma xmlns:emma="http://www.w3.org/2003/04/emma" version="1.0">
              <emma:interpretation id="{1AB228B1-2C20-4B90-AC74-122910B57832}" emma:medium="tactile" emma:mode="ink">
                <msink:context xmlns:msink="http://schemas.microsoft.com/ink/2010/main" type="inkWord" rotatedBoundingBox="11109,16676 11487,16670 11496,17223 11118,17229"/>
              </emma:interpretation>
              <emma:one-of disjunction-type="recognition" id="oneOf101">
                <emma:interpretation id="interp505" emma:lang="ko-KR" emma:confidence="0">
                  <emma:literal>0</emma:literal>
                </emma:interpretation>
                <emma:interpretation id="interp506" emma:lang="ko-KR" emma:confidence="0">
                  <emma:literal>O</emma:literal>
                </emma:interpretation>
                <emma:interpretation id="interp507" emma:lang="ko-KR" emma:confidence="0">
                  <emma:literal>o</emma:literal>
                </emma:interpretation>
                <emma:interpretation id="interp508" emma:lang="ko-KR" emma:confidence="0">
                  <emma:literal>ㅇ</emma:literal>
                </emma:interpretation>
                <emma:interpretation id="interp50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87621.5293">7406 13495 8,'3'-10'63,"-3"10"8,1-15 1,-1 15-24,0 0-1,-8 12-2,-6 17-2,-1 8-7,-10 17-9,1 10-6,-4 10-3,6-3-6,7-2-12,9-10 0,9-14 0,18-14 0,9-21 0,18-16 0,2-23 0,5-9 0,-3-13 0,-7-7 0,-8-2 0,-15 0 0,-11 0 0,-13 10 0,-14 14 0,-13 9 0,-8-17-46,-6 45-39,-9 7 0,5 13-5,0-1-5,8 12-1</inkml:trace>
        </inkml:traceGroup>
      </inkml:traceGroup>
    </inkml:traceGroup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6:25.16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B40A01F-37B3-4E7C-A22B-1DA8F8391CC8}" emma:medium="tactile" emma:mode="ink">
          <msink:context xmlns:msink="http://schemas.microsoft.com/ink/2010/main" type="inkDrawing" rotatedBoundingBox="10426,6310 10616,2628 11465,2672 11274,6353" semanticType="verticalRange" shapeName="Other">
            <msink:sourceLink direction="with" ref="{204AAFDD-5A5C-4279-A2AE-AB7748D9F2D7}"/>
          </msink:context>
        </emma:interpretation>
      </emma:emma>
    </inkml:annotationXML>
    <inkml:trace contextRef="#ctx0" brushRef="#br0">203-11 48,'0'0'61,"-12"-11"-1,12 11-4,0 0-2,0 0-47,0 0-1,11 2-8,4 19-2,7-3 2,2 9 0,9 7 3,3 7 1,5 8 2,7 6 5,-4 17 1,11 8 3,-4 12 1,6 2 0,-9 13 0,-2 3-1,-1 12-2,-8 8-3,2-3-2,-6 4 0,-7 4 2,-3 7-1,-13-1 1,-8 6 1,-9-2 2,-9-3-11,-17-1 14,-9-1 2,-7-2-3,-8-12-1,-3-5-6,-9-9-6,2-8 0,-5-7 0,5-7 0,1-11 0,2-10 0,5-10 0,5-3 0,11-9 0,6-5-26,7-4-26,4-11-30,11-4-2,4-15-4,11-8-3,1-12 6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6:35.91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7F6E14E-41E2-4554-A7F8-452B9455846D}" emma:medium="tactile" emma:mode="ink">
          <msink:context xmlns:msink="http://schemas.microsoft.com/ink/2010/main" type="inkDrawing" rotatedBoundingBox="12048,17753 12196,8124 13470,8144 13321,17773" semanticType="verticalRange" shapeName="Other">
            <msink:sourceLink direction="with" ref="{ABDBF5B6-E67D-4933-A981-70DDF65733A2}"/>
            <msink:sourceLink direction="with" ref="{7118D14B-0036-4A35-BE32-82B06DFCDC17}"/>
            <msink:sourceLink direction="with" ref="{2FB808AB-454F-4D38-8D8A-35C86CA6659D}"/>
            <msink:sourceLink direction="with" ref="{ADE13A11-005D-423D-BDB7-BE55E3A7B6A3}"/>
            <msink:sourceLink direction="with" ref="{F0098639-89D4-4716-9718-A1434026F25A}"/>
            <msink:sourceLink direction="with" ref="{81EE8476-644C-4E04-8BD4-E238B1CF8010}"/>
          </msink:context>
        </emma:interpretation>
      </emma:emma>
    </inkml:annotationXML>
    <inkml:trace contextRef="#ctx0" brushRef="#br0">490 0 26,'-11'11'51,"10"2"2,-5 1-2,9 0 0,4 9-42,9 13-5,6 5 3,2 14 1,6 3 2,-2 16 0,6 12 2,-6 8 3,9 8 5,-5 10 0,-3 11 1,1 4-1,0 18 0,3 2-1,0 10-2,3 7-3,-3 8-6,2 6-8,-2 3 8,7 10 0,0 5-1,-3 10-3,-1-6-1,2 11-1,-2 3 0,-5 6 0,-4 5-2,-12 7 0,0 0 0,-8-3 2,-7 9-1,-1 1 2,-9 2 0,-5 2-3,-7 4 0,0-1 0,-11-4 0,-3 3 0,-5-1 0,-7-2 0,-5-1 0,-6-6 0,0-4 0,-10-8 0,-6-7 0,-2-11 0,-1-12 0,-4-12 0,0-13 0,0-13 0,1-14 0,9-10-16,8-13-63,3-20-2,14-14-3,0-27-6,16-20-3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6:37.00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67C30E2-D639-444F-B1B5-FC6A7C50AE9E}" emma:medium="tactile" emma:mode="ink">
          <msink:context xmlns:msink="http://schemas.microsoft.com/ink/2010/main" type="writingRegion" rotatedBoundingBox="13969,11898 26692,11435 26904,17251 14180,17714"/>
        </emma:interpretation>
      </emma:emma>
    </inkml:annotationXML>
    <inkml:traceGroup>
      <inkml:annotationXML>
        <emma:emma xmlns:emma="http://www.w3.org/2003/04/emma" version="1.0">
          <emma:interpretation id="{378893BB-9F87-40CF-9D48-2D83092888E4}" emma:medium="tactile" emma:mode="ink">
            <msink:context xmlns:msink="http://schemas.microsoft.com/ink/2010/main" type="paragraph" rotatedBoundingBox="14227,12132 26654,11257 26738,12446 14311,133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B99DDD-C638-4C3A-8F46-FFC3D236311F}" emma:medium="tactile" emma:mode="ink">
              <msink:context xmlns:msink="http://schemas.microsoft.com/ink/2010/main" type="line" rotatedBoundingBox="14227,12132 26654,11257 26738,12446 14311,13321"/>
            </emma:interpretation>
          </emma:emma>
        </inkml:annotationXML>
        <inkml:traceGroup>
          <inkml:annotationXML>
            <emma:emma xmlns:emma="http://www.w3.org/2003/04/emma" version="1.0">
              <emma:interpretation id="{9ED836C3-87E7-4661-825E-C0A87E843298}" emma:medium="tactile" emma:mode="ink">
                <msink:context xmlns:msink="http://schemas.microsoft.com/ink/2010/main" type="inkWord" rotatedBoundingBox="14238,12291 14719,12257 14788,13241 14308,13275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5</emma:literal>
                </emma:interpretation>
                <emma:interpretation id="interp2" emma:lang="ko-KR" emma:confidence="0">
                  <emma:literal>;</emma:literal>
                </emma:interpretation>
                <emma:interpretation id="interp3" emma:lang="ko-KR" emma:confidence="0">
                  <emma:literal>’</emma:literal>
                </emma:interpretation>
                <emma:interpretation id="interp4" emma:lang="ko-KR" emma:confidence="0">
                  <emma:literal>,</emma:literal>
                </emma:interpretation>
              </emma:one-of>
            </emma:emma>
          </inkml:annotationXML>
          <inkml:trace contextRef="#ctx0" brushRef="#br0">101 75 27,'-21'-5'57,"-1"-2"8,6-6 1,2 4-27,-1 1-1,7 2-4,8 6-7,-10-12-3,10 12-6,6-10-7,9 6-4,7-1-5,9 5-2,8 4 0,4 5 1,5 6 0,0 2 0,-1 8 0,-6 5-1,-2 4 2,-18 0 1,-9 3 2,-12 1 0,-8 1 2,-13 0 2,-9-3 0,-6-4 0,-5-2-1,5-4-1,-4-9-2,16-4-3,4-7-2,10-4-2,10-2-1,10-2 0,16-2 0,11 0-1,11 1 1,5 3 1,5 7 2,-3 6 1,-4 8 1,-22 23 6,-18 6 2,-17 7 0,-23 5 0,-15-3-10,-12-5 0,-9 2 0,-5-11 0,8-19-78,19-8-4,7-18-1,24-8-7,6-17-6</inkml:trace>
        </inkml:traceGroup>
        <inkml:traceGroup>
          <inkml:annotationXML>
            <emma:emma xmlns:emma="http://www.w3.org/2003/04/emma" version="1.0">
              <emma:interpretation id="{37EA898B-7F82-4EEF-B99B-21DF08D80B0B}" emma:medium="tactile" emma:mode="ink">
                <msink:context xmlns:msink="http://schemas.microsoft.com/ink/2010/main" type="inkWord" rotatedBoundingBox="14965,12080 17105,11930 17173,12889 15032,13040"/>
              </emma:interpretation>
              <emma:one-of disjunction-type="recognition" id="oneOf1">
                <emma:interpretation id="interp5" emma:lang="ko-KR" emma:confidence="0">
                  <emma:literal>싸</emma:literal>
                </emma:interpretation>
                <emma:interpretation id="interp6" emma:lang="ko-KR" emma:confidence="0">
                  <emma:literal>와</emma:literal>
                </emma:interpretation>
                <emma:interpretation id="interp7" emma:lang="ko-KR" emma:confidence="0">
                  <emma:literal>봐</emma:literal>
                </emma:interpretation>
                <emma:interpretation id="interp8" emma:lang="ko-KR" emma:confidence="0">
                  <emma:literal>똬</emma:literal>
                </emma:interpretation>
                <emma:interpretation id="interp9" emma:lang="ko-KR" emma:confidence="0">
                  <emma:literal>란</emma:literal>
                </emma:interpretation>
              </emma:one-of>
            </emma:emma>
          </inkml:annotationXML>
          <inkml:trace contextRef="#ctx0" brushRef="#br0" timeOffset="1201.2021">1197 153 44,'4'-10'70,"-3"0"1,-1 0-4,-1 1-4,-12 3-37,2 6-7,-8 0-9,-2 7-5,-6 6 0,-5 2 1,-1 2-1,-3 2 0,6 0 1,7 3-1,5 0 1,14 1 0,6 0 1,20 1 0,14 1 1,8 0-1,7 3 0,2-2 1,2 4-1,-10-3 1,-9 6-1,-19-2-7,-23 4 9,-15 0 0,-20-3-1,-7-1-8,-17-7 0,2-1 0,-9-12 0,10 0 0,12-11 0,10-6 0,13-3 0,12-3 0,15 0 0,15-4 0,11-1 0,17 3 0,8 3 0,9-2 0,12-3 0,5-1 0,7 1 0,2-3 0,6-3 0,-4-4 0,2-4 0,-6 1 0,-4-3 0,-9-2 0,-4 0 0,-14-3 0,-9 0 0,-10 1 0,-12 0-3,-11 3 1,-11 6-1,-16 4-1,-10 9 0,-10 7 1,-9 10 1,-6 13 2,-7 15 1,-1 9 2,2 10 1,8 8 2,7 4 1,15 5-7,20-3 0,7-7 0,25-9 0,13-12 0,20-14 0,11-20 0,15-9 0,2-23 0,-4-12 0,6-12 0,-5-11 0,-10-9 0,-5-4 0,-13-4 0,-14-1 0,-9-2 0,-13 1-3,-11 8-8,-8 6 2,-9 13 1,-10 9 4,-4 17 4,-3 13 3,-3 15 3,0 11 1,5 19 2,2 14 1,2 18-10,6 8 0,3 10 0,10 4 0,2 5 0,12-4 0,5-4 0,5-7 0,3-13 0,7-10 0,1-11 0,0-11 0,-1-11 0,0-6 0,-4-7-68,-5-6-17,-2-8-1,-16-8-4,0-3-5,-12-6 8</inkml:trace>
          <inkml:trace contextRef="#ctx0" brushRef="#br0" timeOffset="1404.0025">2033 134 69,'-34'-1'82,"10"1"-2,9 0-6,15 0-1,7-3 0,19-6-65,17 4-2,15 3-2,8-2 0,11 1 0,7 0-2,7 3-10,-1 0-22,-3-2-43,-1 2-2,-8-3-5,-4-2-5,-9-5-2</inkml:trace>
        </inkml:traceGroup>
        <inkml:traceGroup>
          <inkml:annotationXML>
            <emma:emma xmlns:emma="http://www.w3.org/2003/04/emma" version="1.0">
              <emma:interpretation id="{A5368D9A-D201-4A9C-8717-EE4ECFD2D89E}" emma:medium="tactile" emma:mode="ink">
                <msink:context xmlns:msink="http://schemas.microsoft.com/ink/2010/main" type="inkWord" rotatedBoundingBox="17723,12397 18151,12366 18172,12662 17743,12693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934.4034">3691 145 6,'-15'2'78,"-2"6"4,-7 4-1,-4 8-3,-4 3-2,6 5-43,1 8-10,6 0-7,11 0-5,8-8-3,19-12-2,16-9-1,13-10-1,8-15 0,6-12-4,-4-4 0,-6-6 0,-9-1 0,-15 0 0,-14 5 0,-16 6 0,-16 10 0,-13 8 0,-12 8 0,-7 4 0,-4 4-2,2 8-27,7 0-19,28-4-33,-4-4 0,13-4-5,16-11-4,19-10 2</inkml:trace>
        </inkml:traceGroup>
        <inkml:traceGroup>
          <inkml:annotationXML>
            <emma:emma xmlns:emma="http://www.w3.org/2003/04/emma" version="1.0">
              <emma:interpretation id="{3975F8AA-CF3B-4CA4-ACAE-B2A5BDAFA211}" emma:medium="tactile" emma:mode="ink">
                <msink:context xmlns:msink="http://schemas.microsoft.com/ink/2010/main" type="inkWord" rotatedBoundingBox="18075,11929 19033,11862 19112,12983 18154,13050"/>
              </emma:interpretation>
              <emma:one-of disjunction-type="recognition" id="oneOf3">
                <emma:interpretation id="interp15" emma:lang="ko-KR" emma:confidence="0">
                  <emma:literal>f</emma:literal>
                </emma:interpretation>
                <emma:interpretation id="interp16" emma:lang="ko-KR" emma:confidence="0">
                  <emma:literal>十</emma:literal>
                </emma:interpretation>
                <emma:interpretation id="interp17" emma:lang="ko-KR" emma:confidence="0">
                  <emma:literal>5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2262.004">4471-288 30,'50'-24'70,"-14"0"-1,-19 5-3,-12 2-3,-11-15-27,-12 25-19,-11 7-3,-7 9-4,2 12 1,-9 10 1,2 11 4,-3 11 0,7 10 4,3 8-1,14 11-2,7 5-3,5 5-3,8-1-11,8-2 0,8-4 0,3-7 0,-3-10 0,2-10 0,-5-12 0,-4-10 0,-5-10 0,-4-13 0,0-13 0,-15 1-3,2-4-43,-3-15-33,3-6-3,-9-13 82,-3-2-86,-8-7-5,2-3 0</inkml:trace>
          <inkml:trace contextRef="#ctx0" brushRef="#br0" timeOffset="2402.4042">3872 231 44,'0'0'80,"0"-11"0,20 4-4,22-1-4,20-3 0,11-6-61,16 6-7,8 0-10,7 1-24,3 0-41,-8 0-2,-1-1-4,-16-5-5,-2 0 0</inkml:trace>
        </inkml:traceGroup>
        <inkml:traceGroup>
          <inkml:annotationXML>
            <emma:emma xmlns:emma="http://www.w3.org/2003/04/emma" version="1.0">
              <emma:interpretation id="{D9EB28D5-1BBA-44F2-9E57-B4F6F892AB25}" emma:medium="tactile" emma:mode="ink">
                <msink:context xmlns:msink="http://schemas.microsoft.com/ink/2010/main" type="inkWord" rotatedBoundingBox="19700,12110 20686,12040 20722,12556 19736,12626"/>
              </emma:interpretation>
              <emma:one-of disjunction-type="recognition" id="oneOf4">
                <emma:interpretation id="interp20" emma:lang="ko-KR" emma:confidence="0">
                  <emma:literal>m</emma:literal>
                </emma:interpretation>
                <emma:interpretation id="interp21" emma:lang="ko-KR" emma:confidence="0">
                  <emma:literal>쩌</emma:literal>
                </emma:interpretation>
                <emma:interpretation id="interp22" emma:lang="ko-KR" emma:confidence="0">
                  <emma:literal>머</emma:literal>
                </emma:interpretation>
                <emma:interpretation id="interp23" emma:lang="ko-KR" emma:confidence="0">
                  <emma:literal>꺼</emma:literal>
                </emma:interpretation>
                <emma:interpretation id="interp24" emma:lang="ko-KR" emma:confidence="0">
                  <emma:literal>깨</emma:literal>
                </emma:interpretation>
              </emma:one-of>
            </emma:emma>
          </inkml:annotationXML>
          <inkml:trace contextRef="#ctx0" brushRef="#br0" timeOffset="3432.006">5474-147 36,'-7'-10'57,"7"10"6,0 0 3,-8 6 1,44 18-37,-36 12 0,0 12-6,0 6 1,0 6 0,0-3-3,0-1-5,0-9-3,-1-7-4,1-11-2,-2-9 0,2-6-1,0-14-5,0 0-2,3-7 0,4-14 0,1-3 0,7-7 0,-2-7 0,6-4-2,3-3-8,1-1 1,6 0 0,0 8 1,4 0 2,-2 11 3,2 5 2,-1 10 0,-2 7 2,-4 8 0,-3 11 0,-5 6 1,-2 5 0,-8 5 1,-4 2 0,-4-3 0,-3 2 1,-2-5 0,-5-2-1,2-9 0,-1-6 0,9-9-2,-15 1-1,15-6-2,0-12-1,9-6-2,6-4-2,4-7-3,3-4-1,10-3 1,2 1 1,5-2 2,-3 5 2,4 3 5,1 7 3,-1 10 5,-4 12 3,-7 7 2,0 15 2,-10 13-1,0 8-2,-8 10-4,-3 5-8,1 2 0,-5-4 0,4-2 0,0-8 0,5-6 0,-2-14-25,1-5-54,6-11-2,-3-5-4,5-9-6,-7-12-2</inkml:trace>
        </inkml:traceGroup>
        <inkml:traceGroup>
          <inkml:annotationXML>
            <emma:emma xmlns:emma="http://www.w3.org/2003/04/emma" version="1.0">
              <emma:interpretation id="{C3BFFB5B-DF01-435E-9CE8-F69F727372D8}" emma:medium="tactile" emma:mode="ink">
                <msink:context xmlns:msink="http://schemas.microsoft.com/ink/2010/main" type="inkWord" rotatedBoundingBox="20720,11923 21452,11871 21491,12425 20759,12477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오</emma:literal>
                </emma:interpretation>
                <emma:interpretation id="interp28" emma:lang="ko-KR" emma:confidence="0">
                  <emma:literal>c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118.4072">6501-95 16,'0'0'64,"0"0"7,0 0 3,0 0 0,-4 14-34,4 3-7,5-5-1,4 5-3,7-7-8,3-1-6,12-9-4,2-3-2,12-16-3,8-7-1,3-5-1,3-8-2,-2-2-1,-6-3-1,-8 0-1,-10 1 0,-13 7-2,-11 6 0,-13 8-1,-17 12 1,-14 10 0,-9 13 2,-8 13 2,-5 11 2,-2 7 1,4 8 1,5 4 0,10 2 0,14-4-5,14-2 0,12-7 0,14-4 0,16-11 0,13-9 0,15-10-2,5-10-14,11-4-19,4 24-34,-3-41-11,4-9-4,-7-9-3,1 6 0</inkml:trace>
        </inkml:traceGroup>
        <inkml:traceGroup>
          <inkml:annotationXML>
            <emma:emma xmlns:emma="http://www.w3.org/2003/04/emma" version="1.0">
              <emma:interpretation id="{F042A3A7-4FB9-471D-A337-5AE66A7EEC6C}" emma:medium="tactile" emma:mode="ink">
                <msink:context xmlns:msink="http://schemas.microsoft.com/ink/2010/main" type="inkWord" rotatedBoundingBox="21345,11968 22026,11920 22056,12343 21375,12391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요</emma:literal>
                </emma:interpretation>
                <emma:interpretation id="interp32" emma:lang="ko-KR" emma:confidence="0">
                  <emma:literal>다</emma:literal>
                </emma:interpretation>
                <emma:interpretation id="interp33" emma:lang="ko-KR" emma:confidence="0">
                  <emma:literal>은</emma:literal>
                </emma:interpretation>
                <emma:interpretation id="interp3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4508.4077">7568-265 31,'19'-33'66,"-9"7"4,-10 7 2,-14 8-1,-15 10-32,-14 4 0,-8 16-9,-7 10-4,-5 7-5,5 6-2,0 1-4,14 4-5,11-2-8,16-5-2,10-5 0,16-10 0,13-10 0,15-11 0,4-5 0,6-12 0,1-13 0,3-5 0,-4-5-9,-1-4-5,-12 1 0,-8 2 3,-4 8 3,-9 1 3,-4 12 3,-9 5 7,0 11 4,-6 6 0,-4 9 2,0 10-2,1 5-2,0 3 0,5 5-1,4-1-6,2 1 0,6-5 0,4-4 0,6-6 0,4-7-10,4-5-14,2-4-23,-2-7-33,9-12-1,-5-11-4,7-2-4,-2-12 5</inkml:trace>
        </inkml:traceGroup>
        <inkml:traceGroup>
          <inkml:annotationXML>
            <emma:emma xmlns:emma="http://www.w3.org/2003/04/emma" version="1.0">
              <emma:interpretation id="{B7E82BBB-B024-4CD5-8FC6-76BC83A38EF9}" emma:medium="tactile" emma:mode="ink">
                <msink:context xmlns:msink="http://schemas.microsoft.com/ink/2010/main" type="inkWord" rotatedBoundingBox="22032,11866 22360,11843 22403,12451 22075,12474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5</emma:literal>
                </emma:interpretation>
                <emma:interpretation id="interp38" emma:lang="ko-KR" emma:confidence="0">
                  <emma:literal>8</emma:literal>
                </emma:interpretation>
                <emma:interpretation id="interp3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4820.4083">8112-444 56,'0'0'68,"-18"-3"3,-12 12 1,-10 8-1,-4 7-41,-5 6-2,3 7-5,8-1-2,11 0-2,14-4-4,16-1-4,22-2-2,11-4-2,13 0-1,5 0-2,1-2-4,-4 1 0,-12-1 0,-14 1 0,-20 1 0,-10 5 0,-22 1 0,-10-5 0,-11-1 0,-3-7 0,0-3 0,6-9 0,14-5 0,9-8-25,18-15-57,11-8-4,14-9-1,14-9-7,10-6 0</inkml:trace>
        </inkml:traceGroup>
        <inkml:traceGroup>
          <inkml:annotationXML>
            <emma:emma xmlns:emma="http://www.w3.org/2003/04/emma" version="1.0">
              <emma:interpretation id="{51AC447D-3768-4D5C-B0E4-B7FF4066F126}" emma:medium="tactile" emma:mode="ink">
                <msink:context xmlns:msink="http://schemas.microsoft.com/ink/2010/main" type="inkWord" rotatedBoundingBox="22513,11878 23096,11837 23128,12287 22545,12328"/>
              </emma:interpretation>
              <emma:one-of disjunction-type="recognition" id="oneOf8">
                <emma:interpretation id="interp40" emma:lang="ko-KR" emma:confidence="0">
                  <emma:literal>u</emma:literal>
                </emma:interpretation>
                <emma:interpretation id="interp41" emma:lang="ko-KR" emma:confidence="0">
                  <emma:literal>니</emma:literal>
                </emma:interpretation>
                <emma:interpretation id="interp42" emma:lang="ko-KR" emma:confidence="0">
                  <emma:literal>나</emma:literal>
                </emma:interpretation>
                <emma:interpretation id="interp43" emma:lang="ko-KR" emma:confidence="0">
                  <emma:literal>4</emma:literal>
                </emma:interpretation>
                <emma:interpretation id="interp4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5210.4092">8361-377 55,'14'-3'83,"-14"3"0,-1 17-3,-13 4-2,-4 2-1,-1 8-57,5 5-6,0 5 0,7-3-7,7-1-7,17-9 0,9-5 0,13-9 0,6-12 0,3-6 0,5-14 0,-2-4 0,-6-8 0,-5-7 0,-10-3 0,-7 0 0,-11-4 0,-12 6 0,0 2 0,-10 5-6,-5 9 3,-3 12 3,2 10 4,-2 8 1,1 14-5,5 11 0,2 6 0,5 8 0,5 3 0,4 2 0,11-5 0,6-4 0,3-6 0,5-8 0,2-7 0,-1-9 0,-2-11-70,-2-8-14,-1-10-1,-8-12-5,0-3-3,-5-12 4</inkml:trace>
        </inkml:traceGroup>
        <inkml:traceGroup>
          <inkml:annotationXML>
            <emma:emma xmlns:emma="http://www.w3.org/2003/04/emma" version="1.0">
              <emma:interpretation id="{40D57C69-BF62-4A30-9759-DD61FEFAEC09}" emma:medium="tactile" emma:mode="ink">
                <msink:context xmlns:msink="http://schemas.microsoft.com/ink/2010/main" type="inkWord" rotatedBoundingBox="23174,11818 23552,11792 23581,12206 23203,12233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u</emma:literal>
                </emma:interpretation>
                <emma:interpretation id="interp47" emma:lang="ko-KR" emma:confidence="0">
                  <emma:literal>V</emma:literal>
                </emma:interpretation>
                <emma:interpretation id="interp48" emma:lang="ko-KR" emma:confidence="0">
                  <emma:literal>「</emma:literal>
                </emma:interpretation>
                <emma:interpretation id="interp4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5506.8097">8939-463 1,'5'-11'81,"-5"11"6,0 0-4,6 15-3,-5 5-1,-1 13-14,2 6-48,-2 5-5,0 5-6,0-3-6,0-2 0,0-4 0,5-5 0,-1-9 0,4-10 0,2-10 0,-2-6 0,2-13 0,0-10 0,-2-9 0,2-9 0,2-4 0,2-1 0,1-1 0,3 2 0,1 5 0,3 6 0,2 7 0,0 13 0,0 5 0,-1 7-73,1 2-13,-2 2 1,1 5-6,-3-1-4</inkml:trace>
        </inkml:traceGroup>
        <inkml:traceGroup>
          <inkml:annotationXML>
            <emma:emma xmlns:emma="http://www.w3.org/2003/04/emma" version="1.0">
              <emma:interpretation id="{F5D6647D-86DD-45DC-8C90-AC46118216AD}" emma:medium="tactile" emma:mode="ink">
                <msink:context xmlns:msink="http://schemas.microsoft.com/ink/2010/main" type="inkWord" rotatedBoundingBox="23429,11859 24075,11813 24104,12225 23458,12270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으</emma:literal>
                </emma:interpretation>
                <emma:interpretation id="interp52" emma:lang="ko-KR" emma:confidence="0">
                  <emma:literal>은</emma:literal>
                </emma:interpretation>
                <emma:interpretation id="interp53" emma:lang="ko-KR" emma:confidence="0">
                  <emma:literal>c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146.4108">9216-285 54,'0'0'69,"-10"0"1,10 0-1,-11 7-1,11-7-37,6 18-7,12-8-6,2 0-3,13-3-2,10-7-2,15-1-2,7-11-3,4-5-1,-1-10-2,-3-1-1,-4-4 1,-17-1-2,-11 2 1,-22 5-1,-15 7 1,-21 8 1,-19 11 2,-11 8 1,-13 14 1,1 8 1,-3 5-2,6 5-6,12 5 0,13 0 0,21-2 0,16-7 0,17-1 0,19-10 0,16 0 0,8-11 0,13-4 0,-5-5-76,10-5-7,1-6-1,-12-12-5,-1-3-6</inkml:trace>
        </inkml:traceGroup>
        <inkml:traceGroup>
          <inkml:annotationXML>
            <emma:emma xmlns:emma="http://www.w3.org/2003/04/emma" version="1.0">
              <emma:interpretation id="{3C2CB706-CDA5-45DF-A3A9-6D03DFD2B389}" emma:medium="tactile" emma:mode="ink">
                <msink:context xmlns:msink="http://schemas.microsoft.com/ink/2010/main" type="inkWord" rotatedBoundingBox="24134,11754 24836,11704 24871,12199 24169,12249"/>
              </emma:interpretation>
              <emma:one-of disjunction-type="recognition" id="oneOf11">
                <emma:interpretation id="interp55" emma:lang="ko-KR" emma:confidence="0">
                  <emma:literal>서</emma:literal>
                </emma:interpretation>
                <emma:interpretation id="interp56" emma:lang="ko-KR" emma:confidence="0">
                  <emma:literal>새</emma:literal>
                </emma:interpretation>
                <emma:interpretation id="interp57" emma:lang="ko-KR" emma:confidence="0">
                  <emma:literal>m</emma:literal>
                </emma:interpretation>
                <emma:interpretation id="interp58" emma:lang="ko-KR" emma:confidence="0">
                  <emma:literal>써</emma:literal>
                </emma:interpretation>
                <emma:interpretation id="interp59" emma:lang="ko-KR" emma:confidence="0">
                  <emma:literal>세</emma:literal>
                </emma:interpretation>
              </emma:one-of>
            </emma:emma>
          </inkml:annotationXML>
          <inkml:trace contextRef="#ctx0" brushRef="#br0" timeOffset="6754.8119">10003-546 69,'2'17'86,"-2"7"-1,-2 4-4,-7 8-2,0 40-26,-4-33-27,1 2-6,-2-2-10,2-5-8,4-9-2,5-3 0,-1-8 0,4-10 0,0-8 0,12-6 0,0-7 0,4-10 0,-1-3 0,3-5 0,4-5 0,0 2-13,0 1 1,0 4 1,-1 2 3,1 9 3,-2 8 4,1 9 4,-2 4 1,-2 10 2,-2 7 0,0 4 0,-3 3 0,-3 0 0,-2-2-1,-5-1 0,0-5-2,-2-2-3,0-5 0,0-12 0,-7 8 0,7-8 0,-4-10 0,4-1 0,0-8 0,7-1 0,4-6 0,4-3-3,3 1-2,1 2 0,4-2 2,5 3 1,-2 6 2,0 6 2,-4 6 1,0 7 0,-2 3 1,-2 11 2,-7 6-6,-3 4 0,-1 4 0,-2 1 0,-2 5 0,-1-2 0,0 1 0,-2-4 0,6 1 0,1-6-43,1-1-37,6-3-2,-1-13-5,5-4-5,-2-9-2</inkml:trace>
        </inkml:traceGroup>
        <inkml:traceGroup>
          <inkml:annotationXML>
            <emma:emma xmlns:emma="http://www.w3.org/2003/04/emma" version="1.0">
              <emma:interpretation id="{2DD87767-A752-47F1-9A6B-5E6F950323C3}" emma:medium="tactile" emma:mode="ink">
                <msink:context xmlns:msink="http://schemas.microsoft.com/ink/2010/main" type="inkWord" rotatedBoundingBox="24928,11693 25973,11619 26010,12152 24965,12226"/>
              </emma:interpretation>
              <emma:one-of disjunction-type="recognition" id="oneOf12">
                <emma:interpretation id="interp60" emma:lang="ko-KR" emma:confidence="0">
                  <emma:literal>와</emma:literal>
                </emma:interpretation>
                <emma:interpretation id="interp61" emma:lang="ko-KR" emma:confidence="0">
                  <emma:literal>다</emma:literal>
                </emma:interpretation>
                <emma:interpretation id="interp62" emma:lang="ko-KR" emma:confidence="0">
                  <emma:literal>대</emma:literal>
                </emma:interpretation>
                <emma:interpretation id="interp63" emma:lang="ko-KR" emma:confidence="0">
                  <emma:literal>…</emma:literal>
                </emma:interpretation>
                <emma:interpretation id="interp64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7347.6129">11411-502 58,'0'0'78,"-18"9"0,-1 9-2,-5 4-1,-5 23-25,1-14-29,-6 2-3,3 1-4,0-3-4,7-2-3,3-7-4,9 3-7,1-12-7,9-5-23,2-8-17,7 0-26,3-7-2,-2-7-6,4-6-3</inkml:trace>
          <inkml:trace contextRef="#ctx0" brushRef="#br0" timeOffset="7612.8134">11225-350 49,'7'-11'69,"3"10"6,-10 1 1,15 4-2,-7 8-34,6 3-9,5 2-4,2 3-1,10-2-4,0-5-5,9-1-12,2-8-5,5-3 0,0-5 0,-4-7 0,0-9 0,-9-6 0,-5-6 0,-10-4 0,-6-2 0,-11-5 0,-2 1 0,-2 4 0,-12-2 0,3 10 0,-3 2 0,4 10 0,1 9-69,-1 2-17,10 7-1,0 0-5,14 3-5</inkml:trace>
          <inkml:trace contextRef="#ctx0" brushRef="#br0" timeOffset="7129.2125">10715-321 31,'0'0'82,"-12"3"-2,12-3-3,0 0-2,8 6-1,6-2-40,11-3-24,4-1-2,8 0 0,3-5 0,7-5-2,-2-3 0,2-4-1,-3-7-1,-7 0-1,-8-3-3,-11 0 0,-11 2 0,-11 8-2,-17 7 1,-11 6 1,-9 5 1,-6 14 1,-4 4-2,2 12 0,0 0 0,11 4 0,8 1 0,10 2 0,11 2 0,9-6 0,16 1 0,8-6 0,9-1 0,8-5 0,-2-9-8,5-4-73,5-6-2,-7-4-2,0-10-7,-6-11-3</inkml:trace>
        </inkml:traceGroup>
        <inkml:traceGroup>
          <inkml:annotationXML>
            <emma:emma xmlns:emma="http://www.w3.org/2003/04/emma" version="1.0">
              <emma:interpretation id="{F61EAA87-539E-4F3F-9608-6D8CAFA76CCE}" emma:medium="tactile" emma:mode="ink">
                <msink:context xmlns:msink="http://schemas.microsoft.com/ink/2010/main" type="inkWord" rotatedBoundingBox="25932,11479 26666,11427 26728,12301 25994,12353"/>
              </emma:interpretation>
              <emma:one-of disjunction-type="recognition" id="oneOf13">
                <emma:interpretation id="interp65" emma:lang="ko-KR" emma:confidence="0">
                  <emma:literal>t</emma:literal>
                </emma:interpretation>
                <emma:interpretation id="interp66" emma:lang="ko-KR" emma:confidence="0">
                  <emma:literal>七</emma:literal>
                </emma:interpretation>
                <emma:interpretation id="interp67" emma:lang="ko-KR" emma:confidence="0">
                  <emma:literal>£</emma:literal>
                </emma:interpretation>
                <emma:interpretation id="interp68" emma:lang="ko-KR" emma:confidence="0">
                  <emma:literal>亡</emma:literal>
                </emma:interpretation>
                <emma:interpretation id="interp69" emma:lang="ko-KR" emma:confidence="0">
                  <emma:literal>€</emma:literal>
                </emma:interpretation>
              </emma:one-of>
            </emma:emma>
          </inkml:annotationXML>
          <inkml:trace contextRef="#ctx0" brushRef="#br0" timeOffset="7924.8139">12165-846 27,'12'5'74,"-9"10"6,-2 14 2,-5 8-2,-8 3-22,-5 25-21,-6 9-2,4 7-7,-1 4-18,7-1-10,7-3 0,7-8 0,19-10 0,13-12 0,11-14 0,4-12 0,3-9 0,-1-13 0,-1-3 0,-10-10 0,-6-8-21,-10-2-63,-10-2-4,-8-1-2,-6-9 21,-7 1-1,-13-8 7</inkml:trace>
          <inkml:trace contextRef="#ctx0" brushRef="#br0" timeOffset="8002.8141">12339-329 24,'-43'-38'27,"0"-49"-48,-12 82-1</inkml:trace>
          <inkml:trace contextRef="#ctx0" brushRef="#br0" timeOffset="8127.6143">11738-513 1,'-21'0'88,"13"0"1,13 0-5,23 0-7,19-1 1,15 0-3,11 1-69,7 1-3,1 5-4,3-4-18,-43-2-55,34 0-3,-15-5-3,-4-3-6,-21-9-4</inkml:trace>
        </inkml:traceGroup>
      </inkml:traceGroup>
    </inkml:traceGroup>
    <inkml:traceGroup>
      <inkml:annotationXML>
        <emma:emma xmlns:emma="http://www.w3.org/2003/04/emma" version="1.0">
          <emma:interpretation id="{DC78FE8A-EBE8-4DF0-B815-21CBD9BA563E}" emma:medium="tactile" emma:mode="ink">
            <msink:context xmlns:msink="http://schemas.microsoft.com/ink/2010/main" type="paragraph" rotatedBoundingBox="14759,13761 26327,13340 26376,14679 14807,151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4985B4-95DC-428C-9602-D880F8C53BF3}" emma:medium="tactile" emma:mode="ink">
              <msink:context xmlns:msink="http://schemas.microsoft.com/ink/2010/main" type="line" rotatedBoundingBox="14759,13761 26327,13340 26376,14679 14807,15100"/>
            </emma:interpretation>
          </emma:emma>
        </inkml:annotationXML>
        <inkml:traceGroup>
          <inkml:annotationXML>
            <emma:emma xmlns:emma="http://www.w3.org/2003/04/emma" version="1.0">
              <emma:interpretation id="{DE70FD3F-1202-471E-8A24-CA4705C922DD}" emma:medium="tactile" emma:mode="ink">
                <msink:context xmlns:msink="http://schemas.microsoft.com/ink/2010/main" type="inkWord" rotatedBoundingBox="14773,14165 15801,14128 15835,15062 14807,15100"/>
              </emma:interpretation>
              <emma:one-of disjunction-type="recognition" id="oneOf14">
                <emma:interpretation id="interp70" emma:lang="ko-KR" emma:confidence="0">
                  <emma:literal>의</emma:literal>
                </emma:interpretation>
                <emma:interpretation id="interp71" emma:lang="ko-KR" emma:confidence="0">
                  <emma:literal>대</emma:literal>
                </emma:interpretation>
                <emma:interpretation id="interp72" emma:lang="ko-KR" emma:confidence="0">
                  <emma:literal>려</emma:literal>
                </emma:interpretation>
                <emma:interpretation id="interp73" emma:lang="ko-KR" emma:confidence="0">
                  <emma:literal>무</emma:literal>
                </emma:interpretation>
                <emma:interpretation id="interp74" emma:lang="ko-KR" emma:confidence="0">
                  <emma:literal>쿠</emma:literal>
                </emma:interpretation>
              </emma:one-of>
            </emma:emma>
          </inkml:annotationXML>
          <inkml:trace contextRef="#ctx0" brushRef="#br1" timeOffset="19141.2336">641 2390 17,'-30'21'53,"7"-5"10,1-1 6,6-4 2,30-2-33,-6-1-4,15-3 0,11-1 0,11-2-2,13-2-5,8-2-7,13-5-6,2-2-9,5 1-5,-8 0 0,1 1 0,-9 1 0,-9 0 0,-10 2 0,-14 4 0,-12-4 0,-6 4 0,-19 0 0,0 0 0,0 0 0,-8 4-12,8-4-68,-28-4-3,13 1-1,-10-12-7,7-3-3</inkml:trace>
          <inkml:trace contextRef="#ctx0" brushRef="#br1" timeOffset="18829.2331">776 2182 29,'-19'-8'72,"5"0"4,-2 0 1,2-1 0,0 4-33,5 0-11,9 5-8,0 0-8,0 0-5,0 0-2,20-5-3,6 5-4,13 0 1,9 0 0,10 0 2,7 0 0,5-4-1,2 1-3,-2-3 0,-4 1-2,-8 2 0,-11-2 0,-8 4-4,-9 1-1,-14 0-10,-7 4-27,-9 5-37,-11 1 1,-6-2-6,-10-2-2,0 2-1</inkml:trace>
          <inkml:trace contextRef="#ctx0" brushRef="#br1" timeOffset="19546.8343">969 1943 17,'-15'-11'65,"0"4"7,1-5-1,5 5 0,-2-39-29,11 46-15,0 0-5,0 0-8,0 0-4,13 1-2,9 9-2,7 1-2,13 0 1,6 2 1,7 1-1,4-3 0,7 3-1,-2 1-1,-1 3 0,-2 3-2,-13 4 2,-4 6 0,-16 4 1,-9 12 1,-16 6 0,-11 6 1,-16 8-1,-12 1 2,-9 1-1,-5 0 0,-2-5-6,1-6 0,5-9 0,5-11 0,12-9-38,6-10-39,8-11-5,15-8-1,-3-12-7,10-8-3</inkml:trace>
        </inkml:traceGroup>
        <inkml:traceGroup>
          <inkml:annotationXML>
            <emma:emma xmlns:emma="http://www.w3.org/2003/04/emma" version="1.0">
              <emma:interpretation id="{551206B2-2609-4E91-926E-B185A6291DC3}" emma:medium="tactile" emma:mode="ink">
                <msink:context xmlns:msink="http://schemas.microsoft.com/ink/2010/main" type="inkWord" rotatedBoundingBox="16135,14501 16862,14010 17285,14637 16559,15127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』</emma:literal>
                </emma:interpretation>
                <emma:interpretation id="interp77" emma:lang="ko-KR" emma:confidence="0">
                  <emma:literal>∞</emma:literal>
                </emma:interpretation>
                <emma:interpretation id="interp78" emma:lang="ko-KR" emma:confidence="0">
                  <emma:literal>~</emma:literal>
                </emma:interpretation>
                <emma:interpretation id="interp7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20358.0358">2212 2587 20,'-11'9'69,"0"1"5,0-3-2,2 0-1,-1-40-27,10 33-11,-10 6-7,10-6-5,0 0-3,0 0-4,0-12-3,0-4-1,6-9-1,-2-8-2,3-8-5,1-5 0,0-8-1,-1-2-1,2-4 0,0 0 1,-2 4-2,1 6 1,-2 9-1,1 8 0,-3 9-1,0 9 0,-4 15 2,15 8 1,-4 16 1,4 10 2,3 11 0,4 7-2,5 9-2,3 2 0,2-1 0,3-2 0,3-6 0,0-7 0,-1-13 0,2-6 0,0-13 0,-4-10 0,0-6 0,-6-12 0,-3-9 0,-5-6 0,-6-6 0,-6-5 0,-4-6 0,-5-3 0,-2-2 0,-5-1 0,-2 1 0,-2 2 0,0 1 0,1 9 0,2 2 0,1 10 0,1 5 0,4 6 0,2 15 0,0 0-44,0-21-15,8 25-24,-1 5-3,7 2-5,-3-2 2</inkml:trace>
        </inkml:traceGroup>
        <inkml:traceGroup>
          <inkml:annotationXML>
            <emma:emma xmlns:emma="http://www.w3.org/2003/04/emma" version="1.0">
              <emma:interpretation id="{68D983B2-61DF-445D-B204-532449852102}" emma:medium="tactile" emma:mode="ink">
                <msink:context xmlns:msink="http://schemas.microsoft.com/ink/2010/main" type="inkWord" rotatedBoundingBox="17205,14384 17632,14330 17667,14610 17241,14665"/>
              </emma:interpretation>
              <emma:one-of disjunction-type="recognition" id="oneOf16">
                <emma:interpretation id="interp80" emma:lang="ko-KR" emma:confidence="0">
                  <emma:literal>0</emma:literal>
                </emma:interpretation>
                <emma:interpretation id="interp81" emma:lang="ko-KR" emma:confidence="0">
                  <emma:literal>o</emma:literal>
                </emma:interpretation>
                <emma:interpretation id="interp82" emma:lang="ko-KR" emma:confidence="0">
                  <emma:literal>〇</emma:literal>
                </emma:interpretation>
                <emma:interpretation id="interp83" emma:lang="ko-KR" emma:confidence="0">
                  <emma:literal>O</emma:literal>
                </emma:interpretation>
                <emma:interpretation id="interp84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20654.4363">3041 2104 41,'0'18'77,"-2"3"3,-10 1 1,-2 3-5,2 2-34,5 4-4,1 0-4,6-4-10,11-6-9,10-5-12,18-5-3,5-10 0,7-3 0,6-11 0,-1-7 0,-5 0 0,-9-6 0,-10-2 0,-18-4 0,-14 4 0,-11 2 0,-18 0 0,-8 5 0,-6 1 0,0 9 0,-5 6-23,7 4-58,9 1-2,6 0-3,12 1-6,4 2-3</inkml:trace>
        </inkml:traceGroup>
        <inkml:traceGroup>
          <inkml:annotationXML>
            <emma:emma xmlns:emma="http://www.w3.org/2003/04/emma" version="1.0">
              <emma:interpretation id="{23CCA7EA-7FF3-45B8-93DD-C6CB4047A853}" emma:medium="tactile" emma:mode="ink">
                <msink:context xmlns:msink="http://schemas.microsoft.com/ink/2010/main" type="inkWord" rotatedBoundingBox="18080,13946 21237,13831 21271,14773 18114,14888"/>
              </emma:interpretation>
              <emma:one-of disjunction-type="recognition" id="oneOf17">
                <emma:interpretation id="interp85" emma:lang="ko-KR" emma:confidence="0">
                  <emma:literal>와</emma:literal>
                </emma:interpretation>
                <emma:interpretation id="interp86" emma:lang="ko-KR" emma:confidence="0">
                  <emma:literal>의</emma:literal>
                </emma:interpretation>
                <emma:interpretation id="interp87" emma:lang="ko-KR" emma:confidence="0">
                  <emma:literal>다</emma:literal>
                </emma:interpretation>
                <emma:interpretation id="interp88" emma:lang="ko-KR" emma:confidence="0">
                  <emma:literal>아</emma:literal>
                </emma:interpretation>
                <emma:interpretation id="interp89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21543.6378">3894 2217 59,'-16'15'75,"7"4"0,2-5-3,4 0-2,3 3-30,2-10-19,9 3 0,8-10-4,6-3-5,11-15-3,9-4-1,9-12-2,-1-6-2,4-5-2,-5-2-1,-3 0-1,-11 0-2,-9 5-2,-15 4 0,-13 5-1,-6 11-1,-17 10 1,-9 8 0,-9 7 1,-4 14 3,-8 13 4,1 8 2,-3 11 2,5 7 2,6 5 0,14 1 1,11 1 2,14-4-12,14-5 0,19-9 0,16-13 0,16-12 0,6-13 0,2-11 0,5-16 0,1-5 0,-3-15 0,-9-4 0,-4-4 0,-9-6 0,-7 2 0,-4-3 0,-12 2-13,-4 3-6,-8 2 1,-1 6 1,-10 4 5,0 7 2,-4 9 7,2 12 6,-2 10 7,0 0 2,9 18 1,-2 8 2,4 11-2,4 7 2,6 2-4,4 1-11,4 2 0,4-1 0,5-1 0,2-9 0,2-9 0,-1-3 0,-4-9 0,-1-5 0,-3-6 0,-5-9 0,-3-3-21,-3-5-61,-11-6-1,0-5-4,-10-6-7,3-2-1</inkml:trace>
        </inkml:traceGroup>
        <inkml:traceGroup>
          <inkml:annotationXML>
            <emma:emma xmlns:emma="http://www.w3.org/2003/04/emma" version="1.0">
              <emma:interpretation id="{AC87DC90-9620-46A4-AB73-3D58CC2CAAF3}" emma:medium="tactile" emma:mode="ink">
                <msink:context xmlns:msink="http://schemas.microsoft.com/ink/2010/main" type="inkWord" rotatedBoundingBox="18970,14830 19292,14069 19386,14109 19063,14869"/>
              </emma:interpretation>
              <emma:one-of disjunction-type="recognition" id="oneOf18">
                <emma:interpretation id="interp90" emma:lang="ko-KR" emma:confidence="0">
                  <emma:literal>,</emma:literal>
                </emma:interpretation>
                <emma:interpretation id="interp91" emma:lang="ko-KR" emma:confidence="0">
                  <emma:literal>1</emma:literal>
                </emma:interpretation>
                <emma:interpretation id="interp92" emma:lang="ko-KR" emma:confidence="0">
                  <emma:literal>/</emma:literal>
                </emma:interpretation>
                <emma:interpretation id="interp93" emma:lang="ko-KR" emma:confidence="0">
                  <emma:literal>I</emma:literal>
                </emma:interpretation>
                <emma:interpretation id="interp94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21793.2383">5141 1817 23,'-22'2'85,"-4"14"1,-5 12-2,0 13-6,-7 9 2,4 8-46,-3 11-8,2 10-11,1-2-15,6 0 0,6-10 0,7-7 0,5-10 0,9-15-38,1-7-40,7-19-4,7-9-3,-2-9-6,3-8-2</inkml:trace>
        </inkml:traceGroup>
        <inkml:traceGroup>
          <inkml:annotationXML>
            <emma:emma xmlns:emma="http://www.w3.org/2003/04/emma" version="1.0">
              <emma:interpretation id="{BBEC8B7D-5876-4601-B4BD-801A63DFF9B8}" emma:medium="tactile" emma:mode="ink">
                <msink:context xmlns:msink="http://schemas.microsoft.com/ink/2010/main" type="inkWord" rotatedBoundingBox="19373,14301 20019,14074 20211,14619 19564,14846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q</emma:literal>
                </emma:interpretation>
                <emma:interpretation id="interp97" emma:lang="ko-KR" emma:confidence="0">
                  <emma:literal>9</emma:literal>
                </emma:interpretation>
                <emma:interpretation id="interp98" emma:lang="ko-KR" emma:confidence="0">
                  <emma:literal>요</emma:literal>
                </emma:interpretation>
                <emma:interpretation id="interp99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22526.4394">5630 2047 35,'19'-14'48,"-5"-1"6,-13-2-24,12 0 4,-8-1-3,-5 1-4,0-2-3,-8 2-4,-6-1-6,-8 4 1,-4 2 0,-7 11 0,-4 1 4,-6 11 2,-2 12 1,-5 7 2,2 14 1,5 2-3,4 4-6,6 3-16,15-1 0,9-6 0,12-7 0,19-8 0,13-14 0,11-10 0,9-7 0,8-10 0,2-10 0,4-11 0,-5-6 0,-7-7 0,-8-2 0,-11-1-16,-10 2-4,-12 4 0,-13 3 5,-3 12 5,-11 9 7,-1 12 9,-9 5 9,0 15 5,2 9 0,-2 6 0,5 7-17,-1 4-3,6 5 0,2-1 0,6-3 0,1-1 0,4-1 0,3-8 0,8-4 0,1-8 0,5-2 0,2-8 0,9-7-22,2-3-60,-2-7-3,6-5-4,0-13-4,3 0-2</inkml:trace>
        </inkml:traceGroup>
        <inkml:traceGroup>
          <inkml:annotationXML>
            <emma:emma xmlns:emma="http://www.w3.org/2003/04/emma" version="1.0">
              <emma:interpretation id="{5B1F853B-9BF1-4AA0-97A4-2C720F9A07C9}" emma:medium="tactile" emma:mode="ink">
                <msink:context xmlns:msink="http://schemas.microsoft.com/ink/2010/main" type="inkWord" rotatedBoundingBox="20144,14341 21067,13822 21461,14522 20538,15041"/>
              </emma:interpretation>
              <emma:one-of disjunction-type="recognition" id="oneOf20">
                <emma:interpretation id="interp100" emma:lang="ko-KR" emma:confidence="0">
                  <emma:literal>나</emma:literal>
                </emma:interpretation>
                <emma:interpretation id="interp101" emma:lang="ko-KR" emma:confidence="0">
                  <emma:literal>난</emma:literal>
                </emma:interpretation>
                <emma:interpretation id="interp102" emma:lang="ko-KR" emma:confidence="0">
                  <emma:literal>아</emma:literal>
                </emma:interpretation>
                <emma:interpretation id="interp103" emma:lang="ko-KR" emma:confidence="0">
                  <emma:literal>닌</emma:literal>
                </emma:interpretation>
                <emma:interpretation id="interp10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22978.8404">6216 2013 77,'16'-17'82,"-6"5"-1,-10 12-3,-8 0 2,-13 9-20,-5 18-36,-10 8-6,1 7-7,1 2-11,8 1 0,8-6 0,12-2 0,11-6 0,17-8 0,13-12 0,12-8 0,10-3 0,6-13 0,6-7 0,3-9 0,-2-8 0,-1-8 0,-10-4 0,-5-7 0,-7-7 0,-10-5 0,-11-3 0,-8 2 0,-7-1 0,-5 8 0,-5 7 0,-1 13 0,-1 16 0,-5 18 0,-2 13 0,-2 20 0,5 20 0,-4 11 0,3 12 0,0 11 0,5 4 0,1-2 0,4-1 0,8-5 0,2-9 0,4-8 0,8-11 0,3-12 0,-3-12 0,5-7-10,-11-12-53,-20-4-26,15-14 0,-9-12-4,-6-3-3</inkml:trace>
          <inkml:trace contextRef="#ctx0" brushRef="#br1" timeOffset="23181.6407">6615 1960 3,'-34'-17'81,"1"2"-22,9 8 23,6 3-2,18 4 1,-4-14-3,13 8-54,13 1-7,11 4-11,7-1-6,7 0 0,4-3 0,4 4 0,-3-2 0,0 2-75,-3 1-6,-15-3-2,-4 0-4,-14-6-8,-4 0 5</inkml:trace>
        </inkml:traceGroup>
        <inkml:traceGroup>
          <inkml:annotationXML>
            <emma:emma xmlns:emma="http://www.w3.org/2003/04/emma" version="1.0">
              <emma:interpretation id="{4882F26D-B8C5-4CEA-90A9-5BC9EED18103}" emma:medium="tactile" emma:mode="ink">
                <msink:context xmlns:msink="http://schemas.microsoft.com/ink/2010/main" type="inkWord" rotatedBoundingBox="21973,14540 22281,13809 22875,14060 22566,14791"/>
              </emma:interpretation>
              <emma:one-of disjunction-type="recognition" id="oneOf21">
                <emma:interpretation id="interp105" emma:lang="ko-KR" emma:confidence="0">
                  <emma:literal>s</emma:literal>
                </emma:interpretation>
                <emma:interpretation id="interp106" emma:lang="ko-KR" emma:confidence="0">
                  <emma:literal>S</emma:literal>
                </emma:interpretation>
                <emma:interpretation id="interp107" emma:lang="ko-KR" emma:confidence="0">
                  <emma:literal>8</emma:literal>
                </emma:interpretation>
                <emma:interpretation id="interp108" emma:lang="ko-KR" emma:confidence="0">
                  <emma:literal>5</emma:literal>
                </emma:interpretation>
                <emma:interpretation id="interp10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23914.842">8357 1723 58,'13'-13'76,"-6"3"-1,-2-4-3,1 2-3,-35 3-33,29-1-10,0 10-11,-18-9-7,-2 9-1,-9 2-1,-10 5 0,-6 5 1,-6 3 1,-2 7 0,-2 2 0,5 1-2,7 1 0,12-3-3,13 0 0,12 0-2,14-2 0,20-1 0,16 0 0,15-1 0,7 3 0,7 3 1,-2 2-2,-4 2 0,-7 2 0,-15-3 0,-16 6 0,-22-3 0,-10-2 0,-23 3 0,-15-5 0,-12 0 0,-7-8 0,-8-2 0,1-4 0,-2-7 0,2-3 0,14-3 0,7-6-12,13-7-70,17 0-2,11-13-2,12 0-6,14-8-4</inkml:trace>
        </inkml:traceGroup>
        <inkml:traceGroup>
          <inkml:annotationXML>
            <emma:emma xmlns:emma="http://www.w3.org/2003/04/emma" version="1.0">
              <emma:interpretation id="{65A4980A-6E77-48A0-B35D-7BE7F27053DE}" emma:medium="tactile" emma:mode="ink">
                <msink:context xmlns:msink="http://schemas.microsoft.com/ink/2010/main" type="inkWord" rotatedBoundingBox="22692,14396 23113,13394 23773,13672 23352,14674"/>
              </emma:interpretation>
              <emma:one-of disjunction-type="recognition" id="oneOf22">
                <emma:interpretation id="interp110" emma:lang="ko-KR" emma:confidence="0">
                  <emma:literal>이</emma:literal>
                </emma:interpretation>
                <emma:interpretation id="interp111" emma:lang="ko-KR" emma:confidence="0">
                  <emma:literal>아</emma:literal>
                </emma:interpretation>
                <emma:interpretation id="interp112" emma:lang="ko-KR" emma:confidence="0">
                  <emma:literal>d</emma:literal>
                </emma:interpretation>
                <emma:interpretation id="interp113" emma:lang="ko-KR" emma:confidence="0">
                  <emma:literal>너</emma:literal>
                </emma:interpretation>
                <emma:interpretation id="interp11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24211.2425">8669 1874 51,'-3'36'84,"-12"4"0,-3 6-3,-1 1-2,5-4-30,8-2-8,9-10-15,15-14-10,15-10-16,11-7 0,7-9 0,-1-14 0,-3-7 0,-9-1 0,-10-3 0,-14-3 0,-14 5 0,-17 0 0,-11 3 0,-9 4 0,-7 9 0,-7 4 0,-1 8-45,6 4-34,5 3-4,11 4-2,5-3-7,14 3 0</inkml:trace>
          <inkml:trace contextRef="#ctx0" brushRef="#br1" timeOffset="24835.2436">9136 1339 16,'3'-39'57,"5"5"5,-8 2-3,1 18-21,-1 14 3,10 11 1,-5 21-1,-3 18 0,2 15-9,-4 19-3,0 12 2,-7 4-9,2 0-22,-5-1 0,2-11 0,1-8 0,1-12 0,3-15 0,3-10 0,0-15 0,3-8 0,5-11 0,-8-9 0,17 0 0,-13-6-43,0-10-39,11-4-3,-1-5-4,3-4-3,-3-8-1</inkml:trace>
        </inkml:traceGroup>
        <inkml:traceGroup>
          <inkml:annotationXML>
            <emma:emma xmlns:emma="http://www.w3.org/2003/04/emma" version="1.0">
              <emma:interpretation id="{FA76F8CD-E47B-4383-B418-A7DC88888AEE}" emma:medium="tactile" emma:mode="ink">
                <msink:context xmlns:msink="http://schemas.microsoft.com/ink/2010/main" type="inkWord" rotatedBoundingBox="23468,13993 24702,13324 25140,14132 23906,14801"/>
              </emma:interpretation>
              <emma:one-of disjunction-type="recognition" id="oneOf23">
                <emma:interpretation id="interp115" emma:lang="ko-KR" emma:confidence="0">
                  <emma:literal>₩</emma:literal>
                </emma:interpretation>
                <emma:interpretation id="interp116" emma:lang="ko-KR" emma:confidence="0">
                  <emma:literal>남</emma:literal>
                </emma:interpretation>
                <emma:interpretation id="interp117" emma:lang="ko-KR" emma:confidence="0">
                  <emma:literal>넌</emma:literal>
                </emma:interpretation>
                <emma:interpretation id="interp118" emma:lang="ko-KR" emma:confidence="0">
                  <emma:literal>÷</emma:literal>
                </emma:interpretation>
                <emma:interpretation id="interp119" emma:lang="ko-KR" emma:confidence="0">
                  <emma:literal>ㅂ</emma:literal>
                </emma:interpretation>
              </emma:one-of>
            </emma:emma>
          </inkml:annotationXML>
          <inkml:trace contextRef="#ctx0" brushRef="#br1" timeOffset="25428.0447">9395 1820 41,'19'-17'75,"-5"17"6,-4 7 0,-6 11-4,-4 11-33,0 9-5,-7 11-7,4 0-8,2-4-7,2-7-17,10-8 0,14-11 0,8-10 0,7-9 0,5-14 0,4-8 0,2-9 0,-6-4 0,-6-5 0,-12 1 0,-6 0-12,-11 6 2,-8 8 2,-3 7 4,-10 13 4,-4 5 6,-2 17 4,2 6 2,1 8-6,6 6-6,8 1 0,3-1 0,15-4 0,5-9 0,13-4 0,11-9 0,5-9 0,10-4 0,2-16 0,0-5 0,-3-8 0,-4-8 0,-8-10 0,-12-9 0,-8-4 0,-9-8 0,-12-5 0,-7-5 0,-2-4 0,-10 0 0,1 3 0,-2 10-7,1 8 3,1 11 1,1 17 4,2 19 4,7 16 3,-10 23-8,10 17 0,0 21 0,1 11 0,3 12 0,6 12 0,1-2 0,4 1 0,3-2 0,4-9 0,-2-14 0,0-11 0,5-12 0,-4-15 0,-1-32-16,-2-23-43,-8 20-27,0-7 0,-10-13-7,0-2-2</inkml:trace>
          <inkml:trace contextRef="#ctx0" brushRef="#br1" timeOffset="25630.845">10010 1724 67,'-27'-5'81,"9"-4"-1,13-5-2,8-6 0,17-3-2,7 5-57,22-1-3,4-1-5,10 6-6,6-3-5,4 8 0,-4-1-2,0 2-46,-3 8-30,-8 0-3,1 5-2,-9-4-9,-1 3-2</inkml:trace>
        </inkml:traceGroup>
        <inkml:traceGroup>
          <inkml:annotationXML>
            <emma:emma xmlns:emma="http://www.w3.org/2003/04/emma" version="1.0">
              <emma:interpretation id="{96575F01-D572-4A4E-95EC-EF4238203C09}" emma:medium="tactile" emma:mode="ink">
                <msink:context xmlns:msink="http://schemas.microsoft.com/ink/2010/main" type="inkWord" rotatedBoundingBox="25030,13700 26502,14013 26314,14893 24843,14581"/>
              </emma:interpretation>
              <emma:one-of disjunction-type="recognition" id="oneOf24">
                <emma:interpretation id="interp120" emma:lang="ko-KR" emma:confidence="0">
                  <emma:literal>÷</emma:literal>
                </emma:interpretation>
                <emma:interpretation id="interp121" emma:lang="ko-KR" emma:confidence="0">
                  <emma:literal>〇</emma:literal>
                </emma:interpretation>
                <emma:interpretation id="interp122" emma:lang="ko-KR" emma:confidence="0">
                  <emma:literal>∞</emma:literal>
                </emma:interpretation>
                <emma:interpretation id="interp123" emma:lang="ko-KR" emma:confidence="0">
                  <emma:literal>ⅲ</emma:literal>
                </emma:interpretation>
                <emma:interpretation id="interp124" emma:lang="ko-KR" emma:confidence="0">
                  <emma:literal>페</emma:literal>
                </emma:interpretation>
              </emma:one-of>
            </emma:emma>
          </inkml:annotationXML>
          <inkml:trace contextRef="#ctx0" brushRef="#br1" timeOffset="26925.6473">10613 2276 48,'0'0'72,"-15"13"3,15-13 1,0 0-3,0 0-34,0 0-11,7-11-6,7-6-5,1-4-5,6-5-5,1-4-4,6-8-1,1-2 0,3-4-1,-3-2-1,-1-2 1,-4 1 0,1 3 0,-7 2 0,-3 10 0,-6 5-2,-4 7 1,-4 9 0,-1 11 2,-8 21 2,-4 6 1,-1 12 0,-2 8 1,0 5 2,1 7-8,3 3 0,7-6 0,4-4 0,7-8 0,10-8 0,7-14 0,9-8 0,6-11 0,2-6 0,3-14 0,2-10 0,-2-5 0,-4-8 0,-4-3 0,-6-2-6,-8 1-6,-4 2 1,-7 4 1,-5 9 2,-6 5 3,0 15 5,-11 6 4,0 11 4,-2 15 0,-2 10 1,3 7 0,2 2 0,6 2-4,4 0-5,11-3 0,8-9 0,9-6 0,5-10 0,4-7 0,-3-6 0,0-4 0,-7-11 0,-6-6 0,-9-5 0,-9-4 0,-4-6 0,-12-1 0,-3-3 0,-1 2 0,1-1 0,5 2 0,5 4 0,6 2 0,10 7 0,8 3 0,6 7 0,7 5 0,2 6 0,3 2 0,-6 12 0,-1 8 0,-3 9 0,-5 4 0,-7 7 0,-3 2 0,-7-1 0,-2 1 0,0-3 0,-2-7 0,0-7 0,1-6 0,3-7 0,5-10 0,2-4 0,1-7 0,3-12 0,4-3 0,2-12 0,1-3 0,3-3 0,1-2 0,-1 1 0,0 6-4,-2 8 1,-1 5 4,-1 14 5,-2 8-6,1 7 0,-7 15 0,-3 7 0,1 6 0,-4 5 0,1 2 0,-2 0 0,1-2 0,1-4 0,0-3 0,2-5 0,1-8 0,-2-5 0,0-6 0,-9-9 0,11 7 0,-11-7 0,0-29-36,-4 21-48,-10-8-2,1-4-3,-6-10-3,1 0-1</inkml:trace>
          <inkml:trace contextRef="#ctx0" brushRef="#br1" timeOffset="27175.2477">10940 1476 67,'-31'-9'76,"14"0"-3,1 4-2,16 5-5,0 0-30,0 5-17,11-1-19,3-33-35,5 71-30,-3-33-3,4-2-6,-7-5-3,5-2 0</inkml:trace>
        </inkml:traceGroup>
      </inkml:traceGroup>
    </inkml:traceGroup>
    <inkml:traceGroup>
      <inkml:annotationXML>
        <emma:emma xmlns:emma="http://www.w3.org/2003/04/emma" version="1.0">
          <emma:interpretation id="{3D54EA2C-5AF0-4484-977E-8ADF43CC5F73}" emma:medium="tactile" emma:mode="ink">
            <msink:context xmlns:msink="http://schemas.microsoft.com/ink/2010/main" type="paragraph" rotatedBoundingBox="14144,15988 25587,15994 25586,17646 14143,17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366BDE-1CE5-4919-9353-483C2A7AB1BE}" emma:medium="tactile" emma:mode="ink">
              <msink:context xmlns:msink="http://schemas.microsoft.com/ink/2010/main" type="line" rotatedBoundingBox="14144,15988 25587,15994 25586,17646 14143,17639"/>
            </emma:interpretation>
          </emma:emma>
        </inkml:annotationXML>
        <inkml:traceGroup>
          <inkml:annotationXML>
            <emma:emma xmlns:emma="http://www.w3.org/2003/04/emma" version="1.0">
              <emma:interpretation id="{A880E449-DDB6-465A-BA6C-041596B33586}" emma:medium="tactile" emma:mode="ink">
                <msink:context xmlns:msink="http://schemas.microsoft.com/ink/2010/main" type="inkWord" rotatedBoundingBox="14686,15899 15253,16862 14498,17306 13931,16344"/>
              </emma:interpretation>
              <emma:one-of disjunction-type="recognition" id="oneOf25">
                <emma:interpretation id="interp125" emma:lang="ko-KR" emma:confidence="0">
                  <emma:literal>히</emma:literal>
                </emma:interpretation>
                <emma:interpretation id="interp126" emma:lang="ko-KR" emma:confidence="0">
                  <emma:literal>弓</emma:literal>
                </emma:interpretation>
                <emma:interpretation id="interp127" emma:lang="ko-KR" emma:confidence="0">
                  <emma:literal>킁</emma:literal>
                </emma:interpretation>
                <emma:interpretation id="interp128" emma:lang="ko-KR" emma:confidence="0">
                  <emma:literal>B</emma:literal>
                </emma:interpretation>
                <emma:interpretation id="interp129" emma:lang="ko-KR" emma:confidence="0">
                  <emma:literal>쿠</emma:literal>
                </emma:interpretation>
              </emma:one-of>
            </emma:emma>
          </inkml:annotationXML>
          <inkml:trace contextRef="#ctx0" brushRef="#br2" timeOffset="47221.2829">7 4348 0,'-38'23'63,"8"-5"3,3-4 1,14-4 0,13-10-1,0 0-44,18 12-4,16-12-1,7-1 2,10-3 0,9-6-2,6 1-3,3-1-2,-5 4-4,0-1-2,-8 4-3,-3 3-2,-11 0-1,-7 4-2,-6 0-3,-9 0-4,-6 0-1,-4-2-11,-9-34-24,-1 32-32,0 0 0,7-17-5,-11-3-1,1-2 9</inkml:trace>
          <inkml:trace contextRef="#ctx0" brushRef="#br2" timeOffset="46924.8824">112 4131 33,'-22'7'77,"0"-6"-1,7 1-5,-2-6-3,6-2-4,11 6-55,0 0-3,0 0-1,10-6 1,8 5 0,8-5 3,11-1 0,6-1 2,8 0-1,4 1-2,4-4-3,2 2-2,-3 5 0,-3 1-2,-8 0 0,-2 3-1,-10 0-2,-2 0-4,-12 0-8,-2 0-15,-19 0-15,-17-21-32,17 21-3,-11 7-3,0-1-3</inkml:trace>
          <inkml:trace contextRef="#ctx0" brushRef="#br2" timeOffset="47658.0836">154 3850 16,'-20'-7'49,"1"2"10,7 1 5,-2-4-33,14 8-4,-10-5-1,10 5-1,0 0-4,0 0-2,13 8-9,2-5-3,8 3-1,2 0 3,9 4-1,5 0-1,9 1-2,2 3 0,6 0-1,-2 7 0,0-2-2,0 5-1,-5-3 0,-2 9 1,-6 0 3,-3 7 1,-10 5 2,-11 6 1,-9 11 0,-9 4 1,-11 8 1,-12 3-1,-10 4-3,-10-2-2,-5-4-2,2-2-3,2-12-7,5-11-18,8-5-22,6-17-31,12-9-2,5-16-5,9-13-6</inkml:trace>
        </inkml:traceGroup>
        <inkml:traceGroup>
          <inkml:annotationXML>
            <emma:emma xmlns:emma="http://www.w3.org/2003/04/emma" version="1.0">
              <emma:interpretation id="{3DFAD177-F71D-4142-9F62-382BEB1C6D18}" emma:medium="tactile" emma:mode="ink">
                <msink:context xmlns:msink="http://schemas.microsoft.com/ink/2010/main" type="inkWord" rotatedBoundingBox="15937,16042 15990,16987 15366,17021 15314,16076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가</emma:literal>
                </emma:interpretation>
                <emma:interpretation id="interp132" emma:lang="ko-KR" emma:confidence="0">
                  <emma:literal>丹</emma:literal>
                </emma:interpretation>
                <emma:interpretation id="interp133" emma:lang="ko-KR" emma:confidence="0">
                  <emma:literal>几</emma:literal>
                </emma:interpretation>
                <emma:interpretation id="interp134" emma:lang="ko-KR" emma:confidence="0">
                  <emma:literal>크</emma:literal>
                </emma:interpretation>
              </emma:one-of>
            </emma:emma>
          </inkml:annotationXML>
          <inkml:trace contextRef="#ctx0" brushRef="#br2" timeOffset="48625.2852">1228 4079 6,'3'-21'46,"-1"-5"6,2 0 3,0 2-27,0 3 4,-1 1-4,-1 0-1,1 8-4,-1 5-6,-2 7-1,0 0-3,0 21 1,0 13 0,0 6-1,0 17-2,0 10 3,-5 11 1,0 4 0,-5 2-2,-1-5-5,-1-9-1,-2-6 0,-1-11-1,0-13 0,2-12-1,5-7 1,-2-12-1,10-9 0,-13-2-1,10-12-4,3-14 0,0-3 0,5-12 0,4-9-4,3-9-2,-1-7 0,4-8-1,0-3 1,2 0-1,-2 0 1,2 2 1,-2 6 1,3 8 1,0 11 0,-2 11 0,-1 12 1,3 15 1,0 14 2,-3 12 2,3 17 3,-3 14 2,3 12 1,-2 11 1,3 7 0,-3 7 0,0 2-4,-1-1-6,-2-5 0,0-7 0,-1-7 0,-2-9 0,-3-12 0,-3-7 0,1-9 0,0-10 0,-3-6 0,0 0-21,-2-9-33,0 0-27,0-9-3,-9-7-3,1-6-7,-8-10 5</inkml:trace>
          <inkml:trace contextRef="#ctx0" brushRef="#br2" timeOffset="48812.4857">1286 4465 32,'-18'10'76,"-1"0"-3,8-6-1,3-3-4,8-6 0,5-15-55,19 6-6,9-3-2,10 1-1,5-1-2,4 3-11,5-1-23,-4 6-35,3 0-4,-11 3-5,-1 3-4,-9-7 0</inkml:trace>
        </inkml:traceGroup>
        <inkml:traceGroup>
          <inkml:annotationXML>
            <emma:emma xmlns:emma="http://www.w3.org/2003/04/emma" version="1.0">
              <emma:interpretation id="{1F9B3106-240C-4CD9-9528-EDFA77CC6E86}" emma:medium="tactile" emma:mode="ink">
                <msink:context xmlns:msink="http://schemas.microsoft.com/ink/2010/main" type="inkWord" rotatedBoundingBox="16191,16471 16246,16889 15956,16928 15901,16509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D</emma:literal>
                </emma:interpretation>
                <emma:interpretation id="interp137" emma:lang="ko-KR" emma:confidence="0">
                  <emma:literal>Ⅱ</emma:literal>
                </emma:interpretation>
                <emma:interpretation id="interp138" emma:lang="ko-KR" emma:confidence="0">
                  <emma:literal>H</emma:literal>
                </emma:interpretation>
                <emma:interpretation id="interp139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49514.487">1715 4223 1,'0'0'48,"-10"-12"1,10 12 2,-3 20-22,3-20-4,0 0 3,0 0 0,5 25 2,2-1-1,-5 10 0,2 6 1,-2 3-2,-2 2-6,0-1-6,0-3-6,-2-7-2,0-7-1,-1-9 0,-3-5-1,6-13-1,0 0 1,0 0-2,-2-22 0,2-3-1,8-6-6,-1-7-2,4-6-3,3-2 1,4-3-1,1 5 0,1 3 1,4 4 2,-1 11 4,-1 9 2,0 13 4,-1 8 1,-4 15 1,-2 9 1,-6 8 0,0 9-1,-7 0 0,1-3-1,-3-2-1,0-4-5,-3-4 0,-1-7 0,2-7 0,-1-5-10,1-4-9,2-9-22,14 15-15,-14-15-26,7-20-2,1 0-4,-3-11 2</inkml:trace>
        </inkml:traceGroup>
        <inkml:traceGroup>
          <inkml:annotationXML>
            <emma:emma xmlns:emma="http://www.w3.org/2003/04/emma" version="1.0">
              <emma:interpretation id="{8A17E412-106E-484D-90CF-20E9CC0A641A}" emma:medium="tactile" emma:mode="ink">
                <msink:context xmlns:msink="http://schemas.microsoft.com/ink/2010/main" type="inkWord" rotatedBoundingBox="16008,17601 16360,16348 16921,16505 16569,17759"/>
              </emma:interpretation>
              <emma:one-of disjunction-type="recognition" id="oneOf28">
                <emma:interpretation id="interp140" emma:lang="ko-KR" emma:confidence="0">
                  <emma:literal>y</emma:literal>
                </emma:interpretation>
                <emma:interpretation id="interp141" emma:lang="ko-KR" emma:confidence="0">
                  <emma:literal>J</emma:literal>
                </emma:interpretation>
                <emma:interpretation id="interp142" emma:lang="ko-KR" emma:confidence="0">
                  <emma:literal>,</emma:literal>
                </emma:interpretation>
                <emma:interpretation id="interp143" emma:lang="ko-KR" emma:confidence="0">
                  <emma:literal>닝</emma:literal>
                </emma:interpretation>
                <emma:interpretation id="interp144" emma:lang="ko-KR" emma:confidence="0">
                  <emma:literal>님</emma:literal>
                </emma:interpretation>
              </emma:one-of>
            </emma:emma>
          </inkml:annotationXML>
          <inkml:trace contextRef="#ctx0" brushRef="#br2" timeOffset="49951.2875">2059 4258 38,'11'0'68,"-1"3"0,-7 14 4,0 5-3,32 9-38,-35 6-9,-1 3 1,1 2-5,4-6-2,7-4-5,7-9-2,8-7-1,7-12-2,9-6-1,2-16 1,1-7-3,-1-6-3,-1-5-5,-8-5-3,-6 1-4,-13-2-1,-5 4-1,-10-2 0,-1 10 2,0 3 2,-6 11 4,0 8 6,6 8 7,-10 11 3,8 18 3,2 12 1,-2 11 1,1 13 0,-2 8 0,3 10-2,-1 4-2,-1 4-3,-3 1-3,-2-8-1,-5-1-2,-6-9-2,-11-7 0,-7-8 0,-12-8 0,-6-9 0,-9-8-6,-6-9-11,-2-6-27,5-2-37,6-14 1,9-4-7,6-18-5,18-2 1</inkml:trace>
        </inkml:traceGroup>
        <inkml:traceGroup>
          <inkml:annotationXML>
            <emma:emma xmlns:emma="http://www.w3.org/2003/04/emma" version="1.0">
              <emma:interpretation id="{E0265C8E-3EF8-42F4-AE5F-BB4155A71518}" emma:medium="tactile" emma:mode="ink">
                <msink:context xmlns:msink="http://schemas.microsoft.com/ink/2010/main" type="inkWord" rotatedBoundingBox="17754,16050 19967,16052 19966,17038 17753,17036"/>
              </emma:interpretation>
              <emma:one-of disjunction-type="recognition" id="oneOf29">
                <emma:interpretation id="interp145" emma:lang="ko-KR" emma:confidence="0">
                  <emma:literal>B</emma:literal>
                </emma:interpretation>
                <emma:interpretation id="interp146" emma:lang="ko-KR" emma:confidence="0">
                  <emma:literal>’</emma:literal>
                </emma:interpretation>
                <emma:interpretation id="interp147" emma:lang="ko-KR" emma:confidence="0">
                  <emma:literal>'</emma:literal>
                </emma:interpretation>
                <emma:interpretation id="interp148" emma:lang="ko-KR" emma:confidence="0">
                  <emma:literal>$</emma:literal>
                </emma:interpretation>
                <emma:interpretation id="interp149" emma:lang="ko-KR" emma:confidence="0">
                  <emma:literal>궁</emma:literal>
                </emma:interpretation>
              </emma:one-of>
            </emma:emma>
          </inkml:annotationXML>
          <inkml:trace contextRef="#ctx0" brushRef="#br2" timeOffset="51012.0896">3570 3944 4,'-7'-22'46,"4"6"0,-2 4 8,5 12-25,0 0 5,-3 17 2,3 13-1,0 15-1,1 13-3,1 5 1,0 8-4,1 0-7,-3-2-7,0-8-4,0-3-2,0-13-2,-3-11-2,2-7-1,0-9 0,1-4-1,0-14 1,0 0-1,0 0 0,0-14-2,0-8-2,1-6-3,-1-7-5,1-10-6,-1-6-5,0-5-4,0-4-2,0-5 1,2 3 3,2-1 1,3 0 5,2 4 6,4 7 8,6 6 6,2 6 3,6 13 2,-2 7 1,7 12 1,0 10 3,-6 15-1,-3 11 1,-5 13-1,-6 10 1,-10 5 0,-4 3-1,-11 0-2,-11-2-1,-2-1-3,-6-7 0,-2-9-2,-2-5-1,7-11 0,4-4-2,7-8-1,9-5-3,9-7-3,0 0 0,22-2-1,1-4 0,13 3 0,8 0 1,4 3 4,1 3 2,-1 6 3,2 4 3,-10 6 0,-1 5 3,-12 0 0,-14 3 2,-10 0-2,-12 3 0,-16 1-1,-10-4-1,-6 1-2,-10-4-2,-1 3-4,-4-8-9,4 2-16,1-6-22,6-4-29,7-3-3,4-8-5,9-6-3</inkml:trace>
        </inkml:traceGroup>
        <inkml:traceGroup>
          <inkml:annotationXML>
            <emma:emma xmlns:emma="http://www.w3.org/2003/04/emma" version="1.0">
              <emma:interpretation id="{2D092DB2-0919-46BC-B460-4B4581D8D862}" emma:medium="tactile" emma:mode="ink">
                <msink:context xmlns:msink="http://schemas.microsoft.com/ink/2010/main" type="inkWord" rotatedBoundingBox="18215,16784 18606,16293 19026,16627 18635,17118"/>
              </emma:interpretation>
              <emma:one-of disjunction-type="recognition" id="oneOf30">
                <emma:interpretation id="interp150" emma:lang="ko-KR" emma:confidence="0">
                  <emma:literal>e</emma:literal>
                </emma:interpretation>
                <emma:interpretation id="interp151" emma:lang="ko-KR" emma:confidence="0">
                  <emma:literal>으</emma:literal>
                </emma:interpretation>
                <emma:interpretation id="interp152" emma:lang="ko-KR" emma:confidence="0">
                  <emma:literal>요</emma:literal>
                </emma:interpretation>
                <emma:interpretation id="interp153" emma:lang="ko-KR" emma:confidence="0">
                  <emma:literal>오</emma:literal>
                </emma:interpretation>
                <emma:interpretation id="interp15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51714.0908">4103 4428 4,'-8'4'55,"0"-2"6,8-2 0,-9 8 2,9-8-37,6 8-3,9-7-5,6 0-3,8-1-3,1-2-3,8-10-3,-2-2-2,8-8-1,2-3 0,-3-2-1,-6-3 1,-8-1 0,-3-5-1,-8 3-1,-3-4 0,-15 8-2,-3 0 1,-13 9-2,-10 3 0,-2 8 1,-9 9 3,-7 10 5,-2 12 3,-2 11 3,2 12 1,2 4 2,9 7 1,1 0-1,10 1-3,10-4-3,8-6-2,11-6-3,11-11-1,12-5 0,6-7-1,10-7-3,3-6 0,5-5-6,2-2-8,0-7-21,-3 1-43,-6-4-2,-1-2-6,-9-3-3,2-2-2</inkml:trace>
        </inkml:traceGroup>
        <inkml:traceGroup>
          <inkml:annotationXML>
            <emma:emma xmlns:emma="http://www.w3.org/2003/04/emma" version="1.0">
              <emma:interpretation id="{025D5DA8-AFAC-463A-8B41-C064F7BE11D4}" emma:medium="tactile" emma:mode="ink">
                <msink:context xmlns:msink="http://schemas.microsoft.com/ink/2010/main" type="inkWord" rotatedBoundingBox="18952,16943 18976,16454 19306,16470 19283,16960"/>
              </emma:interpretation>
              <emma:one-of disjunction-type="recognition" id="oneOf31">
                <emma:interpretation id="interp155" emma:lang="ko-KR" emma:confidence="0">
                  <emma:literal>s</emma:literal>
                </emma:interpretation>
                <emma:interpretation id="interp156" emma:lang="ko-KR" emma:confidence="0">
                  <emma:literal>S</emma:literal>
                </emma:interpretation>
                <emma:interpretation id="interp157" emma:lang="ko-KR" emma:confidence="0">
                  <emma:literal>’</emma:literal>
                </emma:interpretation>
                <emma:interpretation id="interp158" emma:lang="ko-KR" emma:confidence="0">
                  <emma:literal>&gt;</emma:literal>
                </emma:interpretation>
                <emma:interpretation id="interp159" emma:lang="ko-KR" emma:confidence="0">
                  <emma:literal>3</emma:literal>
                </emma:interpretation>
              </emma:one-of>
            </emma:emma>
          </inkml:annotationXML>
          <inkml:trace contextRef="#ctx0" brushRef="#br2" timeOffset="52104.0913">4900 4173 16,'-17'0'47,"-2"-4"5,1 4 4,3 7-29,0 2 2,1 6-3,3-4-2,4 5-3,4-2-2,2 5-1,1-5-4,11 0-3,8-1 0,3 1-1,10 1-1,1 3-1,3-1 0,2 3 0,-5 3 0,-8 1 2,-11 3-1,-10-1 0,-9 0 1,-15 1 0,-9-3-1,-11-1-2,-4-2-2,-4-5-1,7-3-2,2-4-5,7-1-9,8-8-20,8 0-44,15-8-2,2-7-5,19-1-6,-1-5 0</inkml:trace>
        </inkml:traceGroup>
        <inkml:traceGroup>
          <inkml:annotationXML>
            <emma:emma xmlns:emma="http://www.w3.org/2003/04/emma" version="1.0">
              <emma:interpretation id="{24AA5A6B-99A9-425E-B865-70C5AE6381B5}" emma:medium="tactile" emma:mode="ink">
                <msink:context xmlns:msink="http://schemas.microsoft.com/ink/2010/main" type="inkWord" rotatedBoundingBox="19885,16162 19976,16959 19233,17043 19142,16247"/>
              </emma:interpretation>
              <emma:one-of disjunction-type="recognition" id="oneOf32">
                <emma:interpretation id="interp160" emma:lang="ko-KR" emma:confidence="0">
                  <emma:literal>』</emma:literal>
                </emma:interpretation>
                <emma:interpretation id="interp161" emma:lang="ko-KR" emma:confidence="0">
                  <emma:literal>£</emma:literal>
                </emma:interpretation>
                <emma:interpretation id="interp162" emma:lang="ko-KR" emma:confidence="0">
                  <emma:literal>t</emma:literal>
                </emma:interpretation>
                <emma:interpretation id="interp163" emma:lang="ko-KR" emma:confidence="0">
                  <emma:literal>七</emma:literal>
                </emma:interpretation>
                <emma:interpretation id="interp164" emma:lang="ko-KR" emma:confidence="0">
                  <emma:literal>士</emma:literal>
                </emma:interpretation>
              </emma:one-of>
            </emma:emma>
          </inkml:annotationXML>
          <inkml:trace contextRef="#ctx0" brushRef="#br2" timeOffset="52540.8923">4981 4686 41,'15'0'60,"2"-9"3,5-6-2,40-6-28,-37-4-7,3-3-5,3-11-5,2 0-5,-3-9-4,-5-4-1,-2-9-2,-3-4-5,-7-2-1,-6 2-2,-3 5 0,-4 3 1,-4 5 0,0 15 1,-4 11 4,1 15 8,-3 11 5,4 13 6,-3 17 2,2 9 1,7 18-2,0 6-1,3 11-2,-1-1-5,7 3-4,-1-5-10,9-4 0,6-5 0,-2-14 0,5-9 0,6-10 0,5-8 0,3-12 0,1-5 0,4-4 0,-5-11-36,-40 11-25,41-11-21,-15-10-3,-4-5-5,-14-4-3</inkml:trace>
          <inkml:trace contextRef="#ctx0" brushRef="#br2" timeOffset="52774.8926">5134 4226 10,'-25'-1'59,"10"1"9,4 0 4,11 0-1,0 0-35,11-3-4,12-6-3,8-1-5,7-2-4,12-1-7,4-1-4,4 6-10,-2-5-19,2 9-49,-6 4-1,-6-2-7,-9 2-2,-14-5-5</inkml:trace>
        </inkml:traceGroup>
        <inkml:traceGroup>
          <inkml:annotationXML>
            <emma:emma xmlns:emma="http://www.w3.org/2003/04/emma" version="1.0">
              <emma:interpretation id="{AB9C2FE3-1C4E-4910-BDC0-86B3E36EFBE9}" emma:medium="tactile" emma:mode="ink">
                <msink:context xmlns:msink="http://schemas.microsoft.com/ink/2010/main" type="inkWord" rotatedBoundingBox="20994,15992 25587,15994 25586,17119 20993,17117"/>
              </emma:interpretation>
              <emma:one-of disjunction-type="recognition" id="oneOf33">
                <emma:interpretation id="interp165" emma:lang="ko-KR" emma:confidence="0">
                  <emma:literal>웨</emma:literal>
                </emma:interpretation>
                <emma:interpretation id="interp166" emma:lang="ko-KR" emma:confidence="0">
                  <emma:literal>해</emma:literal>
                </emma:interpretation>
                <emma:interpretation id="interp167" emma:lang="ko-KR" emma:confidence="0">
                  <emma:literal>돼</emma:literal>
                </emma:interpretation>
                <emma:interpretation id="interp168" emma:lang="ko-KR" emma:confidence="0">
                  <emma:literal>뤼</emma:literal>
                </emma:interpretation>
                <emma:interpretation id="interp169" emma:lang="ko-KR" emma:confidence="0">
                  <emma:literal>위</emma:literal>
                </emma:interpretation>
              </emma:one-of>
            </emma:emma>
          </inkml:annotationXML>
          <inkml:trace contextRef="#ctx0" brushRef="#br2" timeOffset="53679.6942">7127 4170 33,'11'-16'45,"-3"-7"5,-14 6-28,8-1 1,-1 3 0,-1 2 0,-11 3-4,-5 2-3,-4 6-1,-5 0-2,-6 2-3,-8 5 2,-1 6-2,-5 4 3,6 0-1,-2 1 0,6-1-1,6 0 1,14 3-2,7 3-2,14-2-3,17 3-3,10-2 0,14 6 0,5-2 0,5 4 1,-2-3 2,1 5 0,-12 0 2,-8 0 1,-14 4 1,-13 1 0,-11 2 0,-14-2 1,-12-1-1,-10-2-1,-4-2-2,-3-6-1,-3-3-2,5-5 0,3-7-3,3-4-3,8-1-7,0-6-16,9-6-23,26 4-29,-7-10-4,1-2-3,4-5-5,11 1 9</inkml:trace>
          <inkml:trace contextRef="#ctx0" brushRef="#br2" timeOffset="54022.8949">7457 4302 30,'-24'29'76,"2"5"2,-5 3-3,7-31-12,-4 36-24,10-3-4,12-3-10,3-7-10,14-11-6,18-12-5,13-6 0,9-14-1,1-11 0,1-7-1,-3-7-1,-14-1 1,-6 1-2,-22 4 1,-16 4-2,-16 6-2,-15 7-4,-10 13-6,-12 5-15,-1 10-16,-2 9-30,3 0-2,10 6-7,6-6 1</inkml:trace>
          <inkml:trace contextRef="#ctx0" brushRef="#br2" timeOffset="54646.896">7803 3795 36,'7'-28'45,"-5"2"3,20 4-30,-20 4 4,-2 18 6,0 0 7,10 21 3,-7 19 3,-3 19-2,0 12 0,0 16-2,-2 13-4,0 6-8,-3 0-10,0-4-5,-1-10-8,0-12-2,0-10 0,1-15 0,5-10 0,-3-11 0,3-7 0,0-10 0,0-6-4,0-11-10,8 2-20,-1-43-23,4 28-23,0-9-2,4-4-6,-2-15 0</inkml:trace>
        </inkml:traceGroup>
        <inkml:traceGroup>
          <inkml:annotationXML>
            <emma:emma xmlns:emma="http://www.w3.org/2003/04/emma" version="1.0">
              <emma:interpretation id="{C2C9EDE5-88AF-44E6-AE08-E6A18AFCD06A}" emma:medium="tactile" emma:mode="ink">
                <msink:context xmlns:msink="http://schemas.microsoft.com/ink/2010/main" type="inkWord" rotatedBoundingBox="22180,16516 23218,16020 23588,16794 22549,17290"/>
              </emma:interpretation>
              <emma:one-of disjunction-type="recognition" id="oneOf34">
                <emma:interpretation id="interp170" emma:lang="ko-KR" emma:confidence="0">
                  <emma:literal>내</emma:literal>
                </emma:interpretation>
                <emma:interpretation id="interp171" emma:lang="ko-KR" emma:confidence="0">
                  <emma:literal>뇌</emma:literal>
                </emma:interpretation>
                <emma:interpretation id="interp172" emma:lang="ko-KR" emma:confidence="0">
                  <emma:literal>늬</emma:literal>
                </emma:interpretation>
                <emma:interpretation id="interp173" emma:lang="ko-KR" emma:confidence="0">
                  <emma:literal>Ⅴ</emma:literal>
                </emma:interpretation>
                <emma:interpretation id="interp17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55286.497">8094 4234 54,'8'0'64,"-6"7"5,-2 11 1,18 8-29,-21 11-4,-4 5-4,-1 6-2,2-1-7,5 0-6,1-6-2,8-8-4,6-11-3,9-9-4,5-10-1,5-8 0,4-13-1,4-10-3,-2-6-3,0-4-5,-6-2-4,-4 1-1,-10 0 0,-4 6 0,-7 8 1,-5 9 3,-3 16 7,-8 0 6,-2 15 7,1 11 1,-1 8 1,0 7 1,5 2 0,5 2-2,4-4-3,10-2-1,8-7-3,8-4-5,6-13 0,5-9 0,7-6 0,3-15 0,6-11 0,-1-10 0,0-7 0,-1-11 0,-8-6 0,-6-6-9,-8-4-2,-5 1-3,-15-2-3,-7 1-2,-6 1 1,-7 3 3,-4 8 2,-4 4 2,0 12 2,1 6 4,4 14 4,0 11 7,10 11 6,-8 27 2,8 11 2,0 19 3,0 12-2,4 15 1,0 5-2,1 6-4,0-3-3,3-5-6,1-11-3,3-11 0,0-15-6,0-12-6,-3-17-9,2-10-27,8-8-32,-19-3-1,11-17-5,-12-9-2,-3-2 3</inkml:trace>
        </inkml:traceGroup>
        <inkml:traceGroup>
          <inkml:annotationXML>
            <emma:emma xmlns:emma="http://www.w3.org/2003/04/emma" version="1.0">
              <emma:interpretation id="{53909A19-B283-4C3C-9ADC-16A711C44C3A}" emma:medium="tactile" emma:mode="ink">
                <msink:context xmlns:msink="http://schemas.microsoft.com/ink/2010/main" type="inkWord" rotatedBoundingBox="23016,15838 25676,16560 25406,17551 22747,16829"/>
              </emma:interpretation>
              <emma:one-of disjunction-type="recognition" id="oneOf35">
                <emma:interpretation id="interp175" emma:lang="ko-KR" emma:confidence="0">
                  <emma:literal>없</emma:literal>
                </emma:interpretation>
                <emma:interpretation id="interp176" emma:lang="ko-KR" emma:confidence="0">
                  <emma:literal>址</emma:literal>
                </emma:interpretation>
                <emma:interpretation id="interp177" emma:lang="ko-KR" emma:confidence="0">
                  <emma:literal>瓜</emma:literal>
                </emma:interpretation>
                <emma:interpretation id="interp178" emma:lang="ko-KR" emma:confidence="0">
                  <emma:literal>止</emma:literal>
                </emma:interpretation>
                <emma:interpretation id="interp179" emma:lang="ko-KR" emma:confidence="0">
                  <emma:literal>丘</emma:literal>
                </emma:interpretation>
              </emma:one-of>
            </emma:emma>
          </inkml:annotationXML>
          <inkml:trace contextRef="#ctx0" brushRef="#br2" timeOffset="55504.8975">8619 4246 58,'-27'5'71,"14"-1"2,13-4-2,0 0-1,17-6-17,20 5-45,15-3 1,10-3 1,3-4 1,4 2-3,0-2-4,2 3-11,-13-4-21,-1-10-22,-3 17-19,-9 0-7,2 3-4,-6-5-4</inkml:trace>
          <inkml:trace contextRef="#ctx0" brushRef="#br2" timeOffset="56830.8998">9314 4748 12,'0'0'66,"-13"4"3,13-4-3,-8 0 3,8 0-35,0 0-4,4-9-8,7-2-9,7-11-4,4-3-1,8-8-3,-1-6-2,7-9-2,0 1 0,0-6-1,-6 2-1,-1 2 0,-7 0 0,-3 7 1,-6 3-1,-5 12 0,-5 10 0,-3 17 2,0 0 3,-7 17 3,-1 11 0,-2 11 2,-1 9 0,0 1 2,3 2-1,5-2 0,2-8-3,2 0-1,9-8-2,6-7 0,6-11-1,7-5 0,3-8-2,2-2 0,5-11-1,-2-5-2,4-5-4,-2-6-2,-2-4-6,-2-4-3,-2 1-3,-7-2 1,-3 4 2,-6 0 2,-5 8 5,-5 9 5,-7 15 11,0 0 5,-15 13 4,-1 15 1,-4 7-1,1 7-2,0 3 0,5-1-3,6-2-3,8-7-3,5-7 0,16-11-2,5-10 1,7-7-1,1-7 0,1-6-1,-5-8-2,-2-2-1,-9-5-4,-9-1-2,-9-1-4,-2 1-1,-10-1 0,-4-1 0,-3 3 1,1-1 1,5 6 2,2 0 3,9 2 1,1 3 2,9 4 2,9 3 4,4 6 5,7 5 3,2 3 2,2 11 2,-2 8 1,0 6 1,-7 8-1,-2 6-3,-5 1-5,-6 2-2,-1-7-3,-3-2-1,-2-6 0,1-8 1,1-7-3,1-10 0,4-5 0,1-5 0,2-8 0,4-6 0,3-5 0,4-4-13,2-7-5,4-2-4,-1 0-1,2-1 0,0 7 3,-1 0 3,-3 10 8,-1 7 9,-1 10 11,-6 5 6,-1 12 2,0 9 2,-2 5-1,-2 6-2,-2 1-3,3 5-3,0-1-3,8-2-6,4-5-3,0-4 0,8-8 0,3-3 0,2-6 0,-2-10 0,0 0 0,-6-7 0,-6-3 0,-5 0 0,-9 0-49,-13-5-32,-1 0-2,-18-4-5,-5-3-5,-13-7 0</inkml:trace>
          <inkml:trace contextRef="#ctx0" brushRef="#br2" timeOffset="57080.5003">9491 3754 36,'-1'16'51,"1"1"-7,1-5-14,9 2-29,-10-14-54,15 19-1,-15-19 2</inkml:trace>
          <inkml:trace contextRef="#ctx0" brushRef="#br2" timeOffset="59779.305">9500 3763 5,'0'0'43,"2"-10"3,-2 10 4,-4-9-30,4 9 2,-9-3 4,9 3 3,-16-4-2,16 4-2,-12 0-2,12 0-1,-15 7-4,7-2-3,-2 5-5,-1 2-2,-1 1-3,-1 3-1,2 1-1,-1 0 0,3-3-1,3-1 0,4-2 0,2-11-1,7 9 2,6-9 0,2-3 0,3-5 1,1-3 0,-1-2 0,-2-1-1,-1 1 0,-3 1-2,-7 3 1,-5 9-2,0 0 0,-8-6 0,-2 6 0,-4 7-1,-1 0 0,1 1 1,2 2-1,2-2 2,5 1-2,3 1-16,2-1-52,0-9-1,11 10-6,-11-10-2,12 0-4</inkml:trace>
        </inkml:traceGroup>
      </inkml:traceGroup>
    </inkml:traceGroup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6:48.17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56898CB-54A1-4F32-87A7-91F431D91627}" emma:medium="tactile" emma:mode="ink">
          <msink:context xmlns:msink="http://schemas.microsoft.com/ink/2010/main" type="writingRegion" rotatedBoundingBox="14903,4958 24475,4999 24471,6143 14898,6102"/>
        </emma:interpretation>
      </emma:emma>
    </inkml:annotationXML>
    <inkml:traceGroup>
      <inkml:annotationXML>
        <emma:emma xmlns:emma="http://www.w3.org/2003/04/emma" version="1.0">
          <emma:interpretation id="{7777E2C1-6C9A-4D9B-9CA6-2EB2754B8B0B}" emma:medium="tactile" emma:mode="ink">
            <msink:context xmlns:msink="http://schemas.microsoft.com/ink/2010/main" type="paragraph" rotatedBoundingBox="14903,4958 24475,4999 24471,6143 14898,61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78F7DA-15C8-4B8D-896E-D704DCFD07A0}" emma:medium="tactile" emma:mode="ink">
              <msink:context xmlns:msink="http://schemas.microsoft.com/ink/2010/main" type="line" rotatedBoundingBox="14903,4958 24475,4999 24471,6143 14898,6102"/>
            </emma:interpretation>
          </emma:emma>
        </inkml:annotationXML>
        <inkml:traceGroup>
          <inkml:annotationXML>
            <emma:emma xmlns:emma="http://www.w3.org/2003/04/emma" version="1.0">
              <emma:interpretation id="{C6B64EFF-4D55-4A50-8ACB-8D6590925F63}" emma:medium="tactile" emma:mode="ink">
                <msink:context xmlns:msink="http://schemas.microsoft.com/ink/2010/main" type="inkWord" rotatedBoundingBox="14902,5217 15877,5221 15873,6039 14899,6035"/>
              </emma:interpretation>
              <emma:one-of disjunction-type="recognition" id="oneOf0">
                <emma:interpretation id="interp0" emma:lang="ko-KR" emma:confidence="0">
                  <emma:literal>엽</emma:literal>
                </emma:interpretation>
                <emma:interpretation id="interp1" emma:lang="ko-KR" emma:confidence="0">
                  <emma:literal>업</emma:literal>
                </emma:interpretation>
                <emma:interpretation id="interp2" emma:lang="ko-KR" emma:confidence="0">
                  <emma:literal>괴</emma:literal>
                </emma:interpretation>
                <emma:interpretation id="interp3" emma:lang="ko-KR" emma:confidence="0">
                  <emma:literal>주</emma:literal>
                </emma:interpretation>
                <emma:interpretation id="interp4" emma:lang="ko-KR" emma:confidence="0">
                  <emma:literal>급</emma:literal>
                </emma:interpretation>
              </emma:one-of>
            </emma:emma>
          </inkml:annotationXML>
          <inkml:trace contextRef="#ctx0" brushRef="#br0">2156 1884 27,'-17'-4'74,"8"1"-3,-4 1-3,13 2-4,-9-5-3,9 5-50,0 0-4,13 4-2,1-2 3,8 4 3,8-1 0,8-3 1,9 1 1,8-1-1,7-2-2,2 0-3,5 0-3,0-4-1,0-3-1,-4 1-3,-7-1-4,-4-1-4,-10 0-10,-10 1-23,-5 6-10,-14 0 0,-15 1-2,0 0 1,-18 8 1,-11-1 3,-6 3 12,-12 2 27,-6 0 12,-3 2-1,-5 2 0,-1 4 0,-1-1-1,3 10 0,5-3 1,6 3-2,-1 1 0,21 3 53,3-7 5,8-5-4,4-1-2,14-6-2,7-1-1,18-6 1,14-3-3,-2-1-44,12 5-5,11-3 2,10-1 1,-3-4 0,1 3 1,-5-3-1,-5 0 2,-5-3-1,-8-1-5,-9 0-16,-3 1-51,-16 0-1,-4-3-5,-13-5-3,0-1-4</inkml:trace>
          <inkml:trace contextRef="#ctx0" brushRef="#br0" timeOffset="390.0007">2558 1779 17,'-25'-13'77,"3"0"-1,7 1-7,3 4-5,12 8-2,-10-6-44,10 6-15,13 7-4,2 5-6,5 1 4,7 4 4,3-3 3,8 0 1,4-1 1,5 0 0,2-1 0,2 2 1,4-3-2,-6 4-2,0 0-2,-9 2 0,-1 4 3,-13 6 1,-11 6 0,-12 5 1,-6 6 2,-18 7 2,-9 1 1,-8 1 0,-12 3-2,-1-3-2,1-7-1,3-3-4,3-9-11,13-5-32,10-1-36,9-13-1,12-6-6,0-9-4,26-4-4</inkml:trace>
        </inkml:traceGroup>
        <inkml:traceGroup>
          <inkml:annotationXML>
            <emma:emma xmlns:emma="http://www.w3.org/2003/04/emma" version="1.0">
              <emma:interpretation id="{04FC39A0-5361-4F78-AD8D-AE09CE7ADB39}" emma:medium="tactile" emma:mode="ink">
                <msink:context xmlns:msink="http://schemas.microsoft.com/ink/2010/main" type="inkWord" rotatedBoundingBox="16522,5198 17990,5318 17921,6158 16453,6037"/>
              </emma:interpretation>
              <emma:one-of disjunction-type="recognition" id="oneOf1">
                <emma:interpretation id="interp5" emma:lang="ko-KR" emma:confidence="0">
                  <emma:literal>데</emma:literal>
                </emma:interpretation>
                <emma:interpretation id="interp6" emma:lang="ko-KR" emma:confidence="0">
                  <emma:literal>되</emma:literal>
                </emma:interpretation>
                <emma:interpretation id="interp7" emma:lang="ko-KR" emma:confidence="0">
                  <emma:literal>와</emma:literal>
                </emma:interpretation>
                <emma:interpretation id="interp8" emma:lang="ko-KR" emma:confidence="0">
                  <emma:literal>대</emma:literal>
                </emma:interpretation>
                <emma:interpretation id="interp9" emma:lang="ko-KR" emma:confidence="0">
                  <emma:literal>댜</emma:literal>
                </emma:interpretation>
              </emma:one-of>
            </emma:emma>
          </inkml:annotationXML>
          <inkml:trace contextRef="#ctx0" brushRef="#br0" timeOffset="1263.602">3749 2192 82,'-15'4'87,"-2"-4"-5,9 0-8,-2-2-1,6-78-14,4 80-47,6 0-8,6 0-5,7 0 0,7 0 1,8-6 2,3-3 0,8-7 0,3-3 1,-1-6-1,-3-2 0,-2-1-1,-8-2 0,-6 0-2,-9 0-2,-11 2-1,-8 3-2,-9 4 0,-13 4-1,-9 5 1,-6 10 2,-7 3 1,-1 13 4,-4 8 1,0 12 3,3 10 3,10 8 0,3 11 0,10 3 0,8 5 0,9 1-1,10-3-1,14-7-2,10-7-4,5-11 0,8-15 0,7-15 0,6-14 0,3-10 0,-4-12 0,1-12 0,-3-4 0,0-11 0,-5-5 0,-8-3 0,-7 0-8,-8 6-8,-5-1 0,-4 8 3,-7 1 3,-3 10 5,-2 9 2,3 8 3,-3 4 3,-2 12 0,11 0 2,-2 8 1,6 12-2,3 4 1,9 7 1,8 6 2,7 3 1,7-1 0,4 0-1,4-4-3,5-4-5,1-5 0,-1-7 0,-5-9 0,-3-1 0,-10-6 0,-3-3-6,-15 24-46,-1-34-27,-4-4-3,-16-12-4,2 2-5,-10-10-1</inkml:trace>
          <inkml:trace contextRef="#ctx0" brushRef="#br0" timeOffset="1466.4026">4981 1809 18,'-29'27'84,"-7"7"2,0 13-5,-5 47-5,2-28-1,-1 13-24,2 4-43,1-1-3,8-5-3,4-9-5,10-9-10,-2-16-22,-17-13-39,35-10-1,7-17-6,9-4-4,-3-18-3</inkml:trace>
        </inkml:traceGroup>
        <inkml:traceGroup>
          <inkml:annotationXML>
            <emma:emma xmlns:emma="http://www.w3.org/2003/04/emma" version="1.0">
              <emma:interpretation id="{E984A1E4-C243-494C-951C-3D8A87AAE112}" emma:medium="tactile" emma:mode="ink">
                <msink:context xmlns:msink="http://schemas.microsoft.com/ink/2010/main" type="inkWord" rotatedBoundingBox="17931,5674 18408,5317 18778,5813 18301,6170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다</emma:literal>
                </emma:interpretation>
                <emma:interpretation id="interp12" emma:lang="ko-KR" emma:confidence="0">
                  <emma:literal>요</emma:literal>
                </emma:interpretation>
                <emma:interpretation id="interp13" emma:lang="ko-KR" emma:confidence="0">
                  <emma:literal>u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152.8038">5673 2135 31,'0'-17'77,"2"3"-3,-2-7-2,6 4-7,-5-7 1,2 1-53,0 5-7,-3-9-2,0 3 2,-6-2 2,-3 6 0,-7 0 1,-3 7-1,-8 8 2,-6 5 1,-5 18-2,-4 11-1,-2 14-2,-1 8 0,5 8 0,3 4 0,10 2-4,6-7-2,14-2 0,7-13 0,10-11 0,13-11 0,8-14 0,4-7 0,7-14 0,5-10 0,-1-10 0,-4-8 0,-5-5 0,-4 1 0,-5-1 0,-8 4 0,-5 8 0,-6 5 0,-4 9 0,-1 8 0,-4 13 0,0 0 0,0 22 0,0 2 0,2 2 0,3 9 0,-1 2 0,6 5 0,1-4 0,3-1 0,4-8 0,2-5-18,2-5-22,24-8-39,-21-9-2,4-2-5,-6-9-3,7-5 1</inkml:trace>
        </inkml:traceGroup>
        <inkml:traceGroup>
          <inkml:annotationXML>
            <emma:emma xmlns:emma="http://www.w3.org/2003/04/emma" version="1.0">
              <emma:interpretation id="{52925D79-7153-402A-922F-8975CEDA004D}" emma:medium="tactile" emma:mode="ink">
                <msink:context xmlns:msink="http://schemas.microsoft.com/ink/2010/main" type="inkWord" rotatedBoundingBox="18571,5452 19631,4929 19977,5630 18917,6153"/>
              </emma:interpretation>
              <emma:one-of disjunction-type="recognition" id="oneOf3">
                <emma:interpretation id="interp15" emma:lang="ko-KR" emma:confidence="0">
                  <emma:literal>나</emma:literal>
                </emma:interpretation>
                <emma:interpretation id="interp16" emma:lang="ko-KR" emma:confidence="0">
                  <emma:literal>₩</emma:literal>
                </emma:interpretation>
                <emma:interpretation id="interp17" emma:lang="ko-KR" emma:confidence="0">
                  <emma:literal>난</emma:literal>
                </emma:interpretation>
                <emma:interpretation id="interp18" emma:lang="ko-KR" emma:confidence="0">
                  <emma:literal>날</emma:literal>
                </emma:interpretation>
                <emma:interpretation id="interp1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2652.0047">6112 1970 63,'-3'-14'81,"-8"11"-2,-9 3-3,-1 15-4,-6 7-1,27 14-61,-17 5-5,-9 4 0,4 5 1,4-2 2,12-1 1,6-12 1,16-2 1,14-14-6,13-4-5,12-8 0,8-7 0,11-9 0,2-6 0,1-10 0,-2-6 0,-9-6 0,-9-8 0,-9-7 0,-10-5 0,-7-6 0,-9-7 0,-9-2-4,-4-1-3,-6 2 7,-2 7-5,-1 7 2,-7 8 3,-1 13 2,-5 13 1,4 14 0,-2 11 1,-2 18-4,2 12 5,2 13-3,0 14-2,2 10 0,2 7 0,5 4 0,3-5 0,9-2 0,3-7 0,5-8 0,2-10 0,1-10 0,0-10 0,2-8 0,-7-7-19,0-12-63,0-1-3,-10-14-2,-1-3-4,-10-8-2</inkml:trace>
          <inkml:trace contextRef="#ctx0" brushRef="#br0" timeOffset="2839.205">6509 2039 13,'-43'0'96,"6"-3"-1,8 3-7,7 0-4,22 0-3,4-10-27,28 8-54,15-6 0,11 3 0,8-3 0,7-1 0,6-3 0,-1 2 0,-12-5 0,-8 2-72,-8 2-11,-14-4-2,-10 1-5,-17-1-6</inkml:trace>
        </inkml:traceGroup>
        <inkml:traceGroup>
          <inkml:annotationXML>
            <emma:emma xmlns:emma="http://www.w3.org/2003/04/emma" version="1.0">
              <emma:interpretation id="{C94B8DE6-7B08-4531-8C29-AE85490FE781}" emma:medium="tactile" emma:mode="ink">
                <msink:context xmlns:msink="http://schemas.microsoft.com/ink/2010/main" type="inkWord" rotatedBoundingBox="20399,4982 24475,4999 24471,5960 20394,5942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5</emma:literal>
                </emma:interpretation>
                <emma:interpretation id="interp23" emma:lang="ko-KR" emma:confidence="0">
                  <emma:literal>g</emma:literal>
                </emma:interpretation>
                <emma:interpretation id="interp2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712.8066">7882 1980 1,'13'-7'58,"1"-3"7,-1-1 5,-2-2 0,23 2-30,-13 2-4,-14-2-4,-5 3-4,0-3-8,-2 11-6,-2-13-5,-10 7-5,-4 6-2,-8 0-3,-5 0 1,-5 7-1,-5 8 2,-4-3 0,-1 3 2,3 3-1,6 0 0,4-1 0,10 5 0,9-5 0,12 2 0,16 0-1,17 2 0,11-1 0,10 1 1,8 3-1,0-3-1,3 2 0,-7-2 0,-10 1 2,-11-3 1,-13 5 3,-13-1 0,-11 1 1,-17 1 2,-9-3-1,-11-1-8,-10-3 0,-8 2 0,-2-7 0,2-4 0,-1-1 0,6-5 0,6-3 0,11 0 0,3-5-41,8-8-39,22 0-4,2-3-3,16-1-6,4-5-2</inkml:trace>
        </inkml:traceGroup>
        <inkml:traceGroup>
          <inkml:annotationXML>
            <emma:emma xmlns:emma="http://www.w3.org/2003/04/emma" version="1.0">
              <emma:interpretation id="{4D3C26EA-1CEE-491A-B22F-793669EBE4EE}" emma:medium="tactile" emma:mode="ink">
                <msink:context xmlns:msink="http://schemas.microsoft.com/ink/2010/main" type="inkWord" rotatedBoundingBox="21098,5526 21435,5628 21344,5928 21007,5826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。</emma:literal>
                </emma:interpretation>
                <emma:interpretation id="interp2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4040.4071">8288 2090 22,'33'-8'66,"-8"8"4,-10 2-1,-12 15-3,-8 9-2,-13 3-41,-7 9-18,5-2 4,3 7 5,10-6-2,7-5 1,15-17-1,17-7-1,10-8 2,11-8-1,-2-7-1,0-8-1,-9-4-1,-9-1-9,-12-1 0,-14-2 0,-10 10 0,-16 1 0,-10 5 0,-4 2 0,-7 5 0,-6 2 0,6 6 0,2-3-13,5 2-36,15-2-30,7-7-3,11 0-4,10-14-3,14 0 1</inkml:trace>
        </inkml:traceGroup>
        <inkml:traceGroup>
          <inkml:annotationXML>
            <emma:emma xmlns:emma="http://www.w3.org/2003/04/emma" version="1.0">
              <emma:interpretation id="{662A9977-61CB-48C0-844A-97B227BF3130}" emma:medium="tactile" emma:mode="ink">
                <msink:context xmlns:msink="http://schemas.microsoft.com/ink/2010/main" type="inkWord" rotatedBoundingBox="21520,5030 21641,5866 21605,5872 21483,5035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Ⅰ</emma:literal>
                </emma:interpretation>
                <emma:interpretation id="interp33" emma:lang="ko-KR" emma:confidence="0">
                  <emma:literal>I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4321.2076">8695 1543 18,'11'0'65,"-6"6"-65,1 11 75,-3 11 2,1 14 0,1 15 2,1 8-56,1 11 1,-2 1-1,3-2 2,2 0-9,0-8-7,1-4-9,0-10 0,-4-10 0,2-7 0,-3-12 0,-2-6 0,-1-5 0,-3-13 0,1-27-41,-1 27-39,0-8-4,3-5-3,-3-9-5,4-4-3</inkml:trace>
        </inkml:traceGroup>
        <inkml:traceGroup>
          <inkml:annotationXML>
            <emma:emma xmlns:emma="http://www.w3.org/2003/04/emma" version="1.0">
              <emma:interpretation id="{2C234E26-B3DE-4BBD-ABA3-68ECE5E97989}" emma:medium="tactile" emma:mode="ink">
                <msink:context xmlns:msink="http://schemas.microsoft.com/ink/2010/main" type="inkWord" rotatedBoundingBox="21638,5363 22603,4898 22929,5576 21964,6041"/>
              </emma:interpretation>
              <emma:one-of disjunction-type="recognition" id="oneOf7">
                <emma:interpretation id="interp35" emma:lang="ko-KR" emma:confidence="0">
                  <emma:literal>에</emma:literal>
                </emma:interpretation>
                <emma:interpretation id="interp36" emma:lang="ko-KR" emma:confidence="0">
                  <emma:literal>여</emma:literal>
                </emma:interpretation>
                <emma:interpretation id="interp37" emma:lang="ko-KR" emma:confidence="0">
                  <emma:literal>₩</emma:literal>
                </emma:interpretation>
                <emma:interpretation id="interp38" emma:lang="ko-KR" emma:confidence="0">
                  <emma:literal>마</emma:literal>
                </emma:interpretation>
                <emma:interpretation id="interp3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4898.4086">8983 2000 46,'11'-6'76,"0"7"-1,-6 8 0,-2 11-3,-3 2 0,0 9-57,-3 2-7,3 4 5,0 1 1,3-7-2,8-2-1,6-11 1,3-8-2,7-8-10,0-4 0,3-12 0,-3-8 0,-1-5 0,-6-3 0,-3 2 0,-9 3 0,-2 1 0,-6 6 0,-2 9 0,2 9 0,-13 1 0,6 17 0,3 4 0,4 2 0,2 3 0,11 2 0,6-5 0,7-3 0,6-4 0,8-11 0,1-6 0,3-6 0,0-12 0,-4-5 0,-4-7 0,-5-11 0,-5-6 0,-11-6 0,-4-4 0,-7-12 0,-4-1 0,0-2 0,-3 4 0,-2 6 0,-2 7 0,1 10 0,1 11 0,2 18 0,3 16 0,0 0 0,-4 29 0,4 9 0,0 16 0,3 10 0,4 8 0,-2 6 0,8 1 0,2-3 0,3-6 0,-1-7 0,1-13 0,-1-11 0,1-10-22,-2-9-60,-16-20-3,10 0-4,-15-19-4,-6-3-2</inkml:trace>
          <inkml:trace contextRef="#ctx0" brushRef="#br0" timeOffset="5116.809">9314 1940 0,'-23'6'80,"3"-3"-1,20-3-2,-8 0-5,17 0-2,10-8 1,28 0-67,-1 3 2,6-1 1,10 1 1,4 1 0,6 0-2,2 4-11,-3 0-35,3 0-34,-16 1-3,0-1-5,-9 20 10,-10-25-18</inkml:trace>
        </inkml:traceGroup>
        <inkml:traceGroup>
          <inkml:annotationXML>
            <emma:emma xmlns:emma="http://www.w3.org/2003/04/emma" version="1.0">
              <emma:interpretation id="{B9EE8268-9CD0-4F16-8903-C89B237D0822}" emma:medium="tactile" emma:mode="ink">
                <msink:context xmlns:msink="http://schemas.microsoft.com/ink/2010/main" type="inkWord" rotatedBoundingBox="22809,4960 24572,5208 24448,6086 22685,5837"/>
              </emma:interpretation>
              <emma:one-of disjunction-type="recognition" id="oneOf8">
                <emma:interpretation id="interp40" emma:lang="ko-KR" emma:confidence="0">
                  <emma:literal>÷</emma:literal>
                </emma:interpretation>
                <emma:interpretation id="interp41" emma:lang="ko-KR" emma:confidence="0">
                  <emma:literal>∞</emma:literal>
                </emma:interpretation>
                <emma:interpretation id="interp42" emma:lang="ko-KR" emma:confidence="0">
                  <emma:literal>써</emma:literal>
                </emma:interpretation>
                <emma:interpretation id="interp43" emma:lang="ko-KR" emma:confidence="0">
                  <emma:literal>떠</emma:literal>
                </emma:interpretation>
                <emma:interpretation id="interp44" emma:lang="ko-KR" emma:confidence="0">
                  <emma:literal>뗘</emma:literal>
                </emma:interpretation>
              </emma:one-of>
            </emma:emma>
          </inkml:annotationXML>
          <inkml:trace contextRef="#ctx0" brushRef="#br0" timeOffset="6474.0114">9901 2338 56,'0'0'77,"-9"8"1,9-8 0,0 0-2,0 0-36,0 0-6,0 0-8,0 0-3,0 0-7,0 0-9,7-12-7,3-5 0,1-6 0,3-5 0,1-6 0,3-4 0,0-5 0,-5 1 0,1 1 0,-3 3 0,-3 2 0,-1 6 0,-2 8 0,-3 4-4,-2 9-2,0 9 0,0 6 2,0 11 1,0 11 1,0 6 0,3 8 4,3 6 1,3 6 1,8 0 1,1-3 0,6-6-1,4-5 0,5-11-4,0-14 0,6-10 0,-1-8 0,-2-11 0,-1-8 0,-1-6 0,-2-9 0,-7-3 0,-2 2 0,-8-2 0,-5 4 0,-3 1 0,-3 8 0,-4 3 0,-3 15 0,-5 7 0,-2 9 0,-2 14 0,-1 9-2,0 6 2,4 3 2,7 4-2,2 0 0,9-4 0,15-6 0,3-10 0,8-11 0,6-6 0,2-6 0,-2-5 0,-4-11 0,-2-2 0,-10-9 0,-10 1 0,-10-5 0,-5 0 0,-12-2 0,-5 1 0,-5-1 0,2 2 0,-1 4 0,3 1 0,7 3 0,5 2 0,8-2 0,10 3 0,10 5 0,3 4 0,5 6 0,5 5 0,3 9 0,-3 12 0,-2 9 0,-7 8 0,-2 4 0,-8 3 0,-2-1 0,-6-3 0,-4-3 0,-1-6 0,-2-5 0,1-11 0,-2-6 0,0-10 0,0 0 0,18 0 0,-5-9 0,3-8 0,3-10 0,6-5 0,5-4 0,2-1 0,1-1 0,0 5 0,-4 4 0,-2 7 0,1 11 0,-3 6 0,-3 5 0,0 12 0,-4 8 0,0 10 0,1 4 0,-1 5 0,0 3 0,2-1 0,4 2 0,-1-4 0,1-5 0,-1-10 0,2-2 0,-2-8 0,1-3 0,-5-5 0,-2-2 0,-8 9-22,-9-13-61,0-11-4,-9-5-2,-9-5-7,-14-10-2</inkml:trace>
          <inkml:trace contextRef="#ctx0" brushRef="#br0" timeOffset="6692.4118">10340 1550 6,'-20'-14'91,"0"1"-1,9 4-8,0 0-10,11 9-34,0 0-38,-14 20-77,8-1-5,-3-1-8,2-4-1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8:26.09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EBCAEC4-D950-4FD0-97FB-F267F8E7BDA9}" emma:medium="tactile" emma:mode="ink">
          <msink:context xmlns:msink="http://schemas.microsoft.com/ink/2010/main" type="writingRegion" rotatedBoundingBox="2273,2291 26144,2143 26159,4480 2287,4628"/>
        </emma:interpretation>
      </emma:emma>
    </inkml:annotationXML>
    <inkml:traceGroup>
      <inkml:annotationXML>
        <emma:emma xmlns:emma="http://www.w3.org/2003/04/emma" version="1.0">
          <emma:interpretation id="{CC6EA5AE-F9C5-4466-9476-8DCD5CE01E77}" emma:medium="tactile" emma:mode="ink">
            <msink:context xmlns:msink="http://schemas.microsoft.com/ink/2010/main" type="paragraph" rotatedBoundingBox="2273,2291 26144,2143 26159,4480 2287,46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FC2F7D-ADEB-4AA1-9E72-6D4B3E91AD2D}" emma:medium="tactile" emma:mode="ink">
              <msink:context xmlns:msink="http://schemas.microsoft.com/ink/2010/main" type="line" rotatedBoundingBox="2273,2291 26144,2143 26159,4480 2287,4628"/>
            </emma:interpretation>
          </emma:emma>
        </inkml:annotationXML>
        <inkml:traceGroup>
          <inkml:annotationXML>
            <emma:emma xmlns:emma="http://www.w3.org/2003/04/emma" version="1.0">
              <emma:interpretation id="{62324F6F-F4BC-4E1B-9F82-247C2BF14A7B}" emma:medium="tactile" emma:mode="ink">
                <msink:context xmlns:msink="http://schemas.microsoft.com/ink/2010/main" type="inkWord" rotatedBoundingBox="2279,3377 2463,3376 2464,3592 2281,3593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.</emma:literal>
                </emma:interpretation>
                <emma:interpretation id="interp3" emma:lang="ko-KR" emma:confidence="0">
                  <emma:literal>ㅇ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135 32 45,'0'0'70,"3"-6"-1,-3 6-3,-6-12-3,6 12-38,-11-10-13,11 10 0,0 0 0,-9-4-2,9 4-2,-13 0 0,5 5 0,-6 6 0,3 3-2,-7 3-2,9 4-2,-5 0-2,4 3 1,3-1-1,7-6 1,2-6 1,12-2 0,5-7 0,3-2 1,3-10 1,-2-3 1,2-3-1,-7-6 2,0 5 1,-10-2-1,-7 2 0,-2 7-1,-10 3-1,-6 4-1,-3 3 0,-4 10-3,-2 1-2,3 5 0,-1 1-1,8 6-8,1-1-21,9 3-44,10-4 0,4-6-5,10-5-5,2-5-2</inkml:trace>
        </inkml:traceGroup>
        <inkml:traceGroup>
          <inkml:annotationXML>
            <emma:emma xmlns:emma="http://www.w3.org/2003/04/emma" version="1.0">
              <emma:interpretation id="{A84BA533-5894-401E-8795-0DF0F129B879}" emma:medium="tactile" emma:mode="ink">
                <msink:context xmlns:msink="http://schemas.microsoft.com/ink/2010/main" type="inkWord" rotatedBoundingBox="3781,2793 4600,3607 3974,4236 3156,3422"/>
              </emma:interpretation>
              <emma:one-of disjunction-type="recognition" id="oneOf1">
                <emma:interpretation id="interp5" emma:lang="ko-KR" emma:confidence="0">
                  <emma:literal>않</emma:literal>
                </emma:interpretation>
                <emma:interpretation id="interp6" emma:lang="ko-KR" emma:confidence="0">
                  <emma:literal>압</emma:literal>
                </emma:interpretation>
                <emma:interpretation id="interp7" emma:lang="ko-KR" emma:confidence="0">
                  <emma:literal>뇌</emma:literal>
                </emma:interpretation>
                <emma:interpretation id="interp8" emma:lang="ko-KR" emma:confidence="0">
                  <emma:literal>솨</emma:literal>
                </emma:interpretation>
                <emma:interpretation id="interp9" emma:lang="ko-KR" emma:confidence="0">
                  <emma:literal>암</emma:literal>
                </emma:interpretation>
              </emma:one-of>
            </emma:emma>
          </inkml:annotationXML>
          <inkml:trace contextRef="#ctx0" brushRef="#br0" timeOffset="8860.8154">1490-509 31,'0'0'62,"4"-13"1,-4 13-4,0 0-1,1-11-42,-1 11-2,0 0-2,0 0-1,0 0-1,0 0 1,0 0 1,0 0 2,0 0 0,0-10-2,0 10-4,0 0-3,0 0-2,-8 0-1,8 0-2,-15 4-1,4 3-1,-3 7-1,-2-1 1,-4 1 0,0 4 1,-4 9 1,1 0 0,-3 3 0,3 9 1,3-6 1,3 8-1,3 0 0,9-1 0,1-1-1,4-6 0,11-3 0,3-7 0,8-2 0,1-11 2,6-3-1,0-5 1,10-4 0,-2-5 0,0-3 0,-3 0-1,0 1 0,-6 1-2,-5 3 0,-8 2 0,-6 3 0,-9 13 1,-2 8-1,-14 7 1,-6 10 0,-8 4 3,-6 6 0,0 6 1,-2 1 0,-1-1 0,6-2 0,8-7 0,7-5 0,9-6-1,9-6 0,5-8-1,15-7 1,9-12-1,6-6 1,9-7 1,2-8-4,6 2-5,-6-10-13,1 4-55,-2 0-1,-9-3-5,-6 8-6,-9-8-2</inkml:trace>
          <inkml:trace contextRef="#ctx0" brushRef="#br0" timeOffset="9594.0168">2059 40 32,'8'-8'49,"0"-1"1,-3-1 1,-4 1-36,-1 9 1,0-10 2,0 10 0,-6-6-1,-3 3 0,-5 3-1,0 0-2,-4 5 0,-2 0-4,-1 3-2,0 2-1,-1 6-1,-3 0-3,10-3-1,0 5 0,7-2-2,4 0 0,4 2 0,8 0 0,11-5 3,13-3-1,-2 8 1,9-8 1,1 6 0,1-2 1,-1-2 0,-7 5 4,-5 0 1,-13 6 1,-12-1 0,-7 6 1,-14-1 1,-8 4 0,-5 0-2,-3-3-4,-1-4-2,2-7-4,7-2-12,5-3-32,5-12-34,8-7-1,5-13-5,6 3-5,6-9-4</inkml:trace>
        </inkml:traceGroup>
        <inkml:traceGroup>
          <inkml:annotationXML>
            <emma:emma xmlns:emma="http://www.w3.org/2003/04/emma" version="1.0">
              <emma:interpretation id="{8E4249C7-BE08-43FB-B17F-3AFD70BA84AC}" emma:medium="tactile" emma:mode="ink">
                <msink:context xmlns:msink="http://schemas.microsoft.com/ink/2010/main" type="inkWord" rotatedBoundingBox="4291,3260 5159,2910 5482,3711 4614,4061"/>
              </emma:interpretation>
              <emma:one-of disjunction-type="recognition" id="oneOf2">
                <emma:interpretation id="interp10" emma:lang="ko-KR" emma:confidence="0">
                  <emma:literal>₩</emma:literal>
                </emma:interpretation>
                <emma:interpretation id="interp11" emma:lang="ko-KR" emma:confidence="0">
                  <emma:literal>卄</emma:literal>
                </emma:interpretation>
                <emma:interpretation id="interp12" emma:lang="ko-KR" emma:confidence="0">
                  <emma:literal>凸</emma:literal>
                </emma:interpretation>
                <emma:interpretation id="interp13" emma:lang="ko-KR" emma:confidence="0">
                  <emma:literal>ㅂ</emma:literal>
                </emma:interpretation>
                <emma:interpretation id="interp14" emma:lang="ko-KR" emma:confidence="0">
                  <emma:literal>也</emma:literal>
                </emma:interpretation>
              </emma:one-of>
            </emma:emma>
          </inkml:annotationXML>
          <inkml:trace contextRef="#ctx0" brushRef="#br0" timeOffset="9999.6176">2253 485 3,'14'18'74,"1"0"4,-4-9-3,6-9-3,-5-11-3,6-35-27,-3 17-38,7-6 2,4-10-1,-2-7-2,-1-5 0,-2-3-2,-2-3-3,-8-4-3,2-2-2,-12 2 0,-1 6-1,-1 7 3,-6 7 0,1 10 1,-2 11 0,0 17 5,-3 11 4,4 18 4,0 19 2,3 11-1,0 19 1,2 8 1,2 10 2,7 1-2,8-2-1,-1-7-4,5-9-2,2-12-2,4-14 0,0-11 1,0-14 1,-2-10-5,5-9 0,3-9-6,0-13-9,-4-4-27,-1-1-36,-2-8-4,-5 3-3,-11-4-5,-5 5-1</inkml:trace>
          <inkml:trace contextRef="#ctx0" brushRef="#br0" timeOffset="10264.818">2328 148 7,'-10'6'58,"10"-6"8,0 0 4,7-2 0,7 2-24,10-4-18,12-3-4,2-4 4,10 0-5,0 3-5,4-1-6,-1 4-2,3-4-7,-8 3-7,-9-1-15,0-7-25,-5 9-29,-8-4-4,0 1-5,-6-5-4,-2 4 8</inkml:trace>
          <inkml:trace contextRef="#ctx0" brushRef="#br0" timeOffset="10452.0184">3048 64 11,'2'27'82,"-1"6"2,-1 2-4,-3 6-3,-4-7-1,-39 7-41,43-8-16,2 3-8,1-9-4,0-4-3,0-8-2,4-6-5,-4-9-11,9-9-29,1-5-32,-3-14-1,2-4-7,-3-12-4,1-9-3</inkml:trace>
          <inkml:trace contextRef="#ctx0" brushRef="#br0" timeOffset="10592.4185">3015-129 0,'0'0'93,"-18"-17"1,18 17-8,-11 0-7,11 0-1,-9 4-9,7 9-83,1 0-30,1 5-36,10 4-1,-6-5-5,7 3-2,-4-3-4</inkml:trace>
        </inkml:traceGroup>
        <inkml:traceGroup>
          <inkml:annotationXML>
            <emma:emma xmlns:emma="http://www.w3.org/2003/04/emma" version="1.0">
              <emma:interpretation id="{7FA47B13-3D59-4EA3-8D3B-4046B88E9E0D}" emma:medium="tactile" emma:mode="ink">
                <msink:context xmlns:msink="http://schemas.microsoft.com/ink/2010/main" type="inkWord" rotatedBoundingBox="5523,3469 6148,3405 6182,3738 5558,3803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머</emma:literal>
                </emma:interpretation>
                <emma:interpretation id="interp17" emma:lang="ko-KR" emma:confidence="0">
                  <emma:literal>M</emma:literal>
                </emma:interpretation>
                <emma:interpretation id="interp18" emma:lang="ko-KR" emma:confidence="0">
                  <emma:literal>내</emma:literal>
                </emma:interpretation>
                <emma:interpretation id="interp19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11294.4198">3309 91 67,'-4'-5'82,"4"5"-4,-2 5-5,2 8-2,0 6-1,-27 7-64,27 3-8,0 9 0,0 1 2,1 4 2,-1-5 0,0-3 0,0-10 1,0-6 4,0-8 0,0-11 1,0 0-1,14-18-1,-4-8-2,2-5-2,0-4-4,4-8-4,0-1 0,3 3-1,-1 3 0,-1 6 2,1 11 1,-2 6 4,2 11 1,0 6 3,-3 15 2,0 8 0,-4 6 1,2 2-1,-2 2 1,-3 3-1,-2-3-1,1-4-1,-2-9-1,1-5-3,-2-6 0,-4-11 0,0 0 0,12-10 0,-6-8 0,-2-10 0,1-4 0,4-4 0,-1-4 0,4 0 0,-1 6 0,3 2 0,0 2 0,1 12 0,3 8 0,-2 8 0,1 4 0,-1 8 0,-2 11 0,0 2 0,-2 7 0,-2-2 0,-2 5 0,1-2 0,-2-4 0,-1-2 0,0-8-28,-1-6-52,8-1-4,-4-7-2,4-3-7,-2-8-2</inkml:trace>
        </inkml:traceGroup>
        <inkml:traceGroup>
          <inkml:annotationXML>
            <emma:emma xmlns:emma="http://www.w3.org/2003/04/emma" version="1.0">
              <emma:interpretation id="{A4428F9E-99E2-4880-9707-B0343D576304}" emma:medium="tactile" emma:mode="ink">
                <msink:context xmlns:msink="http://schemas.microsoft.com/ink/2010/main" type="inkWord" rotatedBoundingBox="6169,3498 6905,2870 7417,3470 6680,4098"/>
              </emma:interpretation>
              <emma:one-of disjunction-type="recognition" id="oneOf4">
                <emma:interpretation id="interp20" emma:lang="ko-KR" emma:confidence="0">
                  <emma:literal>다</emma:literal>
                </emma:interpretation>
                <emma:interpretation id="interp21" emma:lang="ko-KR" emma:confidence="0">
                  <emma:literal>와</emma:literal>
                </emma:interpretation>
                <emma:interpretation id="interp22" emma:lang="ko-KR" emma:confidence="0">
                  <emma:literal>d</emma:literal>
                </emma:interpretation>
                <emma:interpretation id="interp23" emma:lang="ko-KR" emma:confidence="0">
                  <emma:literal>나</emma:literal>
                </emma:interpretation>
                <emma:interpretation id="interp2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2090.0213">4231 233 42,'8'-9'69,"-8"-4"-1,6 5-3,-6-7-2,0 0-37,6 3-9,3-1-6,3-7-4,-6 2-1,3 1 4,-7-1 0,-2 4-1,-4 0 0,-10 11-1,-3 4 2,-6 15-1,-1 9-1,-3 3-3,1 9-1,2 0 0,2 7 0,7-7 1,3-5-1,9-3 0,6-12-1,9-7 1,7-10 0,5-2 1,3-15-2,1-4-1,1-4-2,-4-2 0,-3 2-1,-4 4-2,-7 5-2,-2 7 0,-9 9 2,0 0 1,10 17 1,-6-1 0,0 4 0,4 3 4,2-2 0,2-4 3,9-4-1,1-5 1,6-8 0,5-3 0,3-11-6,4-4 0,-2-7 0,1-7 0,-3-6 0,-3-7 0,-6-7-13,-13-5-10,-6-6-13,-8-5-6,-5-5-2,-6 5 3,-7 0 14,0 8 16,-3 5 12,5 12 9,2 12 12,4 17 6,10 14 5,-5 11 3,5 24-7,7 9-12,5 23-5,3 11 1,2 9 3,-1 3-1,4-1-10,-3-4-5,1-9 0,-1-10 0,-3-15 0,-3-19 0,0-5-26,27-14-53,-38-13-2,11-2-4,-11-19-5,0-5-3</inkml:trace>
          <inkml:trace contextRef="#ctx0" brushRef="#br0" timeOffset="12308.4216">4442 55 63,'-9'6'80,"9"-6"-2,4 0-6,16-7 0,7-9-3,9-1-65,10-2-2,1 2 0,6 2-2,-3-3-11,2 3-27,-2 5-32,-7-1-2,-1 3-5,-10 1-3,0 1-2</inkml:trace>
        </inkml:traceGroup>
        <inkml:traceGroup>
          <inkml:annotationXML>
            <emma:emma xmlns:emma="http://www.w3.org/2003/04/emma" version="1.0">
              <emma:interpretation id="{C3EF2F69-C2D2-4530-B62F-D9F91BED90F0}" emma:medium="tactile" emma:mode="ink">
                <msink:context xmlns:msink="http://schemas.microsoft.com/ink/2010/main" type="inkWord" rotatedBoundingBox="7475,3015 8899,3431 8612,4414 7188,3999"/>
              </emma:interpretation>
              <emma:one-of disjunction-type="recognition" id="oneOf5">
                <emma:interpretation id="interp25" emma:lang="ko-KR" emma:confidence="0">
                  <emma:literal>당</emma:literal>
                </emma:interpretation>
                <emma:interpretation id="interp26" emma:lang="ko-KR" emma:confidence="0">
                  <emma:literal>얩</emma:literal>
                </emma:interpretation>
                <emma:interpretation id="interp27" emma:lang="ko-KR" emma:confidence="0">
                  <emma:literal>장</emma:literal>
                </emma:interpretation>
                <emma:interpretation id="interp28" emma:lang="ko-KR" emma:confidence="0">
                  <emma:literal>뻠</emma:literal>
                </emma:interpretation>
                <emma:interpretation id="interp29" emma:lang="ko-KR" emma:confidence="0">
                  <emma:literal>떵</emma:literal>
                </emma:interpretation>
              </emma:one-of>
            </emma:emma>
          </inkml:annotationXML>
          <inkml:trace contextRef="#ctx0" brushRef="#br0" timeOffset="13572.0239">4980 375 4,'0'0'46,"0"0"-1,0 0 2,0 9-1,0-9-37,0 0 13,0 0 3,0 0 1,10 2-1,-4-10-1,-1-5 1,2-8-3,1-2-2,3-9-16,-1-2-7,2-6-6,-2 2 1,1 1-1,-4 3 1,1 3-1,-1 7 1,-3 3 1,-1 7 0,-3 14 3,0 0 2,0 0 0,0 0 0,-1 16 2,-2 1 1,-1 4 4,2 4 5,1 1 1,1 2 1,1 0 0,5-1 2,1-1-1,1-1-2,3-3-1,-1-6-1,1-2 0,1-4 0,3-4-2,0-6 1,3 0 0,0-10-1,3-4 0,-3-4-1,5-7-3,1-5-1,-1-2-1,-1-4 0,0 1-2,-1 4 0,-3 3-1,0 7-2,-5 4 0,3 12 2,-7 5 2,2 12 1,-5 8 2,-1 5 0,-3 8 1,0 5 3,-2-1-1,0 1 0,0-5-2,-1-5-1,1-4-3,0-2 0,0-10 0,0-12 0,0 0 0,0 0 0,6-6 0,-2-9 0,3-7 0,2-1 0,4-7 0,3 1-7,2-4-2,1 5 0,2-2 2,0 5 3,-1 3 2,0 6 2,-1 4 1,0 7 2,-5 9 0,0 2 3,0 11 0,-3 1-1,-2 7 1,0 4-1,-1 0-2,-1 0-3,0-5 0,1 2 0,2-9 0,-2-2 0,7-3-22,-3-8-55,2-4-3,4-7-2,-1-8-7,3-6-4</inkml:trace>
          <inkml:trace contextRef="#ctx0" brushRef="#br0" timeOffset="14367.6253">6228 79 20,'15'39'31,"-6"-39"-31,0-4 0,-9 4 0,11 13-33,-11-13 16,4-9 23,-4 9 17,0-53 18,0 53 31,-7-18-3,6 11-3,1 7-3,-7-14-41,5 5-10,1-1-9,1 10 0,-3-16 3,0 7-1,2 1 2,1 8 0,-8-16 0,1 8 0,-1 2-1,-3-1-1,-3 4-2,-5 2-1,-2 1 1,-4 8 2,2 7 1,-6 6 1,2 7 0,1 4 0,3-1 0,5 2 0,6 2-3,5-6 0,5-6-2,2-3 1,11-10-1,4-7 2,6-1-1,4-2 1,1-8-4,-1-3 0,-2 4 0,1 0 0,-4 6 0,-2 2-4,-4 11 1,-1 6 1,-1 9 0,0 11 0,4 9 1,1 9 1,1 13 0,0 2 1,0 1 0,-3-3 0,-4-5 0,-4-2 2,-7-9-1,-9-9 1,-9-15-1,-6-7-2,-6-5 0,-7-9 0,-3-2 0,-2-6 0,2-3 0,2-6 0,3-3 0,5-3 0,5-4 0,12 2 0,6-9 0,7 0 0,12-5 0,9 1 0,8-1 0,9-1 0,5 0 0,2 2 0,6 3 0,0 4 0,-1 2 0,-4-1 0,-5 5 0,-7 4 0,-5 3-11,-8-2-9,-9 3-22,-8-1-12,-9 1-26,-12 1-2,-12-7-2,-5 3-3</inkml:trace>
          <inkml:trace contextRef="#ctx0" brushRef="#br0" timeOffset="14632.8257">5217-98 85,'-15'-7'89,"15"7"-4,-12-10-9,12 10-6,-8-10-14,8 10-88,-29 1-42,25 7-4,4-8-6,-9 17-5,9-17 4</inkml:trace>
        </inkml:traceGroup>
        <inkml:traceGroup>
          <inkml:annotationXML>
            <emma:emma xmlns:emma="http://www.w3.org/2003/04/emma" version="1.0">
              <emma:interpretation id="{7AC46AA5-E491-4AD5-949A-DD1947C7F40C}" emma:medium="tactile" emma:mode="ink">
                <msink:context xmlns:msink="http://schemas.microsoft.com/ink/2010/main" type="inkWord" rotatedBoundingBox="9582,2772 13435,2748 13441,3662 9588,3686"/>
              </emma:interpretation>
              <emma:one-of disjunction-type="recognition" id="oneOf6">
                <emma:interpretation id="interp30" emma:lang="ko-KR" emma:confidence="0">
                  <emma:literal>으</emma:literal>
                </emma:interpretation>
                <emma:interpretation id="interp31" emma:lang="ko-KR" emma:confidence="0">
                  <emma:literal>오</emma:literal>
                </emma:interpretation>
                <emma:interpretation id="interp32" emma:lang="ko-KR" emma:confidence="0">
                  <emma:literal>응</emma:literal>
                </emma:interpretation>
                <emma:interpretation id="interp33" emma:lang="ko-KR" emma:confidence="0">
                  <emma:literal>C</emma:literal>
                </emma:interpretation>
                <emma:interpretation id="interp3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5880.8278">7349 210 42,'0'0'53,"0"9"4,0-9 7,0 0 6,0 0-48,0 0-1,7-1 1,2-15 4,0-1 0,4-9-4,0-6-7,7-11-8,-1-3-3,2-4-1,-3-8-2,-3 3-4,-3-3-5,-6-2-1,-4 4-2,-2 4 0,-8 0-1,-3 9 0,-3 9 1,-2 9 4,1 5 1,-3 16 4,0 10 4,0 16 5,0 12 2,0 17 4,-3 10 0,6 16 2,3 6 1,6 0-1,6-4-1,3-1-5,11-7-2,5-11-3,10-10 1,-1-15-1,5-11 1,3-9 0,1-7 0,1-8-5,0-11 0,-1-10 0,1-5 0,0-5 0,-4-9 0,0 1-9,-5 0 0,0 2 1,-5 5-1,-2 4 2,-4 5 1,-7 3 1,1 11 1,-12 9 2,8 0 1,-8 8 1,-4 10 0,-3 8 1,-2 5 0,5 4 1,1-1 1,4-1 2,10-6 1,9-8 0,8-10-1,8-9 2,4-9 0,0-10 2,-1-5-1,-6-7-8,-11-3 0,-7 0 0,-11-1 0,-8 5 0,-14-2 0,-4 11 0,-12 1 0,1 14 0,-7 3 0,4 6-8,-3 10-41,10 3-32,11 5-4,0-7-2,16 5-5,2-10 1</inkml:trace>
        </inkml:traceGroup>
        <inkml:traceGroup>
          <inkml:annotationXML>
            <emma:emma xmlns:emma="http://www.w3.org/2003/04/emma" version="1.0">
              <emma:interpretation id="{9EA16EFB-374D-40C3-9EA0-98C302C17ACC}" emma:medium="tactile" emma:mode="ink">
                <msink:context xmlns:msink="http://schemas.microsoft.com/ink/2010/main" type="inkWord" rotatedBoundingBox="10622,3630 10680,3175 11089,3228 11030,3683"/>
              </emma:interpretation>
              <emma:one-of disjunction-type="recognition" id="oneOf7">
                <emma:interpretation id="interp35" emma:lang="ko-KR" emma:confidence="0">
                  <emma:literal>C</emma:literal>
                </emma:interpretation>
                <emma:interpretation id="interp36" emma:lang="ko-KR" emma:confidence="0">
                  <emma:literal>c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0</emma:literal>
                </emma:interpretation>
                <emma:interpretation id="interp3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6317.6287">8566-43 23,'14'-17'62,"-6"2"7,-2-3-2,-3-3-2,-3 3-36,0 1-3,-6 6-5,-5-3-3,-4 8-1,-10 5-4,3 9 1,-7 14 1,3 8-2,-4 8-1,2 5-1,6 8 0,5 0-3,11 1-1,3-9-3,6-4 2,10-10-6,9-8 0,6-4 0,8-11 0,4-4-18,4-3-24,1-8-36,1-5-3,-2-3-4,4 1-6,-9-8 0</inkml:trace>
        </inkml:traceGroup>
        <inkml:traceGroup>
          <inkml:annotationXML>
            <emma:emma xmlns:emma="http://www.w3.org/2003/04/emma" version="1.0">
              <emma:interpretation id="{AB660978-FED5-42AA-9980-0BC1532DFAD3}" emma:medium="tactile" emma:mode="ink">
                <msink:context xmlns:msink="http://schemas.microsoft.com/ink/2010/main" type="inkWord" rotatedBoundingBox="10960,3349 11732,2799 12103,3319 11331,3869"/>
              </emma:interpretation>
              <emma:one-of disjunction-type="recognition" id="oneOf8">
                <emma:interpretation id="interp40" emma:lang="ko-KR" emma:confidence="0">
                  <emma:literal>여</emma:literal>
                </emma:interpretation>
                <emma:interpretation id="interp41" emma:lang="ko-KR" emma:confidence="0">
                  <emma:literal>아</emma:literal>
                </emma:interpretation>
                <emma:interpretation id="interp42" emma:lang="ko-KR" emma:confidence="0">
                  <emma:literal>안</emma:literal>
                </emma:interpretation>
                <emma:interpretation id="interp43" emma:lang="ko-KR" emma:confidence="0">
                  <emma:literal>난</emma:literal>
                </emma:interpretation>
                <emma:interpretation id="interp44" emma:lang="ko-KR" emma:confidence="0">
                  <emma:literal>과</emma:literal>
                </emma:interpretation>
              </emma:one-of>
            </emma:emma>
          </inkml:annotationXML>
          <inkml:trace contextRef="#ctx0" brushRef="#br0" timeOffset="16972.8298">9055-53 24,'0'-10'53,"0"10"1,-4-11 1,4 11 2,-15-3-35,1 3-1,-1 6 1,-7 1 2,1 7 1,-3 4 4,0 2-3,-2 6-4,5 3-4,1 1-6,5-2-3,6 1-3,7-2-1,3-9 0,13-5 0,8-7 0,3-6 0,6-11-1,0-5-1,-1-5-3,-3-4 0,-2 4 0,-8 1 0,-5 4 0,-4 8 0,-8 8-5,0 0 2,6 11-1,-6 4 1,3 0 1,2 4 2,4-4 4,4-2 0,5-8 2,3-1-3,4-4-3,4-9 0,1-4 0,3-5 0,-1-6 0,-3-1 0,2-4 0,-3-11 0,-5-5 0,-3-7 0,-4-6 0,-2-2 0,-7-4 0,-3 0 0,-4 1-7,-3 10 2,-4 9 2,0 13 1,-2 14 3,1 12 2,-2 17 1,3 17 1,1 15-1,2 15-4,4 7 0,0 5 0,4 4 0,5 0 0,5-11 0,2-3 0,2-9 0,3-15 0,-1-10 0,-2-10 0,3-16-35,-2-1-45,-8-12-4,2-8-3,-11-9-5,0 0-3</inkml:trace>
          <inkml:trace contextRef="#ctx0" brushRef="#br0" timeOffset="17175.63">9192-186 65,'-26'23'84,"2"-10"-3,15-2-4,9-11-3,8 7-1,15-20-53,9 9-18,13-3 1,2-4 1,4 2-1,4 2-2,-4 0-6,5-1-33,-5 6-36,-6-4-1,-2 4-6,-10-6-4,0 3-3</inkml:trace>
        </inkml:traceGroup>
        <inkml:traceGroup>
          <inkml:annotationXML>
            <emma:emma xmlns:emma="http://www.w3.org/2003/04/emma" version="1.0">
              <emma:interpretation id="{14AA18D9-5B90-413D-B35F-ECBDAC2F8635}" emma:medium="tactile" emma:mode="ink">
                <msink:context xmlns:msink="http://schemas.microsoft.com/ink/2010/main" type="inkWord" rotatedBoundingBox="12159,2727 13519,2886 13409,3828 12049,3668"/>
              </emma:interpretation>
              <emma:one-of disjunction-type="recognition" id="oneOf9">
                <emma:interpretation id="interp45" emma:lang="ko-KR" emma:confidence="0">
                  <emma:literal>∞</emma:literal>
                </emma:interpretation>
                <emma:interpretation id="interp46" emma:lang="ko-KR" emma:confidence="0">
                  <emma:literal>‘</emma:literal>
                </emma:interpretation>
                <emma:interpretation id="interp47" emma:lang="ko-KR" emma:confidence="0">
                  <emma:literal>÷</emma:literal>
                </emma:interpretation>
                <emma:interpretation id="interp48" emma:lang="ko-KR" emma:confidence="0">
                  <emma:literal>쇄</emma:literal>
                </emma:interpretation>
                <emma:interpretation id="interp49" emma:lang="ko-KR" emma:confidence="0">
                  <emma:literal>써</emma:literal>
                </emma:interpretation>
              </emma:one-of>
            </emma:emma>
          </inkml:annotationXML>
          <inkml:trace contextRef="#ctx0" brushRef="#br0" timeOffset="18298.8321">9827 254 50,'-5'14'83,"1"-1"-5,-2-2-2,6-11-3,0 0 2,-43 0-60,43-6-7,6-4-1,2-9-2,4-6 0,2-6-1,3-6-1,2-6-4,2-3-1,-3-3 0,2 1 0,-3 2 1,-1 6-1,-3 5 0,-4 9-1,-2 6 0,-4 11 1,-3 9 0,0 4-1,-3 16 0,-4 1 1,1 7 2,-1 4 2,4 7 1,0-4 1,3 1 0,7-2 2,7-6 0,5-2-1,5-4 0,7-7 1,0-8-2,2-6 0,0-2-2,3-12-2,-3-7-5,4-1-4,0-7-4,-1-4-4,-2-1 1,-3 1 1,-4 4 7,-9 2 6,3 4 3,-10 3 3,-11 19 4,0 0 4,0 0 0,-11 20 0,0 4-5,0 6-4,-3 6 0,3 1 1,1-1 1,8-6-1,2-1-1,8-8 1,6-5 1,3-10 1,1-5-6,3-2 0,-3-10 0,-4-6 0,-2-4 0,-4-2 0,-3-4 0,-3 0 0,-2-4 0,3 3-5,3 0-3,-1 2 2,6 2-1,3 2 2,4 4 2,3 6 3,3 7 1,0 5 3,-4 5 1,5 7 0,-5 11 1,-4 5 1,-5 6-1,-1-1-6,-5 0 0,1-6 0,-2 2 0,-1-5 0,-1-3 0,0-7 0,-2-14 0,5 12 0,-5-12 0,13-2 0,-6-12 0,2-3 0,1-7 0,4-3 0,-1 0 0,7-3-7,-1 4-2,0 0 2,3 10 4,-2 4 4,3 6 2,-5 6 0,3 6 2,-5 9 1,-3 6 0,-1 5-4,0 2-2,-2 5 0,-2 1 0,1-3 0,-1 2 0,2-8 0,-1-1 0,-1-8 0,-1-5 0,2-4 0,-9-7 0,16-2-25,-16 2-54,8-17-4,-6 3-5,-4-7-4,-2 1-4</inkml:trace>
          <inkml:trace contextRef="#ctx0" brushRef="#br0" timeOffset="18595.2327">10112-622 62,'-12'16'76,"-2"-1"-1,7 5-5,2-8-3,2-2 0,3 0-68,3-2 0,-2 2-7,1-1-25,-2-9-32,6 9-4,-6-9-5,9-9-3,-2-4 0</inkml:trace>
        </inkml:traceGroup>
        <inkml:traceGroup>
          <inkml:annotationXML>
            <emma:emma xmlns:emma="http://www.w3.org/2003/04/emma" version="1.0">
              <emma:interpretation id="{06B238FF-E413-4088-992E-4CB2644BD99C}" emma:medium="tactile" emma:mode="ink">
                <msink:context xmlns:msink="http://schemas.microsoft.com/ink/2010/main" type="inkWord" rotatedBoundingBox="14177,2818 16593,2803 16601,4085 14185,4100"/>
              </emma:interpretation>
              <emma:one-of disjunction-type="recognition" id="oneOf10">
                <emma:interpretation id="interp50" emma:lang="ko-KR" emma:confidence="0">
                  <emma:literal>(</emma:literal>
                </emma:interpretation>
                <emma:interpretation id="interp51" emma:lang="ko-KR" emma:confidence="0">
                  <emma:literal>1</emma:literal>
                </emma:interpretation>
                <emma:interpretation id="interp52" emma:lang="ko-KR" emma:confidence="0">
                  <emma:literal>C</emma:literal>
                </emma:interpretation>
                <emma:interpretation id="interp53" emma:lang="ko-KR" emma:confidence="0">
                  <emma:literal>!</emma:literal>
                </emma:interpretation>
                <emma:interpretation id="interp5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21169.2372">12090-518 35,'10'-11'62,"-10"1"4,0 10-1,0 0-3,0 0-37,2-10-2,-2 10-6,0 0-3,0-11-4,0 11 0,-5 0-3,-2 11-1,-7 5-1,0 14 0,-5 9 1,-3 10 2,-1 15 1,1 7 3,-3 11 0,5 0-1,3-1-2,7-2 0,7-7-3,5-7-2,10-12 0,9-7-1,8-14 0,4-6 0,1-7-3,1-8 0,-2-3 0,-6-4 0,-5-3 0,-5-1 0,-6 2-9,-11-2-37,0 0-32,0 0-3,-8-3-5,8 3-4,-21-16-2</inkml:trace>
        </inkml:traceGroup>
        <inkml:traceGroup>
          <inkml:annotationXML>
            <emma:emma xmlns:emma="http://www.w3.org/2003/04/emma" version="1.0">
              <emma:interpretation id="{09BE38D6-D212-4D18-88BB-6E5847C467CE}" emma:medium="tactile" emma:mode="ink">
                <msink:context xmlns:msink="http://schemas.microsoft.com/ink/2010/main" type="inkWord" rotatedBoundingBox="14921,2850 15633,3458 15203,3963 14490,3354"/>
              </emma:interpretation>
              <emma:one-of disjunction-type="recognition" id="oneOf11">
                <emma:interpretation id="interp55" emma:lang="ko-KR" emma:confidence="0">
                  <emma:literal>%</emma:literal>
                </emma:interpretation>
                <emma:interpretation id="interp56" emma:lang="ko-KR" emma:confidence="0">
                  <emma:literal>수</emma:literal>
                </emma:interpretation>
                <emma:interpretation id="interp57" emma:lang="ko-KR" emma:confidence="0">
                  <emma:literal>우</emma:literal>
                </emma:interpretation>
                <emma:interpretation id="interp58" emma:lang="ko-KR" emma:confidence="0">
                  <emma:literal>윽</emma:literal>
                </emma:interpretation>
                <emma:interpretation id="interp59" emma:lang="ko-KR" emma:confidence="0">
                  <emma:literal>ㅅ</emma:literal>
                </emma:interpretation>
              </emma:one-of>
            </emma:emma>
          </inkml:annotationXML>
          <inkml:trace contextRef="#ctx0" brushRef="#br1" timeOffset="21574.8379">12813-368 37,'0'0'67,"0"-11"0,0 11-4,-8-1-2,-7 2-35,4 15-2,-4 3-4,-3 8-2,-3 10-2,-1 7 3,-3 5 1,-5 1 1,3 3-3,-1-1-3,6-4-5,3-7-1,1 0-9,0-7 0,7-6 0,5-7 0,1-5 0,2-5 0,2-3 0,1-8 0,0 0-4,-3-5-35,-19-10-40,22-5-3,-3-6-4,-1-3-6,-4-4-2</inkml:trace>
          <inkml:trace contextRef="#ctx0" brushRef="#br1" timeOffset="21840.0384">12368-165 17,'-8'-12'74,"8"12"0,-10-10-5,10 10-4,0 0-2,3 6-42,5 12-11,9-4-2,4 11-2,5 0 4,7 4 2,7 1 3,1 4-1,5-5-1,-4-5-1,1 2-2,-7-4-1,-6-4-3,-4-2-3,-6-1-8,-9-5-11,-4-24-33,-7 14-30,2 4-1,-2-4-6,0-7-3,0-7-4</inkml:trace>
          <inkml:trace contextRef="#ctx0" brushRef="#br1" timeOffset="22323.639">13141 216 48,'0'0'70,"17"3"0,-17-3 0,12 18 1,-36-1-41,22 3-4,-1 4-1,-6 0-6,-2-2-3,-4 2 0,-2-1-4,1-6-3,-2-6-6,7 2-12,-3-6-32,-34-6-34,82-4-2,-33-15-5,6-2-5,3-12-4</inkml:trace>
        </inkml:traceGroup>
        <inkml:traceGroup>
          <inkml:annotationXML>
            <emma:emma xmlns:emma="http://www.w3.org/2003/04/emma" version="1.0">
              <emma:interpretation id="{C48C1EAA-BD61-4881-90D0-A9143633E81B}" emma:medium="tactile" emma:mode="ink">
                <msink:context xmlns:msink="http://schemas.microsoft.com/ink/2010/main" type="inkWord" rotatedBoundingBox="16167,3127 16178,4086 15785,4090 15774,3131"/>
              </emma:interpretation>
              <emma:one-of disjunction-type="recognition" id="oneOf12">
                <emma:interpretation id="interp60" emma:lang="ko-KR" emma:confidence="0">
                  <emma:literal>,</emma:literal>
                </emma:interpretation>
                <emma:interpretation id="interp61" emma:lang="ko-KR" emma:confidence="0">
                  <emma:literal>’</emma:literal>
                </emma:interpretation>
                <emma:interpretation id="interp62" emma:lang="ko-KR" emma:confidence="0">
                  <emma:literal>y</emma:literal>
                </emma:interpretation>
                <emma:interpretation id="interp63" emma:lang="ko-KR" emma:confidence="0">
                  <emma:literal>g</emma:literal>
                </emma:interpretation>
                <emma:interpretation id="interp64" emma:lang="ko-KR" emma:confidence="0">
                  <emma:literal>닝</emma:literal>
                </emma:interpretation>
              </emma:one-of>
            </emma:emma>
          </inkml:annotationXML>
          <inkml:trace contextRef="#ctx0" brushRef="#br1" timeOffset="22885.2402">13534-143 25,'11'-3'42,"-11"3"5,0 0 8,-27 7-30,21 3 3,2 10 3,1-5 0,-2 8 1,1-5-2,4-1-1,0 1-7,5-1-6,8-2-4,2-4-2,7-5-1,4-4 0,4-2 0,3-9-1,0-6-1,0-6-2,-1-7-2,-7-3-1,-2-1-1,-7 2-1,-4-2-1,-7 2 0,-2 7 0,-3 5-1,0 5-2,0 13 1,0 0-2,0 0 2,-4 22 0,4 7 1,1 9 0,5 10 3,1 11 2,1 7 1,3 5 1,0 2-1,0 0 0,-3-2 0,1-6-1,-5-5 1,-4-9 1,-3-4 1,-9-7 1,-6-8-7,-8-7 0,-5-6 0,-6 2 0,0-7 0,-2-2 0,-1-4 0,6 1 0,2-5-6,5-1-42,40-1-35,-25-6-1,6-4-4,4-8-5,9-4 2</inkml:trace>
        </inkml:traceGroup>
        <inkml:traceGroup>
          <inkml:annotationXML>
            <emma:emma xmlns:emma="http://www.w3.org/2003/04/emma" version="1.0">
              <emma:interpretation id="{CC79F134-0DF0-4700-B54D-A57277A06824}" emma:medium="tactile" emma:mode="ink">
                <msink:context xmlns:msink="http://schemas.microsoft.com/ink/2010/main" type="inkWord" rotatedBoundingBox="16588,3003 16606,3760 16363,3766 16346,3008"/>
              </emma:interpretation>
              <emma:one-of disjunction-type="recognition" id="oneOf13">
                <emma:interpretation id="interp65" emma:lang="ko-KR" emma:confidence="0">
                  <emma:literal>)</emma:literal>
                </emma:interpretation>
                <emma:interpretation id="interp66" emma:lang="ko-KR" emma:confidence="0">
                  <emma:literal>’</emma:literal>
                </emma:interpretation>
                <emma:interpretation id="interp67" emma:lang="ko-KR" emma:confidence="0">
                  <emma:literal>&gt;</emma:literal>
                </emma:interpretation>
                <emma:interpretation id="interp68" emma:lang="ko-KR" emma:confidence="0">
                  <emma:literal>]</emma:literal>
                </emma:interpretation>
                <emma:interpretation id="interp6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23322.041">14065-368 30,'18'0'66,"2"0"7,4 9-1,2 4-1,-5 6-34,12 11-3,1 9-4,-4 11-4,-6 12-5,-9 4-2,-9 3-2,-6 3-2,-13-5-15,-7 0 0,-5-8 0,-6-15 0,5-6 0,-1-13-28,3-8-54,10-7-3,2-10-2,8-12-8,-2-13-3</inkml:trace>
        </inkml:traceGroup>
        <inkml:traceGroup>
          <inkml:annotationXML>
            <emma:emma xmlns:emma="http://www.w3.org/2003/04/emma" version="1.0">
              <emma:interpretation id="{149ACF85-193A-40D9-B252-1003936FFD79}" emma:medium="tactile" emma:mode="ink">
                <msink:context xmlns:msink="http://schemas.microsoft.com/ink/2010/main" type="inkWord" rotatedBoundingBox="17729,3047 20031,3033 20040,4412 17738,4426"/>
              </emma:interpretation>
              <emma:one-of disjunction-type="recognition" id="oneOf14">
                <emma:interpretation id="interp70" emma:lang="ko-KR" emma:confidence="0">
                  <emma:literal>u</emma:literal>
                </emma:interpretation>
                <emma:interpretation id="interp71" emma:lang="ko-KR" emma:confidence="0">
                  <emma:literal>v</emma:literal>
                </emma:interpretation>
                <emma:interpretation id="interp72" emma:lang="ko-KR" emma:confidence="0">
                  <emma:literal>V</emma:literal>
                </emma:interpretation>
                <emma:interpretation id="interp73" emma:lang="ko-KR" emma:confidence="0">
                  <emma:literal>ⅴ</emma:literal>
                </emma:interpretation>
                <emma:interpretation id="interp7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0404.0709">15462-171 48,'6'-13'56,"-4"-6"3,1 5-1,-3 36-25,0-27-13,0-6 1,0 11-4,0 0-1,0 0-7,-5-3 0,5 3 1,-7 19 2,4 9-2,-1 14-1,2 2-2,1 11 1,1 2 2,4 5 1,5-7-3,2-2 0,2-19 1,2-8 2,3-10 1,3-11 0,0-6 0,1-13 0,1-10-8,1-6-4,3-8 0,-3-5 0,-1-1 0,-2 0 0,-3 2 0,-6 0 0,-1 5 0,-4-2 0,-3 12 0,-4 4 0,0 4 0,0-1 0,0 10 0,-4-4-7,4 14-33,0 0-12,0 0-31,8 7-3,0-7-3,9 6-3</inkml:trace>
        </inkml:traceGroup>
        <inkml:traceGroup>
          <inkml:annotationXML>
            <emma:emma xmlns:emma="http://www.w3.org/2003/04/emma" version="1.0">
              <emma:interpretation id="{9E7D7256-0D66-49E8-A838-5D493CB926E2}" emma:medium="tactile" emma:mode="ink">
                <msink:context xmlns:msink="http://schemas.microsoft.com/ink/2010/main" type="inkWord" rotatedBoundingBox="18190,3705 18235,3077 18511,3096 18467,3724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3</emma:literal>
                </emma:interpretation>
                <emma:interpretation id="interp78" emma:lang="ko-KR" emma:confidence="0">
                  <emma:literal>:</emma:literal>
                </emma:interpretation>
                <emma:interpretation id="interp7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0747.2714">16113-268 65,'12'-6'72,"-12"6"-3,12-13-4,-12 13-3,-41 13-42,26 5 0,-3 6-8,-5 6-5,-2 1-2,-1 4 0,1-1 1,7-4 0,8-4 0,10 1-3,8-7 0,17-8 0,8-3-1,3-1 1,4-1-2,-1 0 0,-5 0 2,-6 3 2,-9 4 0,-13 8 2,-11 5 1,-11 4 0,-13-1 2,-3 1 0,-4 0-4,1-5-2,3-4-7,3-10-11,10-6-24,9 13-31,10-27-10,12-14-4,9-7-5,9-7-4</inkml:trace>
        </inkml:traceGroup>
        <inkml:traceGroup>
          <inkml:annotationXML>
            <emma:emma xmlns:emma="http://www.w3.org/2003/04/emma" version="1.0">
              <emma:interpretation id="{3DFB1F76-28CA-4EA1-8DD8-FBA91358112E}" emma:medium="tactile" emma:mode="ink">
                <msink:context xmlns:msink="http://schemas.microsoft.com/ink/2010/main" type="inkWord" rotatedBoundingBox="18667,3040 18678,3694 18591,3696 18580,3042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ⅰ</emma:literal>
                </emma:interpretation>
                <emma:interpretation id="interp82" emma:lang="ko-KR" emma:confidence="0">
                  <emma:literal>j</emma:literal>
                </emma:interpretation>
                <emma:interpretation id="interp83" emma:lang="ko-KR" emma:confidence="0">
                  <emma:literal>9</emma:literal>
                </emma:interpretation>
                <emma:interpretation id="interp8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0981.272">16341-101 37,'18'-4'69,"-5"3"-1,-2 1 1,-6 10-3,-2 7 0,-3 0-54,-3 15-9,-5 5 3,2 3 4,-3 1 0,3 1-3,-3-4-1,4-1 0,1-9-1,2 0-3,-1-12-5,1 0-8,0-9-9,2-7-22,0 19-22,0-25-10,8-8-6,-7-11-3</inkml:trace>
          <inkml:trace contextRef="#ctx0" brushRef="#br0" timeOffset="41168.4723">16363-257 19,'-9'-20'91,"-5"1"-1,4 7-5,-1-2-5,3 6-2,-3 3-28,11 5-47,0 0-7,0 0-11,0 0-17,0 11-19,8 10-28,2-6-3,9 9-1,-2-9 0</inkml:trace>
        </inkml:traceGroup>
        <inkml:traceGroup>
          <inkml:annotationXML>
            <emma:emma xmlns:emma="http://www.w3.org/2003/04/emma" version="1.0">
              <emma:interpretation id="{160AFCA9-437B-4459-80BC-7C16CFE19F24}" emma:medium="tactile" emma:mode="ink">
                <msink:context xmlns:msink="http://schemas.microsoft.com/ink/2010/main" type="inkWord" rotatedBoundingBox="18788,3539 19187,3015 19457,3221 19058,3744"/>
              </emma:interpretation>
              <emma:one-of disjunction-type="recognition" id="oneOf17">
                <emma:interpretation id="interp85" emma:lang="ko-KR" emma:confidence="0">
                  <emma:literal>N</emma:literal>
                </emma:interpretation>
                <emma:interpretation id="interp86" emma:lang="ko-KR" emma:confidence="0">
                  <emma:literal>w</emma:literal>
                </emma:interpretation>
                <emma:interpretation id="interp87" emma:lang="ko-KR" emma:confidence="0">
                  <emma:literal>』</emma:literal>
                </emma:interpretation>
                <emma:interpretation id="interp88" emma:lang="ko-KR" emma:confidence="0">
                  <emma:literal>W</emma:literal>
                </emma:interpretation>
                <emma:interpretation id="interp8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41745.6732">16752-94 36,'0'0'73,"-7"-14"-2,7 14-4,0 0-1,-11 0-33,4 11-5,-1 12-9,-4 6-9,-1 6-4,-1 6 2,-1 1 2,-1-2-1,3 1-1,2-10-3,2-5 2,3-10 2,2-6 0,4-10 0,0 0-2,-6-7-2,6-9-1,5-8-3,0-6-2,1-6-2,2 0-2,0 3 0,0 2 0,1 2-1,-2 6 1,2 7 1,1 7 0,2 9 2,2 5-1,1 7 2,4 2-1,1 9 3,2 6 1,0-2 1,0 2-1,0-2 1,-3-7 3,1 1 2,-3-10 2,1-9 0,-4-5 2,-1-12-12,-4-8 0,-2-8 0,-4-7 0,-2-6 0,-1-2 0,-3-5 0,-1 5 0,-3 2 0,3 3 0,-3 3 0,5 9-22,-2 9-34,4 4-29,0 16 1,6-11-7,4 11-2</inkml:trace>
        </inkml:traceGroup>
        <inkml:traceGroup>
          <inkml:annotationXML>
            <emma:emma xmlns:emma="http://www.w3.org/2003/04/emma" version="1.0">
              <emma:interpretation id="{B52EF569-CB44-4CFD-B73D-F55E9E2F7B49}" emma:medium="tactile" emma:mode="ink">
                <msink:context xmlns:msink="http://schemas.microsoft.com/ink/2010/main" type="inkWord" rotatedBoundingBox="19989,3041 20112,4385 19613,4431 19490,3087"/>
              </emma:interpretation>
              <emma:one-of disjunction-type="recognition" id="oneOf18">
                <emma:interpretation id="interp90" emma:lang="ko-KR" emma:confidence="0">
                  <emma:literal>g</emma:literal>
                </emma:interpretation>
                <emma:interpretation id="interp91" emma:lang="ko-KR" emma:confidence="0">
                  <emma:literal>8</emma:literal>
                </emma:interpretation>
                <emma:interpretation id="interp92" emma:lang="ko-KR" emma:confidence="0">
                  <emma:literal>동</emma:literal>
                </emma:interpretation>
                <emma:interpretation id="interp93" emma:lang="ko-KR" emma:confidence="0">
                  <emma:literal>q</emma:literal>
                </emma:interpretation>
                <emma:interpretation id="interp9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42712.875">17426-94 12,'14'0'36,"-14"0"6,0 0-14,12 0 12,-12 0 3,0 0 0,8 0 1,-8 0 0,0 0-4,0 0-7,0 0-15,0 0-8,6-5-4,-6 5-3,0-10-1,0-2 0,0 1-1,0-5 1,1 1 0,1-7-1,-1 2 1,-1-5 1,0 4-1,0 3 0,-7 1-1,-4 7 1,-8 1 1,-5 8 0,-6 2 0,-2 10 0,-2 8 0,4 3-2,5 5 1,5 1-1,8 3 0,9-2-1,6-3 1,14-2 0,6-6 1,3-2 1,3-8 1,4-4 0,2-4-1,-4-2 0,0-3 1,-8-2-2,-1 1-2,-5 0 0,-3 2 0,-3 2 0,-2 2-4,-1 8 0,2 9 1,4 12 0,-2 10 0,3 11 1,3 13 3,0 15 0,0 10 1,-3 6 0,-6 5 1,-7-7-1,-2 0 0,-2-8 0,-9-9 2,-7-10-4,-6-16 0,-1-9 0,-2-16 0,-2-6 0,-1-11 0,-2-7 0,3-7 0,0-8 0,3-8 0,1-11 0,7-5 0,4-9 0,10-11 0,4-3 0,15-10 0,9-3 0,6-1 0,6 1 0,4 6 0,3 7 0,-1 11 0,-4 8 0,-7 10 0,-2 5 0,-5 15 0,-8 4 0,-2 2 0,-4 6-5,-10 1-38,15 0-36,-15 0 19,4 26-24,-4-26-4,0 0-2</inkml:trace>
        </inkml:traceGroup>
        <inkml:traceGroup>
          <inkml:annotationXML>
            <emma:emma xmlns:emma="http://www.w3.org/2003/04/emma" version="1.0">
              <emma:interpretation id="{B965F1F2-70E1-41F0-9638-215E97569F81}" emma:medium="tactile" emma:mode="ink">
                <msink:context xmlns:msink="http://schemas.microsoft.com/ink/2010/main" type="inkWord" rotatedBoundingBox="21358,2173 26144,2143 26159,4480 21373,4510"/>
              </emma:interpretation>
              <emma:one-of disjunction-type="recognition" id="oneOf19">
                <emma:interpretation id="interp95" emma:lang="ko-KR" emma:confidence="0">
                  <emma:literal>G</emma:literal>
                </emma:interpretation>
                <emma:interpretation id="interp96" emma:lang="ko-KR" emma:confidence="0">
                  <emma:literal>우</emma:literal>
                </emma:interpretation>
                <emma:interpretation id="interp97" emma:lang="ko-KR" emma:confidence="0">
                  <emma:literal>윽</emma:literal>
                </emma:interpretation>
                <emma:interpretation id="interp98" emma:lang="ko-KR" emma:confidence="0">
                  <emma:literal>음</emma:literal>
                </emma:interpretation>
                <emma:interpretation id="interp99" emma:lang="ko-KR" emma:confidence="0">
                  <emma:literal>두</emma:literal>
                </emma:interpretation>
              </emma:one-of>
            </emma:emma>
          </inkml:annotationXML>
          <inkml:trace contextRef="#ctx0" brushRef="#br0" timeOffset="43492.8764">19642-480 35,'23'-12'61,"-6"-4"5,-5 2-4,-12 14-2,0 0-43,4-17 0,-8 10-3,-10 4-3,-8 3 1,-5 4-1,-6 9 3,-7 7 2,-7 6 0,-5 10 0,-6 8-1,3 9-1,-2 12-3,5-2-1,3 9-1,8-3-4,9 0 0,13-9-2,9-3 0,10-9 1,16-9 0,8-9-4,12-14 0,10-5 0,9-10 0,1-1 0,9-8 0,-4-4 0,-2-4 0,-7-1 0,-3-1-36,-11 2-44,-10-2 20,-8 3-1,-14-6-1,-6 4 0,-11-1 1,-6 4 9,-16-2 34,0 5 44,-5 4-52</inkml:trace>
          <inkml:trace contextRef="#ctx0" brushRef="#br0" timeOffset="43836.077">19423 17 19,'-29'2'52,"5"-2"5,9 0 22,-1-2-3,16 2-5,-10-6 0,-18-1-56,38-1-8,20 3-5,9-4-3,8-1 1,8 2 1,3-1 0,3 0 0,-5 1-2,-1 3-4,-8 2-9,-14 2-9,-5 0-4,-12 0-3,-5-2-2,-11 3 1,0 0 2,0 0 5,-14-1 12,3 1 14,-4 7 11,1 7 7,-5 10 5,4 6 0,-2 4 2,6 9-4,-2 5 0,3 0-3,4 2-6,2-7-5,4-3-3,0-11-1,0-1-7,2-11-20,-2-1-46,7 10 5,-7-26-12,11 0-3,-6-7-5</inkml:trace>
        </inkml:traceGroup>
        <inkml:traceGroup>
          <inkml:annotationXML>
            <emma:emma xmlns:emma="http://www.w3.org/2003/04/emma" version="1.0">
              <emma:interpretation id="{EAFF8B1A-E129-4AE7-A090-A2BCD83FFC5C}" emma:medium="tactile" emma:mode="ink">
                <msink:context xmlns:msink="http://schemas.microsoft.com/ink/2010/main" type="inkWord" rotatedBoundingBox="22169,3609 22511,2741 22841,2871 22499,3740"/>
              </emma:interpretation>
              <emma:one-of disjunction-type="recognition" id="oneOf20">
                <emma:interpretation id="interp100" emma:lang="ko-KR" emma:confidence="0">
                  <emma:literal>P</emma:literal>
                </emma:interpretation>
                <emma:interpretation id="interp101" emma:lang="ko-KR" emma:confidence="0">
                  <emma:literal>p</emma:literal>
                </emma:interpretation>
                <emma:interpretation id="interp102" emma:lang="ko-KR" emma:confidence="0">
                  <emma:literal>8</emma:literal>
                </emma:interpretation>
                <emma:interpretation id="interp103" emma:lang="ko-KR" emma:confidence="0">
                  <emma:literal>『</emma:literal>
                </emma:interpretation>
                <emma:interpretation id="interp10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44553.6783">20137-291 38,'0'0'69,"6"-16"-5,-6 16 0,0 0 2,0-19-19,-4 40-25,0 19-3,-1 12-7,-1 7 2,1 7 4,2 3-3,-1-1-3,4-6-4,0-5-1,0-9-2,4-10-1,-1-10 0,1-9 1,-3-6 1,2 0 0,-3-13 0,0 0-6,0 0 0,0 0 0,-7-11 0,-1-3 0,1-3 0,-1-10 0,-1-4 0,0-6 0,0-4 0,4-8 0,-1-7 0,4-5 0,2-1-5,5-2-1,5-2 0,6 2 0,8 4 3,5 3-1,5 7 2,6 8 0,4 6 1,-2 9 1,4 16 1,-4 7 0,-2 7 0,-9 10 2,-4 15 0,-9 6 1,-10 6 1,-8 3 0,-11 0 1,-11-5 0,-13 2-6,-5-7 0,-4-3 0,-3-10 0,5-1 0,0-8 0,9 0-5,8-3-46,8-1-6,-4 17-23,15-32-4,6 8-6,7-24-3</inkml:trace>
        </inkml:traceGroup>
        <inkml:traceGroup>
          <inkml:annotationXML>
            <emma:emma xmlns:emma="http://www.w3.org/2003/04/emma" version="1.0">
              <emma:interpretation id="{0C18E80F-97DD-437F-90AC-7546233AF075}" emma:medium="tactile" emma:mode="ink">
                <msink:context xmlns:msink="http://schemas.microsoft.com/ink/2010/main" type="inkWord" rotatedBoundingBox="22482,4136 23653,1805 24599,2280 23428,4611"/>
              </emma:interpretation>
              <emma:one-of disjunction-type="recognition" id="oneOf21">
                <emma:interpretation id="interp105" emma:lang="ko-KR" emma:confidence="0">
                  <emma:literal>치</emma:literal>
                </emma:interpretation>
                <emma:interpretation id="interp106" emma:lang="ko-KR" emma:confidence="0">
                  <emma:literal>p</emma:literal>
                </emma:interpretation>
                <emma:interpretation id="interp107" emma:lang="ko-KR" emma:confidence="0">
                  <emma:literal>깅</emma:literal>
                </emma:interpretation>
                <emma:interpretation id="interp108" emma:lang="ko-KR" emma:confidence="0">
                  <emma:literal>*</emma:literal>
                </emma:interpretation>
                <emma:interpretation id="interp109" emma:lang="ko-KR" emma:confidence="0">
                  <emma:literal>ㅼ</emma:literal>
                </emma:interpretation>
              </emma:one-of>
            </emma:emma>
          </inkml:annotationXML>
          <inkml:trace contextRef="#ctx0" brushRef="#br0" timeOffset="45489.6798">21097-320 14,'8'-10'51,"-8"10"5,0-13 2,0 13-21,0-10-1,0 10-2,0-13-1,0 13-3,0-14-2,-2 4-3,2 10-5,-7-14-4,7 14-6,-14-11-4,4 7-1,-3 0-3,-4 4-1,-4 0 0,-1 4-1,-4 0 1,-6 3-1,-1 3 1,2-1 0,-1 9 0,3-6 0,1 4-1,4-5 0,3 7-1,10-1 1,3 2 0,8-1 1,5 3-1,10-2 1,13 3-1,6 2 1,10-3 0,2 7-1,10-5 1,2 4-1,-3-5 2,-1 8-1,-8-3 1,-6 1 3,-13 5 1,-8 0 2,-14-2 0,-12-5-1,-19-2-7,-13-2 0,-12-7 0,-7-2 0,-5-8 0,-3-2 0,4-2 0,9 4 0,9-3 0,7 0 0,12-2 0,7 0 0,18 0-30,0 0-30,3-10-14,16 0-13,0-2-3,10-1-3</inkml:trace>
          <inkml:trace contextRef="#ctx0" brushRef="#br0" timeOffset="45723.6803">21500 402 5,'11'16'95,"-2"-1"-1,-2-4-8,1-5-13,-8-6-18,0 0-55,4-9-55,-5 25 0,1-16-32,-18-13-4,7 2-3</inkml:trace>
          <inkml:trace contextRef="#ctx0" brushRef="#br2" timeOffset="194189.1411">21797-794 11,'32'-54'60,"1"-3"5,-3 1 0,6-2-1,0 10-32,-9 5-3,-3 10-4,-3 1-2,-6 10-5,-3 8-5,-6 3-1,-6 11-1,1 14 1,-8 21-1,-14 18 0,-9 34-1,-15 22 1,-12 35 1,-12 25 0,-12 15-8,-7 10-4,-5-4 0,1 0 0,1-24 0,7-12 0,3-27 0,15-19 0,5-16 0,11-18 0,10-12 0,9-7 0,7-14 0,6-4 0,7-12 0,4-6 0,7-4 0,0-15-41,5-7-40,11-22-4,1-12 0,10-9-6,-2-15-1</inkml:trace>
        </inkml:traceGroup>
        <inkml:traceGroup>
          <inkml:annotationXML>
            <emma:emma xmlns:emma="http://www.w3.org/2003/04/emma" version="1.0">
              <emma:interpretation id="{3D09DBDC-2629-4106-9A19-C5EED0DC351D}" emma:medium="tactile" emma:mode="ink">
                <msink:context xmlns:msink="http://schemas.microsoft.com/ink/2010/main" type="inkWord" rotatedBoundingBox="24129,3850 24148,3032 24551,3042 24532,3859"/>
              </emma:interpretation>
              <emma:one-of disjunction-type="recognition" id="oneOf22">
                <emma:interpretation id="interp110" emma:lang="ko-KR" emma:confidence="0">
                  <emma:literal>B</emma:literal>
                </emma:interpretation>
                <emma:interpretation id="interp111" emma:lang="ko-KR" emma:confidence="0">
                  <emma:literal>乃</emma:literal>
                </emma:interpretation>
                <emma:interpretation id="interp112" emma:lang="ko-KR" emma:confidence="0">
                  <emma:literal>g</emma:literal>
                </emma:interpretation>
                <emma:interpretation id="interp113" emma:lang="ko-KR" emma:confidence="0">
                  <emma:literal>D</emma:literal>
                </emma:interpretation>
                <emma:interpretation id="interp11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95405.9432">21961-153 14,'-1'-16'48,"-1"6"7,-2-7 6,3 4-23,0-3 3,-2 5-2,1 2-4,1-2-1,1 11-3,-3-14-7,3 14-8,0 0-8,0 0-4,-1 12-1,-1 10-1,-2 9 0,2 11-1,-4 9 2,-1 8 2,-1 3 1,-3 2-2,1-6 0,1-3-1,0-8 0,2-6-1,2-11 0,-1-4 0,4-8-1,0-2 1,1-6 2,1-10 0,0 0-1,0 0 0,0-14-1,1-10 0,1-8-4,0-8 1,3-8-3,-1-3 0,1-4 1,1 1-1,1-1 3,0 1 0,5 2 0,4 4 0,2 3 0,4 0 0,3 11 0,1 3-1,3 8-1,0 15 0,-1 8 0,-3 6 2,-6 20 0,-3 6 0,-6 10 0,-6 5 2,-4 1 0,-8 1 3,-7-5 0,-3-1 0,0-9 1,-3-5 0,3-8 0,3-6 0,4-4-1,0-6-2,11-5-5,0 0 0,0-14-2,7 3 0,8-3 0,3 2-1,6 1 0,0 7 1,4 4 3,0 14 0,-2 7 1,-6 10 0,-4 8 2,-4 1 1,-8 3 3,-4 2 2,-8-4 2,-7-4 0,-9-3 2,-2-8-11,-4-7 0,-3-4 0,0-3 0,-1-5 0,6-2 0,0-5 0,3 0 0,7-5-14,4-3-66,10-1-3,0-10-4,6 6-4,4-9-3</inkml:trace>
        </inkml:traceGroup>
        <inkml:traceGroup>
          <inkml:annotationXML>
            <emma:emma xmlns:emma="http://www.w3.org/2003/04/emma" version="1.0">
              <emma:interpretation id="{F5D141E0-F325-4ECC-8F9E-2AA2F7C4BE37}" emma:medium="tactile" emma:mode="ink">
                <msink:context xmlns:msink="http://schemas.microsoft.com/ink/2010/main" type="inkWord" rotatedBoundingBox="24484,3863 24761,3071 25206,3227 24929,4019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!</emma:literal>
                </emma:interpretation>
                <emma:interpretation id="interp117" emma:lang="ko-KR" emma:confidence="0">
                  <emma:literal>^</emma:literal>
                </emma:interpretation>
                <emma:interpretation id="interp118" emma:lang="ko-KR" emma:confidence="0">
                  <emma:literal>×</emma:literal>
                </emma:interpretation>
                <emma:interpretation id="interp119" emma:lang="ko-KR" emma:confidence="0">
                  <emma:literal>여</emma:literal>
                </emma:interpretation>
              </emma:one-of>
            </emma:emma>
          </inkml:annotationXML>
          <inkml:trace contextRef="#ctx0" brushRef="#br2" timeOffset="195795.9439">22206 481 27,'13'8'55,"1"0"6,-14-8 7,12-77-22,-12 77-10,11-15-1,-4 7-4,4-14-4,-1-5-5,1-8-6,1-4-7,6-14-6,-3-2-1,7-9-2,2 0 0,-4-2 0,4 2 0,-5 10 0,2 5-2,-6 12 1,3 7 1,-7 12 1,1 11 1,-2 8 1,1 12 1,1 13 1,2 10 2,-2 9 0,4 9 0,-3 1-1,1 7 0,1-2-2,-4 1-2,4-11 2,-1-3-2,0-9 0,-2-12-2,-1-5-1,1-6-7,0-11-31,-1-4-36,-7-8-3,3-5-4,-7-7-4,0 1-3</inkml:trace>
          <inkml:trace contextRef="#ctx0" brushRef="#br2" timeOffset="196014.3443">22430 220 52,'-25'9'81,"3"-5"-5,7-3-4,1-1-3,10-7 2,4 7-61,8-6-2,15 1-2,5-2-1,4 0-2,5 1-2,6-1-9,-2 1-20,3 21-34,-4-24-10,-4 5-5,-6-13-4,-1 1-3</inkml:trace>
        </inkml:traceGroup>
        <inkml:traceGroup>
          <inkml:annotationXML>
            <emma:emma xmlns:emma="http://www.w3.org/2003/04/emma" version="1.0">
              <emma:interpretation id="{018A1990-5C67-44F2-A969-45255CE7E373}" emma:medium="tactile" emma:mode="ink">
                <msink:context xmlns:msink="http://schemas.microsoft.com/ink/2010/main" type="inkWord" rotatedBoundingBox="25494,3107 25516,3741 25181,3752 25159,3118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5</emma:literal>
                </emma:interpretation>
                <emma:interpretation id="interp123" emma:lang="ko-KR" emma:confidence="0">
                  <emma:literal>‘</emma:literal>
                </emma:interpretation>
                <emma:interpretation id="interp124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196404.345">23135-263 44,'7'-4'53,"-7"4"5,-5 0 2,-13 9 5,-7 11-41,-5 10 1,-2 0-3,-3 7 1,4 1 0,0 1-3,8-5-7,5-3-3,13-6-4,5-4-3,12-6 1,10-2-1,11-4 0,8-1 0,2 0 0,4-2-1,-4 2-1,-2 5 1,-12 0 1,-6 5 2,-17 8 2,-7 1 1,-15 0 1,-6 4 0,-8-2-9,0-8 0,-1 3 0,3-9 0,5-2 0,0-13 0,-33-3-71,53-8-11,3-16-2,15-4-6,3-13-5,8-5 6</inkml:trace>
        </inkml:traceGroup>
        <inkml:traceGroup>
          <inkml:annotationXML>
            <emma:emma xmlns:emma="http://www.w3.org/2003/04/emma" version="1.0">
              <emma:interpretation id="{91E67873-BCBD-475A-9D20-9DBFA9B66423}" emma:medium="tactile" emma:mode="ink">
                <msink:context xmlns:msink="http://schemas.microsoft.com/ink/2010/main" type="inkWord" rotatedBoundingBox="25543,3811 25619,3074 26022,3116 25947,3852"/>
              </emma:interpretation>
              <emma:one-of disjunction-type="recognition" id="oneOf25">
                <emma:interpretation id="interp125" emma:lang="ko-KR" emma:confidence="0">
                  <emma:literal>0</emma:literal>
                </emma:interpretation>
                <emma:interpretation id="interp126" emma:lang="ko-KR" emma:confidence="0">
                  <emma:literal>E</emma:literal>
                </emma:interpretation>
                <emma:interpretation id="interp127" emma:lang="ko-KR" emma:confidence="0">
                  <emma:literal>고</emma:literal>
                </emma:interpretation>
                <emma:interpretation id="interp128" emma:lang="ko-KR" emma:confidence="0">
                  <emma:literal>ㆆ</emma:literal>
                </emma:interpretation>
                <emma:interpretation id="interp129" emma:lang="ko-KR" emma:confidence="0">
                  <emma:literal>乙</emma:literal>
                </emma:interpretation>
              </emma:one-of>
            </emma:emma>
          </inkml:annotationXML>
          <inkml:trace contextRef="#ctx0" brushRef="#br2" timeOffset="196607.1453">23354-125 63,'14'22'83,"-4"14"-2,-6 6-4,-4 12-4,-10 3 1,-9 1-59,9 2-6,2 3-1,8-8-1,3-7-2,11-8 1,10-15-1,8-11 0,9-13-10,2-11-23,0-12-46,1-7-4,-3-12-4,1-4-6,-15-4-5</inkml:trace>
          <inkml:trace contextRef="#ctx0" brushRef="#br2" timeOffset="196841.1458">23336-199 77,'-9'4'81,"9"-4"-4,0 0-2,19-19-2,13 3-2,8-1-66,7 8-2,1 0-1,3 4-9,-2 2-26,-37 3-39,23 15 0,-17 0-6,-8 8-3,-14-7-4</inkml:trace>
        </inkml:traceGroup>
        <inkml:traceGroup>
          <inkml:annotationXML>
            <emma:emma xmlns:emma="http://www.w3.org/2003/04/emma" version="1.0">
              <emma:interpretation id="{170CF170-5224-49C3-9E47-E273C793D654}" emma:medium="tactile" emma:mode="ink">
                <msink:context xmlns:msink="http://schemas.microsoft.com/ink/2010/main" type="inkWord" rotatedBoundingBox="25727,3360 26145,3265 26155,3308 25737,3404"/>
              </emma:interpretation>
              <emma:one-of disjunction-type="recognition" id="oneOf26">
                <emma:interpretation id="interp130" emma:lang="ko-KR" emma:confidence="0">
                  <emma:literal>-</emma:literal>
                </emma:interpretation>
                <emma:interpretation id="interp131" emma:lang="ko-KR" emma:confidence="0">
                  <emma:literal>ㅡ</emma:literal>
                </emma:interpretation>
                <emma:interpretation id="interp132" emma:lang="ko-KR" emma:confidence="0">
                  <emma:literal>一</emma:literal>
                </emma:interpretation>
                <emma:interpretation id="interp133" emma:lang="ko-KR" emma:confidence="0">
                  <emma:literal>~</emma:literal>
                </emma:interpretation>
                <emma:interpretation id="interp134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196981.546">23532-36 42,'-33'21'91,"10"-3"-4,9-4-6,8-4-2,6-10-1,16-8-28,11 2-47,10-4-3,9-2 0,9 2-30,3-1-45,-3-7-4,-3 2-2,-15 4-6,-5 4-4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7:48.1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8976051-3CE8-4332-A591-266EAB8004F9}" emma:medium="tactile" emma:mode="ink">
          <msink:context xmlns:msink="http://schemas.microsoft.com/ink/2010/main" type="writingRegion" rotatedBoundingBox="2166,2043 14268,1700 14323,3614 2220,3957"/>
        </emma:interpretation>
      </emma:emma>
    </inkml:annotationXML>
    <inkml:traceGroup>
      <inkml:annotationXML>
        <emma:emma xmlns:emma="http://www.w3.org/2003/04/emma" version="1.0">
          <emma:interpretation id="{7C6FD063-3658-450A-88B0-44652ABB6A96}" emma:medium="tactile" emma:mode="ink">
            <msink:context xmlns:msink="http://schemas.microsoft.com/ink/2010/main" type="paragraph" rotatedBoundingBox="2166,2043 14268,1700 14323,3614 2220,39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362D8C-1D2A-432D-B791-8F0A39D27E06}" emma:medium="tactile" emma:mode="ink">
              <msink:context xmlns:msink="http://schemas.microsoft.com/ink/2010/main" type="line" rotatedBoundingBox="2166,2043 14268,1700 14323,3614 2220,3957"/>
            </emma:interpretation>
          </emma:emma>
        </inkml:annotationXML>
        <inkml:traceGroup>
          <inkml:annotationXML>
            <emma:emma xmlns:emma="http://www.w3.org/2003/04/emma" version="1.0">
              <emma:interpretation id="{A4471E77-5892-4D5C-BA3D-B5AC3DBB43D7}" emma:medium="tactile" emma:mode="ink">
                <msink:context xmlns:msink="http://schemas.microsoft.com/ink/2010/main" type="inkWord" rotatedBoundingBox="2166,2043 2704,2028 2735,3150 2198,3166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38 340 11,'10'-17'51,"-9"-7"1,4 9 0,-5-3-2,0 1-35,2 5 1,-2 1 0,0 11 0,0-11 2,0 11-2,0-11 0,0 11 1,0 0 2,-2 14 3,2 7-4,2 12-2,-1 9-1,5 11 0,-1 18 1,4 9-3,0 5-2,1-1-5,-1 2-2,2-9-1,1-4-1,0-11 0,-5-13-1,1-11 1,-2-13-2,-4-7 0,-2-8 0,0-10 0,0 0 0,-11-10 0,6-8 0,-6-7 0,4-4 0,-3-6 0,3-4-5,-4-5-6,3-4 1,-6 4 2,3-2 3,0-2 2,-1 1 2,2-2 1,-1 0 0,4 4 0,-1 0 0,2-1-1,4-3 1,2 3-2,2-1 0,5 2 1,4-2 0,5 3 0,4 4 1,9-1 0,1 8 0,8 1 0,3 12 2,6 7 0,-2 10-2,5 10 6,-3 12-1,-2 11 2,-5 14 0,-8 11-1,-7 7 1,-16 0 0,-7 1-5,-9-5-2,-21-3 0,-5-6 0,-9-3 0,-11-13 0,-1-6 0,-1-3 0,6-5 0,-1-5 0,10-3 0,2-6-20,10 0-19,7 3-40,14-3-2,7-5-5,0 0 0,16 11-2</inkml:trace>
        </inkml:traceGroup>
        <inkml:traceGroup>
          <inkml:annotationXML>
            <emma:emma xmlns:emma="http://www.w3.org/2003/04/emma" version="1.0">
              <emma:interpretation id="{C14F6D9A-D8AF-4D4B-B40E-97B132B9DFC9}" emma:medium="tactile" emma:mode="ink">
                <msink:context xmlns:msink="http://schemas.microsoft.com/ink/2010/main" type="inkWord" rotatedBoundingBox="2678,2643 3177,2628 3201,3496 2703,3510"/>
              </emma:interpretation>
              <emma:one-of disjunction-type="recognition" id="oneOf1">
                <emma:interpretation id="interp5" emma:lang="ko-KR" emma:confidence="0">
                  <emma:literal>니</emma:literal>
                </emma:interpretation>
                <emma:interpretation id="interp6" emma:lang="ko-KR" emma:confidence="0">
                  <emma:literal>y</emma:literal>
                </emma:interpretation>
                <emma:interpretation id="interp7" emma:lang="ko-KR" emma:confidence="0">
                  <emma:literal>닝</emma:literal>
                </emma:interpretation>
                <emma:interpretation id="interp8" emma:lang="ko-KR" emma:confidence="0">
                  <emma:literal>닌</emma:literal>
                </emma:interpretation>
                <emma:interpretation id="interp9" emma:lang="ko-KR" emma:confidence="0">
                  <emma:literal>닉</emma:literal>
                </emma:interpretation>
              </emma:one-of>
            </emma:emma>
          </inkml:annotationXML>
          <inkml:trace contextRef="#ctx0" brushRef="#br0" timeOffset="592.8009">509 691 45,'-5'-9'78,"5"9"-4,0 0-3,0 0-5,0 0 0,5 18-54,6 7-7,4 7-6,1 7 1,6 4 0,0-2 2,5-1 3,2-6 3,4-4 2,0-11 1,0-5 1,-1-8 0,-3-5 1,1-2-2,-3-8 0,-4-6-11,-5-5 0,-2-6 0,-2-3 0,-1-4 0,-2-4-3,-2 0 0,-2 0-1,0 0 2,-3 1 1,-1 1 1,0 6 1,-2 3-1,0 12 0,1 3-1,-2 11 0,0 0 2,0 10 0,0 20 1,0 11 2,-2 15 2,-3 7-6,-1 14 0,1 10 0,1 4 0,-2-3 0,2-7 0,-1-6 0,2-13 0,1-13 0,1-14 0,1-11 0,0-24 0,0 0-70,0 0-12,6-29-2,5-5-4,-3-13-5,4 0 0</inkml:trace>
        </inkml:traceGroup>
        <inkml:traceGroup>
          <inkml:annotationXML>
            <emma:emma xmlns:emma="http://www.w3.org/2003/04/emma" version="1.0">
              <emma:interpretation id="{66D231CE-2EB0-49BC-A620-85140CA3AFC4}" emma:medium="tactile" emma:mode="ink">
                <msink:context xmlns:msink="http://schemas.microsoft.com/ink/2010/main" type="inkWord" rotatedBoundingBox="3364,2307 4362,2279 4385,3091 3387,3119"/>
              </emma:interpretation>
              <emma:one-of disjunction-type="recognition" id="oneOf2">
                <emma:interpretation id="interp10" emma:lang="ko-KR" emma:confidence="0">
                  <emma:literal>아</emma:literal>
                </emma:interpretation>
                <emma:interpretation id="interp11" emma:lang="ko-KR" emma:confidence="0">
                  <emma:literal>하</emma:literal>
                </emma:interpretation>
                <emma:interpretation id="interp12" emma:lang="ko-KR" emma:confidence="0">
                  <emma:literal>바</emma:literal>
                </emma:interpretation>
                <emma:interpretation id="interp13" emma:lang="ko-KR" emma:confidence="0">
                  <emma:literal>卄</emma:literal>
                </emma:interpretation>
                <emma:interpretation id="interp1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936.0016">1460 263 33,'0'0'64,"-12"27"8,6 0 3,3 19-3,3 9-39,0 14-1,0 7 0,3 10-7,1 3-7,2-5-6,-1-8-5,1-14-2,-1-18-1,1-8 2,-1-13-1,0-11-3,-5-12-8,2-5-26,40-16-39,-42-7-5,0-2-3,-9-14-7,1 1-5</inkml:trace>
          <inkml:trace contextRef="#ctx0" brushRef="#br0" timeOffset="1560.0027">1226 646 63,'-17'3'83,"17"-3"-5,-11 5-3,11-5-4,15 2 0,10 0-61,7 0-7,7-2-3,7 0-1,1-4 1,4-9 1,-3-6-1,2-6 0,-9-5 1,-5-5 0,0-4 0,-10-2 1,-4 5-1,-4 4-1,-5 0 0,-4 5 0,-3-1-1,-2 11 0,-3 5-1,1 1 0,-2 11 0,0 0 1,0 0 1,7 18 2,-5 13 3,1 11 1,0 15 1,0 9 1,-1 6 1,2 1-1,-2 6-1,-1-9-3,2-6-2,-2-14 0,1-11-2,0-13 0,-2-8 0,0-18 0,0 0 0,12 0 0,-6-18 0,3 1 0,3-10 0,3-1 0,3 0 0,1 1 0,6 1 0,0 3 0,1 4 0,2 4 0,-3 10 0,-1 5 0,-2 3 0,3 6 0,-8 8 0,-3 3 0,-3 2 0,0 3 0,-3-1 0,0-3 0,-2 1 0,-1-8 0,1 3 0,-4-10 0,3 3 0,-5-10 0,6 14 0,-6-14-17,0 0-60,0 0-4,12-14-1,-10 2-8,-2-17-3</inkml:trace>
        </inkml:traceGroup>
        <inkml:traceGroup>
          <inkml:annotationXML>
            <emma:emma xmlns:emma="http://www.w3.org/2003/04/emma" version="1.0">
              <emma:interpretation id="{5D2609E2-951F-458A-97DF-2BD29E39850E}" emma:medium="tactile" emma:mode="ink">
                <msink:context xmlns:msink="http://schemas.microsoft.com/ink/2010/main" type="inkWord" rotatedBoundingBox="4554,2698 5249,2678 5263,3162 4568,3182"/>
              </emma:interpretation>
              <emma:one-of disjunction-type="recognition" id="oneOf3">
                <emma:interpretation id="interp15" emma:lang="ko-KR" emma:confidence="0">
                  <emma:literal>요</emma:literal>
                </emma:interpretation>
                <emma:interpretation id="interp16" emma:lang="ko-KR" emma:confidence="0">
                  <emma:literal>와</emma:literal>
                </emma:interpretation>
                <emma:interpretation id="interp17" emma:lang="ko-KR" emma:confidence="0">
                  <emma:literal>a</emma:literal>
                </emma:interpretation>
                <emma:interpretation id="interp18" emma:lang="ko-KR" emma:confidence="0">
                  <emma:literal>으</emma:literal>
                </emma:interpretation>
                <emma:interpretation id="interp19" emma:lang="ko-KR" emma:confidence="0">
                  <emma:literal>읜</emma:literal>
                </emma:interpretation>
              </emma:one-of>
            </emma:emma>
          </inkml:annotationXML>
          <inkml:trace contextRef="#ctx0" brushRef="#br0" timeOffset="4492.8079">2605 763 7,'0'0'44,"0"-15"1,0 15 3,-8-53-25,-3 47-2,11 6-3,-14-11-1,14 11-1,-15-9-2,15 9 0,-18-9 0,18 9 0,-15 0 1,4 9 3,1 5-1,-5 7-1,3 9 0,-5 5 1,5 3-2,-1 5-3,8 1-2,5-4-3,1-4-3,13-5 0,7-11 1,10-4-1,5-14 1,3-4 0,4-17 0,-3-7-1,-2-5 0,-9-6-1,-6-7 0,-9-1 0,-11 2 0,-3 4-1,-14 7 0,-8 9 0,-8 1-1,-9 9-1,-2 6 0,-3 7-1,1 4-4,3 6-7,2 2-11,6 6-16,10 3-35,8-2-3,13-2-4,1 1-6,11 1 6</inkml:trace>
          <inkml:trace contextRef="#ctx0" brushRef="#br0" timeOffset="5319.6093">2749 880 25,'0'0'56,"0"0"0,0 0-3,0 0-1,0 0-36,0 0-5,-3 11-8,3-11-4,0 15-1,0-5 2,0 0 1,0 0 3,3 2 3,1 3 5,4-1 3,0 0 3,7-1 1,1 4 1,4 0 1,5 1-3,-1-4-3,6 0-5,-1-2-1,-2 2-3,-2-7-1,1-3-1,-5 0 0,0-4-1,-6 1 0,-4-1-5,-11 0-9,12-11-15,-12 11-14,0 0-31,-8-4-4,-6 4-6,5 0-1,-9-1 7</inkml:trace>
        </inkml:traceGroup>
        <inkml:traceGroup>
          <inkml:annotationXML>
            <emma:emma xmlns:emma="http://www.w3.org/2003/04/emma" version="1.0">
              <emma:interpretation id="{141BAA29-572E-4122-8E70-40A1AB2F97F3}" emma:medium="tactile" emma:mode="ink">
                <msink:context xmlns:msink="http://schemas.microsoft.com/ink/2010/main" type="inkWord" rotatedBoundingBox="5291,2659 6386,2628 6420,3838 5325,3869"/>
              </emma:interpretation>
              <emma:one-of disjunction-type="recognition" id="oneOf4">
                <emma:interpretation id="interp20" emma:lang="ko-KR" emma:confidence="0">
                  <emma:literal>g</emma:literal>
                </emma:interpretation>
                <emma:interpretation id="interp21" emma:lang="ko-KR" emma:confidence="0">
                  <emma:literal>와</emma:literal>
                </emma:interpretation>
                <emma:interpretation id="interp22" emma:lang="ko-KR" emma:confidence="0">
                  <emma:literal>외</emma:literal>
                </emma:interpretation>
                <emma:interpretation id="interp23" emma:lang="ko-KR" emma:confidence="0">
                  <emma:literal>빠</emma:literal>
                </emma:interpretation>
                <emma:interpretation id="interp24" emma:lang="ko-KR" emma:confidence="0">
                  <emma:literal>위</emma:literal>
                </emma:interpretation>
              </emma:one-of>
            </emma:emma>
          </inkml:annotationXML>
          <inkml:trace contextRef="#ctx0" brushRef="#br0" timeOffset="6536.4115">3432 902 33,'0'0'77,"0"0"-1,11-10-6,-8 0-2,0-1-4,10 0-53,-10 2-8,1-5-8,-4 1-3,6-3-1,-5-1 3,2-3 4,-3-2 4,0-2 4,-3 1 5,-5-1 0,-2 6 0,-2 1 0,-3 6-2,-3-3-4,0 11-3,-3 3-2,-2 5 0,-2 7-2,-1 2 3,1 4 0,-1 5 0,-2 8 2,2-1 0,1 2 0,6-1 1,2 3 0,11-5-1,0-2 0,7-5 0,10-8 1,7-5-1,7-5 1,0-5 0,7-5 0,-1-5 0,2-4 0,-2-4-1,0 1-1,-7-3 0,-1-1-1,-5 7-2,-5 0 0,-2 6-1,-2 9 1,-2 6 0,-1 13 1,2 15 1,-1 11 2,4 13 0,4 10 1,-1 12 0,-2 9-4,3 5 0,3-1 0,-3-7 0,-1-5 0,-7-9 0,-1-8 0,-6-17 0,0-13 0,-4-10 0,-10-8 0,-4-6 0,-4-7 0,-4-4 0,-3-8 0,-4-3 0,0-6 0,2-4 0,1-2 0,1-6 0,3-4 0,4 0 0,4-9 0,7-4 0,1-5 0,10-3 0,2-5 0,13 1 0,7 1 0,8-3 0,6 5 0,9 1 0,5 8 0,8 5 0,1 3 0,-1 2 0,1 8 0,0-1 0,-2 2 0,-2 4 0,-5 1 0,-8 2 0,-3 1 0,-5 4 0,-6 1 0,-6 6 0,-7 3 0,-4 6 0,-11 0 0,4 15 0,-8 4 0,-10 11 0,-5-2 0,1 10 0,-1-1 0,1-1 0,7-3 0,7-7 0,4-9 0,11-10 0,10-7 0,6-7 0,5-13 0,0-9 0,-1-2 0,-5-10 0,-6 6 0,-9-2 0,-8 2 0,-9 4 0,-12 10 0,-8 6 0,-11 9 0,-1 6 0,-1 4-31,-50 11-46,80 1-3,-24-3-2,9 0-5,9-6-3</inkml:trace>
        </inkml:traceGroup>
        <inkml:traceGroup>
          <inkml:annotationXML>
            <emma:emma xmlns:emma="http://www.w3.org/2003/04/emma" version="1.0">
              <emma:interpretation id="{C24E430D-E6E5-4FDE-A85B-F30145661A71}" emma:medium="tactile" emma:mode="ink">
                <msink:context xmlns:msink="http://schemas.microsoft.com/ink/2010/main" type="inkWord" rotatedBoundingBox="6577,2613 7089,2599 7100,3002 6589,3016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나</emma:literal>
                </emma:interpretation>
                <emma:interpretation id="interp27" emma:lang="ko-KR" emma:confidence="0">
                  <emma:literal>너</emma:literal>
                </emma:interpretation>
                <emma:interpretation id="interp28" emma:lang="ko-KR" emma:confidence="0">
                  <emma:literal>ⅵ</emma:literal>
                </emma:interpretation>
                <emma:interpretation id="interp2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6988.8123">4402 621 0,'0'0'56,"0"0"6,13 1 5,-13-1-2,13 24 0,-4-7-39,2 7-6,-3 11 0,6 0 2,-3 5-5,-4 1-3,1-2-3,-4-3-3,0-7 4,-1-7 3,0-9-1,-3-13-2,0 0-7,0-7-5,0-12 0,0-7 0,0-5 0,0-6 0,0-5 0,7 1 0,4-1 0,4 4 0,0 0 0,6 10 0,4 3 0,-2 7 0,4 8 0,1 4 0,1 6 0,-4 0 0,4 6 0,-4 6-27,1 2-53,4 2-2,-9-3-4,5 2-4,-4-6-1</inkml:trace>
        </inkml:traceGroup>
        <inkml:traceGroup>
          <inkml:annotationXML>
            <emma:emma xmlns:emma="http://www.w3.org/2003/04/emma" version="1.0">
              <emma:interpretation id="{7EF0E154-9CBD-4437-9E92-8A2A85BD52D5}" emma:medium="tactile" emma:mode="ink">
                <msink:context xmlns:msink="http://schemas.microsoft.com/ink/2010/main" type="inkWord" rotatedBoundingBox="6963,2618 7618,2599 7629,2984 6974,3003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이</emma:literal>
                </emma:interpretation>
                <emma:interpretation id="interp32" emma:lang="ko-KR" emma:confidence="0">
                  <emma:literal>d</emma:literal>
                </emma:interpretation>
                <emma:interpretation id="interp33" emma:lang="ko-KR" emma:confidence="0">
                  <emma:literal>ㅅ</emma:literal>
                </emma:interpretation>
                <emma:interpretation id="interp3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7550.4132">5277 694 11,'0'0'58,"0"0"2,13-8-10,-9-1-9,-4 9-9,3-17-48,-3 17-1,-4-14 3,-5-2 9,-5 3 7,-2-2 11,-3 7 14,-8-5 4,-3 9 3,-8-2-3,0 8-3,-6 17-2,3 3-7,-2 12-3,0 0-2,1 10-2,7 1 1,8 3-1,7-5-3,11-4-2,7-10-1,7-8-1,14-8 1,7-13-6,7 0 0,6-18 0,1-7 0,0-12 0,-2 2 0,1-6 0,-5 6 0,-2 1 0,-6 3 0,-8 3 0,-1 11 0,-4 12 0,0 5 0,-2 2-2,0 11 2,0 3 0,-2 5 2,7 4-2,-1 0 0,-1 2 0,1-3 0,-1 2 0,-1-3 0,-2 1 0,3-4-7,-4-6-27,-10-3-42,14-2-4,-1-8-1,5-1-8,-3-7 0</inkml:trace>
        </inkml:traceGroup>
        <inkml:traceGroup>
          <inkml:annotationXML>
            <emma:emma xmlns:emma="http://www.w3.org/2003/04/emma" version="1.0">
              <emma:interpretation id="{515EB431-EBDD-40FC-A62A-BEBF0247257D}" emma:medium="tactile" emma:mode="ink">
                <msink:context xmlns:msink="http://schemas.microsoft.com/ink/2010/main" type="inkWord" rotatedBoundingBox="7745,2508 8194,2495 8208,3011 7759,3024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'</emma:literal>
                </emma:interpretation>
                <emma:interpretation id="interp38" emma:lang="ko-KR" emma:confidence="0">
                  <emma:literal>‘</emma:literal>
                </emma:interpretation>
                <emma:interpretation id="interp3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8080.8142">5848 518 26,'12'-8'76,"-2"0"0,-5-2-4,-5 10-5,0-18-1,-26 10-43,15 7-10,-4 1-9,-6 0-3,-1 2-1,-4 1 2,0 2 1,-4 0 0,5 7 0,-1 0 0,2 2 0,1 3-2,10 2 0,1 7-2,9-3 1,5 6 1,10-8 1,10 2 2,6 1 1,10-2 2,6 0 0,5-1 1,-1 1-1,0 0 0,-1 2-2,-7-3-1,-4-7 1,-10 2 2,-11-1-7,-12-6 0,-7 6 0,-18-4 0,-10 1 0,-8-1 0,-5 2 0,-8-3 0,4-21-19,0 22-61,0-10-4,11 1-3,3-8-4,11-7-4</inkml:trace>
        </inkml:traceGroup>
        <inkml:traceGroup>
          <inkml:annotationXML>
            <emma:emma xmlns:emma="http://www.w3.org/2003/04/emma" version="1.0">
              <emma:interpretation id="{0D688F44-5C4A-424C-859B-D7FCC52EB645}" emma:medium="tactile" emma:mode="ink">
                <msink:context xmlns:msink="http://schemas.microsoft.com/ink/2010/main" type="inkWord" rotatedBoundingBox="9148,2084 10833,2036 10858,2925 9173,2972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먹</emma:literal>
                </emma:interpretation>
                <emma:interpretation id="interp42" emma:lang="ko-KR" emma:confidence="0">
                  <emma:literal>눅</emma:literal>
                </emma:interpretation>
                <emma:interpretation id="interp43" emma:lang="ko-KR" emma:confidence="0">
                  <emma:literal>케</emma:literal>
                </emma:interpretation>
                <emma:interpretation id="interp44" emma:lang="ko-KR" emma:confidence="0">
                  <emma:literal>게</emma:literal>
                </emma:interpretation>
              </emma:one-of>
            </emma:emma>
          </inkml:annotationXML>
          <inkml:trace contextRef="#ctx0" brushRef="#br0" timeOffset="11575.2203">7094 448 20,'-39'-9'82,"9"-4"2,5 0-7,13 0-5,5 0-1,9-28-24,14 37-39,15 4-3,8 7-5,15 4-1,6 0 1,15 2 1,7-5 1,5-3 0,0-2 0,0-3 1,-4-4 1,-6-2-1,-4-7 0,-11-4 0,-7 2-2,-10-5-2,-6-4-2,-10 7-3,-4-9-2,-10-3-1,-1 1 0,-9-3 0,-1 5 0,-4-4 2,0 3 4,-2 3 3,-3 2 0,3 9 0,-1 0 0,3 13 0,0 0 0,-4 13-1,2 13 3,1 12 2,-2 14 2,0 9 0,3 10 0,-1 8 0,0 4-2,1-3 0,2-6 0,5-8-1,3-12-1,-3-13 1,3-7 2,-5-16 2,3-8 0,-8-10 0,14-14 0,-6-3-3,2-10-4,4-9 0,1-5 0,7-2-2,-1-2-3,3 2 0,3 5 0,-3 1 0,1 7 2,0 12 0,-2 6-1,2 6 1,-4 6 1,2 6 2,-3 9 2,-1 10 0,-1 7 2,-2 0 0,-2 3 1,1 4 1,-4-5-1,-1-4-2,-3-2 0,-2-4 0,4-9-3,-5 2 0,1-8 0,-2-1-6,-3-8-34,0 0-34,18 9-6,-10-18-1,5-2-7,-1-12-2</inkml:trace>
          <inkml:trace contextRef="#ctx0" brushRef="#br0" timeOffset="10842.019">7471 291 57,'0'0'60,"0"-11"-3,0 11-1,0 0-3,28 0-41,-14 10-2,-10 8-1,1 7 4,2 9 4,-1 4 4,1 10-1,-2 0 1,2 7-1,0-3-2,0-1-6,0-2-4,1-6-4,-3-3-2,4-9 2,-2-7-1,-3-6-1,0-2 1,0-4-3,-4-12-6,0 0-23,14 26-42,-13-33-3,5-4-4,-6-12-4,0-1-5</inkml:trace>
        </inkml:traceGroup>
        <inkml:traceGroup>
          <inkml:annotationXML>
            <emma:emma xmlns:emma="http://www.w3.org/2003/04/emma" version="1.0">
              <emma:interpretation id="{51C39B35-A52B-4AA7-9D12-50EFB78611ED}" emma:medium="tactile" emma:mode="ink">
                <msink:context xmlns:msink="http://schemas.microsoft.com/ink/2010/main" type="inkWord" rotatedBoundingBox="11046,2408 11594,2392 11606,2824 11058,2840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오</emma:literal>
                </emma:interpretation>
                <emma:interpretation id="interp48" emma:lang="ko-KR" emma:confidence="0">
                  <emma:literal>c</emma:literal>
                </emma:interpretation>
                <emma:interpretation id="interp4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2058.8212">8876 593 7,'0'0'64,"11"5"-1,-11-5-3,0 0 0,0 0-5,34 9-39,-34-9-5,0 0 1,7 10 1,-3 1 5,4-10 2,5 4-3,5-5 3,8 0-1,7-6-4,0-7-4,7-1-3,3-7-4,-2 0 0,-2-3-1,-5-4-1,-8 1-1,-8-1 0,-4 1-3,-7 4 1,-7 2-1,-8 8 1,-13 5-1,-5 8 1,-7 6 1,-6 13 2,-4 4 1,-1 12 0,1 4 1,5 1 0,9 4-4,7-2 0,11-2 0,11-5 0,10 0 0,16-6 0,5-7 0,9-10 0,2-2 0,6-7 0,-3-3 0,0-3-19,-4-5-60,-7-12-3,2 4-5,-7-4-3,3 1-3</inkml:trace>
        </inkml:traceGroup>
        <inkml:traceGroup>
          <inkml:annotationXML>
            <emma:emma xmlns:emma="http://www.w3.org/2003/04/emma" version="1.0">
              <emma:interpretation id="{74192B3E-77FB-4C71-A9B5-ED138315EC13}" emma:medium="tactile" emma:mode="ink">
                <msink:context xmlns:msink="http://schemas.microsoft.com/ink/2010/main" type="inkWord" rotatedBoundingBox="11859,2396 12096,2390 12103,2661 11866,2667"/>
              </emma:interpretation>
              <emma:one-of disjunction-type="recognition" id="oneOf10">
                <emma:interpretation id="interp50" emma:lang="ko-KR" emma:confidence="0">
                  <emma:literal>o</emma:literal>
                </emma:interpretation>
                <emma:interpretation id="interp51" emma:lang="ko-KR" emma:confidence="0">
                  <emma:literal>0</emma:literal>
                </emma:interpretation>
                <emma:interpretation id="interp52" emma:lang="ko-KR" emma:confidence="0">
                  <emma:literal>°</emma:literal>
                </emma:interpretation>
                <emma:interpretation id="interp53" emma:lang="ko-KR" emma:confidence="0">
                  <emma:literal>〇</emma:literal>
                </emma:interpretation>
                <emma:interpretation id="interp5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2417.6218">9897 378 36,'11'0'68,"-11"0"1,-14 7 1,-11 3-3,-2 5 1,22 5-46,-28 4-7,-7 6-3,9 4 1,5-3 1,10-1-1,14-5-1,10-10-2,15-5-2,9-10 1,8-6-4,-1-10-5,-5-8 0,-5-5 0,-8-3 0,-13 1 0,-9 0 0,-15 10 0,-8 0-33,-4-42-22,6 76 55,-4-16 0,6 3-81,5 0 1,15 0-8,0 0 1,22-6 4</inkml:trace>
        </inkml:traceGroup>
        <inkml:traceGroup>
          <inkml:annotationXML>
            <emma:emma xmlns:emma="http://www.w3.org/2003/04/emma" version="1.0">
              <emma:interpretation id="{FB64C697-6E32-4FB1-9117-C4674EF6A52A}" emma:medium="tactile" emma:mode="ink">
                <msink:context xmlns:msink="http://schemas.microsoft.com/ink/2010/main" type="inkWord" rotatedBoundingBox="12315,2316 12717,2304 12728,2691 12326,2702"/>
              </emma:interpretation>
              <emma:one-of disjunction-type="recognition" id="oneOf11">
                <emma:interpretation id="interp55" emma:lang="ko-KR" emma:confidence="0">
                  <emma:literal>r</emma:literal>
                </emma:interpretation>
                <emma:interpretation id="interp56" emma:lang="ko-KR" emma:confidence="0">
                  <emma:literal>‘</emma:literal>
                </emma:interpretation>
                <emma:interpretation id="interp57" emma:lang="ko-KR" emma:confidence="0">
                  <emma:literal>가</emma:literal>
                </emma:interpretation>
                <emma:interpretation id="interp58" emma:lang="ko-KR" emma:confidence="0">
                  <emma:literal>'</emma:literal>
                </emma:interpretation>
                <emma:interpretation id="interp5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2994.8228">10142 399 0,'0'0'64,"15"-5"2,-15 5 0,18 0 0,-10 0-4,-24 8-36,19 8-10,6 9-4,-9 2-3,2 4-2,-2 4 0,0-3 0,-2-1 3,-2-6 4,0-4 2,0-10 0,4-2 1,0-9 0,0 0-4,0 0-13,-3-20 0,3-3 0,7-4 0,3-5 0,2-5 0,7-6 0,5 3 0,2 0 0,-1 7 0,4 3 0,-2 1 0,6 9 0,-5 9 0,1 5 0,-2 2-4,-6 4-28,0 0-11,-9 7-8,0 6-28,-6 1-4,2-2-5,-6-3 6</inkml:trace>
        </inkml:traceGroup>
        <inkml:traceGroup>
          <inkml:annotationXML>
            <emma:emma xmlns:emma="http://www.w3.org/2003/04/emma" version="1.0">
              <emma:interpretation id="{1701F9D9-C47D-426F-8632-6F2E81289213}" emma:medium="tactile" emma:mode="ink">
                <msink:context xmlns:msink="http://schemas.microsoft.com/ink/2010/main" type="inkWord" rotatedBoundingBox="12721,2329 13286,2313 13298,2749 12734,2765"/>
              </emma:interpretation>
              <emma:one-of disjunction-type="recognition" id="oneOf12">
                <emma:interpretation id="interp60" emma:lang="ko-KR" emma:confidence="0">
                  <emma:literal>e</emma:literal>
                </emma:interpretation>
                <emma:interpretation id="interp61" emma:lang="ko-KR" emma:confidence="0">
                  <emma:literal>으</emma:literal>
                </emma:interpretation>
                <emma:interpretation id="interp62" emma:lang="ko-KR" emma:confidence="0">
                  <emma:literal>은</emma:literal>
                </emma:interpretation>
                <emma:interpretation id="interp63" emma:lang="ko-KR" emma:confidence="0">
                  <emma:literal>ㄷ</emma:literal>
                </emma:interpretation>
                <emma:interpretation id="interp64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13634.4239">10558 480 55,'-8'-2'75,"8"2"0,0 0-3,0 0-6,19 0-31,-19 0-4,0 0-7,10 9-9,0-3-3,5-2 0,5 3-1,9-5 1,4 3-2,11-5-4,3-1-6,6-8 0,-5-3 0,2-7 0,-5-2 0,-8-4 0,-5-3 0,-9 2 0,-12 2 0,-8 2 0,-6-3 0,-15 13 0,-12 5 0,-7 7 0,-10 14 0,-7 8 0,1 11 0,-7 9 0,9 7 0,7 2 0,11-1 0,12-4 0,15-4 0,11-7 0,19-8 0,11-10 0,8-8 0,14-6 0,5-3-70,-5-12-13,5-7-1,-9-14-5,2 5-7,-12-15 7</inkml:trace>
        </inkml:traceGroup>
        <inkml:traceGroup>
          <inkml:annotationXML>
            <emma:emma xmlns:emma="http://www.w3.org/2003/04/emma" version="1.0">
              <emma:interpretation id="{66543973-2DC0-455A-ADC3-28084C12EA3F}" emma:medium="tactile" emma:mode="ink">
                <msink:context xmlns:msink="http://schemas.microsoft.com/ink/2010/main" type="inkWord" rotatedBoundingBox="13349,2332 14285,2306 14302,2902 13366,2929"/>
              </emma:interpretation>
              <emma:one-of disjunction-type="recognition" id="oneOf13">
                <emma:interpretation id="interp65" emma:lang="ko-KR" emma:confidence="0">
                  <emma:literal>서</emma:literal>
                </emma:interpretation>
                <emma:interpretation id="interp66" emma:lang="ko-KR" emma:confidence="0">
                  <emma:literal>어</emma:literal>
                </emma:interpretation>
                <emma:interpretation id="interp67" emma:lang="ko-KR" emma:confidence="0">
                  <emma:literal>석</emma:literal>
                </emma:interpretation>
                <emma:interpretation id="interp68" emma:lang="ko-KR" emma:confidence="0">
                  <emma:literal>머</emma:literal>
                </emma:interpretation>
                <emma:interpretation id="interp69" emma:lang="ko-KR" emma:confidence="0">
                  <emma:literal>세</emma:literal>
                </emma:interpretation>
              </emma:one-of>
            </emma:emma>
          </inkml:annotationXML>
          <inkml:trace contextRef="#ctx0" brushRef="#br0" timeOffset="14258.425">11238 294 56,'0'0'87,"-10"23"-1,4 2-6,4 6-1,-2 1-1,-2 3-37,1 11-39,0 3 0,0-3-2,2-5 0,-1-9 0,0-6 0,4-7 0,0-19 0,0 0 0,0 0 0,3-12 0,2-2 0,3-5 0,3-5 0,-2-5 0,4 1 0,1 1 0,3 2 0,2-1 0,-1 5 0,3 7 0,-1 6 0,2 8 0,-2 1 0,-2 9 0,-2 7 0,-5 5 0,-1 3 0,-5 4 0,-2-2 0,-3-2 0,0-4 0,0-4 0,-3-9 0,3-8 0,0 0 0,0 0 0,3-9 0,8-15 0,4-2 0,2-6 0,2 4 0,6-6 0,4 3 0,1 3 0,3 7 0,3 4 0,4 13 0,-3 7 0,7 12 0,-2 5 0,-2 9 0,-5 8 0,-1 4 0,-7 7 0,-5-2 0,-1-2 0,-7-4 0,-5-2 0,2-6 0,-2-5 0,-1-5 0,-1-10 0,6-3-34,0-5-48,-13-4-4,21-13-3,-16-9-7,5-9-4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9:27.35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56276F7-6312-465A-8DB3-30BABBEF7D27}" emma:medium="tactile" emma:mode="ink">
          <msink:context xmlns:msink="http://schemas.microsoft.com/ink/2010/main" type="writingRegion" rotatedBoundingBox="6813,6558 4940,7068 4727,6286 6601,5776"/>
        </emma:interpretation>
      </emma:emma>
    </inkml:annotationXML>
    <inkml:traceGroup>
      <inkml:annotationXML>
        <emma:emma xmlns:emma="http://www.w3.org/2003/04/emma" version="1.0">
          <emma:interpretation id="{15F66F0E-F5D2-4DAA-A575-0FAB6757CD36}" emma:medium="tactile" emma:mode="ink">
            <msink:context xmlns:msink="http://schemas.microsoft.com/ink/2010/main" type="paragraph" rotatedBoundingBox="6813,6558 4940,7068 4727,6286 6601,5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49B7E1-AA5D-4392-902D-564ADC9336CE}" emma:medium="tactile" emma:mode="ink">
              <msink:context xmlns:msink="http://schemas.microsoft.com/ink/2010/main" type="line" rotatedBoundingBox="6813,6558 4940,7068 4727,6286 6601,5776"/>
            </emma:interpretation>
          </emma:emma>
        </inkml:annotationXML>
        <inkml:traceGroup>
          <inkml:annotationXML>
            <emma:emma xmlns:emma="http://www.w3.org/2003/04/emma" version="1.0">
              <emma:interpretation id="{6CEE3C92-FB4E-4C3B-8D3B-EEABAF0B84F5}" emma:medium="tactile" emma:mode="ink">
                <msink:context xmlns:msink="http://schemas.microsoft.com/ink/2010/main" type="inkWord" rotatedBoundingBox="6720,6213 6560,6257 6518,6104 6678,6061">
                  <msink:destinationLink direction="from" ref="{942838D8-E884-4863-B932-634082F175DA}"/>
                </msink:context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흐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-3070-1776 43,'-6'-20'51,"2"8"4,-3 0-26,4 3-2,3 9 1,-9-14-3,9 14 0,-10-10-4,10 10-1,-10-1-5,1 1 0,9 0-4,-15 0-1,15 0-2,-14 10-4,14-10-2,-10 14-3,10-14-1,0 12 0,0-12 2,13 8 1,-2-8 1,5-2 1,-2-6 1,7-2 2,-5-7 1,3 1 2,-8-3 0,-4 3 1,-4-1 0,-3 4 0,-5 4-1,-8 6-1,-3 3-1,-6 7-2,2 4-3,0 2-1,3 4-3,2-1-5,7 4-14,-2-6-21,11-2-34,13-1-1,1-8-5,9 0-5,-2-9 1</inkml:trace>
        </inkml:traceGroup>
        <inkml:traceGroup>
          <inkml:annotationXML>
            <emma:emma xmlns:emma="http://www.w3.org/2003/04/emma" version="1.0">
              <emma:interpretation id="{397B185B-CF2C-4585-90BB-BF73471ED539}" emma:medium="tactile" emma:mode="ink">
                <msink:context xmlns:msink="http://schemas.microsoft.com/ink/2010/main" type="inkWord" rotatedBoundingBox="5447,6930 4940,7068 4727,6286 5234,6148"/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匕</emma:literal>
                </emma:interpretation>
                <emma:interpretation id="interp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4492.8079">-4476-1437 69,'22'-6'86,"3"6"-3,-6 5-4,-1 9 0,-7 4-3,-5 10-64,2 6-7,-4 1 2,6 7-1,-9-1-1,3-1-1,-3-6-4,1-7-2,3-3-22,49-7-54,-54-17-1,8 7-4,-8-15-5,0-5-5</inkml:trace>
          <inkml:trace contextRef="#ctx0" brushRef="#br0" timeOffset="4274.4073">-4681-1693 4,'0'0'65,"13"-10"4,-13 10 2,14-19 1,-8 5-34,-4 4-2,1-3-4,-1 2-8,-2-1-5,0 4-2,0-1-3,0 9-3,-10-7-4,10 7-1,-15-2-2,4 2-1,-4 7-2,-3 6-2,-6 5-1,-2 5 1,1 2-1,-2 5 0,2 1 0,3 0 0,5 3 0,4-10 0,6 3 1,5-8-1,4 0 1,7-4 0,8-5 0,3-1 1,7-4-1,3 0 1,3-1 0,2 2 0,-1 1 0,-2 5 2,-2 0 1,-9 4 3,-8 5 1,-7 5 2,-6 2 0,-8 0-4,-9 2-5,-1 2 0,-5 0 0,-3-1 0,-1-3 0,1-3 0,3-4 0,6-3 0,1-5-3,2-7-47,14-6-32,-10 0-2,14-11-6,-1-13-5,11 1 0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9:36.96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42838D8-E884-4863-B932-634082F175DA}" emma:medium="tactile" emma:mode="ink">
          <msink:context xmlns:msink="http://schemas.microsoft.com/ink/2010/main" type="inkDrawing" rotatedBoundingBox="6762,6142 9700,7867 9604,8030 6666,6305" semanticType="callout" shapeName="Other">
            <msink:sourceLink direction="from" ref="{6CEE3C92-FB4E-4C3B-8D3B-EEABAF0B84F5}"/>
            <msink:sourceLink direction="to" ref="{8E374DB2-2649-4A2F-96C6-D5351849E00B}"/>
          </msink:context>
        </emma:interpretation>
      </emma:emma>
    </inkml:annotationXML>
    <inkml:trace contextRef="#ctx0" brushRef="#br0">167 0 27,'-12'-6'38,"4"6"-2,-1 1-26,0 1-3,2 8-1,-1-10 0,-5-7 4,4 7 1,-2-1 2,-1 1 2,1-2 1,0 2 1,0-3-1,2 3-1,9 0 1,-14 7 2,10 5 2,4-12-1,0 0 0,-10 1-2,10-1-3,0 0 0,0 0-5,0 0-5,0 0-3,7 6-1,-7-6 0,18 8 1,-6-2 2,4-1-1,3 4 1,4 1 1,2 6-1,4 1-1,-1-3 0,2 4 0,0 1 1,3 5 2,-4-4 0,3 4 1,-3 0 0,4 1 0,1-1 1,2 0-1,3-2 0,1 2-2,5-2-1,2-2-1,3 1-1,-3-5 1,1 2-1,-1-2 0,-3-1 1,1 2 0,-3 0 1,-2 3 0,-3-4 0,-1 1 0,1 1 0,-3-3 0,1 2-1,1 0 0,-2-6 0,2 0-1,-2 2 1,2 1-2,-3 2 0,0-1 0,-1 1 0,-2-3 0,1 2 0,-2 0 0,-5-1 0,1 2 0,1 0 0,-1 2 0,1-2 0,-1 0 0,-1-3 0,-1 3 0,2 1 0,0-1 0,-2-3 0,3 3 0,-2 0 0,-1 1 0,2 1 0,0-1 0,1 2 0,0-3 0,-1 1 0,1 0 0,-1-3 0,1 3 0,-1-3 0,1 2 0,-3-2 0,1 4 0,2-4 0,0 0 0,-1 3 0,-2-3 0,1 1 0,-1-2 0,-1 2 0,2-2 0,-5 0 0,0 4 0,2-3 0,0 0 0,-1 2 0,1-2 0,0 1 0,-2 1 0,-1 0 0,0-4 0,0 4 0,-2-3 0,-1 0 0,1 0 0,0-2 0,-1 2 0,0-2 0,2 4 0,-3-4 0,2 1 0,-3 3 0,-1-4 0,2 4 0,-2-4 0,-1 2 0,-1-3 0,0 1 0,1 0 0,-3-2 0,-8-9 0,16 12 0,-16-12 0,11 9 0,-11-9 0,9 5 0,-9-5 0,0 0 0,7 9 0,-7-9 0,5 10 0,-5-10 0,10 12 0,-5-3 0,-5-9 0,10 16 0,-10-16 0,0 0 0,8 8 0,-8-8 0,0 0 0,0 0 0,0 0 0,0 0 0,0 0 0,0 0 0,-48-4-48,80 5-37,-36-6-3,4 5-5,-27-14-4,8-1 0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9:39.27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6C7B9F6-374A-411B-927C-363AA48D0B05}" emma:medium="tactile" emma:mode="ink">
          <msink:context xmlns:msink="http://schemas.microsoft.com/ink/2010/main" type="inkDrawing" rotatedBoundingBox="10093,7913 13349,5852 13417,5959 10160,8020" semanticType="underline" shapeName="Other">
            <msink:sourceLink direction="with" ref="{8E374DB2-2649-4A2F-96C6-D5351849E00B}"/>
          </msink:context>
        </emma:interpretation>
      </emma:emma>
    </inkml:annotationXML>
    <inkml:trace contextRef="#ctx0" brushRef="#br0">28 2013 24,'-13'-8'38,"13"8"7,0 0-23,-8-11 6,8 11 4,0 0 2,-10-5 2,10 5-3,0 0 0,0 0-5,0 0-4,0 0-7,0 0-7,0 0-5,0 0-2,0 0-3,0 0-1,0 0 1,0 0-1,10-5 2,1 2 1,4-2 0,7 2 0,2-6 1,6-2 0,2-2 0,8-5-1,2-3 1,7 6 0,0-9-1,-1-1 1,8 1 0,-4-5 0,9 0-2,1-2 1,0 0 0,-4-1-1,4-2 1,1-3-2,-1 3 2,0-2 0,-6 2 0,0 1 1,-3-3-1,-2 5 0,-2-2 0,-3 6-1,-3 0 1,-2-1-1,-3 4 0,0-3 0,-2 1 0,-3 1-1,4-3 1,-1 3 0,-1-2 0,-2 0 0,3 0 1,-2 0 0,-1 1 0,0-1 0,0 6 0,0-3-1,3 0 0,-4 3 0,1 0 0,-1 1-1,-1 2 1,2 0-1,-2-5 1,-1 2 0,0 0-1,1-2 1,3-1-1,-1-1 1,0-2-1,3 1 0,0-1 0,0 5 1,2-4 0,0 3-1,-1 2 1,1-2-1,0 0 0,-1-1 1,0-1 0,0-1-1,2 0 0,-2-2 0,2 2 1,-1 0 0,-1 1 1,2 0-1,-5 3 2,-2 0-3,1 2 0,-5 1 0,-1 0 0,-1 5 0,1-3 0,-1 6 0,-4 1 0,0 1 0,1 2 0,-2 0 0,-3 2 0,0-2 0,-6 3 0,-1-1 0,-11 5 0,10-5 0,-10 5 0,0 0 0,-17 13-71,-6 5-12,-13-3-1,-8 12-7,-18-3-4</inkml:trace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9:34.8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D6F168-4B8F-45EF-9153-A57F0BEBB44C}" emma:medium="tactile" emma:mode="ink">
          <msink:context xmlns:msink="http://schemas.microsoft.com/ink/2010/main" type="writingRegion" rotatedBoundingBox="14817,6267 9229,9456 8093,7465 13682,4276"/>
        </emma:interpretation>
      </emma:emma>
    </inkml:annotationXML>
    <inkml:traceGroup>
      <inkml:annotationXML>
        <emma:emma xmlns:emma="http://www.w3.org/2003/04/emma" version="1.0">
          <emma:interpretation id="{8E15F9CA-37E9-4F48-82A9-B105D0B792BB}" emma:medium="tactile" emma:mode="ink">
            <msink:context xmlns:msink="http://schemas.microsoft.com/ink/2010/main" type="paragraph" rotatedBoundingBox="14817,6267 9228,9456 8659,8457 14247,5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591DC9-BB68-4F61-8A44-8C4DB2B604BC}" emma:medium="tactile" emma:mode="ink">
              <msink:context xmlns:msink="http://schemas.microsoft.com/ink/2010/main" type="inkBullet" rotatedBoundingBox="14797,6231 14356,6483 13959,5788 14400,5536"/>
            </emma:interpretation>
            <emma:one-of disjunction-type="recognition" id="oneOf0">
              <emma:interpretation id="interp0" emma:lang="ko-KR" emma:confidence="0">
                <emma:literal>£</emma:literal>
              </emma:interpretation>
              <emma:interpretation id="interp1" emma:lang="ko-KR" emma:confidence="0">
                <emma:literal>×</emma:literal>
              </emma:interpretation>
              <emma:interpretation id="interp2" emma:lang="ko-KR" emma:confidence="0">
                <emma:literal>8</emma:literal>
              </emma:interpretation>
              <emma:interpretation id="interp3" emma:lang="ko-KR" emma:confidence="0">
                <emma:literal>e</emma:literal>
              </emma:interpretation>
              <emma:interpretation id="interp4" emma:lang="ko-KR" emma:confidence="0">
                <emma:literal>안</emma:literal>
              </emma:interpretation>
            </emma:one-of>
          </emma:emma>
        </inkml:annotationXML>
        <inkml:trace contextRef="#ctx0" brushRef="#br0">4783-2058 48,'0'0'74,"0"0"1,0 0-1,0 0-3,-5 0-34,5 0-9,0 0-10,0 0-8,7-7-2,1 3-2,3-4-2,3 3 0,1 2-2,1 2 1,1 1 0,-2 0-1,0 4 2,-2 7 0,-4 3 2,-6 3 0,-3 4 1,-1-1 0,-6 2-1,-1-2-2,-3 1-4,4-4 0,2-1 0,5-2 0,9-4 0,9 1 0,2 1 0,4 0 0,-2-1 0,-2 4 0,-6 2 0,-10 2 0,-6 3 0,-16-2 0,-8 1 0,-6 2 0,3-16-36,-4 10-42,3-8-5,9-5-2,7-8-7,14-8-4</inkml:trace>
        <inkml:trace contextRef="#ctx0" brushRef="#br0" timeOffset="-468.0008">4640-2350 33,'1'-21'62,"-1"21"4,-4-19-2,-3 0-22,2 9-5,-5 6-5,10 4-5,-21 0-6,10 11-4,-4 1-3,-1 6-2,-5-1-1,-1 7-3,-1 1-1,-1 2-1,2-4 0,3-1-1,4-1-1,5-3-1,6-2-1,5-3-1,12-3 0,5-2 0,9-1 0,1 1 0,3-2-1,2 4 1,1-2 1,-4 4 0,-7-1 3,-2 7 2,-10 5 0,-7 2-4,-5 2-3,-9 1 0,-8 1 0,-7-2 0,-1 3 0,-4-6 0,2-3 0,5-7 0,5-4 0,3-4 0,15-6-11,0 0-71,0 0-3,12-13-3,5-7-6,6 0-1</inkml:trace>
      </inkml:traceGroup>
      <inkml:traceGroup>
        <inkml:annotationXML>
          <emma:emma xmlns:emma="http://www.w3.org/2003/04/emma" version="1.0">
            <emma:interpretation id="{64CE3365-AF1A-45AC-95A0-F16CD1706705}" emma:medium="tactile" emma:mode="ink">
              <msink:context xmlns:msink="http://schemas.microsoft.com/ink/2010/main" type="line" rotatedBoundingBox="14190,6625 9228,9456 8659,8457 13620,5626"/>
            </emma:interpretation>
          </emma:emma>
        </inkml:annotationXML>
        <inkml:traceGroup>
          <inkml:annotationXML>
            <emma:emma xmlns:emma="http://www.w3.org/2003/04/emma" version="1.0">
              <emma:interpretation id="{11D97253-77A2-47AB-B9A3-62D4BF772A36}" emma:medium="tactile" emma:mode="ink">
                <msink:context xmlns:msink="http://schemas.microsoft.com/ink/2010/main" type="inkWord" rotatedBoundingBox="13665,5706 13542,5776 13496,5696 13620,5626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.</emma:literal>
                </emma:interpretation>
                <emma:interpretation id="interp7" emma:lang="ko-KR" emma:confidence="0">
                  <emma:literal>。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6006.0105">3843-2313 27,'0'0'44,"9"-42"-2,-9 42-15,0 0 5,0 0 7,0 0-1,0 0-1,0 0-4,0 0-3,0 0-5,0 0-5,0 0-6,-4 8-7,-1 2-4,4 1-2,0 2-2,1-2 0,0 2 1,2-2 0,-2-11 1,17 11 0,-5-11 1,1-1 2,-2-6 1,0-2 3,-2-2 1,-3-1 2,-3 2 0,-3-3 2,0 4-3,0 9-1,-18-12-3,5 12-2,1 0-4,-2 4 0,-2 5 0,2 2 0,3 1-4,1 0-10,3 1-27,7 1-36,-2-3-2,4 0-5,-2-11-4,14 8-4</inkml:trace>
        </inkml:traceGroup>
        <inkml:traceGroup>
          <inkml:annotationXML>
            <emma:emma xmlns:emma="http://www.w3.org/2003/04/emma" version="1.0">
              <emma:interpretation id="{8E374DB2-2649-4A2F-96C6-D5351849E00B}" emma:medium="tactile" emma:mode="ink">
                <msink:context xmlns:msink="http://schemas.microsoft.com/ink/2010/main" type="inkWord" rotatedBoundingBox="11107,8270 10061,8867 9541,7956 10587,7359">
                  <msink:destinationLink direction="with" ref="{B6C7B9F6-374A-411B-927C-363AA48D0B05}"/>
                  <msink:destinationLink direction="to" ref="{942838D8-E884-4863-B932-634082F175DA}"/>
                  <msink:destinationLink direction="with" ref="{5917C996-18F4-45BE-9E74-D157AFD4EE20}"/>
                </msink:context>
              </emma:interpretation>
              <emma:one-of disjunction-type="recognition" id="oneOf2">
                <emma:interpretation id="interp10" emma:lang="ko-KR" emma:confidence="0">
                  <emma:literal>%</emma:literal>
                </emma:interpretation>
                <emma:interpretation id="interp11" emma:lang="ko-KR" emma:confidence="0">
                  <emma:literal>戌</emma:literal>
                </emma:interpretation>
                <emma:interpretation id="interp12" emma:lang="ko-KR" emma:confidence="0">
                  <emma:literal>戊</emma:literal>
                </emma:interpretation>
                <emma:interpretation id="interp13" emma:lang="ko-KR" emma:confidence="0">
                  <emma:literal>戎</emma:literal>
                </emma:interpretation>
                <emma:interpretation id="interp14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-13915.2244">16 14 56,'0'0'61,"10"0"2,-10 0 0,2-10 1,-2 10-39,0 0-1,0 0-2,0 0-2,0 0-2,2 8-1,-2 0-3,-5 0-4,-2 6-5,1-2-4,1 3 0,1-2-2,1 2 1,3-4-1,0-2 2,10-5 0,2-4 0,3-2 0,2-7 2,2-6-1,0-1 0,-4 1 0,-2-3 1,-4 3-1,-6 1 0,-3 14-1,-3-10 0,-9 13-1,-4 7 1,-2 2 0,1 8-2,-1-3 1,3 2 0,1-5-1,9 0 1,5-14 1,1 9-1,14-9 1,5-9 0,2-3-1,2-3 0,0-1 1,-1-3 0,-6 2 1,-6 0-1,-7 5 0,-4 12 1,-15-9 1,-3 9 0,-4 2 0,-2 4 0,2 1-1,2-1 0,2 2-2,7-4-8,7 6-29,4 0-40,0-10-3,7 6-2,-7-6-5,17-9-3</inkml:trace>
          <inkml:trace contextRef="#ctx0" brushRef="#br0" timeOffset="6411.6113">779-439 24,'5'-11'38,"-5"11"0,8-17-28,-2 5-3,-1 1 0,4-7 3,-5-5-10,4 6 20,-1-4-1,0 3 4,0-2 2,-2 5 1,1 0 4,-2 7-2,-4 8-2,0 0-9,8-3-3,-8 12 0,0 12-14,-7 5 13,-1 12-2,-4 6-2,-6 7-1,-4-1 1,-3 6 0,0-11-1,0-4 0,3-10-3,3-5-1,5-8-4,4-8-6,10 2-14,0-12-20,5 7-33,6-6-2,0-1-4,-2 0-4,-3-6 4</inkml:trace>
          <inkml:trace contextRef="#ctx0" brushRef="#br0" timeOffset="5335.2094">712-286 42,'6'-12'52,"4"4"4,-4-3 3,19-4-28,-3 5-3,-13-1-3,-3 2-1,-6 9-1,9-9-2,-9 9-1,0 0-4,0 0-5,0 0-3,-6 9 0,-3 2-2,-5 4-1,-1 0-2,-6 5-2,-1 4 2,-1-1-1,-6 3 1,4 1 1,3-6-1,1 0 1,2-3-1,6 0 0,4-7-1,2-1-1,5 0 1,2-2 0,6 1 2,6-1-1,6-2 1,6 1 1,2-2-1,4 0 1,6-3-1,0 1-1,-2-3 0,-1 0-1,-2 0-1,-7 0-7,-6 0-20,-18 0-49,7 6-2,-7-6-3,0 0-6,0 0-4</inkml:trace>
          <inkml:trace contextRef="#ctx0" brushRef="#br0" timeOffset="8907.6157">389 590 19,'0'-10'63,"0"10"-1,0 0-3,-13-14-2,-24 13-31,37 1-2,4-6-1,8 6-7,5-4-2,9-2 6,2-2-2,8-1 1,1-2-1,8-3-4,4-1-2,2 0-2,0 1-3,-5-1-2,-3 3-1,-6 4-5,-5 5-12,-11 37-36,-8-29-26,-13-5-2,0 12-4,-11-1-6,-15-10-1</inkml:trace>
          <inkml:trace contextRef="#ctx0" brushRef="#br0" timeOffset="8642.4152">318 637 0,'-7'-17'37,"7"17"3,-5-19 5,5 19-26,-4-13 3,4 13 1,-3-11-2,3 11 0,0-11-3,0 11 0,0-9-4,0 9-5,0 0-3,0-10-2,0 10-1,0 0-1,0 0-1,0-12 1,0 12 1,0 0 0,0 0 0,0 0 2,0 0 1,0 0-1,0 0 2,0 0 3,8 9 2,-6 0 3,0 5 1,1 4-1,0 12 1,1-3 2,-1 5-4,-2 1-2,1-2-2,-1-2-3,0-2-1,-1-9-3,2-5 0,0 0-1,-2-13-1,5 14-3,-5-14-2,0 0-3,0 0-5,8 4-12,-8-4-21,1-8-31,5-4-1,-6-9-6,1 2 0,-1-7 3</inkml:trace>
        </inkml:traceGroup>
        <inkml:traceGroup>
          <inkml:annotationXML>
            <emma:emma xmlns:emma="http://www.w3.org/2003/04/emma" version="1.0">
              <emma:interpretation id="{5F3623B2-7DA5-4EBD-9F33-17B471B71222}" emma:medium="tactile" emma:mode="ink">
                <msink:context xmlns:msink="http://schemas.microsoft.com/ink/2010/main" type="inkWord" rotatedBoundingBox="9799,9130 9228,9456 8802,8709 9373,8383"/>
              </emma:interpretation>
              <emma:one-of disjunction-type="recognition" id="oneOf3">
                <emma:interpretation id="interp15" emma:lang="ko-KR" emma:confidence="0">
                  <emma:literal>8</emma:literal>
                </emma:interpretation>
                <emma:interpretation id="interp16" emma:lang="ko-KR" emma:confidence="0">
                  <emma:literal>g</emma:literal>
                </emma:interpretation>
                <emma:interpretation id="interp17" emma:lang="ko-KR" emma:confidence="0">
                  <emma:literal>기</emma:literal>
                </emma:interpretation>
                <emma:interpretation id="interp18" emma:lang="ko-KR" emma:confidence="0">
                  <emma:literal>×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15303.6269">-573 663 13,'0'-17'69,"-4"-5"0,1 2-1,-1-1 0,0-3-2,1 9-43,0 3-4,3 12-5,-1-12-5,1 12-2,0 0-2,0 5 1,0 16-3,4 8-1,1 11 0,2 11 2,1 12 3,2 10 3,0 5 0,-2 5-2,0-1 0,-1-4-3,1-5 0,-2-10-2,-1-9-2,2-8 1,-4-11-1,3-9 1,-5-11 0,0-3-2,-1-12 0,0 0 0,0 0 0,0-7 0,-2-7 0,-4-5 0,-1-8 0,-1-4 0,-2-8 0,-1-3 0,0-7 0,-1-4 0,-1-7 0,1-4 0,5-1 0,0 2-2,3-3-1,3-1 1,1 4 0,9 3 2,5 7-1,10 5 2,-2 6-1,7 3 0,2 10-1,2 14 1,3 8 0,-3 7 0,0 7 1,-5 13 1,-5 7 0,-3 9 1,-7 10-1,-6-5-2,-7 3 0,-7 0 0,-12-5 0,-7-1 0,-2-5 0,-3-10 0,-2-6 0,-3-5 0,8 1 0,2-4-62,5-4-22,6-2-1,-1-3-6,16 0-5,-16-6 3</inkml:trace>
        </inkml:traceGroup>
      </inkml:traceGroup>
    </inkml:traceGroup>
    <inkml:traceGroup>
      <inkml:annotationXML>
        <emma:emma xmlns:emma="http://www.w3.org/2003/04/emma" version="1.0">
          <emma:interpretation id="{C1298C01-9223-4E90-8BBA-DBB39F6328A4}" emma:medium="tactile" emma:mode="ink">
            <msink:context xmlns:msink="http://schemas.microsoft.com/ink/2010/main" type="paragraph" rotatedBoundingBox="8465,7520 8819,6956 9088,7125 8734,76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355BF44-B3EF-41C4-9C9B-C395D87F15AD}" emma:medium="tactile" emma:mode="ink">
              <msink:context xmlns:msink="http://schemas.microsoft.com/ink/2010/main" type="line" rotatedBoundingBox="8465,7519 8819,6956 9088,7125 8734,7689"/>
            </emma:interpretation>
          </emma:emma>
        </inkml:annotationXML>
        <inkml:traceGroup>
          <inkml:annotationXML>
            <emma:emma xmlns:emma="http://www.w3.org/2003/04/emma" version="1.0">
              <emma:interpretation id="{BD15056A-5E3D-44CC-8CEC-096FCA370AD0}" emma:medium="tactile" emma:mode="ink">
                <msink:context xmlns:msink="http://schemas.microsoft.com/ink/2010/main" type="inkWord" rotatedBoundingBox="8465,7519 8819,6956 9088,7125 8734,7689"/>
              </emma:interpretation>
              <emma:one-of disjunction-type="recognition" id="oneOf4">
                <emma:interpretation id="interp20" emma:lang="ko-KR" emma:confidence="0">
                  <emma:literal>ㄴ</emma:literal>
                </emma:interpretation>
                <emma:interpretation id="interp21" emma:lang="ko-KR" emma:confidence="0">
                  <emma:literal>나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V</emma:literal>
                </emma:interpretation>
                <emma:interpretation id="interp2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2886.0051">-1229-497 17,'-18'5'57,"18"-5"-1,-8 3-1,8-3 0,33 0-33,-33 0-3,15 5-3,-3 0-5,5 6 3,2-1 1,3 1 1,0 1-1,2 1-3,0-2-2,0-4-2,2-1-1,-3-4-1,1-2 0,-2-8 0,-1-7 2,-2-10 0,-1-3-8,-5-7 10,-1-4 0,-3-7 0,-2-1-1,0 0-1,-2-1-1,0 5-2,-3 4-1,2 1-2,-1 5-1,-3 7 0,3 3-1,-3 3-2,0 8-5,0 1-19,-1-13-23,1 24-29,0 0-2,0 0-6,0 0-4,0 7 2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9:42.67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917C996-18F4-45BE-9E74-D157AFD4EE20}" emma:medium="tactile" emma:mode="ink">
          <msink:context xmlns:msink="http://schemas.microsoft.com/ink/2010/main" type="inkDrawing" rotatedBoundingBox="10105,8422 11848,10730 11760,10796 10017,8488" semanticType="callout" shapeName="Other">
            <msink:sourceLink direction="with" ref="{8E374DB2-2649-4A2F-96C6-D5351849E00B}"/>
            <msink:sourceLink direction="with" ref="{7FF868D1-D267-4864-ACAA-254E61C5265A}"/>
          </msink:context>
        </emma:interpretation>
      </emma:emma>
    </inkml:annotationXML>
    <inkml:trace contextRef="#ctx0" brushRef="#br0">-6 24 8,'0'-11'35,"0"11"2,0 0-24,0 0 4,0-11 1,0 11-3,0 0-1,0 0-2,0 0-2,0 0-2,0 0-3,0 0-4,0 0-1,0 0 1,7-2 1,-7 2-1,0 0 2,0 0-1,9 2 1,-9-2-1,0 0 3,10 7-2,-10-7 2,0 0 0,11 11 0,-11-11 0,10 11 1,-10-11-1,12 16 2,-5-5-1,0-1 2,2 1-2,8-1 2,-2 5-1,7 0 5,-1 6 1,6 8 0,1-2-1,8 7 0,-5 1-1,4 11 1,1-4-1,-2 9-4,3-5 1,-1 1 2,1 10 0,-2 0 0,3 5 1,0-2-1,2 5 0,2 3 0,0-3-4,0 4-1,3-3-1,-4-4-2,0-5 0,2-1 1,-7 0-1,1-4 0,-3 0-1,-3-1 0,-1-2 0,-2-1 0,-2 0 0,0-1-1,2-7 0,2 0 0,-1-4 0,0-5 0,-2-1 0,1-3 1,-2-3-1,2-5 0,-8 0 1,-2-1-1,3 2 1,-3-2-1,1-1 0,-1 3 1,1-3-1,-1 2 1,1 1 0,5-1-1,-6-7 1,-3 2 0,0-2 1,-2-3-2,-2 1 0,-2 0 0,-1-3 0,1 1 0,-2 2 0,1-1 0,0 3 0,0-1 0,2 2 0,-2-4 0,1 0 0,-9-9 0,11 12 0,-11-12 0,0 0 0,0 41-43,-9-48-35,1-2 78,-14-16 0,-5-9-81,-16-16 81,-1-10-85,-21-23-4,6-51-5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00:01.75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1B06198-C620-43C9-B41E-044253488BEC}" emma:medium="tactile" emma:mode="ink">
          <msink:context xmlns:msink="http://schemas.microsoft.com/ink/2010/main" type="writingRegion" rotatedBoundingBox="15920,6415 24817,6678 24772,8200 15875,7936"/>
        </emma:interpretation>
      </emma:emma>
    </inkml:annotationXML>
    <inkml:traceGroup>
      <inkml:annotationXML>
        <emma:emma xmlns:emma="http://www.w3.org/2003/04/emma" version="1.0">
          <emma:interpretation id="{73F21CE0-F8C4-40A5-9B6C-77ACDD14E0DD}" emma:medium="tactile" emma:mode="ink">
            <msink:context xmlns:msink="http://schemas.microsoft.com/ink/2010/main" type="paragraph" rotatedBoundingBox="15920,6415 24817,6678 24772,8200 15875,79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983A98-6E4B-459A-AE63-516D7EC149C8}" emma:medium="tactile" emma:mode="ink">
              <msink:context xmlns:msink="http://schemas.microsoft.com/ink/2010/main" type="line" rotatedBoundingBox="15920,6415 24817,6678 24772,8200 15875,7936"/>
            </emma:interpretation>
          </emma:emma>
        </inkml:annotationXML>
        <inkml:traceGroup>
          <inkml:annotationXML>
            <emma:emma xmlns:emma="http://www.w3.org/2003/04/emma" version="1.0">
              <emma:interpretation id="{F442CB76-09DA-4AD9-8D9E-0C8603043655}" emma:medium="tactile" emma:mode="ink">
                <msink:context xmlns:msink="http://schemas.microsoft.com/ink/2010/main" type="inkWord" rotatedBoundingBox="15910,6756 16858,6784 16830,7742 15882,7714"/>
              </emma:interpretation>
              <emma:one-of disjunction-type="recognition" id="oneOf0">
                <emma:interpretation id="interp0" emma:lang="ko-KR" emma:confidence="0">
                  <emma:literal>D</emma:literal>
                </emma:interpretation>
                <emma:interpretation id="interp1" emma:lang="ko-KR" emma:confidence="0">
                  <emma:literal>경</emma:literal>
                </emma:interpretation>
                <emma:interpretation id="interp2" emma:lang="ko-KR" emma:confidence="0">
                  <emma:literal>틱</emma:literal>
                </emma:interpretation>
                <emma:interpretation id="interp3" emma:lang="ko-KR" emma:confidence="0">
                  <emma:literal>弓</emma:literal>
                </emma:interpretation>
                <emma:interpretation id="interp4" emma:lang="ko-KR" emma:confidence="0">
                  <emma:literal>㉢</emma:literal>
                </emma:interpretation>
              </emma:one-of>
            </emma:emma>
          </inkml:annotationXML>
          <inkml:trace contextRef="#ctx0" brushRef="#br0">-104 235 27,'-30'16'75,"5"-7"-4,10 1-3,7-4-4,8-6-3,0 8-49,8-2-10,10 0 5,4 0 3,8 0 4,9-1 1,2 3 2,9-3 0,5-2-1,4 0-4,2 1-3,3 0-4,-2-1-2,-6-1-1,-5 1-1,-9-2 2,-7 2-3,-8-1 0,-9 1 0,-7-2 0,-11-1 0,0 0 0,0 0-4,-5-7-15,-9-2-15,-3-2-11,2-3-13,-4-1-25,2-1-3,-3-6 0,5 3 6</inkml:trace>
          <inkml:trace contextRef="#ctx0" brushRef="#br0" timeOffset="-343.2006">81 23 56,'-17'0'82,"1"1"1,2-1-3,-1 0-3,4-19-27,11 19-21,-9-5-8,9 5-8,0 0-5,0 0-3,0 0-3,0 0 0,7-1-2,6 1-2,7 1 0,9 2 2,4-1 1,10 2 0,3-3 1,3 0 1,2 1-3,-1-2 0,-7 0 0,-5 0 0,-3 1 0,-9 0 0,-6 0 0,-3 0 0,-5 2 0,-12-3-6,16 4-7,-16-4-9,0 0-15,0 0-12,0 8-31,0-8-2,-17 8-4,3-2 0</inkml:trace>
          <inkml:trace contextRef="#ctx0" brushRef="#br0" timeOffset="436.8008">243-104 54,'-12'-17'70,"2"6"2,3-1 1,1 2-1,6 10-39,-7-10-3,7 10-7,0 0-3,-9-7-3,9 7-6,0 0-3,0 0-4,0 0-2,7-2-3,4 2-2,3 3 1,7 3-1,4 2 2,8 0 2,5 2-1,8 4 0,3 0 1,4 4-1,0 1 0,-3 6-1,1 1 1,-6 7-2,-9 1 1,-8 7 1,-14 0-1,-10 8 2,-13 6 0,-10 2 2,-14 6 1,-11 1-4,-17 3 6,5-1 1,-3-7-2,10-4 0,1-11-2,12-3-9,7-18-19,-19-5-51,48-18-4,11 0-3,7-15-6,0-12-4</inkml:trace>
        </inkml:traceGroup>
        <inkml:traceGroup>
          <inkml:annotationXML>
            <emma:emma xmlns:emma="http://www.w3.org/2003/04/emma" version="1.0">
              <emma:interpretation id="{621BAD59-AF3B-4D17-8BC4-3C8DB876722D}" emma:medium="tactile" emma:mode="ink">
                <msink:context xmlns:msink="http://schemas.microsoft.com/ink/2010/main" type="inkWord" rotatedBoundingBox="17475,6663 18287,6687 18258,7664 17446,763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~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1357.2023">1442 596 23,'-9'27'62,"-4"-5"4,6-5-1,3-3 0,-37-9-33,41 4-4,0-9 6,0 9-3,0-9-5,0-5-2,3-8-3,2-8-1,3-5-6,1-12-14,4-7 0,1-6 0,-1-6 0,-1-4 0,0 2 0,-1 1 0,-2 1 0,-4 7 0,-1 6 0,2 6 0,-1 10 0,0 4 0,1 8 0,3 8 0,2 8-2,1 9 0,3 11 1,3 12 1,3 12 2,1 9 1,7 5-3,3 5 0,-1 3 0,2-3 0,5-2 0,-4-9 0,5-12 0,-1-12 0,-2-3 0,-6-8 0,-1-10 0,-4-6 0,0-4 0,-6-10 0,-2-1 0,-6-6 0,-2-7 0,2-5 0,-4-10 0,-1-6 0,-2-9 0,-1-3 0,-1-9 0,1-2 0,-1-1 0,-2 0 0,1 4 0,0 8 0,1 8 0,0 7 0,1 14 0,1 6 0,2 12-58,2 13-29,2 0 1,1 12-7,0 6-3,8 10 6</inkml:trace>
        </inkml:traceGroup>
        <inkml:traceGroup>
          <inkml:annotationXML>
            <emma:emma xmlns:emma="http://www.w3.org/2003/04/emma" version="1.0">
              <emma:interpretation id="{0B1803AB-247D-4C7F-ACBB-7CEF6C878CDC}" emma:medium="tactile" emma:mode="ink">
                <msink:context xmlns:msink="http://schemas.microsoft.com/ink/2010/main" type="inkWord" rotatedBoundingBox="18450,6857 20433,6916 20410,7679 18427,7621"/>
              </emma:interpretation>
              <emma:one-of disjunction-type="recognition" id="oneOf2">
                <emma:interpretation id="interp10" emma:lang="ko-KR" emma:confidence="0">
                  <emma:literal>뗘</emma:literal>
                </emma:interpretation>
                <emma:interpretation id="interp11" emma:lang="ko-KR" emma:confidence="0">
                  <emma:literal>왜</emma:literal>
                </emma:interpretation>
                <emma:interpretation id="interp12" emma:lang="ko-KR" emma:confidence="0">
                  <emma:literal>빠</emma:literal>
                </emma:interpretation>
                <emma:interpretation id="interp13" emma:lang="ko-KR" emma:confidence="0">
                  <emma:literal>얘</emma:literal>
                </emma:interpretation>
                <emma:interpretation id="interp14" emma:lang="ko-KR" emma:confidence="0">
                  <emma:literal>때</emma:literal>
                </emma:interpretation>
              </emma:one-of>
            </emma:emma>
          </inkml:annotationXML>
          <inkml:trace contextRef="#ctx0" brushRef="#br0" timeOffset="2745.6049">2403 613 59,'-18'2'88,"8"6"-7,-2-7-6,12-1-3,-13 13 0,13-13-57,0 16-10,5-9-3,7 0-1,7 1 1,5-4 3,6-4-1,10-3 0,7-10 0,5-5 0,5-4-1,-1-5-1,-1-7-2,0-1 3,-8-3-1,-4-2 0,-10-1 0,-8 2 0,-11-1 0,-6 7-2,-8-1 0,-4 7 0,-11 6 0,-5 10-3,-6 7 2,-3 4 1,-5 9 0,1 10 2,-5 6 0,5 10-2,4 5 0,9 10 0,1-2 0,13 6 0,5-6 0,10 0 0,12-7 0,15-4 0,5-11 0,13-15 0,4-5 0,5-6 0,1-13 0,2-7 0,1-5 0,-1-12 0,-6-4 0,-9-6 0,-2 3 0,-9-5 0,-4 5 0,-10-1 0,-8 4 0,-11 9 0,-7 5 0,-6 9 0,-10 6 0,-9 10 0,-7 6 0,-3 13 0,-5 8 0,0 9 0,4 8 0,4 6 0,16 10 0,13 2 0,10-5 0,19-6 0,13-9 0,10-4 0,10-14 0,9-7 0,-6-15 0,-1-4 0,-6-10 0,-3 7 0,-1-4-42,-15-6-23,30 6-24,-44 4 21,-3-5-1,-6-6-1,-1 3 70,-8-8 0,0 3 0,2 7-65,-29-6 22,28 2 66,6 3-22,3 8 25,1 3-26,3 26 0,5-23-1,4 0 0,0-4-1,1 1 19,-4-1 4,3-3 17,-4-1 4,-2-31 5,-7 28 1,-2-6 1,-4 13-1,-4-13-13,-2 6-5,-4-3-13,-7 3-4,-9 2-5,-7 6-1,-4 3-1,-5 11 2,-6 6 0,-3 10 0,0 11-8,2 2 9,6 2-3,6-2-6,6 2 0,8-4 0,12-7 0,6-9 0,13-11 0,13-8 0,7-3 0,7-12 0,2-10 0,4-11 0,-1-7 0,-5-7 0,-5-9 0,-3-4 0,-11-6 0,-8 2 0,-5-3 0,-6 7 0,-5 2 0,0 10 0,-4 12 0,-3 5 0,-1 14 0,0 10 0,-1 8 0,2 15 0,2 13 0,2 8 0,3 11 0,0 11 0,4 5 0,4 0 0,4 1 0,3-1 0,4-4 0,-7-15 0,4-7-75,1-7-9,-6-14-2,2-4-7,-13-13-5</inkml:trace>
        </inkml:traceGroup>
        <inkml:traceGroup>
          <inkml:annotationXML>
            <emma:emma xmlns:emma="http://www.w3.org/2003/04/emma" version="1.0">
              <emma:interpretation id="{AEFB5453-30DD-4A30-B9CF-E7A935FA3AE7}" emma:medium="tactile" emma:mode="ink">
                <msink:context xmlns:msink="http://schemas.microsoft.com/ink/2010/main" type="inkWord" rotatedBoundingBox="21419,7003 22218,7027 22199,7674 21400,7651"/>
              </emma:interpretation>
              <emma:one-of disjunction-type="recognition" id="oneOf3">
                <emma:interpretation id="interp15" emma:lang="ko-KR" emma:confidence="0">
                  <emma:literal>위</emma:literal>
                </emma:interpretation>
                <emma:interpretation id="interp16" emma:lang="ko-KR" emma:confidence="0">
                  <emma:literal>히</emma:literal>
                </emma:interpretation>
                <emma:interpretation id="interp17" emma:lang="ko-KR" emma:confidence="0">
                  <emma:literal>$</emma:literal>
                </emma:interpretation>
                <emma:interpretation id="interp18" emma:lang="ko-KR" emma:confidence="0">
                  <emma:literal>뒤</emma:literal>
                </emma:interpretation>
                <emma:interpretation id="interp19" emma:lang="ko-KR" emma:confidence="0">
                  <emma:literal>되</emma:literal>
                </emma:interpretation>
              </emma:one-of>
            </emma:emma>
          </inkml:annotationXML>
          <inkml:trace contextRef="#ctx0" brushRef="#br0" timeOffset="3993.6071">6092 130 45,'-11'-18'95,"4"8"-6,-4 2-7,11 8-3,-12-10-9,12 10-43,0 0-67,-6 9-38,6 8-4,0-1-4,3 1-5,1 0 1</inkml:trace>
          <inkml:trace contextRef="#ctx0" brushRef="#br0" timeOffset="3853.2067">6081 275 48,'7'21'82,"-7"0"4,-4 3-2,-6 6-1,2 0-83,4 10 53,1 2-18,0-3-4,3 1-22,0-6-9,4-3 0,2-9 0,3-6 0,0-8 0,-1-2 0,-8-6-53,10-17-30,2-5-3,-9-18-6,4-4 92,-6-12-97,3-2 0</inkml:trace>
          <inkml:trace contextRef="#ctx0" brushRef="#br0" timeOffset="3588.0063">5774 173 12,'13'-8'66,"-2"-1"6,-1-1-2,-10 10-4,8-31-21,-8 31-27,-7-2-2,-8 2-7,-3 5 1,-8 3-3,-6 4 1,-6 4 2,-5-1 3,-2-1 3,-2 3-3,1 3-1,2-2-2,6-1-2,5-2-2,8 1-3,7 0-1,10-1 0,8 0-1,9-2 0,15 0 0,9-1 1,4-3 0,10 1 0,8 0-1,1-2 0,2 1 0,-3 2-1,-4 0 0,-9 1 0,-12 8 3,-12 6-1,-18-2-2,-7 4 0,-19-3 0,-13 9 0,-12-7 0,-8 1 0,1-11 0,2-3 0,5-1 0,7-8 0,8-3 0,11-4 0,7-6 0,15-4 0,3-3 0,13-4-79,12 1-7,-2-7-2,14 2-6,0-11-1,7 7 95</inkml:trace>
        </inkml:traceGroup>
        <inkml:traceGroup>
          <inkml:annotationXML>
            <emma:emma xmlns:emma="http://www.w3.org/2003/04/emma" version="1.0">
              <emma:interpretation id="{766A4623-0D5C-4AC2-8876-EC76673D3CFE}" emma:medium="tactile" emma:mode="ink">
                <msink:context xmlns:msink="http://schemas.microsoft.com/ink/2010/main" type="inkWord" rotatedBoundingBox="22221,7105 23451,7141 23421,8160 22191,8124"/>
              </emma:interpretation>
              <emma:one-of disjunction-type="recognition" id="oneOf4">
                <emma:interpretation id="interp20" emma:lang="ko-KR" emma:confidence="0">
                  <emma:literal>와</emma:literal>
                </emma:interpretation>
                <emma:interpretation id="interp21" emma:lang="ko-KR" emma:confidence="0">
                  <emma:literal>해</emma:literal>
                </emma:interpretation>
                <emma:interpretation id="interp22" emma:lang="ko-KR" emma:confidence="0">
                  <emma:literal>다</emma:literal>
                </emma:interpretation>
                <emma:interpretation id="interp23" emma:lang="ko-KR" emma:confidence="0">
                  <emma:literal>돼</emma:literal>
                </emma:interpretation>
                <emma:interpretation id="interp2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5070.0089">6470 448 29,'0'0'53,"0"0"8,0 0 5,11 6-24,-11-6-13,11 0 0,-2-2 0,5-2-2,1-6-2,0-1-7,3-4-6,0-3-3,0-4-2,-6-1-1,1-5-2,-5 0 0,-4 1-1,-4 1-1,-11 0 0,-12 6-1,-5 8 0,-6 6 0,-3 6 0,-2 11 0,2 10 2,5 9 1,7 8 2,12 9 1,14 26 2,9 5 1,9 6 0,0 3-10,6 2 0,-6-4 0,-1-1 0,-8-2 0,-14-29 0,-13-4 0,-9-10 0,-4-9 0,-9-10 0,0-10 0,-5-8 0,4-8 0,-1-10 0,8-5 0,10-4 0,6-7 0,9-2 0,8-3 0,15-5 0,14-2 0,11-7 0,14-5 0,5-3 0,10-2 0,6-3 0,3 0 0,-3 5 0,-2 1 0,-6 4 0,-4 9 0,-12 5 0,-7 9 0,-9 8 0,-6 9 0,-9 7 0,-3 7 0,-6 17 0,-6 13 0,-2 5 0,-3 14 0,0 12 0,-1-2 0,-1-2 0,-3-9 0,2-7 0,-1-8 0,4-8 0,-3-12 0,3-13 0,0-15 0,3-7 0,1-4 0,4-11 0,3-4 0,2-4 0,3-1 0,1 2 0,3 3 0,0 7 0,0 9 0,-2 9 0,4 9 0,-4 7 0,2 6 0,-4 10 0,1 6 0,-4 9 0,-2 15 0,3 2 0,-7-4 0,1 4 0,-6-8 0,-33-4-68,81-4-17,-42-12-2,5-16-7,-4-5-5</inkml:trace>
        </inkml:traceGroup>
        <inkml:traceGroup>
          <inkml:annotationXML>
            <emma:emma xmlns:emma="http://www.w3.org/2003/04/emma" version="1.0">
              <emma:interpretation id="{144CFA4F-9149-4A08-89E2-3D2602190472}" emma:medium="tactile" emma:mode="ink">
                <msink:context xmlns:msink="http://schemas.microsoft.com/ink/2010/main" type="inkWord" rotatedBoundingBox="23612,6643 24303,6663 24274,7619 23584,7598"/>
              </emma:interpretation>
              <emma:one-of disjunction-type="recognition" id="oneOf5">
                <emma:interpretation id="interp25" emma:lang="ko-KR" emma:confidence="0">
                  <emma:literal>d</emma:literal>
                </emma:interpretation>
                <emma:interpretation id="interp26" emma:lang="ko-KR" emma:confidence="0">
                  <emma:literal>∴</emma:literal>
                </emma:interpretation>
                <emma:interpretation id="interp27" emma:lang="ko-KR" emma:confidence="0">
                  <emma:literal>山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5787.6102">7777 416 39,'11'-17'77,"-1"0"0,-7 5-1,-3-1-3,-15 4-31,1 9-7,-8 0-7,-4 10-8,-8 7-3,-4 7-1,-2 15-5,1 4-11,10 2 0,5-6 0,11-2 0,12-8 0,10-7 0,15-16 0,12-10 0,4-14 0,1-6 0,2-6 0,-6 3 0,-5 0 0,-6 5 0,-7 9 0,-6 5 0,-4 12 0,-1 16 0,1 4 0,0 3 0,5 0 0,4 3 0,5-8 0,5-7 0,2-15 0,1-6 0,-4-14 0,2-62 0,0 62 0,-12-27 0,-1-3-10,-12-11-53,2-5 0,-6-8-1,0-3-2,-8 52-2,1-71 1,1 23 6,3 7 62,2 12-1,-4 9 50,3 10 5,1 10-1,1 11-4,0 14-2,0 0 0,0 5 3,0 16 2,1 11-41,5 15-1,-5 12 0,0 12 2,1 7-8,2 3-5,-1 0 0,-1-3 0,4-4 0,1-6 0,-4-13 0,3-8 0,0-14 0,1-3 0,-6-13 0,3-6-61,-4-11-24,9 1-3,0-3-5,-2-17-6,7 4 99</inkml:trace>
        </inkml:traceGroup>
        <inkml:traceGroup>
          <inkml:annotationXML>
            <emma:emma xmlns:emma="http://www.w3.org/2003/04/emma" version="1.0">
              <emma:interpretation id="{419D667F-A541-4975-9900-AECED6CD80FB}" emma:medium="tactile" emma:mode="ink">
                <msink:context xmlns:msink="http://schemas.microsoft.com/ink/2010/main" type="inkWord" rotatedBoundingBox="24538,7272 24799,7280 24789,7637 24528,7629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‘</emma:literal>
                </emma:interpretation>
                <emma:interpretation id="interp33" emma:lang="ko-KR" emma:confidence="0">
                  <emma:literal>8</emma:literal>
                </emma:interpretation>
                <emma:interpretation id="interp3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162.0109">8596 340 10,'10'-4'79,"-10"4"-1,0 0-1,0 0-4,-18 7 1,-3-5-32,-4 10-31,4 1-3,-1 1 0,6 3 1,8 2 0,8 5 0,18 2 0,6 0 2,14 2-7,-5-4-4,5 3 0,-7-7 0,3 0 0,-17-6 0,-13-3 0,-8 0 0,-17 0 0,-5-3 0,-3 1 0,-11 0 0,0-6-83,9-3-5,1-6-2,15 0-9,-7-24-3,19 13 102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01:43.82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278BC2D-FF29-4292-95A0-D4D0812BDAA9}" emma:medium="tactile" emma:mode="ink">
          <msink:context xmlns:msink="http://schemas.microsoft.com/ink/2010/main" type="writingRegion" rotatedBoundingBox="23714,4595 26923,4596 26922,5310 23713,5309"/>
        </emma:interpretation>
      </emma:emma>
    </inkml:annotationXML>
    <inkml:traceGroup>
      <inkml:annotationXML>
        <emma:emma xmlns:emma="http://www.w3.org/2003/04/emma" version="1.0">
          <emma:interpretation id="{1B5C0999-F3CA-4696-BABE-2759E860D5D6}" emma:medium="tactile" emma:mode="ink">
            <msink:context xmlns:msink="http://schemas.microsoft.com/ink/2010/main" type="paragraph" rotatedBoundingBox="23714,4595 26923,4596 26922,5310 23713,5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782BB5-513F-4B5C-BE24-BB9941001355}" emma:medium="tactile" emma:mode="ink">
              <msink:context xmlns:msink="http://schemas.microsoft.com/ink/2010/main" type="line" rotatedBoundingBox="23714,4595 26923,4596 26922,5310 23713,5309"/>
            </emma:interpretation>
          </emma:emma>
        </inkml:annotationXML>
        <inkml:traceGroup>
          <inkml:annotationXML>
            <emma:emma xmlns:emma="http://www.w3.org/2003/04/emma" version="1.0">
              <emma:interpretation id="{BB64A9A1-6E45-4488-A6BD-487743039333}" emma:medium="tactile" emma:mode="ink">
                <msink:context xmlns:msink="http://schemas.microsoft.com/ink/2010/main" type="inkWord" rotatedBoundingBox="23687,5263 23726,4617 24028,4635 23989,5282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:</emma:literal>
                </emma:interpretation>
              </emma:one-of>
            </emma:emma>
          </inkml:annotationXML>
          <inkml:trace contextRef="#ctx0" brushRef="#br0">308-2 23,'-7'-3'44,"-14"6"2,-4 9 5,-8 33-19,-4-33-6,4 3 2,-6 2 2,8 2-2,-1 1 0,7-2-2,7 0-2,11-4-8,7 6-6,13 0-2,13-2-2,4 3-1,7-2 2,-1 2-2,8 1-5,-8 2 9,-4 2 1,-11 3 3,-10-1-1,-11 3 1,-9-1-2,-7-1-11,-13 0 0,-3-7 0,-2-3 0,-1-4 0,8-1 0,1-9-17,8-7-63,12-7-4,5-17-3,9-4-6,9-10-3,9-3 96</inkml:trace>
        </inkml:traceGroup>
        <inkml:traceGroup>
          <inkml:annotationXML>
            <emma:emma xmlns:emma="http://www.w3.org/2003/04/emma" version="1.0">
              <emma:interpretation id="{142DBA9D-05EB-4D2B-A9BD-4BD8898776C7}" emma:medium="tactile" emma:mode="ink">
                <msink:context xmlns:msink="http://schemas.microsoft.com/ink/2010/main" type="inkWord" rotatedBoundingBox="24254,5307 24275,4699 24374,4703 24354,5311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?</emma:literal>
                </emma:interpretation>
                <emma:interpretation id="interp7" emma:lang="ko-KR" emma:confidence="0">
                  <emma:literal>l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234.0004">561 69 7,'36'-7'75,"-7"7"1,-7 8-1,-14 13-4,-5 7 1,-6-13-22,-9 31-40,1 13 2,-2 4-12,5 2 15,-3-6-1,7 3 0,0-8-2,4-6-4,0-9-8,4-12 0,0-13-14,-4-14-62,19 0-2,-13-20-3,1-8-7,-7-19-3,1-5 91,-5-6-83</inkml:trace>
        </inkml:traceGroup>
        <inkml:traceGroup>
          <inkml:annotationXML>
            <emma:emma xmlns:emma="http://www.w3.org/2003/04/emma" version="1.0">
              <emma:interpretation id="{2823BF56-1227-49B5-B8F1-5909063E7B98}" emma:medium="tactile" emma:mode="ink">
                <msink:context xmlns:msink="http://schemas.microsoft.com/ink/2010/main" type="inkWord" rotatedBoundingBox="24167,4486 25032,4779 24866,5270 24001,4976"/>
              </emma:interpretation>
              <emma:one-of disjunction-type="recognition" id="oneOf2">
                <emma:interpretation id="interp10" emma:lang="ko-KR" emma:confidence="0">
                  <emma:literal>가</emma:literal>
                </emma:interpretation>
                <emma:interpretation id="interp11" emma:lang="ko-KR" emma:confidence="0">
                  <emma:literal>건</emma:literal>
                </emma:interpretation>
                <emma:interpretation id="interp12" emma:lang="ko-KR" emma:confidence="0">
                  <emma:literal>겨</emma:literal>
                </emma:interpretation>
                <emma:interpretation id="interp13" emma:lang="ko-KR" emma:confidence="0">
                  <emma:literal>다</emma:literal>
                </emma:interpretation>
                <emma:interpretation id="interp14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795.6014">412 172 80,'-19'-7'89,"1"0"-5,6 5-5,4-5-2,8-4-2,5-5-68,16 3-3,8 0-1,8 4-2,8-1-1,5-2 0,8 6-4,-2 3-6,-5 3-11,0 0-16,-7 6-9,2 0-3,-12 3 0,-3-2 2,-4 1 7,-9-5 14,-1 3 25,-17-6 27,16 17 13,-16-3 7,0 3-1,-9 11-1,-5 2-3,-3 12-6,-2 2-35,2 4 26,-3-7-7,5 2-6,1-6-5,3-7-8,3-9 0,5-8 0,3-13 0,0 0 0,0-17 0,8-8 0,-1-12 0,5-5 0,1-7-4,0-5-12,3 2 0,0 4 2,2 9 3,-3 1 4,6 9 11,-3 6 1,3 9 2,-1 8 2,1 6 1,-5 7 1,1 12-2,-3 12-1,-2 11-3,-1 7-5,-3 5 0,1 1 0,-2-5 0,2 0 0,-3-8 0,3-6 0,-4-15-12,-3-5-67,-2-16-1,0 0-4,0-10-7,-11-8-3,-3-3 94</inkml:trace>
          <inkml:trace contextRef="#ctx0" brushRef="#br0" timeOffset="967.2017">966 388 10,'-13'-1'88,"3"0"1,10 1-5,-6-19-5,6 19 0,14-11-3,8 5-73,9-2-9,2-5-16,5-40-33,10 59-23,-6-18-1,5-5-7,-9-7-3,-1 5-1</inkml:trace>
        </inkml:traceGroup>
        <inkml:traceGroup>
          <inkml:annotationXML>
            <emma:emma xmlns:emma="http://www.w3.org/2003/04/emma" version="1.0">
              <emma:interpretation id="{D380566C-C859-4B5C-B599-BF4863094BAA}" emma:medium="tactile" emma:mode="ink">
                <msink:context xmlns:msink="http://schemas.microsoft.com/ink/2010/main" type="inkWord" rotatedBoundingBox="25141,4774 25171,5199 25143,5201 25112,4776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I</emma:literal>
                </emma:interpretation>
                <emma:interpretation id="interp17" emma:lang="ko-KR" emma:confidence="0">
                  <emma:literal>l</emma:literal>
                </emma:interpretation>
                <emma:interpretation id="interp18" emma:lang="ko-KR" emma:confidence="0">
                  <emma:literal>Ⅰ</emma:literal>
                </emma:interpretation>
                <emma:interpretation id="interp1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138.802">1399 138 56,'10'-2'85,"-10"2"-2,9 17-2,-9 2-3,0 9-2,16 3-58,-16 12-8,0 1-10,0 6 12,0-3-3,4-4-6,-3-8-3,3-1-2,-4-12-24,3-11-49,-3-11-3,0-4-3,0-14-7,-11-15-5,0 0 93</inkml:trace>
        </inkml:traceGroup>
        <inkml:traceGroup>
          <inkml:annotationXML>
            <emma:emma xmlns:emma="http://www.w3.org/2003/04/emma" version="1.0">
              <emma:interpretation id="{733A74A7-B616-4943-AD89-758BAA5CA12D}" emma:medium="tactile" emma:mode="ink">
                <msink:context xmlns:msink="http://schemas.microsoft.com/ink/2010/main" type="inkWord" rotatedBoundingBox="24978,4524 25707,4859 25528,5251 24798,4915"/>
              </emma:interpretation>
              <emma:one-of disjunction-type="recognition" id="oneOf4">
                <emma:interpretation id="interp20" emma:lang="ko-KR" emma:confidence="0">
                  <emma:literal>ㄱ</emma:literal>
                </emma:interpretation>
                <emma:interpretation id="interp21" emma:lang="ko-KR" emma:confidence="0">
                  <emma:literal>거</emma:literal>
                </emma:interpretation>
                <emma:interpretation id="interp22" emma:lang="ko-KR" emma:confidence="0">
                  <emma:literal>^</emma:literal>
                </emma:interpretation>
                <emma:interpretation id="interp23" emma:lang="ko-KR" emma:confidence="0">
                  <emma:literal>7</emma:literal>
                </emma:interpretation>
                <emma:interpretation id="interp2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513.2027">1148 211 69,'-16'0'85,"5"0"-4,11 0-4,-4-5 0,13-5-3,22 1-62,0-4-4,15 2-4,5 1-1,5-2 1,2 6-1,4-4-2,-4 3-4,-6 4-2,-3 3-2,-9 0 0,-6 0 0,-9-1-1,-5-1 0,-4 2 2,-5 3 3,-11-3 5,9 14 3,-6 4 2,-3 4 2,1 9 1,1 5 1,-1 12 0,-1-1-11,2 2 12,2 0-12,-2 0 0,3-8 0,-1-7 0,-1-7 0,3-8 0,0-7-61,-6-12-19,3-17-3,-5-18-4,0-9 87,-5-15-96,3-3 0</inkml:trace>
        </inkml:traceGroup>
        <inkml:traceGroup>
          <inkml:annotationXML>
            <emma:emma xmlns:emma="http://www.w3.org/2003/04/emma" version="1.0">
              <emma:interpretation id="{019713EE-DE5E-4CC6-B220-F548E1496842}" emma:medium="tactile" emma:mode="ink">
                <msink:context xmlns:msink="http://schemas.microsoft.com/ink/2010/main" type="inkWord" rotatedBoundingBox="25469,4586 25504,4639 25488,4650 25453,4597"/>
              </emma:interpretation>
              <emma:one-of disjunction-type="recognition" id="oneOf5">
                <emma:interpretation id="interp25" emma:lang="ko-KR" emma:confidence="0">
                  <emma:literal>'</emma:literal>
                </emma:interpretation>
                <emma:interpretation id="interp26" emma:lang="ko-KR" emma:confidence="0">
                  <emma:literal>‘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1</emma:literal>
                </emma:interpretation>
                <emma:interpretation id="interp2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653.6027">1775 10 6,'-1'-16'89,"-5"4"0,4 2-6,-5 2-11,7 8-14,0 0-28,-18-8-104,18 8-4,1 5-4,12 0-7,0-5-1</inkml:trace>
        </inkml:traceGroup>
        <inkml:traceGroup>
          <inkml:annotationXML>
            <emma:emma xmlns:emma="http://www.w3.org/2003/04/emma" version="1.0">
              <emma:interpretation id="{C9C1B9E9-B749-43C4-B190-C02D89387BE2}" emma:medium="tactile" emma:mode="ink">
                <msink:context xmlns:msink="http://schemas.microsoft.com/ink/2010/main" type="inkWord" rotatedBoundingBox="25680,5234 25777,4780 26050,4838 25953,5292"/>
              </emma:interpretation>
              <emma:one-of disjunction-type="recognition" id="oneOf6">
                <emma:interpretation id="interp30" emma:lang="ko-KR" emma:confidence="0">
                  <emma:literal>O</emma:literal>
                </emma:interpretation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230.8039">2158 258 3,'11'-16'73,"0"5"1,-2-4 0,-4 1-2,-1 3-3,-6-4-39,-4 6-11,6 9-4,-21-2-3,6 7 3,-8 15-1,-1 9-1,-3 15-1,-2 5-12,4 4 13,4 4-10,8-2-3,10-4 0,3-12 0,19-10 0,6-16 0,14-10 0,1-4 0,2-16 0,-2-10 0,-1-8 0,-10-4 0,-9-5 0,-10 0 0,-10-1 0,-5-2 0,-16 10 0,-4 1 0,-7 14-3,-5 6-46,3 8-32,5 6 0,4 2-5,10 3-7,7 3 1</inkml:trace>
        </inkml:traceGroup>
        <inkml:traceGroup>
          <inkml:annotationXML>
            <emma:emma xmlns:emma="http://www.w3.org/2003/04/emma" version="1.0">
              <emma:interpretation id="{641B5E78-8C30-42D1-B20F-BB7C1C9F99DB}" emma:medium="tactile" emma:mode="ink">
                <msink:context xmlns:msink="http://schemas.microsoft.com/ink/2010/main" type="inkWord" rotatedBoundingBox="25914,5073 26392,4600 26622,4833 26145,5306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8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M</emma:literal>
                </emma:interpretation>
                <emma:interpretation id="interp3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745.6047">2437 255 36,'5'14'73,"-5"-3"4,0-11 0,-9 18-2,2 13-75,-3 5 54,3 4-26,-2-2 0,2-1-5,-2-3-6,4-8-3,-2-4-5,3-7-9,-2-6 0,6-9 0,-12-2 0,6-14 0,2-6 0,2-6-5,-1-7 5,3-6-12,0 1 1,0 0 1,7 7 3,1 3 2,3 8 5,1 8 2,5 7 3,1 7 2,3 2 0,3 8-1,3 4 1,3 3-1,2 1 0,-1 2-2,0-4-4,0-4 0,-3-3 0,-1-4 0,-3-5 0,-6-10 0,-3-6 0,-7-4 0,-2-11 0,-5-2 0,-1-8 0,-3-2 0,-4 1 0,-1 2 0,-2 1 0,4 7 0,-5 8 0,1 6-25,10 18-60,-18-5-2,18 5-4,-14 7-4,13 6-2</inkml:trace>
        </inkml:traceGroup>
        <inkml:traceGroup>
          <inkml:annotationXML>
            <emma:emma xmlns:emma="http://www.w3.org/2003/04/emma" version="1.0">
              <emma:interpretation id="{1BF2D32B-49DC-4936-898C-FC181D4F9D1E}" emma:medium="tactile" emma:mode="ink">
                <msink:context xmlns:msink="http://schemas.microsoft.com/ink/2010/main" type="inkWord" rotatedBoundingBox="26548,5221 26656,4581 26998,4639 26890,5278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8</emma:literal>
                </emma:interpretation>
                <emma:interpretation id="interp43" emma:lang="ko-KR" emma:confidence="0">
                  <emma:literal>’</emma:literal>
                </emma:interpretation>
                <emma:interpretation id="interp4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213.6057">3170-10 31,'0'-10'54,"-11"10"12,-6 0 5,-1 0-22,-2 7-11,-8 2 0,2 6 1,-2-1-3,1 4-6,4 1-9,-1-2-8,9 5-4,3-4-3,9 2-3,3-2-1,11 1 0,8-2-1,6 3 1,7-1-2,3 4 0,1 0 0,3 2 0,-6 1 0,-4 1 0,-10 3 0,-6 1 0,-13-2 0,-9-1 0,-14-3 0,-10-1 0,-4-2 0,-9-7 0,1-5 0,1-3 0,5-7 0,6 3 0,4 4 0,10-10-51,10-8-38,5-6-3,6 3-5,3-8-7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59:30.44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E9B1EF-6E53-4BD2-AE62-8EB4689E2B9A}" emma:medium="tactile" emma:mode="ink">
          <msink:context xmlns:msink="http://schemas.microsoft.com/ink/2010/main" type="writingRegion" rotatedBoundingBox="11811,8817 26963,8245 27301,17198 12149,17770"/>
        </emma:interpretation>
      </emma:emma>
    </inkml:annotationXML>
    <inkml:traceGroup>
      <inkml:annotationXML>
        <emma:emma xmlns:emma="http://www.w3.org/2003/04/emma" version="1.0">
          <emma:interpretation id="{3874B7E6-AFF5-4CF2-AFB7-4ED582CA0F70}" emma:medium="tactile" emma:mode="ink">
            <msink:context xmlns:msink="http://schemas.microsoft.com/ink/2010/main" type="paragraph" rotatedBoundingBox="11754,10401 21174,7828 21727,9853 12307,124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1712C5-CCF0-4214-9E3E-3A2F6439D4B4}" emma:medium="tactile" emma:mode="ink">
              <msink:context xmlns:msink="http://schemas.microsoft.com/ink/2010/main" type="line" rotatedBoundingBox="11754,10401 21174,7828 21727,9853 12307,12426"/>
            </emma:interpretation>
          </emma:emma>
        </inkml:annotationXML>
        <inkml:traceGroup>
          <inkml:annotationXML>
            <emma:emma xmlns:emma="http://www.w3.org/2003/04/emma" version="1.0">
              <emma:interpretation id="{7FF868D1-D267-4864-ACAA-254E61C5265A}" emma:medium="tactile" emma:mode="ink">
                <msink:context xmlns:msink="http://schemas.microsoft.com/ink/2010/main" type="inkWord" rotatedBoundingBox="11861,10792 12788,10539 13110,11716 12183,11969">
                  <msink:destinationLink direction="with" ref="{5917C996-18F4-45BE-9E74-D157AFD4EE20}"/>
                </msink:context>
              </emma:interpretation>
              <emma:one-of disjunction-type="recognition" id="oneOf0">
                <emma:interpretation id="interp0" emma:lang="ko-KR" emma:confidence="0">
                  <emma:literal>ⅰ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℃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-4154 3834 38,'0'0'58,"0"0"2,0 0-2,0 0-2,0 0-34,-3 7-11,3-7 1,-8 18 0,4-8 0,-3 4 1,1 0-2,1 3 2,3-3-2,2 0-4,0-1-1,0-13-2,14 13-1,-3-13 1,4 0 0,1-5 0,3 0 0,-3-7 1,2 2 1,-9-3 2,0 3 0,-7 2 0,-2 8 0,-7-12 1,-6 9 0,1 3-1,-9 0-3,6 7-1,-3 1-2,6 1 1,2 0-3,3 2-4,7-11-14,-9-5-30,11 13-29,-2-8-1,13 8-5,-13-8-4,16-3-1</inkml:trace>
          <inkml:trace contextRef="#ctx0" brushRef="#br0" timeOffset="2574.0045">-3646 4272 23,'0'0'66,"6"-14"7,-3 6-1,-3-1-1,2 0-33,-2 9-3,3-12-8,-3 12-6,0 0-6,0 0-5,0 0-4,-11 0-1,-1 10-3,-2 3-1,-5 5 0,-3 2-1,-3 4 0,0-1 0,2 0 0,2-2 0,6-1-1,6-3 1,8-3 0,7 2 0,13-3-1,13-2 1,6 1 1,2 2-1,10 3 1,-1-2-1,-3 2 1,-5 3 2,-8 0 3,-9 1 1,-12 2 0,-9-1 1,-9-1 1,-10 3-5,-3-7-4,-4 2 0,3-4 0,-1-2 0,6-4 0,3-5 0,12-4-35,13 0-43,-9-8-4,8-6-3,0-7-5,10 2-3</inkml:trace>
          <inkml:trace contextRef="#ctx0" brushRef="#br0" timeOffset="2948.4052">-3331 4558 48,'0'0'68,"0"0"2,2-8-3,-2 8-2,10-13-37,-10 13-5,18-12-8,-2 6-5,1-1-3,4 3-2,-2 3-1,0 2 0,-2 10 2,-3 4 0,-9 9 0,-5 7 3,0 6 1,-8 2 1,-3-3 1,0-1-1,1-3-2,5-6-1,3-4 1,6-12-9,12-7 0,7-3 0,5-5 0,5-3 0,-2-2 0,4 0-3,-9 2-76,-1-3-1,-5 5-3,-14-4-6,-6 10-5</inkml:trace>
        </inkml:traceGroup>
        <inkml:traceGroup>
          <inkml:annotationXML>
            <emma:emma xmlns:emma="http://www.w3.org/2003/04/emma" version="1.0">
              <emma:interpretation id="{55461847-B6F7-42A6-A5BB-91C89A17A9F2}" emma:medium="tactile" emma:mode="ink">
                <msink:context xmlns:msink="http://schemas.microsoft.com/ink/2010/main" type="inkWord" rotatedBoundingBox="17190,8916 17961,8706 18200,9582 17430,9793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×</emma:literal>
                </emma:interpretation>
                <emma:interpretation id="interp9" emma:lang="ko-KR" emma:confidence="0">
                  <emma:literal>€</emma:literal>
                </emma:interpretation>
              </emma:one-of>
            </emma:emma>
          </inkml:annotationXML>
          <inkml:trace contextRef="#ctx0" brushRef="#br1" timeOffset="38828.4682">1328 2424 16,'-28'0'68,"5"0"4,2 0-1,9-3-5,1 1 1,11 2-47,0-9-2,12 5 0,10-1-1,10-2-1,9 0-1,8 0 2,7-2-2,7 1-3,5 1-9,-2-1-3,0 1 0,-4 6 0,-7-1 0,-1 2 0,-15 0-30,-9 0-49,-7 0-4,-13-4-2,-10 4-6,3-24-2</inkml:trace>
          <inkml:trace contextRef="#ctx0" brushRef="#br1" timeOffset="38563.2676">1922 1937 4,'0'0'69,"0"0"0,0 0-2,9 7-3,-9-7 2,-16-3-40,16 3-6,0 0-8,0-9-1,0 9 0,-6-17 1,0 5 0,0-3-4,-5-1-2,-3-1-1,-5 3-3,1-2-1,-4 6 0,0 1-2,-4 6-1,5 3 0,-2 14 0,3 7 0,2 13 2,3 9 2,6 12 2,4 9 2,5 9 1,0 6 1,0 3-1,10-3 1,-2-2-1,5-7-2,-4-6-5,0-10 0,-1-11 0,2-9 0,-5-6 0,-2-10 0,1-5 0,-4-13-3,0 0-75,0 0-2,-12-4-2,2-12-6,-4-9-5,0-3 6</inkml:trace>
        </inkml:traceGroup>
        <inkml:traceGroup>
          <inkml:annotationXML>
            <emma:emma xmlns:emma="http://www.w3.org/2003/04/emma" version="1.0">
              <emma:interpretation id="{FE711E07-4B87-4C42-AD43-F0EBC45FC3BE}" emma:medium="tactile" emma:mode="ink">
                <msink:context xmlns:msink="http://schemas.microsoft.com/ink/2010/main" type="inkWord" rotatedBoundingBox="18009,9130 18398,9024 18525,9489 18137,9596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‘</emma:literal>
                </emma:interpretation>
                <emma:interpretation id="interp12" emma:lang="ko-KR" emma:confidence="0">
                  <emma:literal>ㅏ</emma:literal>
                </emma:interpretation>
                <emma:interpretation id="interp13" emma:lang="ko-KR" emma:confidence="0">
                  <emma:literal>"</emma:literal>
                </emma:interpretation>
                <emma:interpretation id="interp14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39187.2688">1962 2181 57,'0'0'64,"8"4"1,-8-4 1,0 0 1,8 46-20,-2-30-26,-1 9 1,2 2 2,-1 11 1,2 0-2,-1 10-2,3-3-12,-4 2-9,1-7 0,-1-4 0,1-7 0,-4-8 0,-1-7 0,-2-14 0,0 0 0,-2-12 0,-3-10 0,0-8 0,-1-4 0,1-6 0,3-4 0,2 0 0,3 0 0,7 3 0,5 1 0,4 8 0,5 3 0,2 5 0,3 7 0,1-3-2,1-29-60,-1 58-23,-7-9 2,2 2-7,-4 1-1,-1 5 4</inkml:trace>
        </inkml:traceGroup>
        <inkml:traceGroup>
          <inkml:annotationXML>
            <emma:emma xmlns:emma="http://www.w3.org/2003/04/emma" version="1.0">
              <emma:interpretation id="{999A668D-9F3C-4B28-9128-F71CE54831CB}" emma:medium="tactile" emma:mode="ink">
                <msink:context xmlns:msink="http://schemas.microsoft.com/ink/2010/main" type="inkWord" rotatedBoundingBox="18461,9151 18850,9045 18934,9351 18544,9457"/>
              </emma:interpretation>
              <emma:one-of disjunction-type="recognition" id="oneOf3">
                <emma:interpretation id="interp15" emma:lang="ko-KR" emma:confidence="0">
                  <emma:literal>o</emma:literal>
                </emma:interpretation>
                <emma:interpretation id="interp16" emma:lang="ko-KR" emma:confidence="0">
                  <emma:literal>°</emma:literal>
                </emma:interpretation>
                <emma:interpretation id="interp17" emma:lang="ko-KR" emma:confidence="0">
                  <emma:literal>0</emma:literal>
                </emma:interpretation>
                <emma:interpretation id="interp18" emma:lang="ko-KR" emma:confidence="0">
                  <emma:literal>ㅿ</emma:literal>
                </emma:interpretation>
                <emma:interpretation id="interp1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39546.0695">2603 2164 10,'0'0'74,"0"-10"5,-9 10 0,-9 4 1,-2 10-1,31 15-37,-36 3-12,-7 8-9,5 1-4,3 3-17,12-2 0,9-5 0,11-8 0,19-15 0,13-8 0,6-6 0,7-11 0,-2-6 0,1-8 0,-6-5 0,-11-2 0,-17 1 0,-14-2 0,-9 4 0,-17 2 0,-14 3-6,-5 8-37,-3 8-36,-2-2-3,9 2-3,3 3-3,14 0-2</inkml:trace>
        </inkml:traceGroup>
        <inkml:traceGroup>
          <inkml:annotationXML>
            <emma:emma xmlns:emma="http://www.w3.org/2003/04/emma" version="1.0">
              <emma:interpretation id="{E1CCE0AC-30AF-486C-83B1-AE2CCC3532D1}" emma:medium="tactile" emma:mode="ink">
                <msink:context xmlns:msink="http://schemas.microsoft.com/ink/2010/main" type="inkWord" rotatedBoundingBox="18965,9125 19794,8898 19969,9539 19140,9765"/>
              </emma:interpretation>
              <emma:one-of disjunction-type="recognition" id="oneOf4">
                <emma:interpretation id="interp20" emma:lang="ko-KR" emma:confidence="0">
                  <emma:literal>m</emma:literal>
                </emma:interpretation>
                <emma:interpretation id="interp21" emma:lang="ko-KR" emma:confidence="0">
                  <emma:literal>궤</emma:literal>
                </emma:interpretation>
                <emma:interpretation id="interp22" emma:lang="ko-KR" emma:confidence="0">
                  <emma:literal>먹</emma:literal>
                </emma:interpretation>
                <emma:interpretation id="interp23" emma:lang="ko-KR" emma:confidence="0">
                  <emma:literal>헤</emma:literal>
                </emma:interpretation>
                <emma:interpretation id="interp24" emma:lang="ko-KR" emma:confidence="0">
                  <emma:literal>칙</emma:literal>
                </emma:interpretation>
              </emma:one-of>
            </emma:emma>
          </inkml:annotationXML>
          <inkml:trace contextRef="#ctx0" brushRef="#br1" timeOffset="40731.6714">3022 2150 24,'0'0'59,"0"0"9,8-5 2,29 5-27,-37 0-4,-3 6 0,3-6-2,-12 18-1,2-2-9,-1 5-6,-4 3-3,1 5-3,0 1-3,5 2-9,-2-2-3,4-5 0,3 2 0,2-7 0,2-7 0,6-4 0,-6-9 0,12 10 0,-12-10 0,9 4 0,-9-4 0,0 0 0,0 0 0,0 0 0,0 0 0,0 0 0,0 0 0,0 0 0,0 0 0,0 0 0,0 0 0,0 0 0,-2-4 0,2 4 0,0 0 0,-4-10 0,4 10 0,-4-9 0,1 0 0,0 2 0,2-4 0,1-4 0,3-4 0,6 0 0,4-5 0,2 0 0,4 0 0,5-2 0,3 1 0,1 5 0,1 3 0,-3 3 0,-1 8 0,1 5 0,-1 1 0,-5 10 0,-2 9 0,-5 10 0,-4 6 0,-2 3 0,-3 4 0,-4 1 0,-1-2 0,-6-1 0,-2-4 0,0-10 0,0-5 0,0-7 0,0-7 0,-1-6 0,10-1 0,-11-19 0,10-2 0,1-6 0,7-5 0,4-5 0,6-2 0,4 0 0,3 5 0,0 1 0,1 6 0,0 5 0,1 5 0,-2 8 0,-2 8 0,-4 1 0,2 11 0,-5 8 0,-1 4 0,-1 4 0,-2 2 0,-2-1 0,-2 1 0,-1-5 0,-2-1 0,1-8 0,1-3 0,-6-12 0,4 12 0,-4-12 0,0 0 0,5-9 0,0-5 0,-1 1 0,3-2 0,4-4 0,1-2 0,5 0 0,-2 2 0,3 5 0,-2 1 0,1 3 0,-1 3 0,-1 7 0,-2 3 0,-4 7 0,4 7 0,-3 3 0,-1 4 0,4 5 0,-1 2 0,-1 0 0,3 0 0,-2 0 0,-2-7 0,-2-2 0,-1-5 0,-6-8 0,-27 1-22,26-10-66,0 0-4,-8-17-3,0-8-4,4-5-3</inkml:trace>
        </inkml:traceGroup>
        <inkml:traceGroup>
          <inkml:annotationXML>
            <emma:emma xmlns:emma="http://www.w3.org/2003/04/emma" version="1.0">
              <emma:interpretation id="{FD2773EE-F439-4A76-AD5C-293ECE3F75A8}" emma:medium="tactile" emma:mode="ink">
                <msink:context xmlns:msink="http://schemas.microsoft.com/ink/2010/main" type="inkWord" rotatedBoundingBox="20084,8646 21306,8312 21727,9853 20505,10187"/>
              </emma:interpretation>
              <emma:one-of disjunction-type="recognition" id="oneOf5">
                <emma:interpretation id="interp25" emma:lang="ko-KR" emma:confidence="0">
                  <emma:literal>푸</emma:literal>
                </emma:interpretation>
                <emma:interpretation id="interp26" emma:lang="ko-KR" emma:confidence="0">
                  <emma:literal>룩</emma:literal>
                </emma:interpretation>
                <emma:interpretation id="interp27" emma:lang="ko-KR" emma:confidence="0">
                  <emma:literal>훅</emma:literal>
                </emma:interpretation>
                <emma:interpretation id="interp28" emma:lang="ko-KR" emma:confidence="0">
                  <emma:literal>추</emma:literal>
                </emma:interpretation>
                <emma:interpretation id="interp29" emma:lang="ko-KR" emma:confidence="0">
                  <emma:literal>즉</emma:literal>
                </emma:interpretation>
              </emma:one-of>
            </emma:emma>
          </inkml:annotationXML>
          <inkml:trace contextRef="#ctx0" brushRef="#br1" timeOffset="40887.6717">4050 1869 22,'49'-63'30,"4"2"2,-29 40-31,44 20-1,-3-39 2,-3 4-1,-4 3 0,10 3 1,-3-1-2,10 18 3,2 13-34,-1 8 31,1 5-28,12-5-3</inkml:trace>
          <inkml:trace contextRef="#ctx0" brushRef="#br1" timeOffset="42619.2748">4342 1787 18,'-22'0'45,"2"0"3,-3-1 4,5 0-26,3 1 4,1 0 0,4 0 2,-1 0 1,11 0 1,-9 2 1,9-2-6,0 0-5,0 0-4,0 0-6,14-9-3,-1 0-3,4-4-3,15-3-1,10-4 0,15 0 0,10 1 1,8 1-5,6 3 0,9 7 0,-1 2 0,-3 6 0,-12 7 0,-9 5 0,-13 7 0,-12 3 0,-16 2 0,-18 2 0,-11 6 0,-17 1 0,-15 0 0,-13 0 0,-13-1 0,-9 1 0,-5-4 0,4-4 0,1-2 0,6-8 0,14 0 0,5-5 0,17-2 0,10-6 0,20-2 0,0 0 0,13-1 0,14-3 0,10 0 0,10-4 0,11 1 0,11 1 0,5 6 0,5 0 0,5 6 0,0 4 0,-3 8 0,-3 2 0,-4 7 0,-6 3 0,-11 4 0,-8 3 0,-12 2 0,-14 0 0,-9-1 0,-14 1 0,-16-3 0,-16-1 0,-19-3 0,-14 0 0,-16-6 0,-12-4 0,-4-1 0,-5-8 0,5-4 0,9-3 0,12-6 0,17-1 0,38-22-47,1 48-15,17-33-4,12-9 1,19 0-2,6-10 1,11 6 4,-1-12 42,-20 22 21,26-60 0,5 37 0,-5 6 3,-1-4 0,-4 10-1,3-7 2,-11 2-2,2 3 2,-12 15-1,1-8 0,-5 8-2,-5 0 0,-1 7 0,-12-8-1,3-37 2,17 105-30</inkml:trace>
          <inkml:trace contextRef="#ctx0" brushRef="#br1" timeOffset="42728.475">5282 2682 12,'-24'36'34,"8"-3"1,27 14-32,-11 3-5,9-2 4,15 31-37,10-52 6</inkml:trace>
        </inkml:traceGroup>
      </inkml:traceGroup>
    </inkml:traceGroup>
    <inkml:traceGroup>
      <inkml:annotationXML>
        <emma:emma xmlns:emma="http://www.w3.org/2003/04/emma" version="1.0">
          <emma:interpretation id="{D4CBFB61-DBC8-478C-8A45-42E75A870623}" emma:medium="tactile" emma:mode="ink">
            <msink:context xmlns:msink="http://schemas.microsoft.com/ink/2010/main" type="paragraph" rotatedBoundingBox="20129,9936 25906,9860 25922,11092 20146,1116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37AC117-D220-40DB-91C2-868D888F4517}" emma:medium="tactile" emma:mode="ink">
              <msink:context xmlns:msink="http://schemas.microsoft.com/ink/2010/main" type="line" rotatedBoundingBox="20129,9936 25906,9860 25922,11092 20146,11169"/>
            </emma:interpretation>
          </emma:emma>
        </inkml:annotationXML>
        <inkml:traceGroup>
          <inkml:annotationXML>
            <emma:emma xmlns:emma="http://www.w3.org/2003/04/emma" version="1.0">
              <emma:interpretation id="{52DC157B-B8A8-418C-BB53-D5A30CCF960D}" emma:medium="tactile" emma:mode="ink">
                <msink:context xmlns:msink="http://schemas.microsoft.com/ink/2010/main" type="inkWord" rotatedBoundingBox="20134,10313 20836,10303 20847,11159 20146,11169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g</emma:literal>
                </emma:interpretation>
                <emma:interpretation id="interp33" emma:lang="ko-KR" emma:confidence="0">
                  <emma:literal>도</emma:literal>
                </emma:interpretation>
                <emma:interpretation id="interp3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44631.6784">4451 3428 29,'18'-11'78,"-1"0"1,-3 1-6,0 0-3,-6-1-2,-8 11-61,9-7-2,-9 7-3,0 0 1,-14-2 1,-4 4 2,-8 5 1,-7 7 3,-9 1-2,-6 5 1,-10 6 0,2 2-9,5 0 9,0-2-1,15 0-1,10-3-1,13-2-2,13-5 0,26-5 0,16-2-2,18 3-2,13 3 0,13 0 0,1 4 0,1 10 0,-8 3 0,-14 2 0,-11 7 0,-23-1 0,-21 3 0,-18 0 0,-22-1 0,-14-2 0,-12-4 0,-12 2 0,-8-7 0,-2-2 0,-4-8 0,9-5 0,11-7 0,10-5 0,13-4-18,17-10-48,14-6-22,11-14-1,24 3-6,6-7-3</inkml:trace>
        </inkml:traceGroup>
        <inkml:traceGroup>
          <inkml:annotationXML>
            <emma:emma xmlns:emma="http://www.w3.org/2003/04/emma" version="1.0">
              <emma:interpretation id="{0F9CBA35-5375-407E-92D7-8D2106D9F229}" emma:medium="tactile" emma:mode="ink">
                <msink:context xmlns:msink="http://schemas.microsoft.com/ink/2010/main" type="inkWord" rotatedBoundingBox="20941,9926 22672,9903 22686,10972 20955,10995"/>
              </emma:interpretation>
              <emma:one-of disjunction-type="recognition" id="oneOf7">
                <emma:interpretation id="interp35" emma:lang="ko-KR" emma:confidence="0">
                  <emma:literal>연</emma:literal>
                </emma:interpretation>
                <emma:interpretation id="interp36" emma:lang="ko-KR" emma:confidence="0">
                  <emma:literal>언</emma:literal>
                </emma:interpretation>
                <emma:interpretation id="interp37" emma:lang="ko-KR" emma:confidence="0">
                  <emma:literal>따</emma:literal>
                </emma:interpretation>
                <emma:interpretation id="interp38" emma:lang="ko-KR" emma:confidence="0">
                  <emma:literal>다</emma:literal>
                </emma:interpretation>
                <emma:interpretation id="interp39" emma:lang="ko-KR" emma:confidence="0">
                  <emma:literal>넌</emma:literal>
                </emma:interpretation>
              </emma:one-of>
            </emma:emma>
          </inkml:annotationXML>
          <inkml:trace contextRef="#ctx0" brushRef="#br1" timeOffset="45552.0801">4974 3830 13,'50'-5'67,"-7"-6"1,-6 3-2,-8 1 1,-4-4-1,-9-2-39,-3 4-7,-4-1-3,-3-2-2,-5 1 0,-1-1-3,-5 2-1,-8 2-4,-3 3-1,-5 5 1,-7 5 1,-5 9 1,-5 9 1,-1 7-10,1 6 0,2 6 0,7-1 0,9 1 0,9-2 0,11-8 0,9-6 0,14-14 0,9-11 0,8-7 0,4-17 0,1-8 0,-2-6 0,-2-6 0,-6-5 0,-3 7 0,-15 5 0,-1 7 0,-7 15 0,-9 14 0,0 0 0,6 8 0,-5 15 0,2 10 0,5 1 0,6 2 0,4-2 0,4-5 0,10-7 0,5-10 0,4-6 0,1-9 0,3-12 0,3-11 0,-1-12 0,-3-7 0,-7-15 0,-2-2 0,-8-6 0,-5-7 0,-6-1 0,-9 2 0,-3 8 0,-6 6 0,-3 15 0,-6 13 0,-4 13 0,-3 19 0,-3 19 0,0 17 0,3 19 0,3 10 0,4 14 0,7 8 0,4 3 0,10-2 0,9-9 0,11-9 0,1-9 0,7-15 0,4-19 0,6-19 0,4-12 0,-2-17 0,-3-18 0,-3-13 0,0-17 0,-7-5 0,-2-10 0,-5-6 0,-9-2 0,-4-2 0,-4 3-4,-5 4-8,-1 11 5,-3 6 4,-1 17 4,-3 16 9,-4 19 2,4 18-9,-15 19-3,5 25 0,2 15 0,-2 22 0,2 9 0,5 10 0,0 3 0,6 7 0,5-10 0,7-8 0,5-15 0,2-12 0,5-15 0,1-13 0,-2-17 0,2-16 0,-6 13 0,23-34-58,-30-11-34,-11-11-1,-4-5-6,-12-5-5</inkml:trace>
          <inkml:trace contextRef="#ctx0" brushRef="#br1" timeOffset="45786.0805">5750 3589 10,'-66'-5'0,"14"3"90,9-1 0,18-4-90,10-4 0,15-42 89,15 41-7,24 4 1,17-1-16,13-1-67,12-3 0,12 1 0,6-1 0,-1 2 0,0 0 0,-5 6 0,-13 3-67,-9-2 6,-12 0-24,-15-1-4,-7 1-6,-19-2 0</inkml:trace>
        </inkml:traceGroup>
        <inkml:traceGroup>
          <inkml:annotationXML>
            <emma:emma xmlns:emma="http://www.w3.org/2003/04/emma" version="1.0">
              <emma:interpretation id="{A2D0376D-F940-46AD-AA8E-A62B023CE854}" emma:medium="tactile" emma:mode="ink">
                <msink:context xmlns:msink="http://schemas.microsoft.com/ink/2010/main" type="inkWord" rotatedBoundingBox="22608,10031 25573,9991 25586,11006 22622,11045"/>
              </emma:interpretation>
              <emma:one-of disjunction-type="recognition" id="oneOf8">
                <emma:interpretation id="interp40" emma:lang="ko-KR" emma:confidence="0">
                  <emma:literal>샤</emma:literal>
                </emma:interpretation>
                <emma:interpretation id="interp41" emma:lang="ko-KR" emma:confidence="0">
                  <emma:literal>此</emma:literal>
                </emma:interpretation>
                <emma:interpretation id="interp42" emma:lang="ko-KR" emma:confidence="0">
                  <emma:literal>址</emma:literal>
                </emma:interpretation>
                <emma:interpretation id="interp43" emma:lang="ko-KR" emma:confidence="0">
                  <emma:literal>“</emma:literal>
                </emma:interpretation>
                <emma:interpretation id="interp44" emma:lang="ko-KR" emma:confidence="0">
                  <emma:literal>我</emma:literal>
                </emma:interpretation>
              </emma:one-of>
            </emma:emma>
          </inkml:annotationXML>
          <inkml:trace contextRef="#ctx0" brushRef="#br1" timeOffset="47595.6835">6671 3805 25,'-10'0'76,"-2"0"8,1-1-2,-3-3-2,6 0-24,8 4-13,-14-4-7,14 4-11,0 0-21,0 0-4,18 0 0,2-6 0,11-5 0,2-3 0,5-3 0,2-5 0,-1 3 0,-5-4 0,-5-1 0,-9 1 0,-12 4 0,-8 5 0,-11 3 0,-11 7 0,-11 4 0,-4 8 0,-6 10 0,-1 12 0,-2 8 0,3 5 0,6 7 0,8 5 0,10 0 0,12-1 0,13-4 0,21-8 0,12-8 0,9-9 0,10-13 0,9-10 0,8-11 0,2-14 0,-3-12 0,-7-12 0,-1-10 0,-3-8 0,-8-8 0,-8-8 0,-8 2 0,-8 3 0,-6 4 0,-8 9 0,-8 13 0,-4 9 0,-5 12 0,-6 8 0,-1 9 0,-1 5 0,0 4 0,8 3 0,-14 0 0,14 0 0,-6 9 0,6-9 0,0 13 0,0-13 0,3 16 0,1-9 0,0 2 0,-1-1 0,3 1 0,-6-9 0,2 13 0,-2-13 0,0 0 0,4 13 0,-4-13 0,0 0 0,0 0 0,0 0 0,0 0 0,0 0 0,0 0 0,0 0 0,0 0 0,0 0 0,0 0 0,0 0 0,0 0 0,-2-5 0,2 5 0,0 0 0,-2-13 0,2 5 0,0-3 0,0 0 0,0-1 0,0-4 0,0 4 0,0 0 0,0 1 0,0 1 0,0 10 0,0-13 0,0 13 0,0 0 0,-5-11 0,5 11 0,0 0 0,-11-2 0,11 2 0,-10 11 0,6 2 0,-1 10 0,-2 3 0,1 8 0,-2 5 0,1 1 0,-1 3 0,-3-1 0,1-4 0,0-5 0,-1 0 0,2-5 0,0-1 0,1 3 0,5-3 0,-1-1 0,4 4 0,0-3 0,2 3 0,2-1 0,3-3 0,1-4 0,0-2 0,5-2 0,-5-5 0,4-1 0,1-2 0,-1-2 0,6-2 0,1 0 0,2-2 0,4-1 0,5 1 0,0-4 0,9 0 0,-3-2 0,2-3 0,1-2 0,1-3 0,-1-1 0,-5-2 0,0-1 0,-5-3 0,-1 2 0,-7-3 0,-3 0 0,-3 2 0,-3-2 0,-4 6 0,2-6 0,-4 1 0,-1 0 0,1 4 0,-4 0 0,2 5 0,-2-4 0,-1 0 0,-1 12 0,0 0 0,0 0 0,0 17 0,0-3 0,0 0 0,0 9 0,2-2 0,2 2 0,1-2 0,4 1 0,3-5 0,2-2 0,5-2 0,2-3 0,1-3 0,1-6 0,5-1 0,-8-8 0,-31 10 0,20-12-43,2-16-24,-2-3-3,-9-12 1,0 0-4,-12-12 4,-5 3 69,28-19-61,-24 14 58,-18 15 3,-5 1-1,6 16 0,-7 4-1,9-1 61,-2 16 4,4-8-1,4 6 1,4-3-5,8 3 1,1-2-4,4-2-15,5 10-40,0 0-43,6 9-36,8 3-5,-3 1-2,9 6-7,0-6 0</inkml:trace>
          <inkml:trace contextRef="#ctx0" brushRef="#br1" timeOffset="48391.2849">8217 3862 16,'-11'17'90,"4"-4"-6,-1-2 0,6-2-4,2-9 0,0 0-3,0 0-77,13 5 0,-1-4 0,6-1 0,0-8 0,5-6 0,1-10 0,-1-5 0,-1-8 0,-1-10 0,2-9 0,-3-9 0,-5-4 0,-1-4 0,-5 1 0,0-1 0,-5 4 0,-3 10 0,-1 4 0,-1 14 0,-6 9 0,0 10 0,-1 14 0,-1 8 0,1 16 0,0 15 0,0 12 0,-1 11 0,1 15 0,1 6 0,6 2 0,1 5 0,1-4 0,9-3 0,4-10 0,5-11 0,7-8 0,4-13 0,3-7 0,6-12 0,1-11 0,4-3 0,2-8 0,3-9 0,2-7 0,-4-2 0,-2-3 0,-2-2 0,-7 0 0,-7-1 0,-8 2 0,-9 2 0,-9 5 0,-3 2 0,-13 11 0,-6 4 0,-4 8 0,-2 9 0,-3 7 0,5 9 0,1 5 0,5 3 0,10 1 0,7-2 0,9 1 0,10-4 0,13-5 0,10-5 0,12-4 0,10-7 0,2-3 0,5-5 0,-3-2 0,-5-7 0,-6-2 0,-8 3 0,-14-8 0,-8-5-85,-16-2-6,-16-5 21,-6 0-1,-11-5-1,-2 3 1,-9-11 24,0 9 47,-8 1 26,0 3 1,6 3-53,-3 5 0</inkml:trace>
          <inkml:trace contextRef="#ctx0" brushRef="#br1" timeOffset="48734.4856">8841 3455 6,'-47'-4'26,"-1"1"0,5-1-28,-1 1 1,8 3-2,-4 0 1,6-7 0,-3 7 48,2-4 2,2 1-1,-1-6 3,5 6 3,0-8 2,4 6 2,6 1-2,6 2-38,13 2 0,0 0 1,21-4-18,12 4 0,17 1 0,10-1 0,9 3 0,9-1 0,3 1 0,3-1 0,-4 0 0,-3-2 0,-9 0 0,-4 0 0,-13 0 0,-5-3 0,-10 2 0,-12-5 0,-4 4 0,-11-3 0,-9 5 0,15 0-71,-21-4-17,-11 4 0,-10-6-7,-2 3-4</inkml:trace>
          <inkml:trace contextRef="#ctx0" brushRef="#br1" timeOffset="49108.8863">7856 3320 26,'0'0'102,"-8"15"-5,8-15-6,0 0-4,0 0-2,0 0-62,6-1-23,-6 1 0,3 13-35,-3-13-50,13 14-4,-13-14-3,0 0-5,0-13-3</inkml:trace>
        </inkml:traceGroup>
        <inkml:traceGroup>
          <inkml:annotationXML>
            <emma:emma xmlns:emma="http://www.w3.org/2003/04/emma" version="1.0">
              <emma:interpretation id="{7AFBB8A1-CE5B-4A8D-9C74-7069C63D4384}" emma:medium="tactile" emma:mode="ink">
                <msink:context xmlns:msink="http://schemas.microsoft.com/ink/2010/main" type="inkWord" rotatedBoundingBox="25460,10568 25915,10562 25922,11065 25466,11071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5</emma:literal>
                </emma:interpretation>
                <emma:interpretation id="interp48" emma:lang="ko-KR" emma:confidence="0">
                  <emma:literal>,</emma:literal>
                </emma:interpretation>
                <emma:interpretation id="interp4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49998.0879">9656 3687 44,'12'-6'70,"6"0"4,-3-1 3,-1 0-27,-4 0-3,-1 1-4,-9 6-8,11-11-11,-11 11-7,0 0-5,-3-13-5,3 13-2,-16-1-2,1 1 0,-5 4-3,-3 3 0,-2 2 0,-1 3 0,0 1 0,1 1 0,4 0 0,5 3 0,8 0 0,8 1 0,5 4 0,14 0 0,9 3 0,8 2 0,5 1 0,2 1 0,1 2 0,-5-4 0,-6-1 0,-11-2 0,-11-3 0,-11-2 0,-13-2 0,-16-1 0,-9-5 0,-5 4 0,-12-11 0,-2 6-12,4-4-77,-1-7-2,8-7-3,5-16-7,15-3-1</inkml:trace>
        </inkml:traceGroup>
      </inkml:traceGroup>
    </inkml:traceGroup>
    <inkml:traceGroup>
      <inkml:annotationXML>
        <emma:emma xmlns:emma="http://www.w3.org/2003/04/emma" version="1.0">
          <emma:interpretation id="{0FE5796B-AB45-4427-B2CE-E2564AD6378C}" emma:medium="tactile" emma:mode="ink">
            <msink:context xmlns:msink="http://schemas.microsoft.com/ink/2010/main" type="paragraph" rotatedBoundingBox="15239,12947 26247,12607 26291,14029 15283,143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65498C-236D-4CFA-847F-D42A1ECAE713}" emma:medium="tactile" emma:mode="ink">
              <msink:context xmlns:msink="http://schemas.microsoft.com/ink/2010/main" type="line" rotatedBoundingBox="15239,12947 26247,12607 26291,14029 15283,14369"/>
            </emma:interpretation>
          </emma:emma>
        </inkml:annotationXML>
        <inkml:traceGroup>
          <inkml:annotationXML>
            <emma:emma xmlns:emma="http://www.w3.org/2003/04/emma" version="1.0">
              <emma:interpretation id="{8FAEF581-E565-4083-91B7-684DAEF7DE4A}" emma:medium="tactile" emma:mode="ink">
                <msink:context xmlns:msink="http://schemas.microsoft.com/ink/2010/main" type="inkWord" rotatedBoundingBox="15241,13013 16437,12976 16479,14332 15283,14369"/>
              </emma:interpretation>
              <emma:one-of disjunction-type="recognition" id="oneOf10">
                <emma:interpretation id="interp50" emma:lang="ko-KR" emma:confidence="0">
                  <emma:literal>눙</emma:literal>
                </emma:interpretation>
                <emma:interpretation id="interp51" emma:lang="ko-KR" emma:confidence="0">
                  <emma:literal>D</emma:literal>
                </emma:interpretation>
                <emma:interpretation id="interp52" emma:lang="ko-KR" emma:confidence="0">
                  <emma:literal>B</emma:literal>
                </emma:interpretation>
                <emma:interpretation id="interp53" emma:lang="ko-KR" emma:confidence="0">
                  <emma:literal>ㅕ</emma:literal>
                </emma:interpretation>
                <emma:interpretation id="interp54" emma:lang="ko-KR" emma:confidence="0">
                  <emma:literal>극</emma:literal>
                </emma:interpretation>
              </emma:one-of>
            </emma:emma>
          </inkml:annotationXML>
          <inkml:trace contextRef="#ctx0" brushRef="#br2" timeOffset="61620.1083">-232 6137 51,'-15'-20'63,"0"3"2,-3 0 3,3 4-2,2 4-42,3 4-4,10 5-3,0 0-1,0 0-3,7 12-3,13 0-4,7 1-1,10 7 0,8-1 1,8 2-2,8 4-1,6 3 0,2 6 0,0 2-2,-4 3 1,-6 10-3,-6 5 2,-18 8-1,-10 3 1,-25 7 0,-12 6 2,-21 1 1,-20 5 0,-9-3 2,-11 0 1,-5-3 0,1-8-1,4-5 0,8-11-3,14-7-7,9-12-18,14-7-51,15-12-4,13-16-4,8-7-4,10-21-5</inkml:trace>
          <inkml:trace contextRef="#ctx0" brushRef="#br2" timeOffset="60918.107">-541 6650 36,'-12'-12'62,"-5"-2"10,5 3 1,-3 1-26,5-1-4,5 1-2,5 10-5,-13-9-8,13 9-8,0 0-6,0-9-7,8 6 0,9 1-3,6-2-2,8 0 0,7-3-1,8 2 2,6-2-1,2 3 2,7-1-3,-2 5 0,-3-3 0,2 2 0,-7-1 2,0 2-5,-7 3 1,-2 3-6,-9-3-5,-7 1-14,-10 4-15,-16-8-36,3 20-3,-18-11-4,-14 4-3,-16-3 5</inkml:trace>
          <inkml:trace contextRef="#ctx0" brushRef="#br2" timeOffset="61198.9075">-652 6846 6,'-54'18'67,"12"-5"-2,11-5 1,9 1-2,11-6 0,11-3-39,5 3-5,21-1-4,6 0-1,14 0 2,6-2 1,11 0 0,5-4-4,6-1-3,1 0-3,1-1-1,-5 1-1,-6 0-2,-4 0-4,-13 2 0,-7 2 0,-11 1 0,-7-1 0,-8 1-5,-15 0-13,0 0-23,0 0-36,0 0-3,-11 0-4,-7-13-1,4-3-3</inkml:trace>
        </inkml:traceGroup>
        <inkml:traceGroup>
          <inkml:annotationXML>
            <emma:emma xmlns:emma="http://www.w3.org/2003/04/emma" version="1.0">
              <emma:interpretation id="{B98A7663-D53E-4435-89E5-C8A70E9E2F43}" emma:medium="tactile" emma:mode="ink">
                <msink:context xmlns:msink="http://schemas.microsoft.com/ink/2010/main" type="inkWord" rotatedBoundingBox="17164,12888 17948,12863 17981,13958 17198,13982"/>
              </emma:interpretation>
              <emma:one-of disjunction-type="recognition" id="oneOf11">
                <emma:interpretation id="interp55" emma:lang="ko-KR" emma:confidence="0">
                  <emma:literal>B</emma:literal>
                </emma:interpretation>
                <emma:interpretation id="interp56" emma:lang="ko-KR" emma:confidence="0">
                  <emma:literal>영</emma:literal>
                </emma:interpretation>
                <emma:interpretation id="interp57" emma:lang="ko-KR" emma:confidence="0">
                  <emma:literal>강</emma:literal>
                </emma:interpretation>
                <emma:interpretation id="interp58" emma:lang="ko-KR" emma:confidence="0">
                  <emma:literal>생</emma:literal>
                </emma:interpretation>
                <emma:interpretation id="interp59" emma:lang="ko-KR" emma:confidence="0">
                  <emma:literal>3</emma:literal>
                </emma:interpretation>
              </emma:one-of>
            </emma:emma>
          </inkml:annotationXML>
          <inkml:trace contextRef="#ctx0" brushRef="#br2" timeOffset="62836.9104">1269 6287 27,'-10'-25'42,"6"3"9,33 1-21,-29 6 1,-4 1-3,4 14-1,0 0 4,0 0 1,-2 15-1,2 13-6,4 7-3,2 14 0,2 8 0,-1 6 0,1 2-5,2 8-6,-2-6-2,1-3-3,-3-8-2,-3-9-1,0-7 0,-3-8-1,0-7 1,0-11 0,-4-4 1,4-10-1,-14 3-3,4-6 0,2-10 0,-3-6 0,0-8 0,-1-7 0,-1-6 0,-1-4 0,2-8-3,-2-5-2,-1-3-1,3-1 0,-1 2 1,8-5-1,3 3 2,4-2 0,7 6-1,12 2 1,7 2 1,5 5 3,8 5 0,5 13 0,2-1-5,1 13-1,1 11 6,-2 7-3,3 17 1,-15 7 1,-1 9 1,-16 6 1,-5 9 1,-13 1 4,-2 3 0,-20-4 0,-8-3-1,-7-6 1,-5 1-1,-7-7 0,-1-2-3,4-6 1,1-4-2,5-4 2,6-8-1,7-2-1,8-5 0,18-2-1,0 0 1,17-11-2,12 7 2,9-2-3,10 1 0,13 3 1,2 2 0,6 7-2,-3 5 2,-6 7 0,-7 7 2,-7 5-1,-10 3 2,-17 6 0,-12 4 2,-11 1 1,-18-1 1,-14-1-3,-10-1-3,-9-3 0,-9-3 0,-8-5 0,-5-6 0,2-9 0,6-5 0,3-5 0,10-6 0,5-4 0,12-6 0,12-5-26,11-2-18,40 4-37,-20-6 0,14 0-4,1-3-3,14 3 2</inkml:trace>
        </inkml:traceGroup>
        <inkml:traceGroup>
          <inkml:annotationXML>
            <emma:emma xmlns:emma="http://www.w3.org/2003/04/emma" version="1.0">
              <emma:interpretation id="{055F9948-2AA7-47EB-A8C5-2E362AB468A9}" emma:medium="tactile" emma:mode="ink">
                <msink:context xmlns:msink="http://schemas.microsoft.com/ink/2010/main" type="inkWord" rotatedBoundingBox="18106,12865 19295,12828 19326,13849 18137,13886"/>
              </emma:interpretation>
              <emma:one-of disjunction-type="recognition" id="oneOf12">
                <emma:interpretation id="interp60" emma:lang="ko-KR" emma:confidence="0">
                  <emma:literal>₩</emma:literal>
                </emma:interpretation>
                <emma:interpretation id="interp61" emma:lang="ko-KR" emma:confidence="0">
                  <emma:literal>÷</emma:literal>
                </emma:interpretation>
                <emma:interpretation id="interp62" emma:lang="ko-KR" emma:confidence="0">
                  <emma:literal>남</emma:literal>
                </emma:interpretation>
                <emma:interpretation id="interp63" emma:lang="ko-KR" emma:confidence="0">
                  <emma:literal>과</emma:literal>
                </emma:interpretation>
                <emma:interpretation id="interp64" emma:lang="ko-KR" emma:confidence="0">
                  <emma:literal>ㆃ</emma:literal>
                </emma:interpretation>
              </emma:one-of>
            </emma:emma>
          </inkml:annotationXML>
          <inkml:trace contextRef="#ctx0" brushRef="#br2" timeOffset="63570.1116">2046 6533 31,'15'0'56,"-15"0"8,0 0 6,0 0 1,0 11-28,0 10-8,-3 3-6,1 17-1,0-1 1,2 4-6,3 4-7,5-1-4,7-3-8,5-7-4,4-7 0,7-13 0,3-13 0,2-7 0,-2-15 0,-2-8 0,-4-8 0,-5-6 0,-8-2 0,-4 1 0,-7 4 0,-4 1-5,-4 12 1,-4 4 2,-3 8 2,1 10 2,1 5 1,3 8 3,3 13-6,3 4 0,6 4 0,8 4 0,6-1 0,8-4 0,5-2 0,7-10 0,6-11 0,2-8 0,-1-12 0,-2-11 0,-2-11 0,-7-8 0,-7-9 0,-9-7 0,-5-6 0,-6-5 0,-8-5 0,-1-2 0,-7-5 0,0 4 0,0 3-5,-1 5 5,0 12-3,0 9 1,-1 16 1,5 13 2,-5 22 3,9 22 2,-3 16-6,6 21 0,-2 8 0,11 20 0,-3 4 0,6 11 0,4-10 0,2-4 0,1-8 0,0-14 0,4-10 0,-4-18 0,0-10 0,-1-14 0,-6-12 0,-1-5 0,-3-10-61,4-9-1,-15-8-3,-13-11-1,-2-1-2,-14-10-25,5 0 5</inkml:trace>
          <inkml:trace contextRef="#ctx0" brushRef="#br2" timeOffset="63772.9121">2534 6385 5,'-24'8'78,"1"-3"2,23-5-2,-8 5-3,21-5-1,16-8-2,17-5-63,13 4-1,13 0-1,6 1 0,6 4-1,3 2-4,-7 2-8,-8 0-23,-39 4-44,23-28 18,-56 24-23,32 7-4,-32-7 21,10-4 1</inkml:trace>
        </inkml:traceGroup>
        <inkml:traceGroup>
          <inkml:annotationXML>
            <emma:emma xmlns:emma="http://www.w3.org/2003/04/emma" version="1.0">
              <emma:interpretation id="{5D7FD15B-CE19-412D-B535-F60E16FA4D18}" emma:medium="tactile" emma:mode="ink">
                <msink:context xmlns:msink="http://schemas.microsoft.com/ink/2010/main" type="inkWord" rotatedBoundingBox="19859,12832 21329,12786 21355,13644 19886,13690"/>
              </emma:interpretation>
              <emma:one-of disjunction-type="recognition" id="oneOf13">
                <emma:interpretation id="interp65" emma:lang="ko-KR" emma:confidence="0">
                  <emma:literal>실</emma:literal>
                </emma:interpretation>
                <emma:interpretation id="interp66" emma:lang="ko-KR" emma:confidence="0">
                  <emma:literal>캐</emma:literal>
                </emma:interpretation>
                <emma:interpretation id="interp67" emma:lang="ko-KR" emma:confidence="0">
                  <emma:literal>케</emma:literal>
                </emma:interpretation>
                <emma:interpretation id="interp68" emma:lang="ko-KR" emma:confidence="0">
                  <emma:literal>세</emma:literal>
                </emma:interpretation>
                <emma:interpretation id="interp69" emma:lang="ko-KR" emma:confidence="0">
                  <emma:literal>水</emma:literal>
                </emma:interpretation>
              </emma:one-of>
            </emma:emma>
          </inkml:annotationXML>
          <inkml:trace contextRef="#ctx0" brushRef="#br2" timeOffset="65566.9151">3880 6370 7,'-27'0'62,"0"3"2,11 1 3,2-2 1,14-2 1,12 2-41,15-2-2,14-3-7,13-7 1,16 0-1,7-7-5,10 3-4,0-4-3,0 0-1,-5-3-3,-7-3-2,-8-2-4,-10-2-3,-10 0-3,-12-9-4,-10-1-3,-7 0 0,-8 0 16,-7 1-17,-6 4 2,-7 3 1,-2 6 5,-1 6 3,-2 13 5,1 2 2,2 24 9,4 22 5,-1 9 0,3 11 1,4 9 0,-1 9 2,5 4-3,1 3 0,2-19-8,2-6-2,1-16-2,2-5 1,-3-12-1,2-11 0,-9-19-3,16 2 0,-10-16 0,1-15 0,3-6 0,0-8 0,5-3 0,0 0 0,6 0-4,-3 6-2,6 8-1,1 9 3,1 10 2,1 11 3,-1 4 0,-1 11 2,-1 10 1,0 8 2,-1 7-2,-1 6 0,-4 1-4,-3-3 0,-1 3 0,-2-2 0,0-6 0,-1-7 0,1-7-2,2-6-75,1-15-2,8-2-3,-5-14-7,8-5-4,-6-11 4</inkml:trace>
          <inkml:trace contextRef="#ctx0" brushRef="#br2" timeOffset="64958.5141">4281 6143 43,'0'-11'48,"-8"2"9,8 9 6,0 0-24,-6 22-1,6 7 0,0 10-3,2 6 1,-2 10-1,5 5-5,-2-1-9,1-4-7,-1-3-4,1-7-6,2-9-4,-1-5 0,-2-11 0,1-6 0,-1-4 0,-3-10-6,0 0-34,0 0-36,-6-14-5,-1-3-3,-12-7-3,1-3-4</inkml:trace>
        </inkml:traceGroup>
        <inkml:traceGroup>
          <inkml:annotationXML>
            <emma:emma xmlns:emma="http://www.w3.org/2003/04/emma" version="1.0">
              <emma:interpretation id="{9F0ACE73-2616-4671-8955-C6FE80B79314}" emma:medium="tactile" emma:mode="ink">
                <msink:context xmlns:msink="http://schemas.microsoft.com/ink/2010/main" type="inkWord" rotatedBoundingBox="21307,13135 23251,13075 23269,13670 21325,13730"/>
              </emma:interpretation>
              <emma:one-of disjunction-type="recognition" id="oneOf14">
                <emma:interpretation id="interp70" emma:lang="ko-KR" emma:confidence="0">
                  <emma:literal>단</emma:literal>
                </emma:interpretation>
                <emma:interpretation id="interp71" emma:lang="ko-KR" emma:confidence="0">
                  <emma:literal>!</emma:literal>
                </emma:interpretation>
                <emma:interpretation id="interp72" emma:lang="ko-KR" emma:confidence="0">
                  <emma:literal>게</emma:literal>
                </emma:interpretation>
                <emma:interpretation id="interp73" emma:lang="ko-KR" emma:confidence="0">
                  <emma:literal>빠</emma:literal>
                </emma:interpretation>
                <emma:interpretation id="interp74" emma:lang="ko-KR" emma:confidence="0">
                  <emma:literal>ㄼ</emma:literal>
                </emma:interpretation>
              </emma:one-of>
            </emma:emma>
          </inkml:annotationXML>
          <inkml:trace contextRef="#ctx0" brushRef="#br2" timeOffset="67407.7184">5356 6539 25,'-8'6'53,"8"-6"11,-10 9 7,10 0-27,0-9 0,-1 13-1,2-1-2,9-1-5,5 1-6,3 0-7,7-2-8,2-5-4,6-5-4,4-1-3,3-10-4,-6-7 0,-3-6 0,1-6 0,-7-4 0,-9-3 0,-3-2 0,-9-1 0,-4 0 0,-6 3 0,-8 3-5,-5 9-2,-8 3 2,-6 4 0,-2 10 4,-6 8 1,-2 7 2,2 8 1,-1 6 3,2 7 1,7 8-2,0 5-5,10 7 0,6 0 0,6 1 0,11 2 0,4-1 0,17-5 0,9-4 0,10-4 0,6-12 0,10-9 0,8-12 0,6-8 0,3-13 0,-1-14 0,-3-7 0,-3-7 0,-6-7 0,-6-2 0,-14 2 0,-8-1 0,-9 3 0,-9 5 0,-7 4 0,-4 4 0,-3 8 0,-4 5 0,-2 7 0,-1 2 0,3 6 0,4 9 0,0 0 0,0 0 0,0 0 0,10 2 0,-2 7 0,3 4 0,-3-1 0,2 3 0,-3 2 0,-3 3 0,-1-1 0,-1 3 0,0 0 0,-2 4 0,0 1 0,-3-4 0,2 8 0,1-1 0,-2 2 0,1-2 0,1 3 0,0-3 0,4 1 0,3-2 0,3-6 0,3-2 0,4-5 0,9-7 0,8-9 0,5-2 0,8-12 0,5-5 0,8-11 0,2-2 0,2-9 0,0 1 0,-9-1 0,-6-2 0,-9 0 0,-8-2 0,-14 7 0,-14-2 0,-8 9 0,-17 5 0,-8 9 0,-11 4 0,-2 13 0,-11 8 0,1 8 0,0 14 0,8 5 0,8 6 0,10 3 0,14 6 0,12 0 0,14-1 0,18 0 0,15-6 0,12-7 0,13-3 0,5-9 0,3-9 0,4 0 0,-14-15-5,-4 0-60,-6-5-1,-15-15-2,-9-6-1,-17-14-2,0-1-25</inkml:trace>
          <inkml:trace contextRef="#ctx0" brushRef="#br2" timeOffset="66034.9158">5549 6407 4,'23'-23'61,"1"2"4,-9-5 1,3 2 0,-11-3-1,-4 6-42,-9 5-4,-11 7-1,-6 6-1,-6 3 2,-7 10 0,-6 9-2,-1 7 1,-1 8-1,2 4 0,12 4-17,7-1 0,10 1 0,8-4 0,12-6 0,12-5 0,11-5 0,12-10 0,2-6 0,3-6 0,-1-3 0,-2-13 0,-8-6 0,-1-5-13,-13-4-4,-8 1 2,-9-3 3,-5 2 6,-4 2 7,-2 6 4,-5 6 4,-1 8 1,4 4 1,-3 5 0,11 0-3,-11 14-2,11 3-4,1 0-2,10 5 0,4 2 0,3 2 0,3 0 0,2-3 0,2-1 0,3 0 0,1-3-12,0-4-28,30-3-38,-33-7-2,6 0-5,-8-5-3,5-5-2</inkml:trace>
        </inkml:traceGroup>
        <inkml:traceGroup>
          <inkml:annotationXML>
            <emma:emma xmlns:emma="http://www.w3.org/2003/04/emma" version="1.0">
              <emma:interpretation id="{1BF81B43-BF88-4129-BECE-072BE3D977C3}" emma:medium="tactile" emma:mode="ink">
                <msink:context xmlns:msink="http://schemas.microsoft.com/ink/2010/main" type="inkWord" rotatedBoundingBox="23444,13102 23865,13089 23866,13130 23446,13144"/>
              </emma:interpretation>
              <emma:one-of disjunction-type="recognition" id="oneOf15">
                <emma:interpretation id="interp75" emma:lang="ko-KR" emma:confidence="0">
                  <emma:literal>-</emma:literal>
                </emma:interpretation>
                <emma:interpretation id="interp76" emma:lang="ko-KR" emma:confidence="0">
                  <emma:literal>一</emma:literal>
                </emma:interpretation>
                <emma:interpretation id="interp77" emma:lang="ko-KR" emma:confidence="0">
                  <emma:literal>~</emma:literal>
                </emma:interpretation>
                <emma:interpretation id="interp78" emma:lang="ko-KR" emma:confidence="0">
                  <emma:literal>ㅡ</emma:literal>
                </emma:interpretation>
                <emma:interpretation id="interp79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67548.1187">7367 6203 7,'37'-19'30,"4"6"-2,-4 3 2,7 6-30,5 4-1,-49 0-28,23 0 28,24 1-1,-4 1 1,4-2-29,5 0 0</inkml:trace>
        </inkml:traceGroup>
        <inkml:traceGroup>
          <inkml:annotationXML>
            <emma:emma xmlns:emma="http://www.w3.org/2003/04/emma" version="1.0">
              <emma:interpretation id="{5AD8792F-1ACE-4426-96C0-CFA7CEC34443}" emma:medium="tactile" emma:mode="ink">
                <msink:context xmlns:msink="http://schemas.microsoft.com/ink/2010/main" type="inkWord" rotatedBoundingBox="23909,13077 24688,13053 24704,13562 23925,13586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와</emma:literal>
                </emma:interpretation>
                <emma:interpretation id="interp82" emma:lang="ko-KR" emma:confidence="0">
                  <emma:literal>q</emma:literal>
                </emma:interpretation>
                <emma:interpretation id="interp83" emma:lang="ko-KR" emma:confidence="0">
                  <emma:literal>은</emma:literal>
                </emma:interpretation>
                <emma:interpretation id="interp84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68172.1198">8322 6347 55,'0'9'75,"0"-9"0,2 11-3,-2-11-3,2-22 0,-2 22-54,4-15-7,-4 2-1,0-3-1,0-4 0,-4-7-1,-4 0-1,-6-1-1,-6 2 0,-4 2-1,-7 7 1,-5 11 2,-6 7 2,-9 17 2,-2 11 2,4 13-9,2 5-2,6 11 0,6 3 0,12 0 0,13-6 0,14-6 0,18-7 0,13-12 0,9-12 0,10-14 0,6-10 0,5-15 0,-4-10 0,-5-8 0,-8-8 0,-5-3 0,-11-4 0,-10 1 0,-11 3 0,-8 8 0,-3 3-4,-5 10 0,-4 9 3,-4 12 4,1 8 3,-2 15-6,5 8 0,3 7 0,3 9 0,3 3 0,9 4 0,3-3 0,4 1 0,7-5 0,1-4 0,1-6 0,3-6 0,-2-5 0,-3-8 0,4-3-14,4-7-68,-16-6-1,2-8-2,-10-14-4,1 0-4</inkml:trace>
        </inkml:traceGroup>
        <inkml:traceGroup>
          <inkml:annotationXML>
            <emma:emma xmlns:emma="http://www.w3.org/2003/04/emma" version="1.0">
              <emma:interpretation id="{37C5B3B8-1850-4D68-B13F-A313E99FDCAD}" emma:medium="tactile" emma:mode="ink">
                <msink:context xmlns:msink="http://schemas.microsoft.com/ink/2010/main" type="inkWord" rotatedBoundingBox="24684,12984 25266,12966 25286,13590 24703,13608"/>
              </emma:interpretation>
              <emma:one-of disjunction-type="recognition" id="oneOf17">
                <emma:interpretation id="interp85" emma:lang="ko-KR" emma:confidence="0">
                  <emma:literal>r</emma:literal>
                </emma:interpretation>
                <emma:interpretation id="interp86" emma:lang="ko-KR" emma:confidence="0">
                  <emma:literal>「</emma:literal>
                </emma:interpretation>
                <emma:interpretation id="interp87" emma:lang="ko-KR" emma:confidence="0">
                  <emma:literal>가</emma:literal>
                </emma:interpretation>
                <emma:interpretation id="interp88" emma:lang="ko-KR" emma:confidence="0">
                  <emma:literal>『</emma:literal>
                </emma:interpretation>
                <emma:interpretation id="interp89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68530.9204">8608 6139 26,'6'-12'80,"-6"12"2,12 4 1,-9 16-2,4 11 0,2 6-43,0 12-11,-6 4-14,5 8-13,-4-3 0,1 0 0,1-9 0,1-7 0,-3-5 0,-1-13 0,-2-9 0,-1-15 0,0 0 0,-4-18 0,-2-9 0,1-11 0,-1-7 0,1-7 0,4-3 0,1-2 0,8 0 0,7 4 0,7 6 0,6 2 0,7 8 0,7 6 0,3 5 0,2 5 0,0 7 0,-2 8 0,-2 0 0,-2 6 0,-7 7-20,-10 5-58,0 2-2,-13 0-2,0 0-6,-11-5-5</inkml:trace>
        </inkml:traceGroup>
        <inkml:traceGroup>
          <inkml:annotationXML>
            <emma:emma xmlns:emma="http://www.w3.org/2003/04/emma" version="1.0">
              <emma:interpretation id="{8FFACD3E-BC69-477B-9352-5C30E834E51F}" emma:medium="tactile" emma:mode="ink">
                <msink:context xmlns:msink="http://schemas.microsoft.com/ink/2010/main" type="inkWord" rotatedBoundingBox="25074,13038 26259,13001 26283,13762 25097,13799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으</emma:literal>
                </emma:interpretation>
                <emma:interpretation id="interp92" emma:lang="ko-KR" emma:confidence="0">
                  <emma:literal>은</emma:literal>
                </emma:interpretation>
                <emma:interpretation id="interp93" emma:lang="ko-KR" emma:confidence="0">
                  <emma:literal>오</emma:literal>
                </emma:interpretation>
                <emma:interpretation id="interp9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68936.5211">9091 6308 56,'-10'25'75,"0"-3"1,8-1-1,2-5-3,6-7 2,10-5-57,14-3-5,11 0 1,10-5-3,11-7-2,6-10-2,8-3-2,-1-8-1,-3-5-1,-10-1-2,-12-6 0,-14 6 1,-23 2-1,-18 9 1,-31 10 1,-22 17 2,-16 13-4,-19 19 0,-6 10 0,0 12 0,4 8 0,19 4 0,18 3 0,33-5 0,25-7 0,39-5 0,27-8 0,28-4 0,22-10 0,17-3 0,9-8 0,3 32-11,-42-22-54,20-29-25,-12-15 26,-33 2-3,-34-10-27,-50-18 3</inkml:trace>
        </inkml:traceGroup>
      </inkml:traceGroup>
    </inkml:traceGroup>
    <inkml:traceGroup>
      <inkml:annotationXML>
        <emma:emma xmlns:emma="http://www.w3.org/2003/04/emma" version="1.0">
          <emma:interpretation id="{2EE0D451-818A-4B1E-A69A-DA7D1473347F}" emma:medium="tactile" emma:mode="ink">
            <msink:context xmlns:msink="http://schemas.microsoft.com/ink/2010/main" type="paragraph" rotatedBoundingBox="16851,14536 23589,14282 23643,15700 16904,1595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38C3FB7-1E5A-4937-875D-BD7F1FCAFD3A}" emma:medium="tactile" emma:mode="ink">
              <msink:context xmlns:msink="http://schemas.microsoft.com/ink/2010/main" type="line" rotatedBoundingBox="16851,14536 23589,14282 23643,15700 16904,15954"/>
            </emma:interpretation>
          </emma:emma>
        </inkml:annotationXML>
        <inkml:traceGroup>
          <inkml:annotationXML>
            <emma:emma xmlns:emma="http://www.w3.org/2003/04/emma" version="1.0">
              <emma:interpretation id="{E198E2BA-363D-4CC3-B333-68B85D737AC7}" emma:medium="tactile" emma:mode="ink">
                <msink:context xmlns:msink="http://schemas.microsoft.com/ink/2010/main" type="inkWord" rotatedBoundingBox="16863,14857 17782,14822 17815,15707 16896,15742"/>
              </emma:interpretation>
              <emma:one-of disjunction-type="recognition" id="oneOf19">
                <emma:interpretation id="interp95" emma:lang="ko-KR" emma:confidence="0">
                  <emma:literal>N</emma:literal>
                </emma:interpretation>
                <emma:interpretation id="interp96" emma:lang="ko-KR" emma:confidence="0">
                  <emma:literal>w</emma:literal>
                </emma:interpretation>
                <emma:interpretation id="interp97" emma:lang="ko-KR" emma:confidence="0">
                  <emma:literal>』</emma:literal>
                </emma:interpretation>
                <emma:interpretation id="interp98" emma:lang="ko-KR" emma:confidence="0">
                  <emma:literal>성</emma:literal>
                </emma:interpretation>
                <emma:interpretation id="interp99" emma:lang="ko-KR" emma:confidence="0">
                  <emma:literal>∞</emma:literal>
                </emma:interpretation>
              </emma:one-of>
            </emma:emma>
          </inkml:annotationXML>
          <inkml:trace contextRef="#ctx0" brushRef="#br2" timeOffset="70075.3231">880 8019 19,'-12'3'56,"5"12"11,1 10 4,1 15-28,-1 10-1,3 16-2,-3 13 1,1 1-5,3 4-9,2-5-8,0-4-5,2-13-6,4-10-2,2-17 0,-1-11 0,1-12-1,-8-12 0,11-6-5,-8-15 0,-2-8 0,-1-10 0,0-6 0,-2-10 0,-2-6 0,-5-5-4,0-1-6,0 0 0,-3 2 0,1 7 1,1 6 1,3 9 2,-1 12 2,5 8 2,3 12 2,0 11 1,17 7 2,1 16 2,7 5 1,8 8 2,8 10 1,7 7 0,10 2 0,4-3-1,10-3-3,2-7-5,2-8 0,-1-8 0,-5-15 0,-1-11 0,-7-8 0,-11-11 0,-13-9 0,-12-7 0,-13-4 0,-10-9 0,-10-4 0,-17-4 0,-9-1 0,-5-3 0,-5 3 0,-3 6 0,2 5 0,3 6 0,5 18-8,3 12-72,10 10-2,8 5-3,6 8-6,11 9-3</inkml:trace>
        </inkml:traceGroup>
        <inkml:traceGroup>
          <inkml:annotationXML>
            <emma:emma xmlns:emma="http://www.w3.org/2003/04/emma" version="1.0">
              <emma:interpretation id="{4FAD04F6-970D-4A28-87EB-32709925B766}" emma:medium="tactile" emma:mode="ink">
                <msink:context xmlns:msink="http://schemas.microsoft.com/ink/2010/main" type="inkWord" rotatedBoundingBox="17947,14883 19301,14831 19331,15638 17977,15690"/>
              </emma:interpretation>
              <emma:one-of disjunction-type="recognition" id="oneOf20">
                <emma:interpretation id="interp100" emma:lang="ko-KR" emma:confidence="0">
                  <emma:literal>이</emma:literal>
                </emma:interpretation>
                <emma:interpretation id="interp101" emma:lang="ko-KR" emma:confidence="0">
                  <emma:literal>어</emma:literal>
                </emma:interpretation>
                <emma:interpretation id="interp102" emma:lang="ko-KR" emma:confidence="0">
                  <emma:literal>미</emma:literal>
                </emma:interpretation>
                <emma:interpretation id="interp103" emma:lang="ko-KR" emma:confidence="0">
                  <emma:literal>의</emma:literal>
                </emma:interpretation>
                <emma:interpretation id="interp104" emma:lang="ko-KR" emma:confidence="0">
                  <emma:literal>터</emma:literal>
                </emma:interpretation>
              </emma:one-of>
            </emma:emma>
          </inkml:annotationXML>
          <inkml:trace contextRef="#ctx0" brushRef="#br2" timeOffset="70964.5247">3068 7953 58,'-20'-20'79,"-4"6"-7,9 5-25,3 4-46,3 0-1,3 5-70,6 0-6,4 14-2</inkml:trace>
          <inkml:trace contextRef="#ctx0" brushRef="#br2" timeOffset="70855.3245">3024 8085 18,'25'0'76,"-7"3"6,-7 12-1,-7 8-2,-4 12 0,-1 11-51,-2 9-3,3 7-2,0 5-6,1-4-14,6-2-3,6-8 0,5-8 0,2-7 0,1-12 0,1-9 0,1-12 0,-2-5 0,-4-7-25,-6-11-55,-15-6 20,4-19-24,-2-10-7,-9-13-3</inkml:trace>
          <inkml:trace contextRef="#ctx0" brushRef="#br2" timeOffset="70574.524">2199 8109 45,'5'-21'59,"-2"-1"0,-3 7 1,0 5-29,-16 10 5,-2 8 1,-11 14-1,-8 18 0,-5 10-7,-3 12 0,2 9-1,4 3-8,10-2-14,12-3-6,17-10 0,23-14 0,21-18 0,19-14 0,19-15 0,14-21 0,5-8 0,4-13 0,-10-7 0,-11-5 0,-20-5 0,-21-4 0,-22 7 0,-21 4 0,-25 3 0,-20 12 0,-16 6 0,-15 7 0,-7 17 0,2 6 0,4 7 0,5 6 0,13 11-41,15 4-39,16 32 21,1-32-25,31-9-5,22 1-1</inkml:trace>
        </inkml:traceGroup>
        <inkml:traceGroup>
          <inkml:annotationXML>
            <emma:emma xmlns:emma="http://www.w3.org/2003/04/emma" version="1.0">
              <emma:interpretation id="{51C63F06-0730-4125-BE27-8D77E34FB412}" emma:medium="tactile" emma:mode="ink">
                <msink:context xmlns:msink="http://schemas.microsoft.com/ink/2010/main" type="inkWord" rotatedBoundingBox="19653,14858 20252,14835 20280,15577 19681,15599"/>
              </emma:interpretation>
              <emma:one-of disjunction-type="recognition" id="oneOf21">
                <emma:interpretation id="interp105" emma:lang="ko-KR" emma:confidence="0">
                  <emma:literal>S</emma:literal>
                </emma:interpretation>
                <emma:interpretation id="interp106" emma:lang="ko-KR" emma:confidence="0">
                  <emma:literal>s</emma:literal>
                </emma:interpretation>
                <emma:interpretation id="interp107" emma:lang="ko-KR" emma:confidence="0">
                  <emma:literal>9</emma:literal>
                </emma:interpretation>
                <emma:interpretation id="interp108" emma:lang="ko-KR" emma:confidence="0">
                  <emma:literal>8</emma:literal>
                </emma:interpretation>
                <emma:interpretation id="interp10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71900.5263">3963 8047 30,'20'-12'52,"-2"-1"6,-1-4 0,-3-1-31,-5 2-1,0-1-5,-9 3-4,0 1-3,-10 4-3,-5 1-1,-5 5-4,-7 1-2,-8 2 3,-7 0 1,-2 8 3,-5 3 3,1 3 2,-3 4-1,7 1 0,6-2-1,10 7-3,11-3-1,15 1-3,7 0-2,21 1-1,13 1-2,15 0 0,9 2 1,12 4 0,-1 0 0,-1 3 0,-6 3 0,-13-2 1,-10 3 0,-16-3 2,-16 0-1,-16-2-3,-21-3-2,-12-2 0,-11-4 0,-13 1 0,-6-3 0,1-2 0,4-7 0,9 1-35,12-5-44,13-8-3,20-6-3,12-16-5,25-3-6</inkml:trace>
        </inkml:traceGroup>
        <inkml:traceGroup>
          <inkml:annotationXML>
            <emma:emma xmlns:emma="http://www.w3.org/2003/04/emma" version="1.0">
              <emma:interpretation id="{19BAA7C6-CD8D-4DCC-854F-6185AA4409E3}" emma:medium="tactile" emma:mode="ink">
                <msink:context xmlns:msink="http://schemas.microsoft.com/ink/2010/main" type="inkWord" rotatedBoundingBox="20416,14738 21287,14705 21314,15406 20443,15438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ㅌ</emma:literal>
                </emma:interpretation>
                <emma:interpretation id="interp112" emma:lang="ko-KR" emma:confidence="0">
                  <emma:literal>드</emma:literal>
                </emma:interpretation>
                <emma:interpretation id="interp113" emma:lang="ko-KR" emma:confidence="0">
                  <emma:literal>트</emma:literal>
                </emma:interpretation>
                <emma:interpretation id="interp114" emma:lang="ko-KR" emma:confidence="0">
                  <emma:literal>≠</emma:literal>
                </emma:interpretation>
              </emma:one-of>
            </emma:emma>
          </inkml:annotationXML>
          <inkml:trace contextRef="#ctx0" brushRef="#br2" timeOffset="72524.5274">4369 8040 36,'-12'0'72,"8"-11"5,-3-1 1,7-5-28,7 0-3,2-4-4,11 2-8,3-3-10,9 1-8,8-1-7,7 2-2,2 2-3,6 2-2,5 3 0,-4 0-1,-1 3-2,-5 2 0,-5 5-8,-10 1-25,-35 2-43,12 4-4,-12-4-2,-3 16-7,-17-7-4</inkml:trace>
          <inkml:trace contextRef="#ctx0" brushRef="#br2" timeOffset="72243.7269">4491 8056 52,'-16'-1'77,"3"1"1,-3 9 0,1 6-2,4 7-32,2 6-7,6 7-15,2 5-3,3 4-3,7 2-4,10-5-12,10-3 0,7-4 0,8-8 0,1-3 0,3-7 0,3-7 0,0-8 0,-7-1 0,-4-5 0,-4-8 0,-12-8 0,-1-3-24,-8-2-59,-8-8-2,-4-3-2,-6-4-7,-6 0-1</inkml:trace>
          <inkml:trace contextRef="#ctx0" brushRef="#br2" timeOffset="72758.5278">4506 8192 23,'-11'26'73,"8"-4"3,6-8-1,10-7-3,12-7 0,-29-5-51,39 1-8,11-5 0,4-1-4,5-2-2,-2-1-1,2 2-3,-2-1-4,-3 0-7,-4 0-11,-5-1-19,17 0-35,-21-1-2,3-4-5,-7-4-5,6-3 6</inkml:trace>
        </inkml:traceGroup>
        <inkml:traceGroup>
          <inkml:annotationXML>
            <emma:emma xmlns:emma="http://www.w3.org/2003/04/emma" version="1.0">
              <emma:interpretation id="{61723046-CC94-483E-AB95-C1585C613361}" emma:medium="tactile" emma:mode="ink">
                <msink:context xmlns:msink="http://schemas.microsoft.com/ink/2010/main" type="inkWord" rotatedBoundingBox="21208,14735 21930,14708 21963,15588 21241,15615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&gt;</emma:literal>
                </emma:interpretation>
                <emma:interpretation id="interp118" emma:lang="ko-KR" emma:confidence="0">
                  <emma:literal>’</emma:literal>
                </emma:interpretation>
                <emma:interpretation id="interp119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73148.5285">5567 7808 24,'4'-11'45,"-4"11"3,8-15 4,3 10-32,-11 5 1,0 0-1,0 0 4,0 0 5,-13 8 1,-8 6 1,-7 8 0,-6 4-4,-3 8-1,-1 1-1,3 5-4,8-2-5,7 5-5,10-8-4,13 1-4,18-9-3,16-1 0,14-5 0,11-1 0,9-1 0,5-2 0,-4 1 0,-7 4 0,-14 2 0,-21 3 0,-22 6 0,-22 2 0,-30-2 0,-18 7 0,-18-1 0,-12 0 0,-6-7 0,13 3-57,5-8-25,11-8-2,23-7-4,13-12-6,24-11-4</inkml:trace>
        </inkml:traceGroup>
        <inkml:traceGroup>
          <inkml:annotationXML>
            <emma:emma xmlns:emma="http://www.w3.org/2003/04/emma" version="1.0">
              <emma:interpretation id="{AEB2B876-A196-4DBB-AD48-F41F46AE2427}" emma:medium="tactile" emma:mode="ink">
                <msink:context xmlns:msink="http://schemas.microsoft.com/ink/2010/main" type="inkWord" rotatedBoundingBox="22872,14309 23589,14282 23643,15700 22925,15727"/>
              </emma:interpretation>
              <emma:one-of disjunction-type="recognition" id="oneOf24">
                <emma:interpretation id="interp120" emma:lang="ko-KR" emma:confidence="0">
                  <emma:literal>와</emma:literal>
                </emma:interpretation>
                <emma:interpretation id="interp121" emma:lang="ko-KR" emma:confidence="0">
                  <emma:literal>8</emma:literal>
                </emma:interpretation>
                <emma:interpretation id="interp122" emma:lang="ko-KR" emma:confidence="0">
                  <emma:literal>흖</emma:literal>
                </emma:interpretation>
                <emma:interpretation id="interp123" emma:lang="ko-KR" emma:confidence="0">
                  <emma:literal>븝</emma:literal>
                </emma:interpretation>
                <emma:interpretation id="interp12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74256.1305">7364 7717 23,'0'-11'42,"-3"-3"4,0 1 1,-9-2-35,12 15 4,-10-12 4,-1 4 4,-1 8 2,-9-1 1,-1 2 0,-11 6 2,0 8 0,-11 5-3,-2 8-4,-3 2-3,1 8-1,1-3-4,7 5-3,8-1-2,7-4-3,14-5-1,13-5-1,22-6-2,12-3 0,14-10 0,9-6 1,9 0-3,7-10 0,-3-1 0,-6 2 0,-6-2 0,-16 0 0,-10 5 0,-15 2-3,-19 4 1,0 0 0,-24 4 1,-14 5 0,-9 7-1,-10 6 2,-10 6 0,-4 3 1,1 10 0,3 0 0,7 2 1,6 4 0,14-2 2,8-2-4,20-10 0,12-6 0,16-6 0,19-7 0,9-7 0,14-7 0,7-7 0,5-6 0,4 4 0,-5-4 0,-5-3 0,-8-2 0,-8 2 0,-9-3 0,-11-1-7,-5 2-3,-9-4 1,-6 3 1,-7 3 0,-1 4 1,0 12 2,0 0 4,-9-1 3,3 13 2,-2 12 3,1 7 2,-3 10 0,1 6 2,2 6 0,0 2-9,4 1-2,1-5 0,2-2 0,0-6 0,6-11 0,1-6 0,2-10 0,0-9 0,2-7 0,-3-11 0,4-6 0,-6-6-76,-4-10-7,-2-8-1,-4-10-6,-3-2-5</inkml:trace>
          <inkml:trace contextRef="#ctx0" brushRef="#br2" timeOffset="74474.5309">7244 7423 38,'-14'-25'77,"3"3"-3,-4 7-1,4 7-3,1 23-24,6-3-20,4 9-8,0 9-7,4 7-6,10 14-11,0 5-26,1 3-37,3 1-2,-4-5-5,1-1-6,-8-10-1</inkml:trace>
        </inkml:traceGroup>
      </inkml:traceGroup>
    </inkml:traceGroup>
    <inkml:traceGroup>
      <inkml:annotationXML>
        <emma:emma xmlns:emma="http://www.w3.org/2003/04/emma" version="1.0">
          <emma:interpretation id="{5E028BAD-694E-4D02-9EC3-5AAB1B2FDEF1}" emma:medium="tactile" emma:mode="ink">
            <msink:context xmlns:msink="http://schemas.microsoft.com/ink/2010/main" type="paragraph" rotatedBoundingBox="16526,16183 27238,15703 27305,17197 16593,176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B145497-DAEC-4EB6-9205-0D6A8643A4E6}" emma:medium="tactile" emma:mode="ink">
              <msink:context xmlns:msink="http://schemas.microsoft.com/ink/2010/main" type="line" rotatedBoundingBox="16526,16183 27238,15703 27305,17197 16593,17677"/>
            </emma:interpretation>
          </emma:emma>
        </inkml:annotationXML>
        <inkml:traceGroup>
          <inkml:annotationXML>
            <emma:emma xmlns:emma="http://www.w3.org/2003/04/emma" version="1.0">
              <emma:interpretation id="{AC610BBF-171C-4237-93E0-FB8CA4930E92}" emma:medium="tactile" emma:mode="ink">
                <msink:context xmlns:msink="http://schemas.microsoft.com/ink/2010/main" type="inkWord" rotatedBoundingBox="16551,16735 17329,16700 17366,17513 16587,17547"/>
              </emma:interpretation>
              <emma:one-of disjunction-type="recognition" id="oneOf25">
                <emma:interpretation id="interp125" emma:lang="ko-KR" emma:confidence="0">
                  <emma:literal>M</emma:literal>
                </emma:interpretation>
                <emma:interpretation id="interp126" emma:lang="ko-KR" emma:confidence="0">
                  <emma:literal>m</emma:literal>
                </emma:interpretation>
                <emma:interpretation id="interp127" emma:lang="ko-KR" emma:confidence="0">
                  <emma:literal>새</emma:literal>
                </emma:interpretation>
                <emma:interpretation id="interp128" emma:lang="ko-KR" emma:confidence="0">
                  <emma:literal>ⅲ</emma:literal>
                </emma:interpretation>
                <emma:interpretation id="interp129" emma:lang="ko-KR" emma:confidence="0">
                  <emma:literal>川</emma:literal>
                </emma:interpretation>
              </emma:one-of>
            </emma:emma>
          </inkml:annotationXML>
          <inkml:trace contextRef="#ctx0" brushRef="#br2" timeOffset="75628.9327">508 9793 43,'-6'17'65,"6"9"7,0 9 3,-1 14-37,1 14 1,3 15 0,0 5-3,-3 2-8,1-2-7,-1-6-8,0-7-4,0-16-4,0-11 1,0-17-2,0-13 0,0-13 0,0-16-1,4-11 0,0-13-1,3-9 0,-3-9-6,3-11-3,1-3-2,1-4-3,0 3 0,2 1 0,2 7 1,2 9 2,6 11 1,1 13 6,1 17 4,0 14 4,1 12 3,-2 20 1,-1 14 1,-5 16 0,1 8-1,-6 4-1,1-1-2,-6-2-2,-1-8-1,-2-11-2,1-10-2,-1-17 0,-2-13 0,-1-11 0,8-8 0,-2-11 0,1-11 0,2-6 0,1-11-4,0-6-8,4-8 0,1 1-2,5-1 3,2 1 4,5 11 2,-1 7 4,3 12 6,1 14 4,-1 16 1,-1 17 2,-11 12-2,1 16-2,-5 8-2,-5 11 0,-4 5-6,-1 2 0,-3-1 0,1-4 0,2-7-14,3-7-27,3-9-39,4-12-1,7-12-7,0-13-3,9-6-1</inkml:trace>
        </inkml:traceGroup>
        <inkml:traceGroup>
          <inkml:annotationXML>
            <emma:emma xmlns:emma="http://www.w3.org/2003/04/emma" version="1.0">
              <emma:interpretation id="{E383EFEA-FEB7-455E-B00A-0D57281A0B4B}" emma:medium="tactile" emma:mode="ink">
                <msink:context xmlns:msink="http://schemas.microsoft.com/ink/2010/main" type="inkWord" rotatedBoundingBox="17632,16669 18468,16632 18505,17457 17669,17494"/>
              </emma:interpretation>
              <emma:one-of disjunction-type="recognition" id="oneOf26">
                <emma:interpretation id="interp130" emma:lang="ko-KR" emma:confidence="0">
                  <emma:literal>E</emma:literal>
                </emma:interpretation>
                <emma:interpretation id="interp131" emma:lang="ko-KR" emma:confidence="0">
                  <emma:literal>아</emma:literal>
                </emma:interpretation>
                <emma:interpretation id="interp132" emma:lang="ko-KR" emma:confidence="0">
                  <emma:literal>巳</emma:literal>
                </emma:interpretation>
                <emma:interpretation id="interp133" emma:lang="ko-KR" emma:confidence="0">
                  <emma:literal>ㅌ</emma:literal>
                </emma:interpretation>
                <emma:interpretation id="interp134" emma:lang="ko-KR" emma:confidence="0">
                  <emma:literal>已</emma:literal>
                </emma:interpretation>
              </emma:one-of>
            </emma:emma>
          </inkml:annotationXML>
          <inkml:trace contextRef="#ctx0" brushRef="#br2" timeOffset="76128.1338">1624 9891 10,'-3'-9'46,"3"9"0,-8-11 3,8 11-28,-12-7-3,12 7 5,-13 0 7,8 10 4,2 11 2,0 12 1,3 12 2,0 16-5,0 8-1,3 11-7,1 1-9,6 0-5,2-11-12,9-12 0,6-15 0,12-19 0,7-17 0,5-10 0,4-15 0,4-9 0,-7-5 0,-1-2 0,-12-3-30,-9 3-51,-9 3-4,-13-1 0,-6 5-8,-12-3 1</inkml:trace>
          <inkml:trace contextRef="#ctx0" brushRef="#br2" timeOffset="76377.7341">1616 9889 20,'-21'-8'80,"2"0"0,8-3-2,5-1-4,9-5-2,14-1-51,10 0-6,12-3-6,10 2-4,5 2-1,8 4-3,0 2-3,-1 7-10,-10 4-19,-7 3-42,-5 8-1,-17 3-6,-11 3-5,-11 2 1</inkml:trace>
          <inkml:trace contextRef="#ctx0" brushRef="#br2" timeOffset="76549.3345">1708 10100 25,'-23'31'83,"8"-9"-1,20-11-3,20-11-4,12-10 0,13-5-54,16-6-6,10-3-8,4 1-9,0-3-13,-5 4-25,-3 4-34,-17-4-2,-4 7-5,-18-5-5,-8 5 1</inkml:trace>
        </inkml:traceGroup>
        <inkml:traceGroup>
          <inkml:annotationXML>
            <emma:emma xmlns:emma="http://www.w3.org/2003/04/emma" version="1.0">
              <emma:interpretation id="{0A6B216C-EC3B-461F-9FB5-0295DB015A56}" emma:medium="tactile" emma:mode="ink">
                <msink:context xmlns:msink="http://schemas.microsoft.com/ink/2010/main" type="inkWord" rotatedBoundingBox="18312,16648 18846,16624 18879,17379 18346,17403"/>
              </emma:interpretation>
              <emma:one-of disjunction-type="recognition" id="oneOf27">
                <emma:interpretation id="interp135" emma:lang="ko-KR" emma:confidence="0">
                  <emma:literal>.</emma:literal>
                </emma:interpretation>
                <emma:interpretation id="interp136" emma:lang="ko-KR" emma:confidence="0">
                  <emma:literal>7</emma:literal>
                </emma:interpretation>
                <emma:interpretation id="interp137" emma:lang="ko-KR" emma:confidence="0">
                  <emma:literal>丹</emma:literal>
                </emma:interpretation>
                <emma:interpretation id="interp138" emma:lang="ko-KR" emma:confidence="0">
                  <emma:literal>n</emma:literal>
                </emma:interpretation>
                <emma:interpretation id="interp139" emma:lang="ko-KR" emma:confidence="0">
                  <emma:literal>키</emma:literal>
                </emma:interpretation>
              </emma:one-of>
            </emma:emma>
          </inkml:annotationXML>
          <inkml:trace contextRef="#ctx0" brushRef="#br2" timeOffset="77188.9356">2284 10228 32,'-16'1'76,"5"-1"-2,16-8 0,16-4-5,15-4-2,8-13-59,14 9-7,6-5-15,5 8-51,-1 3-3,-10-3-4,0 4-3,-13-6-5</inkml:trace>
          <inkml:trace contextRef="#ctx0" brushRef="#br2" timeOffset="77001.7353">2452 9827 0,'0'18'75,"-4"9"5,-5 9 0,-2 7-3,-6 6 1,-4 13-51,2 5 1,0 0-8,2-2-5,1-7-4,3-9-4,4-10 0,3-10-1,6-14-6,0-15 0,0 0 0,10-22 0,-5-5 0,4-8 0,0-6 0,1-12 0,1-4 0,-1-4 0,3 0 0,0-5-6,3 2-2,4 0 1,-1 6 1,4 5 2,8 10 3,-1 11 1,2 13 3,-2 16 1,-2 12 1,-2 18 2,-6 17-1,0 10 1,-8 14-7,-2 9 0,1 1 0,-2-1 0,0-5 0,2-6 0,0-8 0,0-13 0,1-10 0,-4-14-12,-2-5-68,-6-16-3,0 0-2,0-13-7,-13-11-2</inkml:trace>
        </inkml:traceGroup>
        <inkml:traceGroup>
          <inkml:annotationXML>
            <emma:emma xmlns:emma="http://www.w3.org/2003/04/emma" version="1.0">
              <emma:interpretation id="{4810CE9F-4BA1-4AA8-826A-18F36FB8873B}" emma:medium="tactile" emma:mode="ink">
                <msink:context xmlns:msink="http://schemas.microsoft.com/ink/2010/main" type="inkWord" rotatedBoundingBox="19009,16548 19426,16530 19463,17344 19046,17363"/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s</emma:literal>
                </emma:interpretation>
                <emma:interpretation id="interp142" emma:lang="ko-KR" emma:confidence="0">
                  <emma:literal>8</emma:literal>
                </emma:interpretation>
                <emma:interpretation id="interp143" emma:lang="ko-KR" emma:confidence="0">
                  <emma:literal>9</emma:literal>
                </emma:interpretation>
                <emma:interpretation id="interp14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77844.1367">3234 9764 52,'11'-12'64,"-3"3"1,4-6 0,1 0-31,1-3-4,-2 1-5,-1-1-4,-3 1-4,-5 0-3,-3 3-3,-3 4-4,-9 2-1,-6 7-3,-12 1-1,-5 10-1,-6 5 1,-2 8 3,-5 5 0,4 4 2,-2 3 0,13 3 1,13 0-1,10-1 1,10-5-1,22-1-2,8-5-2,17-5 0,8-2 0,7 3-1,-1-4 1,-6 4-1,-11 5 1,-12 3 1,-11 4 0,-19 8 0,-11 1-2,-16-2-2,-10-1 0,-6-3 0,-3-5 0,1-6 0,7-9 0,9-10-8,3-7-37,18-9-36,14-11-3,8-15-2,12-7-6,4-12-1</inkml:trace>
        </inkml:traceGroup>
        <inkml:traceGroup>
          <inkml:annotationXML>
            <emma:emma xmlns:emma="http://www.w3.org/2003/04/emma" version="1.0">
              <emma:interpretation id="{6A488D22-5793-42AD-B9F2-5A4342A11534}" emma:medium="tactile" emma:mode="ink">
                <msink:context xmlns:msink="http://schemas.microsoft.com/ink/2010/main" type="inkWord" rotatedBoundingBox="19595,16627 20232,16599 20260,17222 19623,17250"/>
              </emma:interpretation>
              <emma:one-of disjunction-type="recognition" id="oneOf29">
                <emma:interpretation id="interp145" emma:lang="ko-KR" emma:confidence="0">
                  <emma:literal>U</emma:literal>
                </emma:interpretation>
                <emma:interpretation id="interp146" emma:lang="ko-KR" emma:confidence="0">
                  <emma:literal>u</emma:literal>
                </emma:interpretation>
                <emma:interpretation id="interp147" emma:lang="ko-KR" emma:confidence="0">
                  <emma:literal>a</emma:literal>
                </emma:interpretation>
                <emma:interpretation id="interp148" emma:lang="ko-KR" emma:confidence="0">
                  <emma:literal>니</emma:literal>
                </emma:interpretation>
                <emma:interpretation id="interp14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78249.7374">3519 9736 0,'26'-27'69,"-5"9"5,-7 11 4,-14 7-1,9 20-2,-9 8-43,-4 17-5,-1 9-6,2 10 0,2 3-5,1 4-5,5-5-1,9-10-10,5-7 0,5-13 0,2-11 0,1-12 0,5-13 0,0-11 0,-3-10 0,-2-9 0,-3-10 0,0-5 0,-6-7 0,-1-8-6,-3 2-6,-5 1 0,1 4 2,-6 8 3,0 9 2,-4 10 4,0 18 6,0 8 2,-12 16 0,5 13 1,-1 9-1,4 12 0,4 7-2,0 5 2,9-5-7,6 3 0,6-9 0,2-4 0,6-9-10,3-10-18,1-14-50,-3-12-4,2-5-2,-7-18-5,1-5-3</inkml:trace>
        </inkml:traceGroup>
        <inkml:traceGroup>
          <inkml:annotationXML>
            <emma:emma xmlns:emma="http://www.w3.org/2003/04/emma" version="1.0">
              <emma:interpretation id="{D0AC06A1-D637-4D82-87B5-E3773A6C92CE}" emma:medium="tactile" emma:mode="ink">
                <msink:context xmlns:msink="http://schemas.microsoft.com/ink/2010/main" type="inkWord" rotatedBoundingBox="20233,16370 20753,16346 20796,17300 20276,17323"/>
              </emma:interpretation>
              <emma:one-of disjunction-type="recognition" id="oneOf30">
                <emma:interpretation id="interp150" emma:lang="ko-KR" emma:confidence="0">
                  <emma:literal>R</emma:literal>
                </emma:interpretation>
                <emma:interpretation id="interp151" emma:lang="ko-KR" emma:confidence="0">
                  <emma:literal>미</emma:literal>
                </emma:interpretation>
                <emma:interpretation id="interp152" emma:lang="ko-KR" emma:confidence="0">
                  <emma:literal>아</emma:literal>
                </emma:interpretation>
                <emma:interpretation id="interp153" emma:lang="ko-KR" emma:confidence="0">
                  <emma:literal>Q</emma:literal>
                </emma:interpretation>
                <emma:interpretation id="interp154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78811.3385">4277 9795 10,'0'-10'73,"-7"17"7,0 11 0,-4 12-1,0-14-26,3 31-13,1 14-5,1 3-10,1 4-8,4-6-6,1-2-3,0-8-8,4-9 0,1-7 0,-1-15 0,-1-10 0,-3-11 0,6-7 0,-6-14 0,0-9 0,-3-8 0,-1-10 0,-3-6 0,-1-4-15,-3-5-1,0 0 0,0-5 1,4 4 0,4-1 2,1 5 3,5-1 4,8 2 4,10 5 1,2 9 2,9 4 1,8 10 0,-4 11 2,7 8 1,-6 12 1,-3 17 1,-8 12-1,-5 8 1,-15 11-1,-6 6 0,-11 2-1,-9-1 0,-6-5-1,-4 0 1,1-11-1,-1-4 0,5-6 1,7-3 0,10 0 1,8-1-2,13 2 2,11 3-2,10 4-4,6 0 0,4 2 0,4 0 0,-1 0 0,-5-3 0,-4 2-20,-6-8-59,-11-8-4,-5-7-2,-16-12-7,13 0-4</inkml:trace>
        </inkml:traceGroup>
        <inkml:traceGroup>
          <inkml:annotationXML>
            <emma:emma xmlns:emma="http://www.w3.org/2003/04/emma" version="1.0">
              <emma:interpretation id="{82312FB8-61B5-44E1-ADD9-9D94789F4C4E}" emma:medium="tactile" emma:mode="ink">
                <msink:context xmlns:msink="http://schemas.microsoft.com/ink/2010/main" type="inkWord" rotatedBoundingBox="20823,16388 21489,16358 21524,17147 20858,17177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ㅌ</emma:literal>
                </emma:interpretation>
                <emma:interpretation id="interp157" emma:lang="ko-KR" emma:confidence="0">
                  <emma:literal>£</emma:literal>
                </emma:interpretation>
                <emma:interpretation id="interp158" emma:lang="ko-KR" emma:confidence="0">
                  <emma:literal>급</emma:literal>
                </emma:interpretation>
                <emma:interpretation id="interp15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79575.7398">4817 9647 19,'-27'-7'79,"6"-3"2,6-4-4,12 0-2,3-8-1,19-1-52,8-1-3,14 4-6,8-3-6,8 4 0,6 2-1,2 3-2,-4 4-3,-1 7-5,-7 3-10,-11 3-21,-8 12-40,-19 2-2,-10 7-6,-17 5-4,-12 4 0</inkml:trace>
          <inkml:trace contextRef="#ctx0" brushRef="#br2" timeOffset="79341.7394">4765 9635 14,'9'-11'63,"2"10"10,-4 7 4,-1 12 0,35 12-35,-63 12-3,17 10-6,1 8-2,4 4-5,0 5-8,1-9-5,11-3-8,6-9-5,10-8 0,3-11 0,7-10 0,2-10 0,2-9 0,-2-7 0,-2-7 0,-8-13 0,-1 2-20,-10-7-62,-12-5-2,-4-7-3,-9-1-7,-3-2-1</inkml:trace>
          <inkml:trace contextRef="#ctx0" brushRef="#br2" timeOffset="79731.7401">4905 9862 62,'-44'38'81,"11"-8"1,15-8-2,18-12-4,7-10-37,22-5-11,15-8-9,14-3-8,7-8-9,11 1-20,-2-2-55,0-2-4,0 1-3,-15-2-5,-4 3-6</inkml:trace>
        </inkml:traceGroup>
        <inkml:traceGroup>
          <inkml:annotationXML>
            <emma:emma xmlns:emma="http://www.w3.org/2003/04/emma" version="1.0">
              <emma:interpretation id="{9B357B33-3B57-4395-A173-B3E15FDB7942}" emma:medium="tactile" emma:mode="ink">
                <msink:context xmlns:msink="http://schemas.microsoft.com/ink/2010/main" type="inkWord" rotatedBoundingBox="21447,16455 22173,16423 22205,17154 21480,17186"/>
              </emma:interpretation>
              <emma:one-of disjunction-type="recognition" id="oneOf32">
                <emma:interpretation id="interp160" emma:lang="ko-KR" emma:confidence="0">
                  <emma:literal>M</emma:literal>
                </emma:interpretation>
                <emma:interpretation id="interp161" emma:lang="ko-KR" emma:confidence="0">
                  <emma:literal>이</emma:literal>
                </emma:interpretation>
                <emma:interpretation id="interp162" emma:lang="ko-KR" emma:confidence="0">
                  <emma:literal>어</emma:literal>
                </emma:interpretation>
                <emma:interpretation id="interp163" emma:lang="ko-KR" emma:confidence="0">
                  <emma:literal>에</emma:literal>
                </emma:interpretation>
                <emma:interpretation id="interp164" emma:lang="ko-KR" emma:confidence="0">
                  <emma:literal>시</emma:literal>
                </emma:interpretation>
              </emma:one-of>
            </emma:emma>
          </inkml:annotationXML>
          <inkml:trace contextRef="#ctx0" brushRef="#br2" timeOffset="81244.9425">5401 10096 50,'-2'27'77,"2"0"0,0-1-3,0-8-3,8 6-31,-4-9-9,2-3-10,-6-12-7,11-17-1,-4-9-3,-1-9 0,0-9-2,1-8-3,1-9-3,0-2-2,3-2 1,-1 2-1,0 2 0,-2 5 1,0 6-1,-1 8-1,1 17 0,-1 12 1,3 15 0,-2 18 1,5 12 1,-2 14 0,1 9 1,0 6-3,4 0 0,-1-4 0,-1-6 0,-2-7 0,0-11 0,2-11 0,0-13 0,1-12 0,0-16 0,-1-9 0,1-6 0,-1-11 0,-2-6 0,-1-7 0,-1-2 0,-3 1 0,3 1 0,-2 7 0,1 5 0,3 12 0,0 13 0,0 15 0,-1 15 0,4 18 0,-2 17 0,-3 13 0,-2 10 0,-3 8 0,2 0 0,0-1 0,-1-5 0,1-8 0,1-8 0,0-14 0,4-14 0,1-15 0,5-9-18,1-2-64,-1-21-2,3-7-4,-5-12-5,3-5-3</inkml:trace>
        </inkml:traceGroup>
        <inkml:traceGroup>
          <inkml:annotationXML>
            <emma:emma xmlns:emma="http://www.w3.org/2003/04/emma" version="1.0">
              <emma:interpretation id="{7147FF72-22F7-4A65-A930-D8C6D6ABE9E0}" emma:medium="tactile" emma:mode="ink">
                <msink:context xmlns:msink="http://schemas.microsoft.com/ink/2010/main" type="inkWord" rotatedBoundingBox="22240,16328 23452,16273 23489,17084 22276,17138"/>
              </emma:interpretation>
              <emma:one-of disjunction-type="recognition" id="oneOf33">
                <emma:interpretation id="interp165" emma:lang="ko-KR" emma:confidence="0">
                  <emma:literal>정</emma:literal>
                </emma:interpretation>
                <emma:interpretation id="interp166" emma:lang="ko-KR" emma:confidence="0">
                  <emma:literal>통</emma:literal>
                </emma:interpretation>
                <emma:interpretation id="interp167" emma:lang="ko-KR" emma:confidence="0">
                  <emma:literal>당</emma:literal>
                </emma:interpretation>
                <emma:interpretation id="interp168" emma:lang="ko-KR" emma:confidence="0">
                  <emma:literal>장</emma:literal>
                </emma:interpretation>
                <emma:interpretation id="interp169" emma:lang="ko-KR" emma:confidence="0">
                  <emma:literal>타</emma:literal>
                </emma:interpretation>
              </emma:one-of>
            </emma:emma>
          </inkml:annotationXML>
          <inkml:trace contextRef="#ctx0" brushRef="#br2" timeOffset="81790.9435">6277 9612 25,'-34'-10'81,"8"2"0,2-4-2,10 3-4,4-7 0,13-3-53,16-3-5,14 2-5,13-2-5,6 2-1,6 0-2,8 2-3,-3 4-6,2 11-14,-17 3-23,-3 1-33,-10 12-2,-15 2-5,-7 5-7,-13 1 3</inkml:trace>
          <inkml:trace contextRef="#ctx0" brushRef="#br2" timeOffset="81556.9431">6297 9653 4,'7'-8'51,"-7"8"7,0 0 6,0 0 8,7 8-33,-7 13 1,0 5-6,-3 10 4,1 4-3,-1 5-3,0 3-7,3 5-8,0-1-15,0-2-2,7-2 0,7-11 0,6-4 0,5-12 0,8-6 0,7-8 0,3-7 0,4-10 0,0-3 0,-3-4 0,-7-7 0,-1 8-11,-16-4-71,-3-1-2,-3 2-3,-14-7-5,0 2-2</inkml:trace>
          <inkml:trace contextRef="#ctx0" brushRef="#br2" timeOffset="82383.7447">6406 9812 52,'-23'33'74,"9"-7"-2,14-11-2,11-9-4,12-8-40,10-10-9,10-6-7,1-6-10,7-6-7,-5-5-5,1 0-5,-7-1 0,-6 2 4,-6 5 7,-11 3 6,-4 1 3,-9 14 9,-4 11 6,0 0 8,-8 10 4,-3 14-4,-2 7-4,2 14-3,-1 10-1,4 2-3,-2 2-8,4 0-7,2-7 0,2-6 0,0-7 0,-1-11 0,3-8 0,0-20 0,0 0 0,0 0 0,0-21 0,0-6 0,-2-6 0,-1-5 0,-1-4-12,0-2-2,0 2 0,-1-1 2,3 5 3,2 8 4,2 4 5,7 10 4,3 8 4,6 11 2,7 8 1,1 13 0,4 7 1,-1 3-2,8 4-10,1 0 0,2-2 0,1-12 0,4-6 0,2-14 0,6-7 0,3-11 0,-5-10 0,-4-13 0,-8-8 0,-9-4 0,-11-5 0,-13 1 0,-9-4 0,-11 2 0,-11 2 0,-4 13 0,-6 6-71,-7 1-15,8 12-1,-2-1-7,10 6-3</inkml:trace>
        </inkml:traceGroup>
        <inkml:traceGroup>
          <inkml:annotationXML>
            <emma:emma xmlns:emma="http://www.w3.org/2003/04/emma" version="1.0">
              <emma:interpretation id="{88BD2EBE-8EC9-406F-8319-435513A7098E}" emma:medium="tactile" emma:mode="ink">
                <msink:context xmlns:msink="http://schemas.microsoft.com/ink/2010/main" type="inkWord" rotatedBoundingBox="23424,16259 24417,16215 24457,17099 23464,17144"/>
              </emma:interpretation>
              <emma:one-of disjunction-type="recognition" id="oneOf34">
                <emma:interpretation id="interp170" emma:lang="ko-KR" emma:confidence="0">
                  <emma:literal>丁</emma:literal>
                </emma:interpretation>
                <emma:interpretation id="interp171" emma:lang="ko-KR" emma:confidence="0">
                  <emma:literal>了</emma:literal>
                </emma:interpretation>
                <emma:interpretation id="interp172" emma:lang="ko-KR" emma:confidence="0">
                  <emma:literal>「</emma:literal>
                </emma:interpretation>
                <emma:interpretation id="interp173" emma:lang="ko-KR" emma:confidence="0">
                  <emma:literal>T</emma:literal>
                </emma:interpretation>
                <emma:interpretation id="interp174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83335.3464">7385 9542 37,'-21'-18'84,"11"3"-2,9-6-2,15 0-6,16-14 2,14 6-55,22 4-6,10-3-7,7 4-2,5 8-3,6 4-5,-2 6-13,-7 26-39,-7-14-21,-5 4-2,-11-1-7,-3 2-5,-14-6 2</inkml:trace>
          <inkml:trace contextRef="#ctx0" brushRef="#br2" timeOffset="83148.1461">7648 9399 61,'8'-21'69,"-1"4"3,3 8 3,-2 9-28,4 12-2,-2 19-6,0 14-6,-4 15-6,0 13-6,-5 10-3,1 9-14,-2-7-4,0 4 0,0-12 0,0-14 0,0-10 0,0-15 0,0-14 0,1-13 0,-1-11 0,-3-10-10,1 3-43,-4-22-30,2-8-1,-8-7-5,0-8-5,-5-8 6</inkml:trace>
        </inkml:traceGroup>
        <inkml:traceGroup>
          <inkml:annotationXML>
            <emma:emma xmlns:emma="http://www.w3.org/2003/04/emma" version="1.0">
              <emma:interpretation id="{08D93459-4B7D-452B-A98F-74EABD0AF42C}" emma:medium="tactile" emma:mode="ink">
                <msink:context xmlns:msink="http://schemas.microsoft.com/ink/2010/main" type="inkWord" rotatedBoundingBox="24580,16287 25371,16251 25410,17140 24620,17175"/>
              </emma:interpretation>
              <emma:one-of disjunction-type="recognition" id="oneOf35">
                <emma:interpretation id="interp175" emma:lang="ko-KR" emma:confidence="0">
                  <emma:literal>은</emma:literal>
                </emma:interpretation>
                <emma:interpretation id="interp176" emma:lang="ko-KR" emma:confidence="0">
                  <emma:literal>오</emma:literal>
                </emma:interpretation>
                <emma:interpretation id="interp177" emma:lang="ko-KR" emma:confidence="0">
                  <emma:literal>운</emma:literal>
                </emma:interpretation>
                <emma:interpretation id="interp178" emma:lang="ko-KR" emma:confidence="0">
                  <emma:literal>도</emma:literal>
                </emma:interpretation>
                <emma:interpretation id="interp179" emma:lang="ko-KR" emma:confidence="0">
                  <emma:literal>요</emma:literal>
                </emma:interpretation>
              </emma:one-of>
            </emma:emma>
          </inkml:annotationXML>
          <inkml:trace contextRef="#ctx0" brushRef="#br2" timeOffset="84146.5477">8968 9518 14,'7'-23'51,"3"4"6,-10-3 1,4 4-29,-2 3-2,3-2 0,-4 7-4,3-6-1,-1 6-3,-2-4-2,1 2-3,-2 3-2,0 9-3,-20-8-1,4 8 0,-15 8 0,-3 7 3,-10 18-1,-9 5 1,-3 10 0,-2 4 1,6 7 0,6-3-3,9 0-3,11-6-2,13-11 0,18-11-1,18-11-1,16-10 1,10-7-1,9-8 0,7-8 0,-2-3-1,-5 2 0,-7 2-1,-19 7 0,-13 8-1,-19 13 0,-19 9 1,-17 13 2,-11 11 0,-7 6-2,1 5 0,4 3 0,9-4 0,14-9 0,21-8 0,14-12 0,23-10 0,16-11 0,12-8 0,7-12 0,5-10 0,2 1 0,-2-8-3,-7-42-58,-9 65-21,-16-32-1,-5-4-6,-16-6-6,-5 1 3</inkml:trace>
        </inkml:traceGroup>
        <inkml:traceGroup>
          <inkml:annotationXML>
            <emma:emma xmlns:emma="http://www.w3.org/2003/04/emma" version="1.0">
              <emma:interpretation id="{ADE0E600-43CC-46FC-AE4E-C8011269094D}" emma:medium="tactile" emma:mode="ink">
                <msink:context xmlns:msink="http://schemas.microsoft.com/ink/2010/main" type="inkWord" rotatedBoundingBox="25221,16217 25976,16183 26017,17101 25262,17135"/>
              </emma:interpretation>
              <emma:one-of disjunction-type="recognition" id="oneOf36">
                <emma:interpretation id="interp180" emma:lang="ko-KR" emma:confidence="0">
                  <emma:literal>모</emma:literal>
                </emma:interpretation>
                <emma:interpretation id="interp181" emma:lang="ko-KR" emma:confidence="0">
                  <emma:literal>R</emma:literal>
                </emma:interpretation>
                <emma:interpretation id="interp182" emma:lang="ko-KR" emma:confidence="0">
                  <emma:literal>긴</emma:literal>
                </emma:interpretation>
                <emma:interpretation id="interp183" emma:lang="ko-KR" emma:confidence="0">
                  <emma:literal>소</emma:literal>
                </emma:interpretation>
                <emma:interpretation id="interp184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84723.7487">9281 9597 0,'0'0'73,"0"5"6,0 14 2,0 12-3,-4 5-1,0 12-49,-2 4-2,-1 9-4,-4-1-7,1 4-7,-1-7-3,5-6-2,0-9 0,2-10-1,0-9 1,4-8 0,0-15-1,0 0 1,8-13-3,-4-12 0,-4-6-3,2-5-3,-2-9-3,-6-6-2,-5-2-3,1-4 1,-3-1 0,2-1 1,2-2 3,8 0 2,1 3 2,15-1 2,11 2 2,7 5 2,10 6 1,1 4 2,4 11-2,1 7 0,-1 12 2,-8 12 0,-10 9 0,-6 15 0,-11 9 2,-7 13-4,-8 7 2,-11 4 0,-11 1 2,-2-2-1,-7-1 1,0-5 0,0-4-1,5-7 1,8-4 1,6-1 0,11-3-1,7 0-1,11-2-1,10 0-4,5-1 0,6-3 0,3-1 0,2-3 0,-1-4 0,2-7 0,-4-7 0,1-3 0,-3-4-2,-2-14-20,-2-9-27,-3-11-33,1-8-1,-9-10-3,3-3-4,-8-4 4</inkml:trace>
        </inkml:traceGroup>
        <inkml:traceGroup>
          <inkml:annotationXML>
            <emma:emma xmlns:emma="http://www.w3.org/2003/04/emma" version="1.0">
              <emma:interpretation id="{5F20C256-39B8-46F1-B13A-82E475229ED1}" emma:medium="tactile" emma:mode="ink">
                <msink:context xmlns:msink="http://schemas.microsoft.com/ink/2010/main" type="inkWord" rotatedBoundingBox="25763,16295 26299,16271 26340,17175 25803,17199"/>
              </emma:interpretation>
              <emma:one-of disjunction-type="recognition" id="oneOf37">
                <emma:interpretation id="interp185" emma:lang="ko-KR" emma:confidence="0">
                  <emma:literal>R</emma:literal>
                </emma:interpretation>
                <emma:interpretation id="interp186" emma:lang="ko-KR" emma:confidence="0">
                  <emma:literal>n</emma:literal>
                </emma:interpretation>
                <emma:interpretation id="interp187" emma:lang="ko-KR" emma:confidence="0">
                  <emma:literal>%</emma:literal>
                </emma:interpretation>
                <emma:interpretation id="interp188" emma:lang="ko-KR" emma:confidence="0">
                  <emma:literal>모</emma:literal>
                </emma:interpretation>
                <emma:interpretation id="interp189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85316.5499">9966 9471 35,'-9'-15'73,"-2"10"5,-1 11 0,-3 12-2,-13 14-33,10 17-6,2 8-6,-3 14-5,-1 7-8,1 2-6,5 1-8,2-4-4,3-6 0,7-13 0,0-9 0,2-9 0,0-15 0,4-11 0,-4-14 0,7-9 0,-5-13 0,-2-8 0,0-5 0,-7-10-19,3-4-13,-7-3-9,0-4-4,0 1 2,0-3 4,1 1 4,3-3 13,6 0 14,1 4 15,9 2 13,11 7 5,4 3 2,7 3-1,5 8-2,2 7-5,5 12-5,-4 3-3,2 11-2,-7 5-3,-3 12-1,-12 17-1,-8 7-1,-11 8 0,-8 9 1,-12 2 0,-7-1 0,-6-2 0,-6-8 0,3-8 0,3-9 0,8-8 0,2-8 0,8-3-1,5-1 1,10 1 0,3 3 0,11 4 0,8-1 0,4 6 1,6-2-1,4 3 0,2-3-1,1 0-2,-3-5 1,-5-2-1,-5-2 1,-2-8-6,-6-4-2,-3-2-8,-3-7-24,-3-9-40,6-3-1,-3-9-6,6-6-4,0-7 1</inkml:trace>
        </inkml:traceGroup>
        <inkml:traceGroup>
          <inkml:annotationXML>
            <emma:emma xmlns:emma="http://www.w3.org/2003/04/emma" version="1.0">
              <emma:interpretation id="{63CE593E-8711-4A7C-959C-1125257D48C7}" emma:medium="tactile" emma:mode="ink">
                <msink:context xmlns:msink="http://schemas.microsoft.com/ink/2010/main" type="inkWord" rotatedBoundingBox="26297,16474 26710,16455 26731,16921 26317,16939"/>
              </emma:interpretation>
              <emma:one-of disjunction-type="recognition" id="oneOf38">
                <emma:interpretation id="interp190" emma:lang="ko-KR" emma:confidence="0">
                  <emma:literal>0</emma:literal>
                </emma:interpretation>
                <emma:interpretation id="interp191" emma:lang="ko-KR" emma:confidence="0">
                  <emma:literal>〇</emma:literal>
                </emma:interpretation>
                <emma:interpretation id="interp192" emma:lang="ko-KR" emma:confidence="0">
                  <emma:literal>o</emma:literal>
                </emma:interpretation>
                <emma:interpretation id="interp193" emma:lang="ko-KR" emma:confidence="0">
                  <emma:literal>O</emma:literal>
                </emma:interpretation>
                <emma:interpretation id="interp19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85628.5504">10418 9529 29,'-17'-4'80,"-1"8"4,-7 20-3,-2 9-2,-5 7 1,6 15-54,7 7-3,4 0-4,9-2-9,14-9-10,16-11 0,14-16 0,13-12 0,6-13 0,1-13 0,-2-12 0,-6-6 0,-16-6 0,-8-6 0,-17 2 0,-12 0 0,-16 4 0,-13 1 0,-5 9 0,-9 4 0,2 10-13,-1 27-42,6-13-29,13 0 0,8-4-5,18 4-4,3-9 5</inkml:trace>
        </inkml:traceGroup>
        <inkml:traceGroup>
          <inkml:annotationXML>
            <emma:emma xmlns:emma="http://www.w3.org/2003/04/emma" version="1.0">
              <emma:interpretation id="{876663FB-A533-48B8-BB31-C8AF40AEE664}" emma:medium="tactile" emma:mode="ink">
                <msink:context xmlns:msink="http://schemas.microsoft.com/ink/2010/main" type="inkWord" rotatedBoundingBox="26683,16325 27135,16304 27175,17203 26724,17223"/>
              </emma:interpretation>
              <emma:one-of disjunction-type="recognition" id="oneOf39">
                <emma:interpretation id="interp195" emma:lang="ko-KR" emma:confidence="0">
                  <emma:literal>7</emma:literal>
                </emma:interpretation>
                <emma:interpretation id="interp196" emma:lang="ko-KR" emma:confidence="0">
                  <emma:literal>R</emma:literal>
                </emma:interpretation>
                <emma:interpretation id="interp197" emma:lang="ko-KR" emma:confidence="0">
                  <emma:literal>入</emma:literal>
                </emma:interpretation>
                <emma:interpretation id="interp198" emma:lang="ko-KR" emma:confidence="0">
                  <emma:literal>n</emma:literal>
                </emma:interpretation>
                <emma:interpretation id="interp199" emma:lang="ko-KR" emma:confidence="0">
                  <emma:literal>석</emma:literal>
                </emma:interpretation>
              </emma:one-of>
            </emma:emma>
          </inkml:annotationXML>
          <inkml:trace contextRef="#ctx0" brushRef="#br2" timeOffset="86236.9515">10805 9404 61,'0'0'81,"0"0"1,-4 15 0,-4 15-3,-1 10-38,0 17-12,-7 9-1,1 8-6,-3 1-16,9-3-6,0-2 0,5-11 0,3-9 0,-2-14 0,3-9 0,4-14 0,-4-13 0,0 0 0,0-12 0,-1-8 0,-9-8 0,3-3 0,-4-9 0,-4-5 0,4-5-7,-1-3-9,1-4 1,4-3 1,4 3 2,3 0 4,11 5 2,10 6 4,6 6 4,6 10 1,2 9-1,-1 11 2,-1 6-1,1 7 1,-11 8-1,-2 12 0,-9 5-1,-5 6 1,-6 6-1,-1 0 1,-1 3-1,-5-1 0,0-2 1,-1-4-1,-2-1 1,2-7 1,5-5 0,2-3 0,0-1 2,5-3 0,5 2-1,4-1 0,1-1-5,5 1 0,3 1 0,-1-3 0,-2 2 0,0 0 0,-5-10-20,-4 1-59,3-1-2,-14-7-4,19 0-5,-12-10-4</inkml:trace>
          <inkml:trace contextRef="#ctx0" brushRef="#br2" timeOffset="89013.7564">11047 10134 83,'-6'29'88,"4"-3"-4,1-4-5,1-9-1,0 12-2,7-17-74,-7-8-9,0 0-68,11 7-2,-11-14-3,0-8-5,0-10-5</inkml:trace>
        </inkml:traceGroup>
        <inkml:traceGroup>
          <inkml:annotationXML>
            <emma:emma xmlns:emma="http://www.w3.org/2003/04/emma" version="1.0">
              <emma:interpretation id="{B0118518-8D15-4776-A2AB-894FD13525EB}" emma:medium="tactile" emma:mode="ink">
                <msink:context xmlns:msink="http://schemas.microsoft.com/ink/2010/main" type="inkWord" rotatedBoundingBox="27120,15709 27238,15703 27287,16783 27168,16788"/>
              </emma:interpretation>
              <emma:one-of disjunction-type="recognition" id="oneOf40">
                <emma:interpretation id="interp200" emma:lang="ko-KR" emma:confidence="0">
                  <emma:literal>)</emma:literal>
                </emma:interpretation>
                <emma:interpretation id="interp201" emma:lang="ko-KR" emma:confidence="0">
                  <emma:literal>1</emma:literal>
                </emma:interpretation>
                <emma:interpretation id="interp202" emma:lang="ko-KR" emma:confidence="0">
                  <emma:literal>l</emma:literal>
                </emma:interpretation>
                <emma:interpretation id="interp203" emma:lang="ko-KR" emma:confidence="0">
                  <emma:literal>Ⅰ</emma:literal>
                </emma:interpretation>
                <emma:interpretation id="interp20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88826.5561">11059 8889 22,'-12'-27'63,"11"0"7,-2 4-1,3 3-1,0 7-39,0 2-6,0 11-1,13 1 0,5 13-4,-5 8-2,-2 9-2,3 12-14,-1 10 14,0 14 2,-3 7-1,2 7-2,-6 4-3,2-5-3,-1-2-7,0-6 0,-3-5 0,-1-11 0,1-7 0,-4-9 0,0-5 0,-3-1-14,-4-4-63,-1-8-4,0-1-3,-5-10-4,7 0-6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01:56.71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C8655A2-3050-4D77-97C5-62AF9533BE51}" emma:medium="tactile" emma:mode="ink">
          <msink:context xmlns:msink="http://schemas.microsoft.com/ink/2010/main" type="inkDrawing" rotatedBoundingBox="2320,8764 13830,12210 11598,19663 89,16217" hotPoints="12896,15352 5985,17682 947,12409 7858,10078" semanticType="enclosure" shapeName="Ellipse">
            <msink:sourceLink direction="with" ref="{E80B4BCD-8AD7-4A1A-A7AB-9EC0E1EDACB2}"/>
          </msink:context>
        </emma:interpretation>
      </emma:emma>
    </inkml:annotationXML>
    <inkml:trace contextRef="#ctx0" brushRef="#br0">1813 29 48,'-40'4'66,"-2"5"0,0-5-3,-5 7-1,-1 33-31,-2-22-22,-2 12-2,-5 2-3,6 12-2,-8 1-2,-3 7 0,1 7 0,-4 7 0,-1 3 0,-5 9 0,0 6 0,-2 6 1,0 15 1,-3 2 0,5 13 1,-1 8 2,5 6-1,-2-1 0,8 17 0,-1 3 0,8 8-1,6 10 0,3-2-1,2-1-1,6 8 1,6 6-2,8-5 3,8 0-1,8 4 0,4 1 0,5 8-1,6 5 1,10-5 0,7 3 0,10 3 0,8 3 1,5-6 1,6-3 0,8-6 2,10-9-1,13-3-1,5-2-4,6-12 4,5-10-1,13-6-1,9-7 0,8-12-2,1-5 1,7-6-2,5-8 2,6-4-2,5-1 0,4-4 0,2-7 0,3-2 1,3-8-1,8-7 1,0-4-1,8-5 1,10-9 1,-3-4 0,2-7-1,6-6 1,10-6 0,1-1-1,0-9 1,3-4-1,-1 1 0,5-11 0,4 0 0,0-2 0,1-4 0,-1-4 0,1-4 1,-4-9 0,0-12 0,3-3 0,3-4 1,-5-9 0,3-1 1,-5-2-1,2-3-1,-6 0 1,0-3 0,-8-3-1,0-3 0,-6-4 0,-3-4 0,-5-6-1,-8 2 0,-3-3-1,-3-4 1,-6-1-1,-7-6 1,-9-1 0,-4-5-1,-12-4 2,-3-5-1,-8-7 2,-12-2-2,-3-3 2,-13-1 0,-8-2-1,-5 1 1,-5 0 0,-9-2-1,-9 5 0,-4 0-1,-4 0-1,-9-1-1,-10-1-1,-10-2 1,-8-1-1,-8-2 1,-8-5 0,-3-5 2,-13 3-1,-4 0 1,-5 1 1,-6 2 0,-11-4 0,-6 4 1,-6 8-2,-7 0 1,-6 2-1,-7 0 0,-9 5 0,-3 0-1,-6 5 0,-2 2 0,-13 2-1,-2-4 1,-10 5 0,-9-1 1,-2-1 0,-4 2 1,-5 6 0,-2-4 0,-4 4 0,-3 1-1,-2 3 1,1-1 0,-7 4-1,1-2-1,-7-1 0,-1 4 0,-3-3 0,-3 1 0,1-1 0,-6 8 0,-1-3 1,-4 3 1,1 3 0,-2 1 1,-3 0-1,1 1-1,-2 1 1,6-1 1,-6 6-2,1-2 1,-4 1 0,-1 2-1,5 6 0,-5 5 0,-1 0 1,0 7 0,2-3 0,-5 1 1,0 5-1,3 4 1,-6 0 0,1 3 1,6 1 1,-5 2-2,0 8 1,8 4-1,7-1 0,1 5 1,8 1-3,3 6-4,7 8-7,9 1-22,2 4-41,11 12-5,4 2-3,9 2-4,-1-3-2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01:57.75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80B4BCD-8AD7-4A1A-A7AB-9EC0E1EDACB2}" emma:medium="tactile" emma:mode="ink">
          <msink:context xmlns:msink="http://schemas.microsoft.com/ink/2010/main" type="writingRegion" rotatedBoundingBox="1869,10584 10983,10201 11285,17404 2171,17787">
            <msink:destinationLink direction="with" ref="{DC8655A2-3050-4D77-97C5-62AF9533BE51}"/>
          </msink:context>
        </emma:interpretation>
      </emma:emma>
    </inkml:annotationXML>
    <inkml:traceGroup>
      <inkml:annotationXML>
        <emma:emma xmlns:emma="http://www.w3.org/2003/04/emma" version="1.0">
          <emma:interpretation id="{71A01A19-E8A7-44C8-B4D0-34E2E860A588}" emma:medium="tactile" emma:mode="ink">
            <msink:context xmlns:msink="http://schemas.microsoft.com/ink/2010/main" type="paragraph" rotatedBoundingBox="1986,10759 5226,10331 5326,11084 2085,11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20A59B-24D3-4D2A-9C7D-EEC682EA5F2A}" emma:medium="tactile" emma:mode="ink">
              <msink:context xmlns:msink="http://schemas.microsoft.com/ink/2010/main" type="line" rotatedBoundingBox="1986,10759 5226,10331 5326,11084 2085,11512"/>
            </emma:interpretation>
          </emma:emma>
        </inkml:annotationXML>
        <inkml:traceGroup>
          <inkml:annotationXML>
            <emma:emma xmlns:emma="http://www.w3.org/2003/04/emma" version="1.0">
              <emma:interpretation id="{19083A7E-F3BB-43B3-8710-4CEA4F804BED}" emma:medium="tactile" emma:mode="ink">
                <msink:context xmlns:msink="http://schemas.microsoft.com/ink/2010/main" type="inkWord" rotatedBoundingBox="1986,10759 2682,10667 2772,11341 2075,11433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오</emma:literal>
                </emma:interpretation>
                <emma:interpretation id="interp3" emma:lang="ko-KR" emma:confidence="0">
                  <emma:literal>〇</emma:literal>
                </emma:interpretation>
                <emma:interpretation id="interp4" emma:lang="ko-KR" emma:confidence="0">
                  <emma:literal>0</emma:literal>
                </emma:interpretation>
              </emma:one-of>
            </emma:emma>
          </inkml:annotationXML>
          <inkml:trace contextRef="#ctx0" brushRef="#br0">302 274 56,'7'-10'62,"-2"-4"0,4-2 0,-3-1-2,3-2-39,-1 4-1,-1-5-3,1 1-1,-5 0-3,-2-1-2,-1-1-1,0 4-2,-4-1-1,-4 3-3,-2-1-2,-1 3-1,-1 8-2,-8 5 0,-3 9 0,-6 14 1,-1 12 2,-9 7 2,1 12 0,-4 12 2,5 4 1,11 2 0,4-5-1,11-2-1,8-7-1,9-5-2,17-14 2,7-13-1,12-10 0,6-12 0,7-5-4,6-17-5,1-14-8,-3-4-18,3-21-15,0 12-28,-10-7-3,-5 3-3,-12-3-1,-4 7 9</inkml:trace>
        </inkml:traceGroup>
        <inkml:traceGroup>
          <inkml:annotationXML>
            <emma:emma xmlns:emma="http://www.w3.org/2003/04/emma" version="1.0">
              <emma:interpretation id="{0724EF10-441F-4E5A-9ED2-D08D8C761F0B}" emma:medium="tactile" emma:mode="ink">
                <msink:context xmlns:msink="http://schemas.microsoft.com/ink/2010/main" type="inkWord" rotatedBoundingBox="2592,10706 3290,10613 3386,11340 2689,11433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아</emma:literal>
                </emma:interpretation>
                <emma:interpretation id="interp7" emma:lang="ko-KR" emma:confidence="0">
                  <emma:literal>스</emma:literal>
                </emma:interpretation>
                <emma:interpretation id="interp8" emma:lang="ko-KR" emma:confidence="0">
                  <emma:literal>소</emma:literal>
                </emma:interpretation>
                <emma:interpretation id="interp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468.0008">744-19 24,'0'-13'65,"0"13"-2,0 0 1,10 4 1,-10 15-1,11 15-44,-12 12-1,-13 16-6,1 10 3,-5 7 0,2 3-1,-2-3-3,3-5-3,0-10-4,2-11-2,8-14 1,2-10 2,3-11-1,0-18 1,0 0 0,3-24-3,2-7-2,4-10-5,3-8-1,0-12-3,1-3-1,-1-1 0,1 0-1,-2 7 2,0 2 3,0 6 3,-3 6 1,-3 9 1,4 5-1,0 7 0,2 6 2,-1 10 0,2 7 3,4 7 1,-3 13 2,5 8 1,0 10 0,4 3 1,-5 14-1,3 1-1,1-2-2,1 0-2,-1-2-1,-1-9 0,-3-8-4,-3-5-1,1-12-6,-5-10-29,-10-8-37,5-7-3,-10-12-4,-2-1-4,-8-4-1</inkml:trace>
          <inkml:trace contextRef="#ctx0" brushRef="#br0" timeOffset="655.2011">736 443 1,'-30'15'82,"12"-1"-1,3-3-4,15-11-4,0 0-1,12-5-3,11-13-64,23-4-4,8-4-3,6-1-4,5-7-12,4 2-16,5 1-37,-13-1-1,-2 4-4,-19 1-5,-4 6 2</inkml:trace>
        </inkml:traceGroup>
        <inkml:traceGroup>
          <inkml:annotationXML>
            <emma:emma xmlns:emma="http://www.w3.org/2003/04/emma" version="1.0">
              <emma:interpretation id="{5D1E9795-C612-4833-85B7-3DBB6A8509AB}" emma:medium="tactile" emma:mode="ink">
                <msink:context xmlns:msink="http://schemas.microsoft.com/ink/2010/main" type="inkWord" rotatedBoundingBox="3203,10640 3845,10555 3919,11115 3277,11200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사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1185.6019">1315-19 46,'-2'7'54,"-2"3"7,1 4 2,-2 9 3,-23 3-35,23 9-8,-1 10 1,2 3 2,-4 4-2,2 2-4,1-6-6,1-4-4,1-9-3,0-4-2,-1-11 2,3-4 1,1-16-2,0 0-3,0 0-5,-4-16-6,4-7-4,0-9-1,1-2-4,0-5-1,2 1 2,1 2 5,-1 4 8,3 5 5,-5 10 1,0 7 2,-1 10 5,10 0 1,0 4 1,1 9-1,7 13-3,2 0 1,6 3 1,5 1 2,7-3-3,4-2-1,5-10-5,1-8-3,3-12 0,-2-8 0,-3-7 0,-3-8 0,-8-3 0,-7-7 0,-9-3 0,-9-2 0,-9 2 0,-2-2 0,-6 2 0,-5 0 0,-5 6 0,1 3 0,2 11 0,0 5 0,4 2-73,6 5-15,1-2 1,3 11-6,3-11-6</inkml:trace>
        </inkml:traceGroup>
        <inkml:traceGroup>
          <inkml:annotationXML>
            <emma:emma xmlns:emma="http://www.w3.org/2003/04/emma" version="1.0">
              <emma:interpretation id="{1E59189B-5B1A-4D93-B2D5-8B41F19B65FD}" emma:medium="tactile" emma:mode="ink">
                <msink:context xmlns:msink="http://schemas.microsoft.com/ink/2010/main" type="inkWord" rotatedBoundingBox="4386,10548 5240,10435 5326,11084 4472,11197"/>
              </emma:interpretation>
              <emma:one-of disjunction-type="recognition" id="oneOf3">
                <emma:interpretation id="interp15" emma:lang="ko-KR" emma:confidence="0">
                  <emma:literal>모</emma:literal>
                </emma:interpretation>
                <emma:interpretation id="interp16" emma:lang="ko-KR" emma:confidence="0">
                  <emma:literal>므</emma:literal>
                </emma:interpretation>
                <emma:interpretation id="interp17" emma:lang="ko-KR" emma:confidence="0">
                  <emma:literal>꼬</emma:literal>
                </emma:interpretation>
                <emma:interpretation id="interp18" emma:lang="ko-KR" emma:confidence="0">
                  <emma:literal>工</emma:literal>
                </emma:interpretation>
                <emma:interpretation id="interp19" emma:lang="ko-KR" emma:confidence="0">
                  <emma:literal>上</emma:literal>
                </emma:interpretation>
              </emma:one-of>
            </emma:emma>
          </inkml:annotationXML>
          <inkml:trace contextRef="#ctx0" brushRef="#br0" timeOffset="2152.8038">2488 342 11,'-36'46'79,"12"-6"3,12-11-4,12-11-3,18-11 0,12-9-3,6-9-68,18-1 0,12-6 4,3-3-1,5-9-2,3-1 0,-4-4 1,-1 5-6,-3-2-4,-10 5-32,-8 5-39,-12 0-2,-9 11-3,-19 0-7,-11 11-3</inkml:trace>
          <inkml:trace contextRef="#ctx0" brushRef="#br0" timeOffset="1950.0034">2527-88 52,'-28'-4'84,"5"3"-1,0-1-6,7 0-7,-1 0 2,17 2-55,-4-11-6,11 7-4,11-2-5,11-3 0,6-3 1,11 1 2,8-3 1,5-1-1,3 0 0,3-1-5,-2 2 4,-2 4-2,-5-1-1,-5 8-4,-11-3 3,-4 6 0,-11 0 0,-10-10-49,-4 23 49,-14 2 0,-11 9-75,-14-1-2,-11 10-5,-15 4-3,-8 5-3</inkml:trace>
          <inkml:trace contextRef="#ctx0" brushRef="#br0" timeOffset="1669.2029">2650-147 24,'-10'-20'80,"10"7"-80,-5 2 0,5 11 74,0 0 0,32 10-2,-35 14 2,4 10-39,2 11-13,0 7-10,0 3-3,-1 2 3,2-3-2,-1-4-2,3-11-3,-5-8-5,5-5 0,-4-9 0,-2-17 0,6 11 0,-6-11 0,0-12-35,0 1-41,0-11-3,-2-4-6,-3-9-7,5 3-2</inkml:trace>
        </inkml:traceGroup>
      </inkml:traceGroup>
    </inkml:traceGroup>
    <inkml:traceGroup>
      <inkml:annotationXML>
        <emma:emma xmlns:emma="http://www.w3.org/2003/04/emma" version="1.0">
          <emma:interpretation id="{97C5AB8F-B9AE-4303-9439-6E145E9545F0}" emma:medium="tactile" emma:mode="ink">
            <msink:context xmlns:msink="http://schemas.microsoft.com/ink/2010/main" type="paragraph" rotatedBoundingBox="1931,12044 9110,11749 9146,12624 1967,129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F6486B-A582-4504-933B-93EBC9E53586}" emma:medium="tactile" emma:mode="ink">
              <msink:context xmlns:msink="http://schemas.microsoft.com/ink/2010/main" type="line" rotatedBoundingBox="1931,12044 9110,11749 9146,12624 1967,12919"/>
            </emma:interpretation>
          </emma:emma>
        </inkml:annotationXML>
        <inkml:traceGroup>
          <inkml:annotationXML>
            <emma:emma xmlns:emma="http://www.w3.org/2003/04/emma" version="1.0">
              <emma:interpretation id="{2A21B0CC-D443-498A-ACDC-B4617EEDE922}" emma:medium="tactile" emma:mode="ink">
                <msink:context xmlns:msink="http://schemas.microsoft.com/ink/2010/main" type="inkWord" rotatedBoundingBox="1937,12186 2355,12169 2382,12827 1964,12844"/>
              </emma:interpretation>
              <emma:one-of disjunction-type="recognition" id="oneOf4">
                <emma:interpretation id="interp20" emma:lang="ko-KR" emma:confidence="0">
                  <emma:literal>U</emma:literal>
                </emma:interpretation>
                <emma:interpretation id="interp21" emma:lang="ko-KR" emma:confidence="0">
                  <emma:literal>V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ⅴ</emma:literal>
                </emma:interpretation>
                <emma:interpretation id="interp2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964.0052">-102 1702 24,'0'0'39,"0"6"5,0 5 3,-3 7-24,3 6 3,0 7 2,3 8 3,3 6 2,2-1-1,0 5-2,6 2 2,7-8-4,1-8-6,7-14-4,-2-12-18,8-10 16,-2-18-3,7-11 0,-9-20-1,2-3-12,-2-7 0,-5 1 0,-7-5 0,-5 5 0,-4 5 0,-9 0 0,-1 12 0,-4 2 0,-7 9 0,0 10-4,-4 7-27,4-2-21,1 16-28,0 6-1,8 4-6,-3-1-2,7 6 3</inkml:trace>
        </inkml:traceGroup>
        <inkml:traceGroup>
          <inkml:annotationXML>
            <emma:emma xmlns:emma="http://www.w3.org/2003/04/emma" version="1.0">
              <emma:interpretation id="{CA3D22BC-DC83-420D-804D-DEADE2109E27}" emma:medium="tactile" emma:mode="ink">
                <msink:context xmlns:msink="http://schemas.microsoft.com/ink/2010/main" type="inkWord" rotatedBoundingBox="2548,12240 2909,12225 2935,12874 2575,12889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g</emma:literal>
                </emma:interpretation>
                <emma:interpretation id="interp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369.6059">703 1536 19,'10'-5'50,"-9"-4"1,-1 9-1,-17 0 2,-6 0-25,1 18-8,-11 12 0,3 6 2,-1 1 0,6 4 1,6-8 3,9 7 0,10-16-6,16-4-5,13-3-3,5-3 0,16-3-1,-5-1 0,6 1-4,-5-5-1,-5 0 1,-8 14 1,-15 3-1,-13 7-1,-9 0-5,-12 3 0,-12 1 0,-9 4 0,-6 0 0,2-15 0,6-1 0,1-15 0,13-7 0,13-11-45,8-20-34,17-8-3,9-16-4,11-2-6,4-16-4</inkml:trace>
        </inkml:traceGroup>
        <inkml:traceGroup>
          <inkml:annotationXML>
            <emma:emma xmlns:emma="http://www.w3.org/2003/04/emma" version="1.0">
              <emma:interpretation id="{FB58F1AC-F448-48E7-B32C-98137C8850E7}" emma:medium="tactile" emma:mode="ink">
                <msink:context xmlns:msink="http://schemas.microsoft.com/ink/2010/main" type="inkWord" rotatedBoundingBox="3082,12130 3733,12103 3760,12748 3109,12775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巳</emma:literal>
                </emma:interpretation>
                <emma:interpretation id="interp32" emma:lang="ko-KR" emma:confidence="0">
                  <emma:literal>ㅌ</emma:literal>
                </emma:interpretation>
                <emma:interpretation id="interp33" emma:lang="ko-KR" emma:confidence="0">
                  <emma:literal>〇</emma:literal>
                </emma:interpretation>
                <emma:interpretation id="interp34" emma:lang="ko-KR" emma:confidence="0">
                  <emma:literal>토</emma:literal>
                </emma:interpretation>
              </emma:one-of>
            </emma:emma>
          </inkml:annotationXML>
          <inkml:trace contextRef="#ctx0" brushRef="#br0" timeOffset="3603.6063">1034 1571 51,'30'-28'75,"-2"21"-1,-9 7 0,-10 15 0,-9 14 2,-5 10-52,-7 10-12,1 6 3,1 9 2,6-5-3,2 0-9,6-8-5,13-11 0,8-7 0,9-12 0,3-14 0,5-7 0,1-7 0,-1-13 0,0-1 0,-7-8 0,-3 5 0,-8-3-21,-7-4-61,-1 0-4,-15 0-2,-1 4-4,-12-3-4</inkml:trace>
          <inkml:trace contextRef="#ctx0" brushRef="#br0" timeOffset="3837.6067">1154 1615 17,'-24'-6'79,"5"-1"3,5 1-4,2-2-4,6-3-1,6-41-29,6 36-28,12 2-6,6 1-5,11-3-1,2 2-1,6-2-1,1 2 0,4 5-2,-2 2-5,-7 5-16,-1 0-23,-18 2-30,4 6-2,-15 1-5,-4 4-5,-12-1 2</inkml:trace>
          <inkml:trace contextRef="#ctx0" brushRef="#br0" timeOffset="3993.607">1261 1725 54,'-21'35'87,"13"-7"-4,8-15-3,18-9-4,11-6 0,11-18-32,4 1-47,12-1-12,7-1-58,-7 0-2,-2 1-3,-13-4-6,-5 6-5,-17-7 6</inkml:trace>
        </inkml:traceGroup>
        <inkml:traceGroup>
          <inkml:annotationXML>
            <emma:emma xmlns:emma="http://www.w3.org/2003/04/emma" version="1.0">
              <emma:interpretation id="{3A298B35-46BB-403D-9731-3628E58279A9}" emma:medium="tactile" emma:mode="ink">
                <msink:context xmlns:msink="http://schemas.microsoft.com/ink/2010/main" type="inkWord" rotatedBoundingBox="4435,12108 5190,12077 5211,12581 4456,12612"/>
              </emma:interpretation>
              <emma:one-of disjunction-type="recognition" id="oneOf7">
                <emma:interpretation id="interp35" emma:lang="ko-KR" emma:confidence="0">
                  <emma:literal>M</emma:literal>
                </emma:interpretation>
                <emma:interpretation id="interp36" emma:lang="ko-KR" emma:confidence="0">
                  <emma:literal>n</emma:literal>
                </emma:interpretation>
                <emma:interpretation id="interp37" emma:lang="ko-KR" emma:confidence="0">
                  <emma:literal>시</emma:literal>
                </emma:interpretation>
                <emma:interpretation id="interp38" emma:lang="ko-KR" emma:confidence="0">
                  <emma:literal>케</emma:literal>
                </emma:interpretation>
                <emma:interpretation id="interp39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5132.409">2470 1872 4,'-17'7'81,"1"-3"1,4 1-3,1-2-7,11-3 1,-13 0-26,13 0-30,0-7-10,2-5-5,5-3 0,4-11 1,-1-5 1,5-9-1,0-9-1,3-5-1,0-5-1,3 5 0,-3 5 0,0 7-2,0 6 0,-2 14-1,1 15 1,-2 9 2,-1 14 1,-5 14 1,4 10 1,-2 4 1,1 3 1,-1 1 0,3-2 0,-4-8-1,1-2-2,-2-12 1,1-7 2,-5-5-3,-5-12-2,14 0 0,-8-15 0,-1-5 0,2-8 0,3-7 0,-1-6 0,2-3 0,0 1-5,-1 3-2,1 1 1,-1 6 1,2 2 3,-2 11 1,1 10 1,1 6 0,1 4 2,0 9 1,3 9 1,-3 16 0,1 4 1,1 7 0,-1 5-2,5 0-3,-2-2 0,-1 0 0,-2-5 0,1-10 0,-2-8 0,-4-5 0,0-6 0,-9-14 0,8 12 0,-8-12 0,0 0 0,10-7 0,-8-1 0,2-2 0,-1 1 0,-3 9 0,6-16 0,-6 16 0,4-12 0,-4 12-37,0 0-40,0 0-6,0 0-3,0 0-4,9 0 1</inkml:trace>
        </inkml:traceGroup>
        <inkml:traceGroup>
          <inkml:annotationXML>
            <emma:emma xmlns:emma="http://www.w3.org/2003/04/emma" version="1.0">
              <emma:interpretation id="{F1E2812B-EE6D-483C-A60D-68EB6CBC790D}" emma:medium="tactile" emma:mode="ink">
                <msink:context xmlns:msink="http://schemas.microsoft.com/ink/2010/main" type="inkWord" rotatedBoundingBox="5302,12201 5592,12189 5605,12496 5314,12508"/>
              </emma:interpretation>
              <emma:one-of disjunction-type="recognition" id="oneOf8">
                <emma:interpretation id="interp40" emma:lang="ko-KR" emma:confidence="0">
                  <emma:literal>O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475.6096">3397 1496 50,'0'0'83,"-3"7"-1,-15 15 0,-4 6-5,-5 8-1,2 3-53,3 6-7,8-3-3,6-4-4,9-12-9,17-11 0,12-13 0,6-4 0,6-11 0,-2-9 0,-2-4 0,-3-5 0,-11-4 0,-7 1 0,-13 5 0,-7 2 0,-12 7 0,-8 2 0,-6 10-13,-1-30-50,-2 38-20,6 2 0,5-2-4,10 0-4,10-9 4</inkml:trace>
        </inkml:traceGroup>
        <inkml:traceGroup>
          <inkml:annotationXML>
            <emma:emma xmlns:emma="http://www.w3.org/2003/04/emma" version="1.0">
              <emma:interpretation id="{CBB5DFEB-1737-46E4-B8DF-3AB2D6E3B039}" emma:medium="tactile" emma:mode="ink">
                <msink:context xmlns:msink="http://schemas.microsoft.com/ink/2010/main" type="inkWord" rotatedBoundingBox="5762,11951 6150,11935 6176,12567 5788,12583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섯</emma:literal>
                </emma:interpretation>
                <emma:interpretation id="interp47" emma:lang="ko-KR" emma:confidence="0">
                  <emma:literal>九</emma:literal>
                </emma:interpretation>
                <emma:interpretation id="interp48" emma:lang="ko-KR" emma:confidence="0">
                  <emma:literal>전</emma:literal>
                </emma:interpretation>
                <emma:interpretation id="interp4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6551.6289">3797 1466 43,'-2'-18'53,"2"-1"6,-5-2 0,5-37-22,0 37-8,0 1-4,4 4 2,-1-3 0,1 5 1,0 3-5,-4 11-3,5-13-5,-5 13-3,0 5-2,-4 7-3,-3 13-4,-1 6-1,0 9-1,1 5 0,0 9 0,2 2 0,0 0 0,3-2-1,2-5 0,0-4 0,0-9 0,0-6 0,0-8 0,2-5 3,-2-7 2,0-10 0,0 0 1,0 0 0,0 0-4,-8-16-2,4-1 0,-1-7 0,-1-3 0,2-5 0,-2-4 0,4-4 0,0-1 0,2-4 0,2 3 0,5-1 0,4 0 0,4 6 0,7 1 0,3 9 0,2 2-2,3 10 1,-1 7 0,2 6 0,-2 9 0,-7 10 0,-7 11 1,-7 2-1,-5 6 2,-4 4-1,-9 2 0,-7 0 1,-3-5-1,-7 0 1,3-8 0,2-3 0,1-5 0,2-9 1,2-3-2,5-3-2,12-6 0,-7 9-1,7-9 1,12 11-1,8-2 0,3 2 1,2 1 1,5 3 0,2 0 2,-1 2-1,-2-1 1,-2 0 0,-7-2 0,0-2-2,-5-1-6,-6-7-17,-24-4-50,26-1-2,-1-15-3,2-3-5,-5-12-5</inkml:trace>
        </inkml:traceGroup>
        <inkml:traceGroup>
          <inkml:annotationXML>
            <emma:emma xmlns:emma="http://www.w3.org/2003/04/emma" version="1.0">
              <emma:interpretation id="{477605D8-E5F5-4267-9B58-84A7B025D7CE}" emma:medium="tactile" emma:mode="ink">
                <msink:context xmlns:msink="http://schemas.microsoft.com/ink/2010/main" type="inkWord" rotatedBoundingBox="6283,11936 6768,11916 6791,12486 6307,12506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巳</emma:literal>
                </emma:interpretation>
                <emma:interpretation id="interp52" emma:lang="ko-KR" emma:confidence="0">
                  <emma:literal>ㅌ</emma:literal>
                </emma:interpretation>
                <emma:interpretation id="interp53" emma:lang="ko-KR" emma:confidence="0">
                  <emma:literal>巴</emma:literal>
                </emma:interpretation>
                <emma:interpretation id="interp54" emma:lang="ko-KR" emma:confidence="0">
                  <emma:literal>바</emma:literal>
                </emma:interpretation>
              </emma:one-of>
            </emma:emma>
          </inkml:annotationXML>
          <inkml:trace contextRef="#ctx0" brushRef="#br0" timeOffset="16863.6294">4254 1398 59,'0'0'76,"0"0"-1,2 7-1,-4 5-2,-3 7 1,-1 5-58,5 8-4,1 5 1,1 1 2,5 1-2,6-1-2,2-2-2,8-5-8,-4-6 0,7-6 0,-2-6 0,3-2 0,2-7 0,-3 0 0,-1-4 0,0-2 0,-2-6 0,0-1 0,-4-3 0,0-1 0,-6-7-12,3 0-69,-2-6-3,-6-5-1,0 0-7,-7 0-2</inkml:trace>
          <inkml:trace contextRef="#ctx0" brushRef="#br0" timeOffset="17144.4301">4348 1320 55,'-21'-5'81,"3"0"2,0 0-3,2-4-2,2 35-17,14-26-30,-8-5-10,8 5-10,4-11-3,8 3-6,8-2-2,0 1 0,8-3 0,4-1 0,2 5 0,2-2 0,0 0 0,1 3-10,-7 2-20,-5 3-45,1 2-3,-15 4-2,-7 6-8,-8 2-1</inkml:trace>
          <inkml:trace contextRef="#ctx0" brushRef="#br0" timeOffset="17300.4304">4414 1446 0,'-23'35'80,"3"-4"1,12-4-1,4-6-2,5-11 1,8-10-3,-9 0-64,29-7-5,6-7 1,3-6-10,8-1-68,4 0-7,-2-3-2,-2 4-5,-15-4-5,-2 3-3</inkml:trace>
        </inkml:traceGroup>
        <inkml:traceGroup>
          <inkml:annotationXML>
            <emma:emma xmlns:emma="http://www.w3.org/2003/04/emma" version="1.0">
              <emma:interpretation id="{C063B77C-65AF-4A09-BEC2-BECCAC158853}" emma:medium="tactile" emma:mode="ink">
                <msink:context xmlns:msink="http://schemas.microsoft.com/ink/2010/main" type="inkWord" rotatedBoundingBox="7240,11999 7746,11978 7773,12635 7267,12656"/>
              </emma:interpretation>
              <emma:one-of disjunction-type="recognition" id="oneOf11">
                <emma:interpretation id="interp55" emma:lang="ko-KR" emma:confidence="0">
                  <emma:literal>S</emma:literal>
                </emma:interpretation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&gt;</emma:literal>
                </emma:interpretation>
                <emma:interpretation id="interp58" emma:lang="ko-KR" emma:confidence="0">
                  <emma:literal>,</emma:literal>
                </emma:interpretation>
                <emma:interpretation id="interp59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18844.8331">5596 1310 11,'0'0'44,"0"0"3,0-12 2,0 12-27,0 0-3,0 0-1,0 0 0,0-9-1,0 9 0,0 0-2,0 0 0,0 0 0,0 0-1,0 0-2,3-9-4,-3 9-1,0 0-1,0 0-2,10-6-1,-10 6-2,0 0 2,0 0 0,0 0 2,0 0 3,0 0 3,8-3 0,-8 3 1,0 0 1,0 0 0,0 0-2,0 0-1,0 0-2,0 0-3,0 0 0,0 0-2,0 0 0,0 0-1,0 0-1,0 0 0,0 0-1,0 0 1,0 0 0,0 0 0,0 0 0,0 0 0,0 0 0,0 0-1,0 0 1,0 0 0,0 0-1,0 0 1,0 0 1,0 0-1,0 0-1,0 0 1,-11 2-1,-5 1 0,-6 5 0,-5 3-1,-6 4 0,0 1 1,-3 4 0,3 0 1,4 2-1,7-3 1,7 2-1,11-3 2,10-1-1,11-3 0,14 0 0,7 1 0,11 2 1,-3-1-2,8-2 0,-6 6 0,-8-3 0,-12 7 0,-14 4 0,-14 4 0,-21 0 0,-9-3 0,-17 4 0,-11 0 0,-8 2 0,4-4 0,1-5 0,6-8 0,11 0 0,8-6-11,21-8-71,15-4-2,19-17-4,18-5-6,9-8-2</inkml:trace>
        </inkml:traceGroup>
        <inkml:traceGroup>
          <inkml:annotationXML>
            <emma:emma xmlns:emma="http://www.w3.org/2003/04/emma" version="1.0">
              <emma:interpretation id="{B11BFCE4-BF2B-4789-84B2-F50D54F282EF}" emma:medium="tactile" emma:mode="ink">
                <msink:context xmlns:msink="http://schemas.microsoft.com/ink/2010/main" type="inkWord" rotatedBoundingBox="7883,12008 8326,11990 8349,12550 7907,12568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소</emma:literal>
                </emma:interpretation>
                <emma:interpretation id="interp62" emma:lang="ko-KR" emma:confidence="0">
                  <emma:literal>×</emma:literal>
                </emma:interpretation>
                <emma:interpretation id="interp63" emma:lang="ko-KR" emma:confidence="0">
                  <emma:literal>Q</emma:literal>
                </emma:interpretation>
                <emma:interpretation id="interp64" emma:lang="ko-KR" emma:confidence="0">
                  <emma:literal>ㅓ</emma:literal>
                </emma:interpretation>
              </emma:one-of>
            </emma:emma>
          </inkml:annotationXML>
          <inkml:trace contextRef="#ctx0" brushRef="#br0" timeOffset="19281.6338">5893 1828 35,'-6'13'80,"-1"-4"3,0-2 1,-2-7-5,9 0 1,-11-11-50,9-2-8,2-5-4,2-6-18,2-4 0,4-6 0,2-7 0,2-5 0,2-6 0,0 0 0,-2-2 0,3 3 0,-4 8 0,2 8 0,-5 5 0,2 9 0,-2 8 0,0 13 0,1 11 0,-1 10 0,1 6 0,0 11 0,6 0 0,0 10 0,0 0 0,2-4 0,1-1 0,-2-6 0,1-7 0,2-7 0,-8-5 0,1-4 0,-5 25-39,-9-46-42,-8-9-3,-8-2-3,-1 2-5,-10 0-3</inkml:trace>
          <inkml:trace contextRef="#ctx0" brushRef="#br0" timeOffset="19437.6341">5960 1632 56,'-26'4'85,"4"1"-2,8-3-4,5-2-2,9 0 0,5-8-58,13 2-5,7-1-4,8 3-5,3-3-2,4 5-4,0-3-10,2 3-27,1 1-37,-8-4-3,-6-3-4,-3-9-5,-4-3-4</inkml:trace>
        </inkml:traceGroup>
        <inkml:traceGroup>
          <inkml:annotationXML>
            <emma:emma xmlns:emma="http://www.w3.org/2003/04/emma" version="1.0">
              <emma:interpretation id="{1A75924F-953C-4ACA-B0DC-D6C4CED8792D}" emma:medium="tactile" emma:mode="ink">
                <msink:context xmlns:msink="http://schemas.microsoft.com/ink/2010/main" type="inkWord" rotatedBoundingBox="8112,11790 8774,11762 8808,12577 8146,12604"/>
              </emma:interpretation>
              <emma:one-of disjunction-type="recognition" id="oneOf13">
                <emma:interpretation id="interp65" emma:lang="ko-KR" emma:confidence="0">
                  <emma:literal>키</emma:literal>
                </emma:interpretation>
                <emma:interpretation id="interp66" emma:lang="ko-KR" emma:confidence="0">
                  <emma:literal>卜</emma:literal>
                </emma:interpretation>
                <emma:interpretation id="interp67" emma:lang="ko-KR" emma:confidence="0">
                  <emma:literal>커</emma:literal>
                </emma:interpretation>
                <emma:interpretation id="interp68" emma:lang="ko-KR" emma:confidence="0">
                  <emma:literal>머</emma:literal>
                </emma:interpretation>
                <emma:interpretation id="interp6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9671.6344">6381 1293 31,'0'0'75,"9"9"4,-2 8 2,-4 5-2,-2 8 1,3 9-55,-4 11 0,2 3-1,-2 4-12,1-3-12,-1 3 0,0-7 0,2-8 0,0-7 0,2-14 0,3-1 0,-4 11-33,-3-31-46,14-13-4,-11-11-2,-1-7-8,-3-8 0</inkml:trace>
          <inkml:trace contextRef="#ctx0" brushRef="#br0" timeOffset="19905.6348">6159 1491 41,'-28'-4'81,"1"-5"0,10 0-2,5 0-3,10-5 1,6 0-51,20-3-8,3 1-6,17-2-2,7-2-2,7 2-6,4 2-2,2 3 0,-6 1 0,-5 5 0,-9 0 0,-6 7-21,-9 3-57,-18-1-2,-11-2-2,0 0-6,0 0-6</inkml:trace>
          <inkml:trace contextRef="#ctx0" brushRef="#br0" timeOffset="20638.8361">6721 1147 62,'0'-24'78,"0"2"2,0 2-2,-1 2-4,-1 7-36,2 11-8,0 0-9,-9 3-7,2 15-4,-2 11-4,-3 3-2,1 6 0,-1 4 1,1 1-1,1-2-1,0-1-3,6-5-2,4-4-15,2 8-30,0-19-29,8-1-3,-2-8-4,5-5-6,-4-2 0</inkml:trace>
        </inkml:traceGroup>
        <inkml:traceGroup>
          <inkml:annotationXML>
            <emma:emma xmlns:emma="http://www.w3.org/2003/04/emma" version="1.0">
              <emma:interpretation id="{7A1D4B73-1D56-4FA0-A2B6-4EA37BC2CC48}" emma:medium="tactile" emma:mode="ink">
                <msink:context xmlns:msink="http://schemas.microsoft.com/ink/2010/main" type="inkWord" rotatedBoundingBox="8842,12236 9130,12225 9146,12624 8859,12636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,</emma:literal>
                </emma:interpretation>
                <emma:interpretation id="interp73" emma:lang="ko-KR" emma:confidence="0">
                  <emma:literal>9</emma:literal>
                </emma:interpretation>
                <emma:interpretation id="interp7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1013.2369">6924 1532 58,'9'0'72,"-9"0"-1,11-6-4,-11 6-2,-11-6-37,-1 8-3,-1 5-7,-2 5-4,-1 0-4,-4 5 0,5-3-3,4 6 1,8-5 0,3 4-1,14-4-1,8-2 0,11 1 0,6 1 1,1 0 0,0-2 1,-6 3-5,-7 4-3,-18 0 0,-10-1 0,-17 3 0,-11-3 0,-7 5 0,-9-7 0,1 4-46,5-6-36,4-9-3,16-3-6,3-5-5,16 2-3</inkml:trace>
        </inkml:traceGroup>
      </inkml:traceGroup>
    </inkml:traceGroup>
    <inkml:traceGroup>
      <inkml:annotationXML>
        <emma:emma xmlns:emma="http://www.w3.org/2003/04/emma" version="1.0">
          <emma:interpretation id="{87F9D148-6F71-4348-B9EA-8F18AA14E7B2}" emma:medium="tactile" emma:mode="ink">
            <msink:context xmlns:msink="http://schemas.microsoft.com/ink/2010/main" type="paragraph" rotatedBoundingBox="2101,13498 10020,13165 10056,14030 2137,143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2DF3A1-1398-4FB2-A6D7-41E03BFDDF93}" emma:medium="tactile" emma:mode="ink">
              <msink:context xmlns:msink="http://schemas.microsoft.com/ink/2010/main" type="inkBullet" rotatedBoundingBox="2108,13669 3299,13619 3326,14265 2135,14315"/>
            </emma:interpretation>
            <emma:one-of disjunction-type="recognition" id="oneOf15">
              <emma:interpretation id="interp75" emma:lang="ko-KR" emma:confidence="0">
                <emma:literal>∞</emma:literal>
              </emma:interpretation>
              <emma:interpretation id="interp76" emma:lang="ko-KR" emma:confidence="0">
                <emma:literal>九</emma:literal>
              </emma:interpretation>
              <emma:interpretation id="interp77" emma:lang="ko-KR" emma:confidence="0">
                <emma:literal>ⅳ</emma:literal>
              </emma:interpretation>
              <emma:interpretation id="interp78" emma:lang="ko-KR" emma:confidence="0">
                <emma:literal>N</emma:literal>
              </emma:interpretation>
              <emma:interpretation id="interp79" emma:lang="ko-KR" emma:confidence="0">
                <emma:literal>꺼</emma:literal>
              </emma:interpretation>
            </emma:one-of>
          </emma:emma>
        </inkml:annotationXML>
        <inkml:trace contextRef="#ctx0" brushRef="#br0" timeOffset="26598.0467">139 3175 10,'-16'-5'68,"-4"2"8,5-2 1,1-4-3,5 1-2,9 8-40,-4-13-8,4 13-5,13-16-5,5 10-6,6-3-3,5-3-1,9-1 0,11-3 0,3 0 1,7-1-1,2 2 0,4-6-2,5 3 1,-4 0-1,3 7-2,-6 2 0,-5 4 0,-5 0 0,-9 5 0,-7 4 0,-11 11 0,-9 14 0,-15 6 0,-7 10 0,-14 8 0,-5 6 0,3 3 0,1-2 0,7-3 0,11-10 0,7-14 0,20-16 0,16-17 0,8-9 0,6-20 0,0-5 0,-7-18 0,-3-1 0,-11-3 0,-12 6 0,-18 5 0,-11 2 0,-14 13 0,-11 8 0,-3 16 0,-12 2 0,7 10 0,3 12-65,1 2-22,12 7 0,2-8-4,15 5-5</inkml:trace>
        <inkml:trace contextRef="#ctx0" brushRef="#br0" timeOffset="26098.8458">445 3090 4,'2'-14'65,"0"-1"4,1 0 5,0 2-1,-3 2-6,0 2-38,0 9-2,0 0-5,-3 14-2,2 12-2,-5 6-4,5 10-3,-1 4 2,2 10-8,3 1-5,3 0 0,3-3 0,0-7 0,-1-7 0,2-7 0,-4-3 0,0-10 0,-3-8 0,-3-12 0,0 8 0,0-8 0,0 0-70,0 0-12,-9-14 0,-4-9-7,-3-5-5,-8-9 1</inkml:trace>
      </inkml:traceGroup>
      <inkml:traceGroup>
        <inkml:annotationXML>
          <emma:emma xmlns:emma="http://www.w3.org/2003/04/emma" version="1.0">
            <emma:interpretation id="{4F891AC1-35A1-4A9B-B927-D389867CD2E7}" emma:medium="tactile" emma:mode="ink">
              <msink:context xmlns:msink="http://schemas.microsoft.com/ink/2010/main" type="line" rotatedBoundingBox="3967,13420 10020,13165 10056,14030 4003,14284"/>
            </emma:interpretation>
          </emma:emma>
        </inkml:annotationXML>
        <inkml:traceGroup>
          <inkml:annotationXML>
            <emma:emma xmlns:emma="http://www.w3.org/2003/04/emma" version="1.0">
              <emma:interpretation id="{CC7F9BEE-1C7E-4F4B-85D9-C02C91FB1F5E}" emma:medium="tactile" emma:mode="ink">
                <msink:context xmlns:msink="http://schemas.microsoft.com/ink/2010/main" type="inkWord" rotatedBoundingBox="3974,13596 4108,13590 4133,14181 3999,14187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ⅰ</emma:literal>
                </emma:interpretation>
                <emma:interpretation id="interp82" emma:lang="ko-KR" emma:confidence="0">
                  <emma:literal>℃</emma:literal>
                </emma:interpretation>
                <emma:interpretation id="interp83" emma:lang="ko-KR" emma:confidence="0">
                  <emma:literal>j</emma:literal>
                </emma:interpretation>
                <emma:interpretation id="interp8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27300.0479">1965 2984 32,'-14'-27'89,"8"11"-6,-4 6-4,10 10-6,-14-14 0,13-18-28,1 32-36,0 0-8,2 15-7,7 1-7,-2 2-18,4-23-35,8 25-6,-1-2-5,7-6-5,-5-9-1</inkml:trace>
          <inkml:trace contextRef="#ctx0" brushRef="#br0" timeOffset="27144.0477">2058 3049 26,'0'-13'68,"0"13"2,-10 0 1,10 0 2,-13 23 0,7 0-38,3 6-13,-1 10-3,1 2 1,0 3-2,3-2-5,3 0-10,2-5-3,1-6 0,2-5 0,-1-5 0,3-6 0,-5-4 0,-5-11 0,9 11 0,-9-11 0,5-9-39,-4-4-38,-1-13-5,0-4-1,-9-16-5,2-3-5</inkml:trace>
        </inkml:traceGroup>
        <inkml:traceGroup>
          <inkml:annotationXML>
            <emma:emma xmlns:emma="http://www.w3.org/2003/04/emma" version="1.0">
              <emma:interpretation id="{871D1F38-BF05-4B05-AF85-58054CB7890D}" emma:medium="tactile" emma:mode="ink">
                <msink:context xmlns:msink="http://schemas.microsoft.com/ink/2010/main" type="inkWord" rotatedBoundingBox="4351,13673 5026,13644 5045,14096 4370,14125"/>
              </emma:interpretation>
              <emma:one-of disjunction-type="recognition" id="oneOf17">
                <emma:interpretation id="interp85" emma:lang="ko-KR" emma:confidence="0">
                  <emma:literal>m</emma:literal>
                </emma:interpretation>
                <emma:interpretation id="interp86" emma:lang="ko-KR" emma:confidence="0">
                  <emma:literal>머</emma:literal>
                </emma:interpretation>
                <emma:interpretation id="interp87" emma:lang="ko-KR" emma:confidence="0">
                  <emma:literal>서</emma:literal>
                </emma:interpretation>
                <emma:interpretation id="interp88" emma:lang="ko-KR" emma:confidence="0">
                  <emma:literal>M</emma:literal>
                </emma:interpretation>
                <emma:interpretation id="interp89" emma:lang="ko-KR" emma:confidence="0">
                  <emma:literal>내</emma:literal>
                </emma:interpretation>
              </emma:one-of>
            </emma:emma>
          </inkml:annotationXML>
          <inkml:trace contextRef="#ctx0" brushRef="#br0" timeOffset="27892.849">2300 2962 20,'3'20'63,"0"4"12,-3 6 0,0 1-1,0 8 0,0 1-51,1 5 3,0-1 1,2 1-6,0-8-7,4-2-4,-4-10-1,1-9-9,-2-4 0,-2-12 0,0 0 0,5-14 0,-5-10 0,0-6 0,-2-3 0,2-5 0,6-3 0,-1 3 0,5 4 0,5 9 0,2 7 0,-1 6 0,3 6 0,-1 6 0,2 11 0,-3 7 0,-1 5 0,-1 2 0,-1 0 0,-3 3 0,-2-1 0,-2-3 0,-1-5 0,-5-8 0,3-2 0,-4-9 0,0 0 0,8-16 0,-1-6 0,3-8 0,5-2 0,6-3 0,-1-1 0,4 5 0,1 3 0,1 13 0,-3 1 0,-1 14 0,-1 3 0,-4 11 0,-2 5 0,-1 9 0,-1 5 0,-2 1 0,0 4 0,0 0 0,-1 2 0,0-5 0,-2-5 0,4-26-50,3 11-33,1-12-2,0-3-4,-3-16-6,3-1 0</inkml:trace>
        </inkml:traceGroup>
        <inkml:traceGroup>
          <inkml:annotationXML>
            <emma:emma xmlns:emma="http://www.w3.org/2003/04/emma" version="1.0">
              <emma:interpretation id="{A61D5D0E-8688-432D-B6AB-3A1D4C80006B}" emma:medium="tactile" emma:mode="ink">
                <msink:context xmlns:msink="http://schemas.microsoft.com/ink/2010/main" type="inkWord" rotatedBoundingBox="5122,13593 5400,13581 5427,14224 5149,14236"/>
              </emma:interpretation>
              <emma:one-of disjunction-type="recognition" id="oneOf18">
                <emma:interpretation id="interp90" emma:lang="ko-KR" emma:confidence="0">
                  <emma:literal>p</emma:literal>
                </emma:interpretation>
                <emma:interpretation id="interp91" emma:lang="ko-KR" emma:confidence="0">
                  <emma:literal>P</emma:literal>
                </emma:interpretation>
                <emma:interpretation id="interp92" emma:lang="ko-KR" emma:confidence="0">
                  <emma:literal>了</emma:literal>
                </emma:interpretation>
                <emma:interpretation id="interp93" emma:lang="ko-KR" emma:confidence="0">
                  <emma:literal>8</emma:literal>
                </emma:interpretation>
                <emma:interpretation id="interp9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8329.6497">3110 3070 38,'9'-11'79,"3"5"1,-12 6-2,10 0 0,-10 13 0,2 0-26,-2 14-40,2 8-1,1 10-6,-2 2-5,2 5 0,1-2 0,0-4 0,0-2 0,0-9 0,0-7 0,1-8 0,-4-6 0,-1-14 0,0 0 0,0 0 0,-11-20 0,1-6 0,-2-3 0,-3-6 0,1-8 0,-1-5 0,4-3 0,2-4 0,8 2 0,2-2 0,10 4 0,7 0 0,7 7 0,4 11 0,3 5 0,2 10 0,-3 10 0,0 8 0,-7 4 0,-5 12 0,-8 9 0,-8 2 0,-7 4 0,-16 2 0,0 7 0,-13 26-41,-3-29-39,1-1-2,0-16-4,6-2-6,5-14-5</inkml:trace>
        </inkml:traceGroup>
        <inkml:traceGroup>
          <inkml:annotationXML>
            <emma:emma xmlns:emma="http://www.w3.org/2003/04/emma" version="1.0">
              <emma:interpretation id="{72B7A3D8-9A79-485A-B850-0C5D4846F6A6}" emma:medium="tactile" emma:mode="ink">
                <msink:context xmlns:msink="http://schemas.microsoft.com/ink/2010/main" type="inkWord" rotatedBoundingBox="5536,13525 6079,13502 6106,14129 5563,14152"/>
              </emma:interpretation>
              <emma:one-of disjunction-type="recognition" id="oneOf19">
                <emma:interpretation id="interp95" emma:lang="ko-KR" emma:confidence="0">
                  <emma:literal>R</emma:literal>
                </emma:interpretation>
                <emma:interpretation id="interp96" emma:lang="ko-KR" emma:confidence="0">
                  <emma:literal>又</emma:literal>
                </emma:interpretation>
                <emma:interpretation id="interp97" emma:lang="ko-KR" emma:confidence="0">
                  <emma:literal>入</emma:literal>
                </emma:interpretation>
                <emma:interpretation id="interp98" emma:lang="ko-KR" emma:confidence="0">
                  <emma:literal>아</emma:literal>
                </emma:interpretation>
                <emma:interpretation id="interp9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9218.8513">3619 3032 18,'-6'-10'62,"2"1"-4,4 9 4,0 0 5,-2-32-13,-1 48-22,1 10 0,1 11-6,1 8-2,-3 3 4,3 8-5,-5-5-7,1-2-7,2-6-9,1-10 0,1-8 0,-2-8 0,2-6 0,0-11 0,0 0 0,0 0 0,0 0 0,-12-4 0,2-11 0,1-4 0,0-10 0,-3-3 0,0-9 0,-1-2 0,5-6 0,5-4 0,3 1 0,6 0-4,6 2-6,6 4 3,6 3 3,3 3 2,5 6 2,1 13 0,0 12 0,-3 8 1,-2 6 2,-8 12 1,-4 13-3,-8 7 1,-8 6 1,-4-3 0,-9-3 1,-5 1 0,-1-6-2,-2-5-2,4-4 0,3-7 0,4-4 0,6-3 0,4 2 0,0 1 0,11-1 0,8 3 0,3 0 0,3 2 0,3 0 0,2 0 0,3-3 0,-1-2 0,-5-3 0,1 1 0,-2-9-31,-2 0-47,0 0-2,-6-1-3,3-8-7,-6-7-1</inkml:trace>
        </inkml:traceGroup>
        <inkml:traceGroup>
          <inkml:annotationXML>
            <emma:emma xmlns:emma="http://www.w3.org/2003/04/emma" version="1.0">
              <emma:interpretation id="{6DEF3C40-7960-4940-AE05-3A03291D7F31}" emma:medium="tactile" emma:mode="ink">
                <msink:context xmlns:msink="http://schemas.microsoft.com/ink/2010/main" type="inkWord" rotatedBoundingBox="6105,13669 6298,13661 6309,13925 6116,13933"/>
              </emma:interpretation>
              <emma:one-of disjunction-type="recognition" id="oneOf20">
                <emma:interpretation id="interp100" emma:lang="ko-KR" emma:confidence="0">
                  <emma:literal>o</emma:literal>
                </emma:interpretation>
                <emma:interpretation id="interp101" emma:lang="ko-KR" emma:confidence="0">
                  <emma:literal>0</emma:literal>
                </emma:interpretation>
                <emma:interpretation id="interp102" emma:lang="ko-KR" emma:confidence="0">
                  <emma:literal>O</emma:literal>
                </emma:interpretation>
                <emma:interpretation id="interp103" emma:lang="ko-KR" emma:confidence="0">
                  <emma:literal>〇</emma:literal>
                </emma:interpretation>
                <emma:interpretation id="interp10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29484.0518">4163 3012 78,'0'0'85,"-12"7"2,-5 15-6,-2 4-1,-2 5-1,3-9-61,9 8-15,3-3-3,6-1 0,13-13 0,10-9 0,5-4 0,3-6 0,1-7 0,-6-7 0,-5-5 0,-9 1 0,-9-2 0,-7 7 0,-14-5 0,-7-31-32,2 47-51,-3-5-3,6 3-2,4 0-5,10-1-1</inkml:trace>
        </inkml:traceGroup>
        <inkml:traceGroup>
          <inkml:annotationXML>
            <emma:emma xmlns:emma="http://www.w3.org/2003/04/emma" version="1.0">
              <emma:interpretation id="{198A7319-F7F0-4113-ACD8-FE7ACAB02EA9}" emma:medium="tactile" emma:mode="ink">
                <msink:context xmlns:msink="http://schemas.microsoft.com/ink/2010/main" type="inkWord" rotatedBoundingBox="6480,13556 6792,13543 6810,13964 6498,13977"/>
              </emma:interpretation>
              <emma:one-of disjunction-type="recognition" id="oneOf21">
                <emma:interpretation id="interp105" emma:lang="ko-KR" emma:confidence="0">
                  <emma:literal>v</emma:literal>
                </emma:interpretation>
                <emma:interpretation id="interp106" emma:lang="ko-KR" emma:confidence="0">
                  <emma:literal>ⅴ</emma:literal>
                </emma:interpretation>
                <emma:interpretation id="interp107" emma:lang="ko-KR" emma:confidence="0">
                  <emma:literal>Ⅴ</emma:literal>
                </emma:interpretation>
                <emma:interpretation id="interp108" emma:lang="ko-KR" emma:confidence="0">
                  <emma:literal>V</emma:literal>
                </emma:interpretation>
                <emma:interpretation id="interp10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9827.2524">4428 2906 13,'14'9'76,"-14"-9"5,9 7 0,-5 3-2,5 2 2,-5 11-29,3 2-28,2 3 0,-3 9-24,1 0 0,-3 2 0,1-5 0,0-4 0,0-3 0,-1-5 0,3-8 0,1-11 0,3-4 0,0-13 0,3-7 0,4-9 0,-1-10 0,3-7 0,-5-3 0,5 2 0,-4-2 0,-1 11 0,-5 1 0,1 13 0,-1 9-73,-5 5-14,-5 11-1,10 0-5,-10 0-4</inkml:trace>
        </inkml:traceGroup>
        <inkml:traceGroup>
          <inkml:annotationXML>
            <emma:emma xmlns:emma="http://www.w3.org/2003/04/emma" version="1.0">
              <emma:interpretation id="{D036AAB4-8BAA-482B-A5C0-70EECBA89D8F}" emma:medium="tactile" emma:mode="ink">
                <msink:context xmlns:msink="http://schemas.microsoft.com/ink/2010/main" type="inkWord" rotatedBoundingBox="6955,13373 7482,13351 7508,13966 6980,13988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ㅌ</emma:literal>
                </emma:interpretation>
                <emma:interpretation id="interp112" emma:lang="ko-KR" emma:confidence="0">
                  <emma:literal>므</emma:literal>
                </emma:interpretation>
                <emma:interpretation id="interp113" emma:lang="ko-KR" emma:confidence="0">
                  <emma:literal>已</emma:literal>
                </emma:interpretation>
                <emma:interpretation id="interp114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30186.053">4940 2894 55,'0'0'80,"3"-8"-3,-3 8 1,0 0 1,-1 5 0,-6 14-48,4 5-10,0 9-10,-2 5-11,2 5 0,2 1 0,1 0 0,3-6 0,5-6 0,4-5 0,3-7 0,7-8 0,1-7 0,1-3 0,1-2 0,3-8 0,-2-3 0,-3-4 0,3 2 0,-3-4 0,-1 4 0,-6-5 0,-1 1-61,0 2-26,-6-4-1,3 1-5,-8-7-4</inkml:trace>
          <inkml:trace contextRef="#ctx0" brushRef="#br0" timeOffset="30482.4535">5030 2873 61,'-21'-8'87,"6"3"-1,0-2-3,3 0 0,1-3-3,7 1-49,4-4-31,6 4 0,5-5 0,6 2 0,6-4 0,10 0 0,3 1 0,3-1 0,5 0 0,1 3 0,-2 2 0,0-1 0,-11 5 0,-2 0 0,-9 0 0,-8 7-69,-13 0-13,-5 13 0,-13 4-8,-12 4-4,-9 12 3</inkml:trace>
          <inkml:trace contextRef="#ctx0" brushRef="#br0" timeOffset="30654.0538">5042 2956 64,'-41'39'83,"14"-7"3,9-7-1,15-10-1,11-12-2,2-7-55,27-8-27,10-2 0,4-4 0,5 2 0,-1-6 0,6 5 0,0 0-50,-24-2-33,-5 3-3,-14-2-3,-6 2-6,-13-2-3</inkml:trace>
        </inkml:traceGroup>
        <inkml:traceGroup>
          <inkml:annotationXML>
            <emma:emma xmlns:emma="http://www.w3.org/2003/04/emma" version="1.0">
              <emma:interpretation id="{C6626596-6368-4725-95F0-3629CAD96239}" emma:medium="tactile" emma:mode="ink">
                <msink:context xmlns:msink="http://schemas.microsoft.com/ink/2010/main" type="inkWord" rotatedBoundingBox="8205,13242 9213,13199 9246,13981 8238,14023"/>
              </emma:interpretation>
              <emma:one-of disjunction-type="recognition" id="oneOf23">
                <emma:interpretation id="interp115" emma:lang="ko-KR" emma:confidence="0">
                  <emma:literal>M</emma:literal>
                </emma:interpretation>
                <emma:interpretation id="interp116" emma:lang="ko-KR" emma:confidence="0">
                  <emma:literal>쐬</emma:literal>
                </emma:interpretation>
                <emma:interpretation id="interp117" emma:lang="ko-KR" emma:confidence="0">
                  <emma:literal>과</emma:literal>
                </emma:interpretation>
                <emma:interpretation id="interp118" emma:lang="ko-KR" emma:confidence="0">
                  <emma:literal>실</emma:literal>
                </emma:interpretation>
                <emma:interpretation id="interp119" emma:lang="ko-KR" emma:confidence="0">
                  <emma:literal>재</emma:literal>
                </emma:interpretation>
              </emma:one-of>
            </emma:emma>
          </inkml:annotationXML>
          <inkml:trace contextRef="#ctx0" brushRef="#br0" timeOffset="32136.0564">6185 2838 30,'-15'0'64,"15"0"7,-6 8 3,14 0 0,9-2 1,17-1-52,13 0-4,7-4 2,9-1 0,9 0-7,4-4-5,1-3-4,-5-3-5,-7-3-5,-9-4-6,-6 2-14,-12-6-10,-10-3-6,-10-2-6,-13-2-1,-5-1 1,-9-4 6,-7-1 13,0 1 29,-5 9 22,3 0 10,-1 6 4,5 10 5,5 8 3,-2 8 1,4 17-6,0 15-11,1 6-7,-1 18-3,3 7-17,-1 5-2,5 1 0,0-2 0,0-4 0,2-12 0,4-7 0,-1-16 0,2-10 0,-1-11 0,-6-15 0,12 0 0,-5-15 0,1-10 0,1-9 0,3-5 0,1-8 0,0-1 0,5 3 0,0-2 0,1 9 0,3 6 0,1 8 0,-4 12 0,0 10 0,0 7 0,-3 14 0,-5 12 0,-3 8 0,-1 5 0,-2 4 0,1 2 0,-2-3 0,-1-4 0,2-5 0,3-9 0,-1-8 0,3-6 0,4-7-36,-5-11-47,4-7-4,-2-14-4,1-4-6,-6-9 0</inkml:trace>
          <inkml:trace contextRef="#ctx0" brushRef="#br0" timeOffset="31527.6554">6514 2774 26,'-4'-30'75,"0"3"3,-2 1-1,2 7-2,-1-1-5,2 6-45,3 14-5,-1 6-4,1 16-1,0 12-2,-3 13-2,2 9-1,1 11-10,0 1 0,0-1 0,0-5 0,1-9 0,2-10 0,-1-13 0,5-11 0,-3-7 0,-4-12 0,7 10-50,-7-15-33,-4-8 0,-8-9-7,1-4-4,-13-9-1</inkml:trace>
        </inkml:traceGroup>
        <inkml:traceGroup>
          <inkml:annotationXML>
            <emma:emma xmlns:emma="http://www.w3.org/2003/04/emma" version="1.0">
              <emma:interpretation id="{5BA7B43A-C4AA-4B5E-97BD-6E15BD3B2C9C}" emma:medium="tactile" emma:mode="ink">
                <msink:context xmlns:msink="http://schemas.microsoft.com/ink/2010/main" type="inkWord" rotatedBoundingBox="9300,13486 10032,13455 10052,13940 9320,13971"/>
              </emma:interpretation>
              <emma:one-of disjunction-type="recognition" id="oneOf24">
                <emma:interpretation id="interp120" emma:lang="ko-KR" emma:confidence="0">
                  <emma:literal>e</emma:literal>
                </emma:interpretation>
                <emma:interpretation id="interp121" emma:lang="ko-KR" emma:confidence="0">
                  <emma:literal>으</emma:literal>
                </emma:interpretation>
                <emma:interpretation id="interp122" emma:lang="ko-KR" emma:confidence="0">
                  <emma:literal>오</emma:literal>
                </emma:interpretation>
                <emma:interpretation id="interp123" emma:lang="ko-KR" emma:confidence="0">
                  <emma:literal>ㄷ</emma:literal>
                </emma:interpretation>
                <emma:interpretation id="interp1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2510.4571">7258 3040 29,'0'13'78,"0"-1"1,0-3 1,0-9-2,10 11-1,4-15-30,8-1-32,8-1-2,6-7-1,11-1-9,1-6-3,4-2 0,1-5 0,-4-3 0,-6-3 0,-7-4 0,-10 1 0,-12 4 0,-14 5 0,-11 10 0,-18 11 0,-10 9 0,-6 19 0,-10 11 0,0 17 0,6 3 0,5 5 0,13-1 0,14-2 0,17-10 0,14-4 0,22-10 0,12-10 0,10-8 0,11-8 0,5-4 0,-6-4 0,-32-14-44,43 2-45,1-54 20,-40 80-26,-23-41-3,-7 1-2</inkml:trace>
        </inkml:traceGroup>
      </inkml:traceGroup>
    </inkml:traceGroup>
    <inkml:traceGroup>
      <inkml:annotationXML>
        <emma:emma xmlns:emma="http://www.w3.org/2003/04/emma" version="1.0">
          <emma:interpretation id="{2488AFAF-2770-4890-951C-AEBF31E51757}" emma:medium="tactile" emma:mode="ink">
            <msink:context xmlns:msink="http://schemas.microsoft.com/ink/2010/main" type="paragraph" rotatedBoundingBox="2810,14751 8119,14617 8146,15663 2836,157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370CC31-850F-472E-B54A-F92E86836E7A}" emma:medium="tactile" emma:mode="ink">
              <msink:context xmlns:msink="http://schemas.microsoft.com/ink/2010/main" type="line" rotatedBoundingBox="2810,14751 8119,14617 8146,15663 2836,15797"/>
            </emma:interpretation>
          </emma:emma>
        </inkml:annotationXML>
        <inkml:traceGroup>
          <inkml:annotationXML>
            <emma:emma xmlns:emma="http://www.w3.org/2003/04/emma" version="1.0">
              <emma:interpretation id="{0E5E1A5A-E4A5-4A0D-B37D-A94B2704AF4C}" emma:medium="tactile" emma:mode="ink">
                <msink:context xmlns:msink="http://schemas.microsoft.com/ink/2010/main" type="inkWord" rotatedBoundingBox="2726,15623 3102,15040 3590,15354 3214,15938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오</emma:literal>
                </emma:interpretation>
                <emma:interpretation id="interp128" emma:lang="ko-KR" emma:confidence="0">
                  <emma:literal>요</emma:literal>
                </emma:interpretation>
                <emma:interpretation id="interp1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3742.8592">861 4683 54,'-13'1'61,"13"-1"3,-18 5 0,18-5-23,-9 2-11,9-2-1,0 15-3,0-6-2,5 3-5,3 4-1,10 3-3,1-3-3,7-7-1,6-4-3,8-5-1,4-6-1,6-9-1,-4-10 0,1-7 0,-4-1-2,-6-7 1,-8 4-4,-10-1 0,-12 4 0,-8 2 0,-14 6-4,-10 6 0,-14 10-1,-3 7 1,-12 6 0,-3 11 3,1 14 3,1 9 1,2 10 1,9 5 2,10 2 1,10 3-7,11-2 0,10 1 0,6-8 0,12-5 0,8-6 0,6-6 0,7-9 0,1-6 0,10-6 0,-1-8 0,3-3 0,-1-6 0,3-7-68,-4-2-15,-4-8-2,-3-4-5,-10-5-6,1-1 7</inkml:trace>
        </inkml:traceGroup>
        <inkml:traceGroup>
          <inkml:annotationXML>
            <emma:emma xmlns:emma="http://www.w3.org/2003/04/emma" version="1.0">
              <emma:interpretation id="{C50F6ED5-4A9F-4BA8-AE9F-EA2A43AC769A}" emma:medium="tactile" emma:mode="ink">
                <msink:context xmlns:msink="http://schemas.microsoft.com/ink/2010/main" type="inkWord" rotatedBoundingBox="3497,15743 3526,15150 3858,15166 3829,15760"/>
              </emma:interpretation>
              <emma:one-of disjunction-type="recognition" id="oneOf26">
                <emma:interpretation id="interp130" emma:lang="ko-KR" emma:confidence="0">
                  <emma:literal>s</emma:literal>
                </emma:interpretation>
                <emma:interpretation id="interp131" emma:lang="ko-KR" emma:confidence="0">
                  <emma:literal>S</emma:literal>
                </emma:interpretation>
                <emma:interpretation id="interp132" emma:lang="ko-KR" emma:confidence="0">
                  <emma:literal>8</emma:literal>
                </emma:interpretation>
                <emma:interpretation id="interp133" emma:lang="ko-KR" emma:confidence="0">
                  <emma:literal>5</emma:literal>
                </emma:interpretation>
                <emma:interpretation id="interp13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34195.2599">1690 4510 25,'12'-12'62,"-1"-2"5,-4 4-1,-3-1-2,-4 11-39,0-10-2,0 10-4,-14-2-2,-1 2-6,-3 2-1,-5 5-1,-3 3 0,-2 3 1,-5 2-1,5 5 0,-1 3-1,9-2-1,0 3-2,15-1-2,2 2 0,11-3 0,17 3 1,7-2-1,8-1 1,3 1 0,4 2 1,-6-4 1,-4 2 1,-8 2 0,-14-2 0,-12 2-7,-7-2 0,-17 1 0,-6-2 0,-8 3 0,-5-3 0,-1-2 0,-1-8 0,9-40-48,6 28-32,5-2-4,15-7-5,6-11-4,10-2-1</inkml:trace>
        </inkml:traceGroup>
        <inkml:traceGroup>
          <inkml:annotationXML>
            <emma:emma xmlns:emma="http://www.w3.org/2003/04/emma" version="1.0">
              <emma:interpretation id="{C8364214-E88B-4EA3-B296-A68B75BDF6B4}" emma:medium="tactile" emma:mode="ink">
                <msink:context xmlns:msink="http://schemas.microsoft.com/ink/2010/main" type="inkWord" rotatedBoundingBox="4443,14962 4462,15739 3900,15753 3881,14976"/>
              </emma:interpretation>
              <emma:one-of disjunction-type="recognition" id="oneOf27">
                <emma:interpretation id="interp135" emma:lang="ko-KR" emma:confidence="0">
                  <emma:literal>t</emma:literal>
                </emma:interpretation>
                <emma:interpretation id="interp136" emma:lang="ko-KR" emma:confidence="0">
                  <emma:literal>£</emma:literal>
                </emma:interpretation>
                <emma:interpretation id="interp137" emma:lang="ko-KR" emma:confidence="0">
                  <emma:literal>七</emma:literal>
                </emma:interpretation>
                <emma:interpretation id="interp138" emma:lang="ko-KR" emma:confidence="0">
                  <emma:literal>〇</emma:literal>
                </emma:interpretation>
                <emma:interpretation id="interp13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34616.4608">1855 4987 39,'11'7'77,"1"-6"3,2-1-1,-1-2-3,2-11-35,3 2-3,2-9-7,1-5-11,2-7-8,-3-6-4,-1-3-3,-5-8 0,-2-7-5,-4-6 0,-5 0 0,-3 0 0,-3 3 0,-3 1 0,-5 7 0,2 9 0,1 14 0,-2 10 0,2 13 0,1 11 0,0 17 0,3 19 0,3 11 0,1 13 0,0 8 0,4 6 0,4 1 0,6-2 0,1-5 0,4-9 0,1-15 0,5-11 0,-1-14 0,5-12 0,0-10 0,0-12 0,4-5 0,31-12-57,-44-5-27,2-7-4,-16-6-5,-2 3-5,-8-7 7</inkml:trace>
          <inkml:trace contextRef="#ctx0" brushRef="#br0" timeOffset="34834.8612">1956 4627 19,'-35'11'76,"6"2"2,3-6-5,8-1 0,6-6 1,12 0-45,7-6-7,12-1-7,14-2-6,3-4-1,11-4 0,5-1-1,6 4-5,0-3-3,-5 6-8,-3-6-16,-7-4-48,-5 19-4,-9 1-2,-5 1-7,-12 0-2</inkml:trace>
        </inkml:traceGroup>
        <inkml:traceGroup>
          <inkml:annotationXML>
            <emma:emma xmlns:emma="http://www.w3.org/2003/04/emma" version="1.0">
              <emma:interpretation id="{E27D77F1-02AC-4DD9-87B6-7E404505A612}" emma:medium="tactile" emma:mode="ink">
                <msink:context xmlns:msink="http://schemas.microsoft.com/ink/2010/main" type="inkWord" rotatedBoundingBox="4518,15075 4617,15680 4538,15693 4439,15087"/>
              </emma:interpretation>
              <emma:one-of disjunction-type="recognition" id="oneOf28">
                <emma:interpretation id="interp140" emma:lang="ko-KR" emma:confidence="0">
                  <emma:literal>i</emma:literal>
                </emma:interpretation>
                <emma:interpretation id="interp141" emma:lang="ko-KR" emma:confidence="0">
                  <emma:literal>ⅰ</emma:literal>
                </emma:interpretation>
                <emma:interpretation id="interp142" emma:lang="ko-KR" emma:confidence="0">
                  <emma:literal>!</emma:literal>
                </emma:interpretation>
                <emma:interpretation id="interp143" emma:lang="ko-KR" emma:confidence="0">
                  <emma:literal>.</emma:literal>
                </emma:interpretation>
                <emma:interpretation id="interp14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35053.2614">2474 4496 16,'12'22'80,"-6"1"6,-4 4-1,-2 3-5,3 9 1,-3 15-30,0-12-35,0 8 0,0-3-16,0-9 0,-1 0 0,-1-10 0,2-7 0,-2-9 0,2-2 0,31-11-79,-28-11-2,1-7-3,-4-11-6,2-4-6</inkml:trace>
          <inkml:trace contextRef="#ctx0" brushRef="#br0" timeOffset="35193.6616">2424 4411 83,'-8'-12'90,"0"4"-4,8 8-7,-16-8-1,16 8-5,-8-6-69,8 6-33,22 12-46,-16-3-4,3 0-2,0-1-7,7-2-2</inkml:trace>
        </inkml:traceGroup>
        <inkml:traceGroup>
          <inkml:annotationXML>
            <emma:emma xmlns:emma="http://www.w3.org/2003/04/emma" version="1.0">
              <emma:interpretation id="{90120949-AB38-4220-BEC9-416F2F8A9AA4}" emma:medium="tactile" emma:mode="ink">
                <msink:context xmlns:msink="http://schemas.microsoft.com/ink/2010/main" type="inkWord" rotatedBoundingBox="4867,15128 5559,15294 5439,15798 4746,15632"/>
              </emma:interpretation>
              <emma:one-of disjunction-type="recognition" id="oneOf29">
                <emma:interpretation id="interp145" emma:lang="ko-KR" emma:confidence="0">
                  <emma:literal>m</emma:literal>
                </emma:interpretation>
                <emma:interpretation id="interp146" emma:lang="ko-KR" emma:confidence="0">
                  <emma:literal>새</emma:literal>
                </emma:interpretation>
                <emma:interpretation id="interp147" emma:lang="ko-KR" emma:confidence="0">
                  <emma:literal>M</emma:literal>
                </emma:interpretation>
                <emma:interpretation id="interp148" emma:lang="ko-KR" emma:confidence="0">
                  <emma:literal>애</emma:literal>
                </emma:interpretation>
                <emma:interpretation id="interp149" emma:lang="ko-KR" emma:confidence="0">
                  <emma:literal>爪</emma:literal>
                </emma:interpretation>
              </emma:one-of>
            </emma:emma>
          </inkml:annotationXML>
          <inkml:trace contextRef="#ctx0" brushRef="#br0" timeOffset="36082.8633">2831 4577 10,'-6'-16'65,"-4"5"8,4 1 0,-3 4-5,9 6-30,-13-5-3,10 15-1,-1 5-9,0 11-3,2 4-6,-3 11-2,2 4 0,-3 2 0,2-3-4,-4-1-10,5-6 0,-2-6 0,2-8 0,3-12 0,0-11 0,0-5 0,5-12 0,1-8 0,4-8 0,-2-10 0,4-3 0,1-6 0,-1 1 0,2 3 0,0 6 0,2 4 0,1 7 0,1 11 0,0 13 0,-1 7 0,1 17 0,0 10 0,-4 11 0,-2 7 0,-3 3 0,-1 4 0,-1-4 0,-2-4 0,0-5 0,-4-12 0,2-5 0,-3-9 0,0-13 0,0 0 0,5-9 0,-2-9 0,1-7 0,0-9 0,4-4 0,-1-6 0,3 0 0,1 2 0,3 0 0,1 7 0,3 8 0,0 9 0,2 6 0,3 11 0,-3 7 0,5 13 0,-3 7 0,-3 5 0,1 7 0,-4 1 0,-2 5 0,-4-3 0,-1-2 0,-3-4 0,2 0 0,2 29-41,-1-47-41,5-2-3,-4-13-5,5 0-3,-3-6-3</inkml:trace>
        </inkml:traceGroup>
        <inkml:traceGroup>
          <inkml:annotationXML>
            <emma:emma xmlns:emma="http://www.w3.org/2003/04/emma" version="1.0">
              <emma:interpretation id="{EE135EE0-9F2B-4EF0-9103-1940BB737727}" emma:medium="tactile" emma:mode="ink">
                <msink:context xmlns:msink="http://schemas.microsoft.com/ink/2010/main" type="inkWord" rotatedBoundingBox="5526,15282 6467,14754 6823,15390 5882,15918"/>
              </emma:interpretation>
              <emma:one-of disjunction-type="recognition" id="oneOf30">
                <emma:interpretation id="interp150" emma:lang="ko-KR" emma:confidence="0">
                  <emma:literal>다</emma:literal>
                </emma:interpretation>
                <emma:interpretation id="interp151" emma:lang="ko-KR" emma:confidence="0">
                  <emma:literal>와</emma:literal>
                </emma:interpretation>
                <emma:interpretation id="interp152" emma:lang="ko-KR" emma:confidence="0">
                  <emma:literal>사</emma:literal>
                </emma:interpretation>
                <emma:interpretation id="interp153" emma:lang="ko-KR" emma:confidence="0">
                  <emma:literal>아</emma:literal>
                </emma:interpretation>
                <emma:interpretation id="interp15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36972.0649">3921 4709 26,'2'-9'64,"-2"9"8,6-15-2,-6 15 0,3-17-37,-3 9-5,0-1 1,0-2-6,-6-2-6,-1-4-5,-5-2-2,2 1-3,-5-2-2,3 1-1,-8 0-1,1 5-2,-2 7 0,-1 7 1,-1 8 1,0 15 2,-2 11 0,1 5 0,4 12 2,2 2 2,3-3-9,10-1 0,5-8 0,5-11 0,10-12 0,7-10 0,3-8 0,2-14 0,1-8 0,-1-4 0,-1-6 0,-2 2 0,-6 0 0,-4 5 0,-6 6 0,0 8 0,-8 11 0,10 0 0,-5 14 0,2 5 0,3 8 0,2 4 0,6-1 0,3-2 0,4-5 0,2-5 0,8-9 0,2-9 0,4-4 0,-1-14 0,0-7 0,-3-8 0,-1-10 0,-11-10 0,-7-5 0,-4-4 0,-10-6 0,-4-5 0,-2 0-14,-10 6 4,1 9 4,-1 10 3,2 7 1,-1 12 2,0 15 4,11 14 3,-11 18 1,11 17-1,0 9-1,4 15-3,4 12-3,7 6 0,-2 3 0,5-2 0,1-6 0,-1-7 0,0-11 0,0-13 0,-4-10 0,-5-10 0,-9-21 0,11 3-69,-5-8-15,-6-15 0,-4-4-6,-10-10-5,-1-1 6</inkml:trace>
          <inkml:trace contextRef="#ctx0" brushRef="#br0" timeOffset="37159.265">4079 4501 85,'-19'0'91,"2"0"-8,8-4-3,9 4-2,5-18-1,12 6-67,12 0-3,7-1-7,10-2 0,7 0 0,7 6-3,-7-1-29,7 4-45,0 2-1,-8-1-4,-2 2-6,-9-1-4</inkml:trace>
        </inkml:traceGroup>
        <inkml:traceGroup>
          <inkml:annotationXML>
            <emma:emma xmlns:emma="http://www.w3.org/2003/04/emma" version="1.0">
              <emma:interpretation id="{F2887782-CC08-4AAB-A55C-DF34C117017C}" emma:medium="tactile" emma:mode="ink">
                <msink:context xmlns:msink="http://schemas.microsoft.com/ink/2010/main" type="inkWord" rotatedBoundingBox="6848,14650 8287,14955 8079,15936 6639,15631"/>
              </emma:interpretation>
              <emma:one-of disjunction-type="recognition" id="oneOf31">
                <emma:interpretation id="interp155" emma:lang="ko-KR" emma:confidence="0">
                  <emma:literal>∞</emma:literal>
                </emma:interpretation>
                <emma:interpretation id="interp156" emma:lang="ko-KR" emma:confidence="0">
                  <emma:literal>÷</emma:literal>
                </emma:interpretation>
                <emma:interpretation id="interp157" emma:lang="ko-KR" emma:confidence="0">
                  <emma:literal>〇</emma:literal>
                </emma:interpretation>
                <emma:interpretation id="interp158" emma:lang="ko-KR" emma:confidence="0">
                  <emma:literal>성</emma:literal>
                </emma:interpretation>
                <emma:interpretation id="interp159" emma:lang="ko-KR" emma:confidence="0">
                  <emma:literal>써</emma:literal>
                </emma:interpretation>
              </emma:one-of>
            </emma:emma>
          </inkml:annotationXML>
          <inkml:trace contextRef="#ctx0" brushRef="#br0" timeOffset="38422.8675">4633 4879 25,'-5'10'72,"-2"-1"5,0 1-1,7-10-2,-13 8-33,13-8 0,-8 6-5,8-6-9,0 0-8,0-3-5,4-15-5,10-3-9,1-8 0,6-7 0,-2-9 0,2-4 0,1-4 0,-3 0 0,-1 5 0,-5 5 0,-5 3 0,-5 8 0,1 11 0,-3 12 0,-1 9 0,0 15-2,-3 14 0,1 10 0,-1 10 1,1 7 2,2 1 1,2-2 0,5-3 0,5-7-2,5-8 0,1-10 0,6-12 0,5-11 0,4-5 0,5-12 0,-1-9 0,0-8 0,-1-9 0,0-4 0,-3-3 0,-10-3 0,-2 2 0,-7 5 0,-3 6 0,-3 7 0,-7 12 0,-1 17 0,-5-1 0,-1 15 0,-2 14 0,-3 8 0,3 5 0,-1 4 0,5-2 0,4-2 0,10-6 0,4-6 0,6-10 0,7-7 0,-3-10 0,4-2 0,-6-9 0,0-5 0,-8-7 0,-6-2 0,-6-3 0,-2-2 0,-2-1 0,-2 1 0,-3-1 0,2-1 0,2 5 0,3 0 0,7 2 0,7 6 0,3 3 0,5 4 0,5 8-3,3 6 4,3 14 1,-4 8-2,-1 8 0,-6 6 0,-3 8 0,-1-2 0,-6-1 0,-5-5 0,-3-10 0,-4-4 0,3-10 0,0-8 0,-3-8 0,12-11 0,-2-6 0,2-7 0,1-6 0,3-13 0,-1-1 0,2-5 0,1 4-4,-3 1-6,1 5 4,0 5 3,2 11 5,-5 12 5,4 11 1,-1 14-2,0 10-6,-4 10 0,0 10 0,-1 9 0,3-3 0,0 7 0,1-5 0,0-8 0,5-6 0,-1-8 0,0-9 0,0-6 0,-2-8 0,-1-6 0,0-2 0,-5-1 0,-7-7 0,-4 1-56,-3-4-31,-11-5-2,-1-5-4,-12-6-6</inkml:trace>
          <inkml:trace contextRef="#ctx0" brushRef="#br0" timeOffset="38625.6676">4946 4089 11,'-41'-16'90,"5"-6"-1,10 0-4,5 1-5,6 1-1,5-1-4,6 4-75,4 6-9,0 11-33,10 20-35,-6-2-1,5 8-6,-3-5-4,5 8-2</inkml:trace>
        </inkml:traceGroup>
      </inkml:traceGroup>
    </inkml:traceGroup>
    <inkml:traceGroup>
      <inkml:annotationXML>
        <emma:emma xmlns:emma="http://www.w3.org/2003/04/emma" version="1.0">
          <emma:interpretation id="{75C7EAD6-9B16-4F87-8CF1-C433206635E1}" emma:medium="tactile" emma:mode="ink">
            <msink:context xmlns:msink="http://schemas.microsoft.com/ink/2010/main" type="paragraph" rotatedBoundingBox="5481,16400 11227,16058 11306,17384 5560,1772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559B45E-24FE-43FE-8039-570E6437DDE0}" emma:medium="tactile" emma:mode="ink">
              <msink:context xmlns:msink="http://schemas.microsoft.com/ink/2010/main" type="line" rotatedBoundingBox="5481,16400 11227,16058 11306,17384 5560,17727"/>
            </emma:interpretation>
          </emma:emma>
        </inkml:annotationXML>
        <inkml:traceGroup>
          <inkml:annotationXML>
            <emma:emma xmlns:emma="http://www.w3.org/2003/04/emma" version="1.0">
              <emma:interpretation id="{4DB411BB-C561-46E0-B051-26948F999F30}" emma:medium="tactile" emma:mode="ink">
                <msink:context xmlns:msink="http://schemas.microsoft.com/ink/2010/main" type="inkWord" rotatedBoundingBox="5544,16534 6466,16620 6413,17190 5491,17103"/>
              </emma:interpretation>
              <emma:one-of disjunction-type="recognition" id="oneOf32">
                <emma:interpretation id="interp160" emma:lang="ko-KR" emma:confidence="0">
                  <emma:literal>a</emma:literal>
                </emma:interpretation>
                <emma:interpretation id="interp161" emma:lang="ko-KR" emma:confidence="0">
                  <emma:literal>와</emma:literal>
                </emma:interpretation>
                <emma:interpretation id="interp162" emma:lang="ko-KR" emma:confidence="0">
                  <emma:literal>『</emma:literal>
                </emma:interpretation>
                <emma:interpretation id="interp163" emma:lang="ko-KR" emma:confidence="0">
                  <emma:literal>어</emma:literal>
                </emma:interpretation>
                <emma:interpretation id="interp16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39468.0692">3976 6069 39,'-2'15'70,"1"-4"-2,0-1-1,-1-1 0,2-9 5,0 0-61,0 0-1,-1-10 2,1 0 1,0-7 0,0-3-1,-4-6-4,0-3-6,-3-4 0,-6 3-2,-7-1 0,-4 7-1,-5 5 0,-8 9 0,-6 8 0,-6 9 2,-2 13 1,-3 8 2,3 12 1,6 7 2,7 6 0,11 4 1,12 2-1,15-1-2,8-7-2,15-2-3,12-7 0,8-14 0,9-10 0,6-13 0,2-10 0,0-16 0,-5-10 0,-3-8 0,-2-10 0,-10-3 0,-10-6 0,-7 4 0,-9 7 0,-7 6 0,-4 3 0,-3 9 0,-1 10-3,-6 8 3,7 11 1,-11 10 1,6 10-2,1 9 0,4 8 0,0 5 0,6 3 0,5 4 0,4-3 0,3 1 0,4-9 0,6 0 0,1-15 0,6-26-48,3 12-32,-1-7-3,-4-2-4,-6-13-3,4-2-3</inkml:trace>
        </inkml:traceGroup>
        <inkml:traceGroup>
          <inkml:annotationXML>
            <emma:emma xmlns:emma="http://www.w3.org/2003/04/emma" version="1.0">
              <emma:interpretation id="{BD3B38A4-9B0D-4D38-99A1-2951FF610799}" emma:medium="tactile" emma:mode="ink">
                <msink:context xmlns:msink="http://schemas.microsoft.com/ink/2010/main" type="inkWord" rotatedBoundingBox="6448,16998 6643,16476 7093,16644 6897,17166"/>
              </emma:interpretation>
              <emma:one-of disjunction-type="recognition" id="oneOf33">
                <emma:interpretation id="interp165" emma:lang="ko-KR" emma:confidence="0">
                  <emma:literal>c</emma:literal>
                </emma:interpretation>
                <emma:interpretation id="interp166" emma:lang="ko-KR" emma:confidence="0">
                  <emma:literal>C</emma:literal>
                </emma:interpretation>
                <emma:interpretation id="interp167" emma:lang="ko-KR" emma:confidence="0">
                  <emma:literal>으</emma:literal>
                </emma:interpretation>
                <emma:interpretation id="interp168" emma:lang="ko-KR" emma:confidence="0">
                  <emma:literal>오</emma:literal>
                </emma:interpretation>
                <emma:interpretation id="interp16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39811.2697">4731 5953 63,'21'-19'74,"-3"-1"-2,-7 0-1,-6 10-3,-3-13-41,-5 5-2,-10 9-5,-10 5-1,-9 10-1,-8 14 0,-2 13 0,-4 7 0,-1 11-18,6 8 0,8-4 0,9 3 0,16-5 0,8-6 0,17-10 0,13-8 0,10-11 0,10-12 0,10-4-14,1-2-69,-3-12-2,2-4-3,-9-9-6,0-1-3</inkml:trace>
        </inkml:traceGroup>
        <inkml:traceGroup>
          <inkml:annotationXML>
            <emma:emma xmlns:emma="http://www.w3.org/2003/04/emma" version="1.0">
              <emma:interpretation id="{80D7D7E0-9CF4-4AAB-986E-506C59031DC6}" emma:medium="tactile" emma:mode="ink">
                <msink:context xmlns:msink="http://schemas.microsoft.com/ink/2010/main" type="inkWord" rotatedBoundingBox="7058,17041 7244,16526 7658,16675 7471,17191"/>
              </emma:interpretation>
              <emma:one-of disjunction-type="recognition" id="oneOf34">
                <emma:interpretation id="interp170" emma:lang="ko-KR" emma:confidence="0">
                  <emma:literal>c</emma:literal>
                </emma:interpretation>
                <emma:interpretation id="interp171" emma:lang="ko-KR" emma:confidence="0">
                  <emma:literal>0</emma:literal>
                </emma:interpretation>
                <emma:interpretation id="interp172" emma:lang="ko-KR" emma:confidence="0">
                  <emma:literal>C</emma:literal>
                </emma:interpretation>
                <emma:interpretation id="interp173" emma:lang="ko-KR" emma:confidence="0">
                  <emma:literal>°</emma:literal>
                </emma:interpretation>
                <emma:interpretation id="interp17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40154.4705">5303 5892 12,'0'0'62,"5"-15"6,-5 7 1,0 8 1,0-10-30,-5 7-5,-10 3 0,-3 7-4,-7 9-3,-4 7-3,-1 11-2,-5 8-10,5 11-13,1 4 0,7 1 0,12 1 0,10-3 0,7-7 0,15-11 0,7-14 0,11-16 0,8-8 0,5-13 0,-4-16 0,2-4 0,-5-9 0,-2-3-79,1-4-7,-9-2-4,-5 3-4,-8-3-5</inkml:trace>
        </inkml:traceGroup>
        <inkml:traceGroup>
          <inkml:annotationXML>
            <emma:emma xmlns:emma="http://www.w3.org/2003/04/emma" version="1.0">
              <emma:interpretation id="{AEFB840C-2D24-46CB-94F3-9BF7DD71403A}" emma:medium="tactile" emma:mode="ink">
                <msink:context xmlns:msink="http://schemas.microsoft.com/ink/2010/main" type="inkWord" rotatedBoundingBox="7787,16376 8329,16759 8024,17192 7481,16809"/>
              </emma:interpretation>
              <emma:one-of disjunction-type="recognition" id="oneOf35">
                <emma:interpretation id="interp175" emma:lang="ko-KR" emma:confidence="0">
                  <emma:literal>u</emma:literal>
                </emma:interpretation>
                <emma:interpretation id="interp176" emma:lang="ko-KR" emma:confidence="0">
                  <emma:literal>니</emma:literal>
                </emma:interpretation>
                <emma:interpretation id="interp177" emma:lang="ko-KR" emma:confidence="0">
                  <emma:literal>a</emma:literal>
                </emma:interpretation>
                <emma:interpretation id="interp178" emma:lang="ko-KR" emma:confidence="0">
                  <emma:literal>나</emma:literal>
                </emma:interpretation>
                <emma:interpretation id="interp17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0560.0712">5652 5822 42,'0'-17'87,"1"7"-3,-1 10-4,-6 0 0,-3 4 1,-5 18-47,4 13-11,-2 6-23,-2 4 0,0 6 0,8 1 0,1-6 0,5-1 0,6-8 0,6-7 0,9-11 0,5-7 0,6-12 0,1-9 0,4-6 0,-1-8 0,3-5 0,-5-10 0,0 1 0,-6-4 0,-3 2 0,-9 4 0,-3-1 0,-4 2 0,-4 4-3,-5 10 6,-2 5-3,-7 6 0,0 9 0,-2 8 0,0 7 0,-1 10 0,2 13 0,0 0 0,4 5 0,3 4 0,1-1 0,4-4 0,9-1 0,4-8 0,13-6 0,-1-13 0,8-3-63,5-7-23,-2-9-1,4-7-4,-9-10-6</inkml:trace>
        </inkml:traceGroup>
        <inkml:traceGroup>
          <inkml:annotationXML>
            <emma:emma xmlns:emma="http://www.w3.org/2003/04/emma" version="1.0">
              <emma:interpretation id="{6280D4F5-C627-4087-A239-B0C568750F04}" emma:medium="tactile" emma:mode="ink">
                <msink:context xmlns:msink="http://schemas.microsoft.com/ink/2010/main" type="inkWord" rotatedBoundingBox="8742,16415 8759,16952 8217,16969 8201,16432"/>
              </emma:interpretation>
              <emma:one-of disjunction-type="recognition" id="oneOf36">
                <emma:interpretation id="interp180" emma:lang="ko-KR" emma:confidence="0">
                  <emma:literal>R</emma:literal>
                </emma:interpretation>
                <emma:interpretation id="interp181" emma:lang="ko-KR" emma:confidence="0">
                  <emma:literal>又</emma:literal>
                </emma:interpretation>
                <emma:interpretation id="interp182" emma:lang="ko-KR" emma:confidence="0">
                  <emma:literal>几</emma:literal>
                </emma:interpretation>
                <emma:interpretation id="interp183" emma:lang="ko-KR" emma:confidence="0">
                  <emma:literal>乂</emma:literal>
                </emma:interpretation>
                <emma:interpretation id="interp18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41184.0723">6214 5849 17,'0'0'64,"0"0"6,-2 7 3,2 2 3,0 7 0,-6 6-46,6 8-8,0 7 2,-2 4 2,-1 8-5,2-6-9,0 0-12,-1-9 0,2-3 0,0-8 0,0-8 0,0-7 0,0-8 0,0 0 0,-2-12 0,-3 2 0,1-7 0,0-2 0,-1-3 0,-2-2 0,3-4 0,-3 0 0,5-3 0,2-5 0,4-3 0,6-1 0,5-3 0,7-5 0,5 6 0,7 4 0,-1 7 0,0 10 0,-1 8 0,-5 12 0,-5 7 0,-8 20 0,-10 8 0,-5 4 0,-14 6 0,-3-1 0,-6-3 0,4-3 0,-4-6 0,6-4 0,6-6 0,11-2 0,5-7 0,12 4 0,9-2 0,5 0 0,6-1 0,4-3 0,6 3 0,-6-8 0,-3 0-71,3-1-13,-10-5-2,3-5-6,-9-5-4</inkml:trace>
        </inkml:traceGroup>
        <inkml:traceGroup>
          <inkml:annotationXML>
            <emma:emma xmlns:emma="http://www.w3.org/2003/04/emma" version="1.0">
              <emma:interpretation id="{30096A1B-123E-4144-B8F6-F39CCA54A8C8}" emma:medium="tactile" emma:mode="ink">
                <msink:context xmlns:msink="http://schemas.microsoft.com/ink/2010/main" type="inkWord" rotatedBoundingBox="9061,16259 9182,16847 8760,16934 8638,16347"/>
              </emma:interpretation>
              <emma:one-of disjunction-type="recognition" id="oneOf37">
                <emma:interpretation id="interp185" emma:lang="ko-KR" emma:confidence="0">
                  <emma:literal>R</emma:literal>
                </emma:interpretation>
                <emma:interpretation id="interp186" emma:lang="ko-KR" emma:confidence="0">
                  <emma:literal>곳</emma:literal>
                </emma:interpretation>
                <emma:interpretation id="interp187" emma:lang="ko-KR" emma:confidence="0">
                  <emma:literal>又</emma:literal>
                </emma:interpretation>
                <emma:interpretation id="interp188" emma:lang="ko-KR" emma:confidence="0">
                  <emma:literal>모</emma:literal>
                </emma:interpretation>
                <emma:interpretation id="interp189" emma:lang="ko-KR" emma:confidence="0">
                  <emma:literal>민</emma:literal>
                </emma:interpretation>
              </emma:one-of>
            </emma:emma>
          </inkml:annotationXML>
          <inkml:trace contextRef="#ctx0" brushRef="#br0" timeOffset="41870.4735">6714 5839 39,'0'0'79,"0"0"-1,0 0 1,-1 7-2,-5 7 1,3 7-51,2 5-10,1 7-6,0 5 1,4-1-2,-1 1-6,4-3-4,-3-7 0,1-4 0,0-5 0,-1-6 0,-4-13 0,0 0 0,0 0 0,0 0 0,-7-8 0,0-4 0,-3-8 0,1-4 0,-5-4 0,0-4 0,3-7 0,0-4 0,3-3 0,6-4 0,2 2-5,6 1 1,9 3 1,7 1 0,3 8 2,4 7 0,0 7-1,1 9 0,-4 7 1,-4 7 1,-6 11 0,-8 10 1,-7 8 0,-5 5 0,-8 7 1,-6 3 1,0 2 0,-3-1 0,6-1 0,3-2-1,7-6 1,7-7-3,13 0 0,8-7 0,10-3 0,3-7 0,7-4 0,-2-3 0,-2-3-23,0-2-55,-6-2-4,-10-6-2,-2-1-8,-10-6-3</inkml:trace>
        </inkml:traceGroup>
        <inkml:traceGroup>
          <inkml:annotationXML>
            <emma:emma xmlns:emma="http://www.w3.org/2003/04/emma" version="1.0">
              <emma:interpretation id="{C4AFDBE2-051A-492D-A72C-8188A18B607E}" emma:medium="tactile" emma:mode="ink">
                <msink:context xmlns:msink="http://schemas.microsoft.com/ink/2010/main" type="inkWord" rotatedBoundingBox="9214,16870 9228,16288 9701,16300 9687,16881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口</emma:literal>
                </emma:interpretation>
                <emma:interpretation id="interp192" emma:lang="ko-KR" emma:confidence="0">
                  <emma:literal>엇</emma:literal>
                </emma:interpretation>
                <emma:interpretation id="interp193" emma:lang="ko-KR" emma:confidence="0">
                  <emma:literal>여</emma:literal>
                </emma:interpretation>
                <emma:interpretation id="interp19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42494.4746">7228 5745 70,'0'0'86,"7"-12"-6,-7 12-4,0 0 0,-7 3-4,-1 17-55,2 4-7,-1 8-5,1 5 0,-3 8 1,2 1 0,2 1-4,-1-9-2,2-4 0,1-7 0,2-6 0,0-8 0,1-13 0,0 0 0,-2-5 0,2-9 0,0-8 0,0-4 0,0-5 0,6-7 0,-2-4 0,4-6 0,3-3 0,6 2 0,5 1 0,5 0 0,4 6 0,2 8 0,3 11 0,1 10 0,0 11 0,-2 9 0,-7 17 0,-6 19 0,-2 10 0,-5 10 0,-4 6 0,-7 1 0,-1-4 0,-3-6 0,0-7 0,0-15 0,-3-13 0,3-11-53,0-14-32,0 0-3,0 0-3,0-14-7,0-5 3</inkml:trace>
          <inkml:trace contextRef="#ctx0" brushRef="#br0" timeOffset="42681.6749">7209 6002 64,'-11'3'86,"11"-3"-3,0 0-4,0 0-1,23-4-3,2-4-59,14 6-9,2-2-1,7 4-5,0-3-10,2 1-64,-3 2-4,-4-2-2,-1 2-6,-9-6-5</inkml:trace>
        </inkml:traceGroup>
        <inkml:traceGroup>
          <inkml:annotationXML>
            <emma:emma xmlns:emma="http://www.w3.org/2003/04/emma" version="1.0">
              <emma:interpretation id="{3A69D7E0-5302-40B4-A007-393C2EB90380}" emma:medium="tactile" emma:mode="ink">
                <msink:context xmlns:msink="http://schemas.microsoft.com/ink/2010/main" type="inkWord" rotatedBoundingBox="9795,16767 10109,16341 10397,16553 10082,16979"/>
              </emma:interpretation>
              <emma:one-of disjunction-type="recognition" id="oneOf39">
                <emma:interpretation id="interp195" emma:lang="ko-KR" emma:confidence="0">
                  <emma:literal>c</emma:literal>
                </emma:interpretation>
                <emma:interpretation id="interp196" emma:lang="ko-KR" emma:confidence="0">
                  <emma:literal>C</emma:literal>
                </emma:interpretation>
                <emma:interpretation id="interp197" emma:lang="ko-KR" emma:confidence="0">
                  <emma:literal>‘</emma:literal>
                </emma:interpretation>
                <emma:interpretation id="interp198" emma:lang="ko-KR" emma:confidence="0">
                  <emma:literal>〇</emma:literal>
                </emma:interpretation>
                <emma:interpretation id="interp19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3056.0755">8110 5678 61,'0'0'80,"-8"-13"-2,8 13 0,-18-3 0,0 7-27,-4 19-13,-13 10-14,-2 7-8,-5 8-9,-3 2-7,5 5 0,7-2 0,9-3 0,15-11 0,13-11 0,19-8 0,12-10 0,15-9 0,6-3 0,2-13 0,6-7-16,-5 1-66,-14-7-3,0-1-2,-14-4-5,-5 1-5</inkml:trace>
        </inkml:traceGroup>
        <inkml:traceGroup>
          <inkml:annotationXML>
            <emma:emma xmlns:emma="http://www.w3.org/2003/04/emma" version="1.0">
              <emma:interpretation id="{83DDB358-B7AF-4043-866B-FC570E8554FB}" emma:medium="tactile" emma:mode="ink">
                <msink:context xmlns:msink="http://schemas.microsoft.com/ink/2010/main" type="inkWord" rotatedBoundingBox="10175,17450 10289,16332 10726,16377 10611,17494"/>
              </emma:interpretation>
              <emma:one-of disjunction-type="recognition" id="oneOf40">
                <emma:interpretation id="interp200" emma:lang="ko-KR" emma:confidence="0">
                  <emma:literal>y</emma:literal>
                </emma:interpretation>
                <emma:interpretation id="interp201" emma:lang="ko-KR" emma:confidence="0">
                  <emma:literal>J</emma:literal>
                </emma:interpretation>
                <emma:interpretation id="interp202" emma:lang="ko-KR" emma:confidence="0">
                  <emma:literal>7</emma:literal>
                </emma:interpretation>
                <emma:interpretation id="interp203" emma:lang="ko-KR" emma:confidence="0">
                  <emma:literal>님</emma:literal>
                </emma:interpretation>
                <emma:interpretation id="interp204" emma:lang="ko-KR" emma:confidence="0">
                  <emma:literal>닝</emma:literal>
                </emma:interpretation>
              </emma:one-of>
            </emma:emma>
          </inkml:annotationXML>
          <inkml:trace contextRef="#ctx0" brushRef="#br0" timeOffset="43492.8764">8307 5710 51,'-4'-12'77,"4"12"1,0 0-1,-11 17-4,1 3 1,3 3-57,-2 7-7,1-1 3,1 2-3,5-3-4,5-4-1,12-10 0,6-6-1,12-5-1,7-6 1,1-5-3,2-7 0,-3-7-1,-4-4 0,-3 0 0,-7-2-2,-9-1 1,-8 0-1,-5 2 2,-2 6 1,-2 3-1,0 5-1,0 13 2,0 0 1,0 0 2,0 21-4,0 11 0,1 12 0,0 10 0,1 11 0,-1 5 0,1 9 0,-2 2 0,-2 4 0,-6-5 0,0-2 0,-3-9 0,0-6 0,-6-8 0,-4-11 0,-5-6 0,-3-10 0,-5-3 0,-9-10 0,-1 2 0,-8-1-59,-3-7-28,4-1-1,1-5-8,13-3-4</inkml:trace>
        </inkml:traceGroup>
        <inkml:traceGroup>
          <inkml:annotationXML>
            <emma:emma xmlns:emma="http://www.w3.org/2003/04/emma" version="1.0">
              <emma:interpretation id="{39F4CB4F-E8CA-4FC3-AC3C-8BA96D9F7A19}" emma:medium="tactile" emma:mode="ink">
                <msink:context xmlns:msink="http://schemas.microsoft.com/ink/2010/main" type="inkWord" rotatedBoundingBox="11231,16065 11244,16751 11033,16755 11021,16069"/>
              </emma:interpretation>
              <emma:one-of disjunction-type="recognition" id="oneOf41">
                <emma:interpretation id="interp205" emma:lang="ko-KR" emma:confidence="0">
                  <emma:literal>?</emma:literal>
                </emma:interpretation>
                <emma:interpretation id="interp206" emma:lang="ko-KR" emma:confidence="0">
                  <emma:literal>「</emma:literal>
                </emma:interpretation>
                <emma:interpretation id="interp207" emma:lang="ko-KR" emma:confidence="0">
                  <emma:literal>ⅰ</emma:literal>
                </emma:interpretation>
                <emma:interpretation id="interp208" emma:lang="ko-KR" emma:confidence="0">
                  <emma:literal>了</emma:literal>
                </emma:interpretation>
                <emma:interpretation id="interp20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44038.8773">8969 5405 11,'-2'-8'79,"2"8"3,0-16-4,0 7-4,10-1 2,4 6-36,4 4-13,1-1-11,6 3-3,2 4-1,1 4-9,-2 4-3,-3 3 0,-9 0 0,-7 5 0,-7 2 0,-12 1 0,-10 2 0,-5 6 0,-7-9 0,0 7-64,6-1-21,2-9 0,11 1-8,8-5-7</inkml:trace>
          <inkml:trace contextRef="#ctx0" brushRef="#br0" timeOffset="44163.6775">9080 5877 0,'11'34'87,"-4"-6"3,-4-3-3,-3-2-6,-6 2-27,-6-12-53,-5-2-69,4-4-11,-5-7-7,4 0-5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8:11.446"/>
    </inkml:context>
    <inkml:brush xml:id="br0">
      <inkml:brushProperty name="width" value="0.07938" units="cm"/>
      <inkml:brushProperty name="height" value="0.15875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27 619 20,'-4'-11'58,"-4"-4"4,3 4-5,0-2-1,5 13-38,-8-10-4,8 10-7,0 0-2,0 0 1,0 0 2,0 0 0,0 0 1,0 0-1,0 0 1,0 0 2,7 0-1,4 0-2,0 0-2,8 0 0,8 0-1,2 3 1,9-2-1,0 2-2,6-1 0,0 1-1,7-2-1,-2 2 1,0-1 0,5 0 1,-3-2 0,5 0 2,2 0 0,3 0 0,1 0 1,4-1-1,2-1 0,-4-2-1,5 3-1,-1-3-1,-6 1 0,3-1 0,-2-1-1,2 3 1,1-2 0,0 0-1,2-3 2,1 2-1,1-1 0,3 1 0,-2 0 1,1 2-2,1 0 0,-3 2 1,2 1-1,0 0-1,1 4 0,-2 1 1,0 3-1,2-5 1,-3 3 0,6-4 0,0 1-1,2-3 1,2 0 0,3-4 0,-3-4 1,1 3-2,5-1 1,-4 0 0,0 0 0,-4-1 0,2 1-1,-4 1 1,0 3-1,-2 0 1,3-2-1,-2 3 0,-1 0 0,-1 1 1,3 0-1,1 0 0,2-3 0,-2 0 0,1 3 1,2-4-1,-1 2 0,-1 1 0,-1 1 1,3 0-1,-5 0 0,1 0 1,-5 0-1,2 0 0,0 0 0,-1 0 1,2-7-1,-1 1 1,2 2-1,-2-3 0,1 1 2,1 1-2,-1-3 0,-1 5 0,-1 0 0,1 2 0,-1 0 0,-2-1 0,0 1 0,-1 1 0,3 0 0,-3 0 0,2-1 0,1 1 0,-3 0 0,2 0 0,1 0 0,0-3 0,-2 2 0,3 0 0,-3-4 0,2-9 0,1 0 0,0 2 0,2 0 0,2-1 0,-1 2 0,2-3 0,1 3 0,-5 5 0,3 2 0,-2-3 0,-1 1 0,-5 2 0,3-5 0,-1 4 0,2-2 0,-1 2 0,-3 5 0,4-2 0,-1 1 0,1-2 0,-2 3 0,1-3 0,1 3 0,-1-3 0,-1-3 0,1 0 0,1 2 0,-3 0 0,-1 0 0,-1 0 0,-2 4 0,3-1 0,-2 1 0,-3 0 0,-1 0 0,0-2 0,1-1 0,-1 0 0,-1 2 0,0-3 0,3-1 0,1-1 0,4 1 0,1 1 0,0 4 0,2-1 0,3-4 0,-3 4 0,2-2 0,-2 3 0,-2-2 0,-3-1 0,-3-5 0,-3 4 0,-7 0 0,0-2 0,-4 1 0,-1 0 0,-2 2 0,1 0 0,4 3 0,3 0 0,2 0 0,3 2 0,1 1 0,-3-2 0,0-1 0,-4 0 0,-8 0 0,-1-1 0,-8 0 0,-5-1 0,-2-2 0,-2 4 0,-2 0 0,4 1 0,0 3 0,-3 1 0,1-1 0,-7-3 0,-2 3 0,-4 0 0,-3-4 0,-13 0 0,13 1 0,-13-1 0,0 0 0,0 0 0,8 0 0,-8 0 0,15 2 0,-5-2 0,-10 0 0,18-5 0,-18 5 0,18 0 0,-18 0-17,-21-8-72,-18-3-3,-24-14-2,-15-6-11,-44-32 2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03:43.555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5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CD22EF-E804-4F06-B7BE-31DA67DD60CA}" emma:medium="tactile" emma:mode="ink">
          <msink:context xmlns:msink="http://schemas.microsoft.com/ink/2010/main" type="writingRegion" rotatedBoundingBox="2390,2544 25110,2101 25355,14663 2636,15107"/>
        </emma:interpretation>
      </emma:emma>
    </inkml:annotationXML>
    <inkml:traceGroup>
      <inkml:annotationXML>
        <emma:emma xmlns:emma="http://www.w3.org/2003/04/emma" version="1.0">
          <emma:interpretation id="{5048A3F1-C855-45A4-B607-12B7909D1456}" emma:medium="tactile" emma:mode="ink">
            <msink:context xmlns:msink="http://schemas.microsoft.com/ink/2010/main" type="paragraph" rotatedBoundingBox="3632,2765 23982,1718 24059,3213 3709,42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231326-1A1E-4DB0-80EC-CBF416FAC582}" emma:medium="tactile" emma:mode="ink">
              <msink:context xmlns:msink="http://schemas.microsoft.com/ink/2010/main" type="inkBullet" rotatedBoundingBox="3632,2765 4493,2721 4563,4078 3702,4123"/>
            </emma:interpretation>
            <emma:one-of disjunction-type="recognition" id="oneOf0">
              <emma:interpretation id="interp0" emma:lang="ko-KR" emma:confidence="0">
                <emma:literal>A</emma:literal>
              </emma:interpretation>
              <emma:interpretation id="interp1" emma:lang="ko-KR" emma:confidence="0">
                <emma:literal>月</emma:literal>
              </emma:interpretation>
              <emma:interpretation id="interp2" emma:lang="ko-KR" emma:confidence="0">
                <emma:literal>丹</emma:literal>
              </emma:interpretation>
              <emma:interpretation id="interp3" emma:lang="ko-KR" emma:confidence="0">
                <emma:literal>여</emma:literal>
              </emma:interpretation>
              <emma:interpretation id="interp4" emma:lang="ko-KR" emma:confidence="0">
                <emma:literal>성</emma:literal>
              </emma:interpretation>
            </emma:one-of>
          </emma:emma>
        </inkml:annotationXML>
        <inkml:trace contextRef="#ctx0" brushRef="#br0">326 306 44,'1'-24'57,"6"-2"1,-7 5-2,3 0-2,33 5-42,-35 3-3,0 2 2,-1 11-3,0-11-1,0 11 1,0 0-2,-9 10 2,0 8 1,-4 13 1,0 9 2,-7 21-3,2 19 5,-13 8 0,5 9 0,-7 11 0,3 0-2,-2-3-2,0-4-2,6-15 0,1-16-3,6-10 1,4-15-2,5-14 2,2-10 1,2-8 0,6-13-3,0 0-4,0 0 0,0-16 0,6-7 0,2-6 0,2-10 0,4-9 0,1-9 0,3-5 0,1-7 0,2-5 0,4-3-4,-1-9-1,1 5 2,1-2 0,2 6 2,1-1 1,0 6-1,0 4 1,-2 8 0,2 3-1,0 13 0,-3 4 0,1 5-1,-7 9-1,-1 6-1,-5 10 1,1 5 0,-1 7 0,-1 11 0,-1 8 1,2 12 1,1 10 2,0 9 2,4 10-1,2 9 1,-2 6 0,3 4 1,-4 4 0,2-3 0,2 8-6,-4-7 1,-3-3 0,-3-9-1,-1-3 1</inkml:trace>
        <inkml:trace contextRef="#ctx0" brushRef="#br0" timeOffset="530.4009">265 842 33,'-23'9'58,"2"-3"1,7 4-3,5-5 0,9-5-38,0 0-8,5 10-2,10-7 2,9-3 3,2 0 0,14-4 0,3-4 1,5-2 1,6-4-2,-2 4-2,3-5-4,-3 2-2,-2 4-3,-10-2 0,-4 4-1,-3 4-4,-11 3-5,-1 0-14,-9 4-44,-5 5-2,-4 1-5,-5-2-4,-5 8 2</inkml:trace>
        <inkml:trace contextRef="#ctx0" brushRef="#br0" timeOffset="78.0001">812 1014 484,'7'62'-2,"1"-9"-1,1-3 0,-5-16 6,-1 4-1,1-10 5,0-1 1,-1-4-2,1-8 0</inkml:trace>
      </inkml:traceGroup>
      <inkml:traceGroup>
        <inkml:annotationXML>
          <emma:emma xmlns:emma="http://www.w3.org/2003/04/emma" version="1.0">
            <emma:interpretation id="{E1A4A306-BD84-4E56-9EC9-F4C6D8DEB827}" emma:medium="tactile" emma:mode="ink">
              <msink:context xmlns:msink="http://schemas.microsoft.com/ink/2010/main" type="line" rotatedBoundingBox="4940,2751 23985,1771 24059,3213 5015,4194"/>
            </emma:interpretation>
          </emma:emma>
        </inkml:annotationXML>
        <inkml:traceGroup>
          <inkml:annotationXML>
            <emma:emma xmlns:emma="http://www.w3.org/2003/04/emma" version="1.0">
              <emma:interpretation id="{80E34143-D085-44ED-BBC2-03AB5E021C5A}" emma:medium="tactile" emma:mode="ink">
                <msink:context xmlns:msink="http://schemas.microsoft.com/ink/2010/main" type="inkWord" rotatedBoundingBox="4968,3282 5589,3250 5636,4161 5014,4194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X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Ⅹ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622.4029">1339 705 12,'-7'-13'61,"7"13"-3,-9-9-2,9 9-3,0 16-23,2-7-10,9 7-1,4 6-3,6 9-4,5 7 4,3 3 5,9 8 1,-5-2-5,12 5-4,-3-2-3,4-3-2,1-2 0,-6-6-2,-1-4-2,-8-10-1,2 0 1,-10-10 0,-8-1 0,-4-6-4,-12-8-11,10 0-60,-10 0-3,0-10-3,-3-8-5,-4-4-5</inkml:trace>
          <inkml:trace contextRef="#ctx0" brushRef="#br0" timeOffset="1341.6022">1851 533 29,'13'-10'47,"-1"3"7,-12 7 6,14 0-25,-14 0-4,0 0-3,0 0-2,0 0-1,-3 8-2,-9 7-2,-6 12-3,-6 11-3,-6 14-2,-10 14 0,-10 10 1,-5 7-1,-3 3-3,6 1-2,1-7-3,6-5-2,3-14-1,9-12-1,10-9 0,8-9 0,4-9 1,2-5 0,5-6-1,4-11-4,0 0-9,0 0-15,0 19-20,0-42-30,6-10-3,-1-15-4,3-5-6,-3-9 9</inkml:trace>
        </inkml:traceGroup>
        <inkml:traceGroup>
          <inkml:annotationXML>
            <emma:emma xmlns:emma="http://www.w3.org/2003/04/emma" version="1.0">
              <emma:interpretation id="{32466838-CEE2-4F36-B9C1-435EDB304805}" emma:medium="tactile" emma:mode="ink">
                <msink:context xmlns:msink="http://schemas.microsoft.com/ink/2010/main" type="inkWord" rotatedBoundingBox="6135,3496 6989,3452 7006,3777 6152,3821"/>
              </emma:interpretation>
              <emma:one-of disjunction-type="recognition" id="oneOf2">
                <emma:interpretation id="interp10" emma:lang="ko-KR" emma:confidence="0">
                  <emma:literal>t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」</emma:literal>
                </emma:interpretation>
                <emma:interpretation id="interp13" emma:lang="ko-KR" emma:confidence="0">
                  <emma:literal>으</emma:literal>
                </emma:interpretation>
                <emma:interpretation id="interp14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2496.0043">2531 1013 58,'-38'28'88,"14"-6"-6,10-8-4,11-5-3,9-9-1,14-5-44,11-3-26,9-2-2,9 2 3,12-2 0,-1-1 1,2 1-2,-5 1-4,-3-1 0,-1 2 0,-7 3 0,-5 1 0,-6 2 0,-5 1 0,-2 0 0,-5 0 0,2-2-43,1-1-35,-3-10-4,5-3-3,-6-17-5,4 2 0</inkml:trace>
          <inkml:trace contextRef="#ctx0" brushRef="#br0" timeOffset="2230.8039">2499 769 14,'0'0'70,"-15"7"4,15-7-4,-14 4-5,14-4-1,0 0-42,0 0-3,8-2-5,6 2-4,3-1 1,9-3 0,3 1 0,7 1 0,4 0-2,1-1-3,-1-1-2,4 1-1,-4 1 0,-2 1-1,-3-2 1,-5 2-1,-1-5 0,-4 3-2,-7-1-5,-4 1-11,-5 2-16,-9 1-42,0 0-3,0 0-5,-7 13-4,-10-5-1</inkml:trace>
        </inkml:traceGroup>
        <inkml:traceGroup>
          <inkml:annotationXML>
            <emma:emma xmlns:emma="http://www.w3.org/2003/04/emma" version="1.0">
              <emma:interpretation id="{8EEA9523-7D89-46B0-AD09-48CE91EF49D7}" emma:medium="tactile" emma:mode="ink">
                <msink:context xmlns:msink="http://schemas.microsoft.com/ink/2010/main" type="inkWord" rotatedBoundingBox="7156,2845 7779,2812 7834,3889 7211,3921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卜</emma:literal>
                </emma:interpretation>
                <emma:interpretation id="interp17" emma:lang="ko-KR" emma:confidence="0">
                  <emma:literal>6</emma:literal>
                </emma:interpretation>
                <emma:interpretation id="interp18" emma:lang="ko-KR" emma:confidence="0">
                  <emma:literal>h</emma:literal>
                </emma:interpretation>
                <emma:interpretation id="interp1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3088.8054">3618 111 48,'-6'-9'52,"6"9"0,0 0 5,0 0 3,0 13-37,0 12-2,0 8 4,0 12 2,2 13 2,-1 9 1,-1 8-4,3 9-7,-3 2-5,0 6-3,0-4-4,1-3-3,-1-7-1,2-9 0,-2-14-3,0-11 0,4-11 0,-3-11 0,2-8 0,-3-14 0,0 0 0,-1-17 0,1-3 0,0-8 0,0-8 0,5-4 0,2-4 0,5-4 0,6-1 0,3 6 0,5 3-2,4 4-3,6 7-1,3 6 2,1 11 1,4 8 1,-1 8 2,1 12 0,-8 5 0,-3 9 1,-4 7 2,-11 3 1,-6-1 0,-12 6 1,-12-4 0,-19 0-5,-10-5 0,-11-3 0,-12-6 0,-2-3 0,1-6 0,5-1 0,-1-7-63,11-9-16,13-1-3,1-13-4,16-5-7,2-15-2</inkml:trace>
        </inkml:traceGroup>
        <inkml:traceGroup>
          <inkml:annotationXML>
            <emma:emma xmlns:emma="http://www.w3.org/2003/04/emma" version="1.0">
              <emma:interpretation id="{76083BE1-D423-4BA0-8750-59B25882BDFD}" emma:medium="tactile" emma:mode="ink">
                <msink:context xmlns:msink="http://schemas.microsoft.com/ink/2010/main" type="inkWord" rotatedBoundingBox="12684,2353 15125,2227 15189,3458 12747,3584"/>
              </emma:interpretation>
              <emma:one-of disjunction-type="recognition" id="oneOf4">
                <emma:interpretation id="interp20" emma:lang="ko-KR" emma:confidence="0">
                  <emma:literal>私</emma:literal>
                </emma:interpretation>
                <emma:interpretation id="interp21" emma:lang="ko-KR" emma:confidence="0">
                  <emma:literal>品</emma:literal>
                </emma:interpretation>
                <emma:interpretation id="interp22" emma:lang="ko-KR" emma:confidence="0">
                  <emma:literal>웨</emma:literal>
                </emma:interpretation>
                <emma:interpretation id="interp23" emma:lang="ko-KR" emma:confidence="0">
                  <emma:literal>섧</emma:literal>
                </emma:interpretation>
                <emma:interpretation id="interp24" emma:lang="ko-KR" emma:confidence="0">
                  <emma:literal>惢</emma:literal>
                </emma:interpretation>
              </emma:one-of>
            </emma:emma>
          </inkml:annotationXML>
          <inkml:trace contextRef="#ctx0" brushRef="#br0" timeOffset="7800.0137">10942 340 54,'16'-11'64,"-5"4"-2,-2 0 3,-9 7 0,-4 2-37,-10 14-3,-5 4 2,-4 3-7,-4 4 0,-1 4 0,-1 2-3,-2-1-4,5-1-5,0-2-2,7-2-2,1-1-1,3-5-1,2-3-1,2-2-3,3-5-2,4-3-7,4-8-25,-54 5-40,59-6-1,-5-12-6,7-2-3,-5-8 0</inkml:trace>
          <inkml:trace contextRef="#ctx0" brushRef="#br0" timeOffset="8065.2142">10696 374 0,'-15'-7'62,"15"7"-1,-14 0 1,12 7-1,2-7 3,-5 15-26,5 3-24,5 3 3,5 7 3,1-2 1,8 5 0,-3-2-2,4 2-4,1-5-4,6 1-3,-4-2-2,-1-7 0,-2-2-1,0-1-5,-1-3 0,-1-6-6,0 0-27,-3-5-42,-3-4-5,2-5-2,-3-9-6,3-4-5</inkml:trace>
          <inkml:trace contextRef="#ctx0" brushRef="#br0" timeOffset="5491.2096">9329-177 24,'9'-22'40,"-6"-4"6,3 5-21,-4 2 4,1 1 3,-3 3 3,0 0-1,0 5-1,0-1-4,0 11-6,-1-12-8,1 12-2,0 0-1,-4 21-1,-2 10 0,-1 16 1,-5 16 0,-5 11 1,-5 16 3,-3 7 0,-1 0-3,0 0-4,-1-9-3,0-15-4,7-13-2,0-15 0,5-14 0,3-11 0,-2-11 0,3-9 0,1-5 0,1-10 0,3-8 0,2-7 0,3-9 0,1-9 0,2-7 0,8-5 0,0-10 0,9-3-12,2-9-6,1 2 2,0 1 1,0 6 3,-3 6 1,3 8 5,-1 10 3,-3 10 0,-2 12 2,-2 11 0,3 11 3,-4 5 0,8 5 3,-2 10 1,5 16 2,-1 11 2,6 10 0,0 9 2,0 13 0,-1 7-1,-5 5-2,2 1-1,-6-7-5,-2-9-3,-5-7 0,-1-13 0,-3-11 0,2-11 0,-4-9 0,-1-8 0,-5-12 0,0 0 0,7 9 0,-7-9-17,-1-14-60,-1 0-4,-5-7-4,5-4-7,-8-4-2</inkml:trace>
          <inkml:trace contextRef="#ctx0" brushRef="#br0" timeOffset="5694.01">9278 249 36,'-42'3'90,"7"0"-4,7-2-6,6-1-3,14 0-2,5 40-28,14-63-38,12 23-4,15 3-6,7-1-1,12 0-6,-1 0-27,1-2-38,0 0-4,-6-9-3,-2-2-6,-14-4-2</inkml:trace>
          <inkml:trace contextRef="#ctx0" brushRef="#br0" timeOffset="7066.8124">9785 349 29,'0'0'48,"0"0"4,0 0 4,7 19 5,-4 0-39,-1 9-2,2 7 3,-2 4 1,1 5 1,-1-2 0,1 2-7,0-9-5,-3-1-1,1-16 2,1-3 2,-2-7-1,0-8 0,0 0-1,1-14-5,-1-5-9,0-11 0,1-3 0,2-9 0,3-3 0,-1-3 0,8 3 0,-4 1 0,6 3 0,2 12-4,1 5-2,1 13 1,3 4 1,-3 7 2,2 11 0,-3 9 2,-3 5 1,0 2 1,-4 5 1,-1 2-1,0-1 0,-5-3 1,-1-3-1,2-6 0,-3-3 2,-1-2-2,1-7-2,-3-9 0,0 0 0,0 0 0,4-12 0,-2-10 0,2-2 0,1-2 0,5-8 0,1-2 0,5 0 0,2 5 0,3 0 0,2 11 0,1 9 0,-2 7 0,1 8 0,-3 13 0,-2 7 0,-2 7 0,-2 9 0,-3 3 0,-1-2 0,-2 0 0,-4-6 0,0-2 0,2-5 0,-5-7 0,4-7-8,1-5-71,-6-9-2,7-6-4,-6-10-6,8-4-2</inkml:trace>
          <inkml:trace contextRef="#ctx0" brushRef="#br0" timeOffset="8845.2155">11100 376 13,'0'0'46,"0"0"2,0 0-4,0 0 1,0 0-35,0 0-4,0 0 5,8 4 7,-4 8 6,1 5 3,1 3 2,-1 9 0,2-3 1,-1 6-3,-1-2-7,1 2-5,-2-5-6,-1-1-1,0-6-2,-2-6 0,-1-2 0,0-1 1,0-11 0,0 13-1,0-13 1,0 0 0,-10 8-7,10-8 0,-8 1 0,8-1 0,-8-8 0,2-2 0,3-4 0,3-5 0,0-4 0,0-7 0,5-3 0,3-3 0,2 1 0,3-2 0,2 0 0,3 5 0,3 3 0,-2 10 0,3 3-4,2 5 2,-3 9 1,1 2 1,-3 14 1,0 3 1,-1 8 2,1 3-4,-3 3 0,-4 4 0,-2 0 0,-2 3 0,-3-2 0,1-2 0,-3-6 0,-2-4 0,2-3 0,-3-9 0,1 0 0,-1-12 0,0 16-53,0-16-28,7-18-1,0-1-7,-7-15-4,4 6-4</inkml:trace>
        </inkml:traceGroup>
        <inkml:traceGroup>
          <inkml:annotationXML>
            <emma:emma xmlns:emma="http://www.w3.org/2003/04/emma" version="1.0">
              <emma:interpretation id="{53F2D6D6-2AEC-436C-8900-A0F7196507C5}" emma:medium="tactile" emma:mode="ink">
                <msink:context xmlns:msink="http://schemas.microsoft.com/ink/2010/main" type="inkWord" rotatedBoundingBox="17983,2397 18413,2374 18439,2881 18009,2904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서</emma:literal>
                </emma:interpretation>
                <emma:interpretation id="interp27" emma:lang="ko-KR" emma:confidence="0">
                  <emma:literal>ⅱ</emma:literal>
                </emma:interpretation>
                <emma:interpretation id="interp28" emma:lang="ko-KR" emma:confidence="0">
                  <emma:literal>m</emma:literal>
                </emma:interpretation>
                <emma:interpretation id="interp2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36940.8649">14309-283 46,'0'-11'61,"-10"-2"3,9 4 3,-10-1-30,11 10-5,-3-12-7,3 12-6,0 0 1,0 5-1,3 10 0,-2 9-3,5 7-2,-2 12 0,3 6 3,-3 7 0,2-2-4,-4-2-5,1-2-5,-1-9-3,-1-9 0,-1-10 0,0-5 0,0-17 0,0 11 0,0-11 0,0-6 0,0-5 0,0-7 0,0-8 0,0-4 0,0-7 0,-3-4 0,3-4 0,2-1 0,3 3 0,5 2 0,3 5 0,5 1 0,6 8 0,2 1 0,4 8 0,-1 7 0,4 6 0,-1 6 0,-2 13 0,-3 11 0,-4 5 0,-1 10 0,-3 4 0,-5 0 0,-3 3 0,-4-3 0,-2-4 0,-2-5 0,0-8 0,-3 1 0,0-8 0,-1-6 0,-1-2 0,-1-3 0,3-9 0,0 13-62,0-13 3,10-3-27,-4-11-3,6-3-5,-4-14-1</inkml:trace>
        </inkml:traceGroup>
        <inkml:traceGroup>
          <inkml:annotationXML>
            <emma:emma xmlns:emma="http://www.w3.org/2003/04/emma" version="1.0">
              <emma:interpretation id="{2939BD6E-C48F-4F1F-AB4A-8569208E7C59}" emma:medium="tactile" emma:mode="ink">
                <msink:context xmlns:msink="http://schemas.microsoft.com/ink/2010/main" type="inkWord" rotatedBoundingBox="18978,2562 19092,2556 19111,2931 18997,2937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:</emma:literal>
                </emma:interpretation>
                <emma:interpretation id="interp32" emma:lang="ko-KR" emma:confidence="0">
                  <emma:literal>;</emma:literal>
                </emma:interpretation>
                <emma:interpretation id="interp33" emma:lang="ko-KR" emma:confidence="0">
                  <emma:literal>?</emma:literal>
                </emma:interpretation>
                <emma:interpretation id="interp3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37658.4662">15279-163 19,'11'-8'82,"-11"8"4,0 0-3,13-3-3,-13 3-2,0 0-32,0 0-24,0 0-9,0 0-11,0 0-2,0 0 0,8 0 0,-8 0 0,8 8 0,-8-8 0,15 16 0,-5-11 0,1 5-17,-3 3-59,-1-8-3,6-1-1,-13-4-7,13 0-5</inkml:trace>
          <inkml:trace contextRef="#ctx0" brushRef="#br1" timeOffset="37845.6665">15340 55 76,'0'28'82,"-3"-5"-4,3-4-5,3-2-2,4-6 0,4-5-67,-4 3-4,-7-9 0,15 19-17,-10-8-51,-5-24 12,9 14-18,-7-7-1,-10-13 20,10-1-29</inkml:trace>
        </inkml:traceGroup>
        <inkml:traceGroup>
          <inkml:annotationXML>
            <emma:emma xmlns:emma="http://www.w3.org/2003/04/emma" version="1.0">
              <emma:interpretation id="{07CE7FF7-21BA-4753-B461-20B75614D2E1}" emma:medium="tactile" emma:mode="ink">
                <msink:context xmlns:msink="http://schemas.microsoft.com/ink/2010/main" type="inkWord" rotatedBoundingBox="19737,2421 20241,2395 20268,2918 19764,2944"/>
              </emma:interpretation>
              <emma:one-of disjunction-type="recognition" id="oneOf7">
                <emma:interpretation id="interp35" emma:lang="ko-KR" emma:confidence="0">
                  <emma:literal>v</emma:literal>
                </emma:interpretation>
                <emma:interpretation id="interp36" emma:lang="ko-KR" emma:confidence="0">
                  <emma:literal>U</emma:literal>
                </emma:interpretation>
                <emma:interpretation id="interp37" emma:lang="ko-KR" emma:confidence="0">
                  <emma:literal>V</emma:literal>
                </emma:interpretation>
                <emma:interpretation id="interp38" emma:lang="ko-KR" emma:confidence="0">
                  <emma:literal>u</emma:literal>
                </emma:interpretation>
                <emma:interpretation id="interp3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38454.0675">16130-168 4,'-3'-12'78,"3"12"2,-6-12-6,6 12-3,-9-2 0,-2 12-34,4 15-10,-2 5-12,0 7-7,1 4 0,2 5 2,2 1 0,4 2-2,12-11-1,9-8-4,7-7-3,7-9 0,4-7 0,6-9 0,0-16 0,-1-6 0,-4-6 0,-2-12 0,-1-5 0,-6-2 0,-7-3 0,-6-2 0,-4 3 0,-6 1 0,-2 7 0,-6 10 0,0 10 0,-6 5 0,-2 12-37,8 6-17,-18 11-29,14 8-2,-3 0-4,7 5-1</inkml:trace>
        </inkml:traceGroup>
        <inkml:traceGroup>
          <inkml:annotationXML>
            <emma:emma xmlns:emma="http://www.w3.org/2003/04/emma" version="1.0">
              <emma:interpretation id="{BBED9F8E-A545-4239-83B6-C4642A52FAA2}" emma:medium="tactile" emma:mode="ink">
                <msink:context xmlns:msink="http://schemas.microsoft.com/ink/2010/main" type="inkWord" rotatedBoundingBox="20293,2369 21345,2315 21378,2956 20326,3010"/>
              </emma:interpretation>
              <emma:one-of disjunction-type="recognition" id="oneOf8">
                <emma:interpretation id="interp40" emma:lang="ko-KR" emma:confidence="0">
                  <emma:literal>업</emma:literal>
                </emma:interpretation>
                <emma:interpretation id="interp41" emma:lang="ko-KR" emma:confidence="0">
                  <emma:literal>샤</emma:literal>
                </emma:interpretation>
                <emma:interpretation id="interp42" emma:lang="ko-KR" emma:confidence="0">
                  <emma:literal>셋</emma:literal>
                </emma:interpretation>
                <emma:interpretation id="interp43" emma:lang="ko-KR" emma:confidence="0">
                  <emma:literal>쟈</emma:literal>
                </emma:interpretation>
                <emma:interpretation id="interp44" emma:lang="ko-KR" emma:confidence="0">
                  <emma:literal>산</emma:literal>
                </emma:interpretation>
              </emma:one-of>
            </emma:emma>
          </inkml:annotationXML>
          <inkml:trace contextRef="#ctx0" brushRef="#br1" timeOffset="39078.0686">16730-176 24,'0'0'65,"-5"-18"0,5 18-3,0 0 3,0 0-24,0 0-11,-11 19-2,9 8-9,-6 3-4,4 10 3,-7 2-2,3 4-2,-2-3-2,0 1-4,2-12-2,1-5-1,0-6 2,3-4 1,0-8-5,4-9-3,0 0 0,-8-8 0,7-8 0,-1-7 0,2-4 0,0-6 0,0-5 0,0 0 0,6-1 0,-1 7 0,2 2 0,-1 7 0,0 9-7,4 4 2,0 10 1,-1 10 1,5 12 0,5 7 2,1 2 2,3 6 2,2 1 1,1-1 1,2-10 2,3-1-4,-2-10-3,-1-9 0,-2-7 0,-1-5 0,0-10 0,-7-10 0,-2-3 0,-2-12 0,-3-4 0,-5-4 0,-2-7 0,-4 0 0,0 4 0,0 5 0,0 8 0,-2 7-10,-3 11-75,3 8 0,-7 12-3,9 0-4,-11 12-3</inkml:trace>
          <inkml:trace contextRef="#ctx0" brushRef="#br1" timeOffset="39499.2692">17228-370 11,'0'-12'64,"0"-1"-3,0 13-4,0 0-1,11-4 5,-7 15-38,-3 15 0,1 8-1,-2 15 1,0 7 1,0 4 4,0 6-1,0 4-9,0-9-7,0-4-9,0-10-2,0-16 0,0-6 0,0-6 0,1-10 0,-1-9 0,0 0 0,0 0 0,2-7-69,0-12-11,9-4-3,-4-11-8,8-3-7,1-7 8</inkml:trace>
          <inkml:trace contextRef="#ctx0" brushRef="#br1" timeOffset="39764.4698">17560-208 14,'25'-12'74,"-9"9"2,-16 3-2,0 5-2,-26 3 1,-12 1-31,-11 16-26,-2 1-2,-1 7-4,1-2-1,8 2-1,10-8-2,14 9-1,16-10 1,10 1-1,19 0 0,10-4-3,7 4-2,2-4 0,2-3 0,0-2 0,-7-1 0,-4-6 0,-6 0-10,3 0-68,-19-9-2,1 0-3,-8-9-6,8-6-5</inkml:trace>
        </inkml:traceGroup>
        <inkml:traceGroup>
          <inkml:annotationXML>
            <emma:emma xmlns:emma="http://www.w3.org/2003/04/emma" version="1.0">
              <emma:interpretation id="{22DD4442-211A-40D9-9968-F5E95788E6CC}" emma:medium="tactile" emma:mode="ink">
                <msink:context xmlns:msink="http://schemas.microsoft.com/ink/2010/main" type="inkWord" rotatedBoundingBox="21340,2509 22235,2463 22261,2964 21366,3010"/>
              </emma:interpretation>
              <emma:one-of disjunction-type="recognition" id="oneOf9">
                <emma:interpretation id="interp45" emma:lang="ko-KR" emma:confidence="0">
                  <emma:literal>…</emma:literal>
                </emma:interpretation>
                <emma:interpretation id="interp46" emma:lang="ko-KR" emma:confidence="0">
                  <emma:literal>∞</emma:literal>
                </emma:interpretation>
                <emma:interpretation id="interp47" emma:lang="ko-KR" emma:confidence="0">
                  <emma:literal>사</emma:literal>
                </emma:interpretation>
                <emma:interpretation id="interp48" emma:lang="ko-KR" emma:confidence="0">
                  <emma:literal>쟈</emma:literal>
                </emma:interpretation>
                <emma:interpretation id="interp49" emma:lang="ko-KR" emma:confidence="0">
                  <emma:literal>언</emma:literal>
                </emma:interpretation>
              </emma:one-of>
            </emma:emma>
          </inkml:annotationXML>
          <inkml:trace contextRef="#ctx0" brushRef="#br1" timeOffset="40669.2712">17778-117 24,'-10'-13'30,"10"13"-3,-8 3-26,8-3 1,-8-2 2,8 2 3,0 0 5,-10-8 2,10 8 3,-3-10 4,3 10-3,-3-11-3,3 11-3,0 0-1,0 0 4,0 8 1,0 9 6,0 0-1,0 11 3,0 5 3,0 7 2,0 1-3,-1 10-3,-2-6-6,-1-6-5,0-2-1,0-6-1,0-9 3,1-6 1,3-16 0,-12 7-12,12-7-2,-16-13 0,11-10 0,-3-5 0,1-9 0,1-1 0,5-6 0,1-8 0,3 4 0,3 4 0,4 6 0,1 5-6,0 12 1,3 8 2,1 10-1,0 5 1,2 12 1,1 7 0,2 8 2,2 4 1,-1-1 2,4 3 1,2-7 1,2 0 0,0-6 2,-1-8-7,-1-9 0,0-1 0,-5-5 0,-2-9 0,-3-6 0,-5-8 0,-2-4 0,-3-4 0,-3-5 0,-3-1 0,-1 1 0,0 1 0,-1 6 0,-2 1 0,2 8 0,-2 4 0,3 17-34,-1 11-49,1-11-3,0 10-3,2-2-4,7 5-2</inkml:trace>
          <inkml:trace contextRef="#ctx0" brushRef="#br1" timeOffset="40981.272">18427-178 52,'5'9'82,"-10"4"-1,-13 9-3,-6 3-1,0 8-2,0 5-54,1-1 0,8 3-7,9-9-4,8-6-10,17-11 0,6-8 0,9-6 0,1-4 0,2-10 0,-1-6 0,-9-5 0,-6-1 0,-7 4 0,-10-4 0,-4 4 0,-9 2 0,-6-1-31,-3 11-52,-5-1-3,6 7-2,-3-3-4,7 5 0</inkml:trace>
        </inkml:traceGroup>
        <inkml:traceGroup>
          <inkml:annotationXML>
            <emma:emma xmlns:emma="http://www.w3.org/2003/04/emma" version="1.0">
              <emma:interpretation id="{BB756CDC-94F5-4D61-A4E5-285D0425E615}" emma:medium="tactile" emma:mode="ink">
                <msink:context xmlns:msink="http://schemas.microsoft.com/ink/2010/main" type="inkWord" rotatedBoundingBox="22352,2512 22928,2482 22948,2864 22372,2893"/>
              </emma:interpretation>
              <emma:one-of disjunction-type="recognition" id="oneOf10">
                <emma:interpretation id="interp50" emma:lang="ko-KR" emma:confidence="0">
                  <emma:literal>w</emma:literal>
                </emma:interpretation>
                <emma:interpretation id="interp51" emma:lang="ko-KR" emma:confidence="0">
                  <emma:literal>W</emma:literal>
                </emma:interpretation>
                <emma:interpretation id="interp52" emma:lang="ko-KR" emma:confidence="0">
                  <emma:literal>u</emma:literal>
                </emma:interpretation>
                <emma:interpretation id="interp53" emma:lang="ko-KR" emma:confidence="0">
                  <emma:literal>니</emma:literal>
                </emma:interpretation>
                <emma:interpretation id="interp5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41574.0729">18727-150 5,'10'-14'73,"-10"14"1,8-16-4,-8 16-2,0 0 0,-14 7-30,3 15-15,-2 1-7,-1 10-5,3 5 0,0 3 2,7-1-1,4-3-2,6-3-1,11-6-1,5-7-6,3-11-2,2-10 0,2-4 0,0-10 0,-5-7 0,-4-1 0,-3-4 0,-5 5 0,-8 4 0,1 5 0,-5 12 0,0 0 0,0 0 0,0 0 0,0 14 0,8-1 0,10-2 0,1-2 0,7-4 0,6-3 0,1-2 0,4-10 0,-2-1 0,-4-10 0,-2-3 0,-4-7 0,-7 0 0,-7-4 0,-5 2 0,-5 2 0,-2-2 0,-2 9 0,-10 4-7,2 9-75,2 7-2,-1 2-2,10 2-5,0 0-3</inkml:trace>
        </inkml:traceGroup>
        <inkml:traceGroup>
          <inkml:annotationXML>
            <emma:emma xmlns:emma="http://www.w3.org/2003/04/emma" version="1.0">
              <emma:interpretation id="{880E1F5E-D986-4D2B-B4BF-15CFD520068F}" emma:medium="tactile" emma:mode="ink">
                <msink:context xmlns:msink="http://schemas.microsoft.com/ink/2010/main" type="inkWord" rotatedBoundingBox="22968,2485 23485,2458 23506,2854 22989,2881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w</emma:literal>
                </emma:interpretation>
                <emma:interpretation id="interp57" emma:lang="ko-KR" emma:confidence="0">
                  <emma:literal>그</emma:literal>
                </emma:interpretation>
                <emma:interpretation id="interp58" emma:lang="ko-KR" emma:confidence="0">
                  <emma:literal>心</emma:literal>
                </emma:interpretation>
                <emma:interpretation id="interp59" emma:lang="ko-KR" emma:confidence="0">
                  <emma:literal>ㅅ</emma:literal>
                </emma:interpretation>
              </emma:one-of>
            </emma:emma>
          </inkml:annotationXML>
          <inkml:trace contextRef="#ctx0" brushRef="#br1" timeOffset="42198.0741">19434-178 42,'0'0'68,"0"0"2,0 0 1,-8 13-1,-3 4-1,-3 9-48,-2 3-8,-1 11 1,-2-6 0,1 7-1,5-10-3,2-1-1,3-8-3,3-1 1,2-10 1,3-11-2,-2 9-6,2-14 0,3-8 0,3-9 0,1-1 0,1-10-8,6-2-2,-1-4-1,0 1 2,-1 5 2,-2 5 2,-2 6 1,-1 7 3,0 6 3,-7 9-1,0 16 2,3 0 0,-1 8 1,4 0 2,4 3 3,3-1 0,3 4 0,8-9 0,7-5-9,0-2 0,7-8 0,-3-4 0,3-2 0,-4-10 0,-2-6 0,-3-3 0,-7-5 0,-6-5 0,-6-3 0,-6-1 0,-4 0 0,0 1 0,-4 5 0,-6 6 0,3-3 0,1 9 0,0 5 0,6 10 0,-11-2-8,-34 4-76,43 9-2,2-11-2,-1 23-5,1-12 2</inkml:trace>
        </inkml:traceGroup>
        <inkml:traceGroup>
          <inkml:annotationXML>
            <emma:emma xmlns:emma="http://www.w3.org/2003/04/emma" version="1.0">
              <emma:interpretation id="{201163D8-7C74-4E9A-8CFD-B0F4667CE077}" emma:medium="tactile" emma:mode="ink">
                <msink:context xmlns:msink="http://schemas.microsoft.com/ink/2010/main" type="inkWord" rotatedBoundingBox="23654,2532 24023,2513 24043,2892 23674,2911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,</emma:literal>
                </emma:interpretation>
                <emma:interpretation id="interp63" emma:lang="ko-KR" emma:confidence="0">
                  <emma:literal>3</emma:literal>
                </emma:interpretation>
                <emma:interpretation id="interp6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42666.0749">20229-216 42,'-12'0'64,"2"2"3,-5-1 4,0 3 1,23 0-35,-19 0-4,-3 5-4,-2-3-5,3 2-3,0-2-4,3 2-4,2-2-5,8-6-3,-14 15-1,14-15 0,0 14-4,0-14 0,11 16 0,1-8 0,5 0 0,4 4 0,6 0 0,2 4 0,4-2 0,-2 3 0,-8 2 0,2 3 0,-10-1 0,-7-4 0,-8 5 0,-11-2 0,-14-4 0,-8-1 0,-8 0 0,-5-4 0,4-2 0,-1-4 0,7 1 0,3-6 0,14-25-9,2 25-77,5-1-2,12 1-4,-8-13-6,8 13-2</inkml:trace>
        </inkml:traceGroup>
      </inkml:traceGroup>
    </inkml:traceGroup>
    <inkml:traceGroup>
      <inkml:annotationXML>
        <emma:emma xmlns:emma="http://www.w3.org/2003/04/emma" version="1.0">
          <emma:interpretation id="{2D9C416E-DB97-465B-821C-95B140FA9CAC}" emma:medium="tactile" emma:mode="ink">
            <msink:context xmlns:msink="http://schemas.microsoft.com/ink/2010/main" type="paragraph" rotatedBoundingBox="17618,3857 23990,3861 23989,5269 17617,526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2A5CF17-34A3-4FEC-A1EE-B3659895AA68}" emma:medium="tactile" emma:mode="ink">
              <msink:context xmlns:msink="http://schemas.microsoft.com/ink/2010/main" type="inkBullet" rotatedBoundingBox="17618,3929 19029,3930 19028,4459 17617,4458"/>
            </emma:interpretation>
            <emma:one-of disjunction-type="recognition" id="oneOf13">
              <emma:interpretation id="interp65" emma:lang="ko-KR" emma:confidence="0">
                <emma:literal>깨</emma:literal>
              </emma:interpretation>
              <emma:interpretation id="interp66" emma:lang="ko-KR" emma:confidence="0">
                <emma:literal>뻐</emma:literal>
              </emma:interpretation>
              <emma:interpretation id="interp67" emma:lang="ko-KR" emma:confidence="0">
                <emma:literal>에</emma:literal>
              </emma:interpretation>
              <emma:interpretation id="interp68" emma:lang="ko-KR" emma:confidence="0">
                <emma:literal>매</emma:literal>
              </emma:interpretation>
              <emma:interpretation id="interp69" emma:lang="ko-KR" emma:confidence="0">
                <emma:literal>세</emma:literal>
              </emma:interpretation>
            </emma:one-of>
          </emma:emma>
        </inkml:annotationXML>
        <inkml:trace contextRef="#ctx0" brushRef="#br1" timeOffset="45224.4793">13933 1195 36,'0'0'59,"-7"6"0,7-6-6,0 0-1,0 0-31,-1 11-3,1 0-1,5 9 2,-1 5 3,-1 8 5,1 5 1,-2 9 0,-1 3-4,-1-1-7,0 1-5,-3-7-4,3-4-2,-3-7-1,1-7-5,0-8 0,1-5 0,1-3 0,0-9 0,0 0 0,-10-11 0,7-6 0,2-7 0,0-4 0,1-9 0,2-5 0,10 1 0,-1-6 0,4 5 0,4 0 0,4 6 0,5 5 0,1 8 0,-2 7 0,2 10 0,-1 6 0,-3 12 0,-3 9 0,-4 9 0,-4 8 0,-6 2 0,1 1 0,-6-2 0,-3-3 0,0-5 0,0-4 0,0-9 0,0-5 0,0-13 0,0 0 0,0 0 0,0-9 0,7-11 0,4-6 0,4-3 0,5-8 0,4 1 0,4-1 0,4 4 0,2 4 0,1 7 0,-1 10 0,-2 9 0,1 5 0,-8 11 0,-1 10 0,-6 9 0,-4 6 0,-3 5 0,-4-1 0,-2 3 0,-2-6 0,0-2 0,-3-6 0,3-8 0,-2-10 0,1-1 0,-2-12 0,0 0-34,0 0-28,4-14-24,1-2-4,-5-6-6,10 3-3</inkml:trace>
        <inkml:trace contextRef="#ctx0" brushRef="#br1" timeOffset="45676.8802">15195 1305 70,'0'0'95,"0"0"-6,11 9-6,-11-9-3,0 0-3,0 0-60,9 3-17,-9-3 0,0 0 0,12 12 0,-12-12 0,15 15 0,-4-5 0,0-3-3,3 3-74,1 0-2,-4-3-2,1-2-6,-12-5-8,13 5 6</inkml:trace>
        <inkml:trace contextRef="#ctx0" brushRef="#br1" timeOffset="45848.4805">15241 1551 1,'-2'24'87,"0"-3"1,2 1-7,5-8-3,3 0-1,-1-3-1,1 4-70,1-3-9,-2-1-1,-2 2-29,-5-13-41,18 16 0,-18-16-5,15-4-8,-9-8-3</inkml:trace>
      </inkml:traceGroup>
      <inkml:traceGroup>
        <inkml:annotationXML>
          <emma:emma xmlns:emma="http://www.w3.org/2003/04/emma" version="1.0">
            <emma:interpretation id="{257E9566-EB32-4BBA-A0DA-40A1E98B709A}" emma:medium="tactile" emma:mode="ink">
              <msink:context xmlns:msink="http://schemas.microsoft.com/ink/2010/main" type="line" rotatedBoundingBox="19653,3858 23990,3861 23989,5269 19652,5266"/>
            </emma:interpretation>
          </emma:emma>
        </inkml:annotationXML>
        <inkml:traceGroup>
          <inkml:annotationXML>
            <emma:emma xmlns:emma="http://www.w3.org/2003/04/emma" version="1.0">
              <emma:interpretation id="{CEFA8781-7B8E-4CE6-B187-CC765B854E92}" emma:medium="tactile" emma:mode="ink">
                <msink:context xmlns:msink="http://schemas.microsoft.com/ink/2010/main" type="inkWord" rotatedBoundingBox="19653,3932 20261,3933 20260,4540 19652,4539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오</emma:literal>
                </emma:interpretation>
                <emma:interpretation id="interp72" emma:lang="ko-KR" emma:confidence="0">
                  <emma:literal>으</emma:literal>
                </emma:interpretation>
                <emma:interpretation id="interp73" emma:lang="ko-KR" emma:confidence="0">
                  <emma:literal>요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6519.2815">16077 1494 26,'-4'8'84,"-4"-2"-1,8-6-5,-15 7-3,15-7-2,-11 6-45,11-6-20,-2 8-2,2-8-4,4 13 1,7-11 1,7 2 2,8-4 0,6-2 2,3-9 0,3-5-1,2-7-1,-5-5-6,-2-2 0,-8-6 0,-8 0 0,-6-1 0,-6 0 0,-5 5 0,-13 4 0,-5 5 0,-8 12-2,-7 11 0,-6 7 3,-6 17 2,-3 12-3,1 10 0,1 8 0,6 6 0,9 2 0,11 1 0,12-4 0,8-6 0,18-9 0,12-7 0,12-6 0,7-11 0,13-9 0,0-11 0,7-13-16,-3-2-45,-5-6-25,-2-6 0,-12-8-9,-4 3-2</inkml:trace>
        </inkml:traceGroup>
        <inkml:traceGroup>
          <inkml:annotationXML>
            <emma:emma xmlns:emma="http://www.w3.org/2003/04/emma" version="1.0">
              <emma:interpretation id="{04C632A5-48BF-440F-AE01-30602C4C37BE}" emma:medium="tactile" emma:mode="ink">
                <msink:context xmlns:msink="http://schemas.microsoft.com/ink/2010/main" type="inkWord" rotatedBoundingBox="20280,3977 21547,3978 21546,5267 20279,5266"/>
              </emma:interpretation>
              <emma:one-of disjunction-type="recognition" id="oneOf15">
                <emma:interpretation id="interp75" emma:lang="ko-KR" emma:confidence="0">
                  <emma:literal>해</emma:literal>
                </emma:interpretation>
                <emma:interpretation id="interp76" emma:lang="ko-KR" emma:confidence="0">
                  <emma:literal>하</emma:literal>
                </emma:interpretation>
                <emma:interpretation id="interp77" emma:lang="ko-KR" emma:confidence="0">
                  <emma:literal>화</emma:literal>
                </emma:interpretation>
                <emma:interpretation id="interp78" emma:lang="ko-KR" emma:confidence="0">
                  <emma:literal>와</emma:literal>
                </emma:interpretation>
                <emma:interpretation id="interp79" emma:lang="ko-KR" emma:confidence="0">
                  <emma:literal>웬</emma:literal>
                </emma:interpretation>
              </emma:one-of>
            </emma:emma>
          </inkml:annotationXML>
          <inkml:trace contextRef="#ctx0" brushRef="#br1" timeOffset="47814.084">16765 1509 14,'-17'-4'66,"17"4"1,-13-2-3,13 2-2,-11-1-26,11 1-9,0 0-1,0 0-4,5-1-5,-5 1-1,12-7-1,-12 7 1,17-12-1,-7 3-7,-1-2-3,1-5-2,2-1-1,-2-1 0,0-3 0,-2 1 0,-3-5 0,0 2 0,-4 2-2,-1 3 1,-4 2-1,-6 4-1,-5 4-1,-3 4 1,-7 4 1,-2 6 0,-5 7 1,0 2 0,3 7 0,2 3 1,6 1 0,9 5 0,6-2 0,8-1-1,10-1 1,7 0 0,6-5 0,5-1 0,1-4-1,2 2-1,-6 2 0,-3 11 2,-6 8-2,-7 15 0,-9 12 0,-3 12 0,-9 9 0,-3 7 0,-1 1 0,3 0 0,1-13 0,10-6 0,6-19 0,16-16 0,5-18 0,15-16 0,5-11 0,-2-21 0,3-8 0,-4-19 0,-2 1 0,-15-3 0,-9-4 0,-14-3 0,-11 4 0,-15 4 0,-9 3 0,-8 4 0,-4 6 0,-2 2 0,1 6 0,1 6 0,9 1 0,5 6 0,7 2 0,2 3 0,7 1 0,4 1 0,7 2 0,2 0 0,6-1 0,5-1 0,6 0 0,8-2 0,4 0 0,7-1 0,6 0 0,2-3 0,2 2 0,2-1 0,-1-4 0,-6 2 0,-4 0 0,-6 3 0,-8 0 0,-3 2 0,-5 2 0,-7 1 0,-8 10 0,8-10 0,-8 10 0,0 9 0,-3 7 0,-2 6 0,4 10 0,1 6 0,2 2 0,4 0 0,3-4 0,7-2 0,2-11 0,5-3 0,0-14 0,4-6 0,-4-12 0,2-7 0,-2-8 0,3-8 0,-4-5 0,-2 0 0,-2-3 0,-6 2 0,0 10 0,-3 5 0,-4 5 0,-5 11 0,0 10 0,0 0 0,-8 13 0,4 9 0,2 2 0,2 3 0,0 3 0,9 1 0,9 0 0,2-2 0,5-5 0,1-3 0,3-4 0,3 1 0,-6-9-59,4-5-24,-6-7-4,-6-9-3,2-1-8,-4-7 4</inkml:trace>
        </inkml:traceGroup>
        <inkml:traceGroup>
          <inkml:annotationXML>
            <emma:emma xmlns:emma="http://www.w3.org/2003/04/emma" version="1.0">
              <emma:interpretation id="{273FF1B1-0A98-466F-8981-F62DD40827D7}" emma:medium="tactile" emma:mode="ink">
                <msink:context xmlns:msink="http://schemas.microsoft.com/ink/2010/main" type="inkWord" rotatedBoundingBox="21530,3859 22549,3860 22548,4495 21529,4494"/>
              </emma:interpretation>
              <emma:one-of disjunction-type="recognition" id="oneOf16">
                <emma:interpretation id="interp80" emma:lang="ko-KR" emma:confidence="0">
                  <emma:literal>영</emma:literal>
                </emma:interpretation>
                <emma:interpretation id="interp81" emma:lang="ko-KR" emma:confidence="0">
                  <emma:literal>안</emma:literal>
                </emma:interpretation>
                <emma:interpretation id="interp82" emma:lang="ko-KR" emma:confidence="0">
                  <emma:literal>당</emma:literal>
                </emma:interpretation>
                <emma:interpretation id="interp83" emma:lang="ko-KR" emma:confidence="0">
                  <emma:literal>“</emma:literal>
                </emma:interpretation>
                <emma:interpretation id="interp84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48438.085">18092 1535 45,'15'-9'71,"-3"1"0,-12 8-1,12-13-1,-15-11-22,-6 24-23,-8 0 1,-10 2-4,-3 10-1,-7 5-2,-3 7-1,-1 3-4,9 5-13,2 3 0,9-2 0,10-2 0,8-4 0,6-6 0,12-11 0,7-2 0,0-8 0,2-10 0,0-7 0,1-1 0,-3-4 0,-1 1 0,-6 3 0,-5 5 0,-2 4 0,-1 6 0,-7 3 0,12 4 0,-3 6 0,3 1 0,2 3 0,5-3 0,3-1 0,1-5 0,5-5 0,1-6 0,3-7 0,-2-8 0,0-5 0,1-10 0,-5-5 0,-1-5 0,-7-6 0,-2-3 0,-5 0 0,-1 4 0,-6-1 0,-4 10 0,0 9 0,0 7 0,-2 12 0,2 14 0,-9 4 0,5 14 0,-2 16 0,5 8 0,-2 11 0,3 7 0,0 3 0,0 1 0,10-1 0,1-7 0,3-3 0,2-12 0,2-9 0,0-13 0,5-7-43,-2-10-16,-6-10-26,0-8-4,-6-9-5,-3-4-5</inkml:trace>
          <inkml:trace contextRef="#ctx0" brushRef="#br1" timeOffset="48812.4857">18296 1463 26,'-25'5'68,"4"-1"-1,9 1-3,12-5 3,0 0 1,8 2-45,12-2-10,7 0 1,8 0 3,3 0 0,8-2 0,2-2-5,3 3-3,-6-2-3,2 0-3,-4 1-1,-7 1-1,-3 0-1,-11-1-1,-4 2-2,-3 0 0,-3 3 1,-12-3 0,10 18 2,-9-5 3,-1 5 1,0 3 2,-1 2 2,-3 1-1,0 1-7,2-2 0,2-2 0,0 0 0,4-3 0,2-5 0,0-6 0,3 4 0,-9-11-6,13-2-51,-4-14-1,-5-8-3,5-5-26,-7-11-6,3-2-1</inkml:trace>
          <inkml:trace contextRef="#ctx0" brushRef="#br1" timeOffset="48937.286">18793 1351 4,'-16'-15'90,"-2"4"0,4 6-8,2 0-11,3 4-17,9 1-53,-8 0-74,8 0-5,0 0-9,-4 11-4</inkml:trace>
        </inkml:traceGroup>
        <inkml:traceGroup>
          <inkml:annotationXML>
            <emma:emma xmlns:emma="http://www.w3.org/2003/04/emma" version="1.0">
              <emma:interpretation id="{F27FDBFD-1E96-4D0E-B729-23C8E687F3D8}" emma:medium="tactile" emma:mode="ink">
                <msink:context xmlns:msink="http://schemas.microsoft.com/ink/2010/main" type="inkWord" rotatedBoundingBox="22668,4080 23499,4081 23498,4485 22667,4484"/>
              </emma:interpretation>
              <emma:one-of disjunction-type="recognition" id="oneOf17">
                <emma:interpretation id="interp85" emma:lang="ko-KR" emma:confidence="0">
                  <emma:literal>때</emma:literal>
                </emma:interpretation>
                <emma:interpretation id="interp86" emma:lang="ko-KR" emma:confidence="0">
                  <emma:literal>예</emma:literal>
                </emma:interpretation>
                <emma:interpretation id="interp87" emma:lang="ko-KR" emma:confidence="0">
                  <emma:literal>애</emma:literal>
                </emma:interpretation>
                <emma:interpretation id="interp88" emma:lang="ko-KR" emma:confidence="0">
                  <emma:literal>에</emma:literal>
                </emma:interpretation>
                <emma:interpretation id="interp89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49888.8876">19081 1470 8,'10'-6'61,"4"-2"7,-14 8 5,16-14-1,-7 7-35,-9 7-4,0-10-2,-6 10-7,-4 4-3,-10 8-3,1 5-5,-6 8-4,-3 4-1,5 6 1,5 2 0,8 2-2,7-6 0,6-1-4,15-5-3,7-10 0,8-4 0,0-8 0,-4-8 0,1-9 0,-4-8 0,-8-4 0,-5-10 0,-8 1 0,-5-3 0,-2-3 0,-1 2 0,-1 2 0,2 1 0,2 5 0,7 3 0,7 8 0,4 2 0,5 10 0,5 4 0,-5 6-2,3 12 2,-2 4-1,-5 9 2,-2 5 1,-8 2-2,-3 4 0,-5-3 0,-1 1 0,0-5 0,-5-4 0,-2-6 0,3-7 0,4-16 0,-6 11 0,6-11 0,0-11 0,2-9 0,6-5 0,4-4 0,3-7 0,5 1 0,2-3 0,3 1 0,1-1 0,1 9 0,-1 3 0,-1 6 0,-4 7 0,0 8 0,-3 5 0,-1 7 0,-1 7 0,-1 3 0,-3 7 0,2 2 0,1 2 0,-2 4 0,-2-7 0,0 4 0,-3-7 0,-3-3 0,1-3 0,-3-3 0,-1-3 0,-2-10-18,0-5-40,0 5-26,-1-9 23,2-3-2,-41-5-29,73 2-1</inkml:trace>
        </inkml:traceGroup>
        <inkml:traceGroup>
          <inkml:annotationXML>
            <emma:emma xmlns:emma="http://www.w3.org/2003/04/emma" version="1.0">
              <emma:interpretation id="{CD10A289-2FC9-4BB6-803A-DDE8F1FDDC0E}" emma:medium="tactile" emma:mode="ink">
                <msink:context xmlns:msink="http://schemas.microsoft.com/ink/2010/main" type="inkWord" rotatedBoundingBox="23695,4030 23990,4031 23989,4495 23694,4494"/>
              </emma:interpretation>
              <emma:one-of disjunction-type="recognition" id="oneOf18">
                <emma:interpretation id="interp90" emma:lang="ko-KR" emma:confidence="0">
                  <emma:literal>s</emma:literal>
                </emma:interpretation>
                <emma:interpretation id="interp91" emma:lang="ko-KR" emma:confidence="0">
                  <emma:literal>S</emma:literal>
                </emma:interpretation>
                <emma:interpretation id="interp92" emma:lang="ko-KR" emma:confidence="0">
                  <emma:literal>’</emma:literal>
                </emma:interpretation>
                <emma:interpretation id="interp93" emma:lang="ko-KR" emma:confidence="0">
                  <emma:literal>'</emma:literal>
                </emma:interpretation>
                <emma:interpretation id="interp9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50372.4885">20267 1360 30,'0'0'61,"11"-14"3,-11 14-4,-6-14 0,-5 6-23,-4-1-20,5 3-2,-8 2 1,2 0 1,-5 0 2,2 3 0,-2 1 0,3 0-3,3 3-3,0 3-4,3-2-2,-1 4-1,8 1-1,2 2-2,3 3 0,7 2 0,7 2-1,5 2 1,4 4 0,8 2 1,-3 3-4,3 0 0,-2 1 0,-4-2 0,-10 1 0,-7-2 0,-8-4 0,-3 1 0,-13-5 0,-6-4 0,-5-2 0,-3-4 0,0 2 0,-3-6 0,7 4 0,2-4-38,-2-5-23,5 0-26,7-12-4,-2-7-6,9-8-2</inkml:trace>
        </inkml:traceGroup>
      </inkml:traceGroup>
    </inkml:traceGroup>
    <inkml:traceGroup>
      <inkml:annotationXML>
        <emma:emma xmlns:emma="http://www.w3.org/2003/04/emma" version="1.0">
          <emma:interpretation id="{6BDB9E45-1146-42DC-A811-5D4CD802E532}" emma:medium="tactile" emma:mode="ink">
            <msink:context xmlns:msink="http://schemas.microsoft.com/ink/2010/main" type="paragraph" rotatedBoundingBox="2481,6277 24912,6393 24897,9367 2466,92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CCAE4B-170E-4A42-BD6F-190C1F7476E4}" emma:medium="tactile" emma:mode="ink">
              <msink:context xmlns:msink="http://schemas.microsoft.com/ink/2010/main" type="line" rotatedBoundingBox="2481,6277 24912,6393 24902,8354 2471,8238"/>
            </emma:interpretation>
          </emma:emma>
        </inkml:annotationXML>
        <inkml:traceGroup>
          <inkml:annotationXML>
            <emma:emma xmlns:emma="http://www.w3.org/2003/04/emma" version="1.0">
              <emma:interpretation id="{C7E1E6E1-5D78-4C32-9172-A735827CD6C8}" emma:medium="tactile" emma:mode="ink">
                <msink:context xmlns:msink="http://schemas.microsoft.com/ink/2010/main" type="inkWord" rotatedBoundingBox="2480,6575 3421,6580 3417,7329 2476,7324">
                  <msink:destinationLink direction="with" ref="{ACA7F866-415A-4925-92C0-A4D7030ACB37}"/>
                </msink:context>
              </emma:interpretation>
              <emma:one-of disjunction-type="recognition" id="oneOf19">
                <emma:interpretation id="interp95" emma:lang="ko-KR" emma:confidence="0">
                  <emma:literal>n</emma:literal>
                </emma:interpretation>
                <emma:interpretation id="interp96" emma:lang="ko-KR" emma:confidence="0">
                  <emma:literal>m</emma:literal>
                </emma:interpretation>
                <emma:interpretation id="interp97" emma:lang="ko-KR" emma:confidence="0">
                  <emma:literal>기</emma:literal>
                </emma:interpretation>
                <emma:interpretation id="interp98" emma:lang="ko-KR" emma:confidence="0">
                  <emma:literal>꺼</emma:literal>
                </emma:interpretation>
                <emma:interpretation id="interp99" emma:lang="ko-KR" emma:confidence="0">
                  <emma:literal>ㄲ</emma:literal>
                </emma:interpretation>
              </emma:one-of>
            </emma:emma>
          </inkml:annotationXML>
          <inkml:trace contextRef="#ctx0" brushRef="#br1" timeOffset="55395.6972">-1112 4274 42,'-18'10'71,"-1"0"0,4-6 0,4 0 0,0-2-35,11-2-1,-11 1-6,11-1-6,-10 0-3,10 0-1,0 0-2,-11-10-11,11 10-6,-4-20 0,4 7 0,2-9 0,6-3 0,3-6 0,5-5 0,4 0 0,4-3 0,5 0 0,3 3 0,-3 5 0,4 9 0,0 5 0,-1 9 0,-3 8 0,-2 9 0,1 16 0,-6 16 0,0 8 0,-4 8 0,-4 9 0,-3 4 0,-4 1 0,-2-4 0,-1-6 0,-1-13 0,0-6 0,-3-11 0,1-8 0,-1-12 0,0-11 0,0 0 0,0 0 0,0 0 0,-3-10 0,2-12 0,-2-9 0,2-3 0,0-12 0,1-7 0,5-11 0,7-1 0,2-1 0,4 3 0,6-1 0,2 6 0,1 6 0,1 11 0,-1 7 0,2 10 0,0 7 0,0 13 0,0 6 0,-1 15 0,-1 13 0,-2 17 0,-3 9 0,-4 13 0,-3 5 0,-2 1 0,-4 0 0,-2-3 0,-3-11 0,0-8 0,1-12 0,-3-15 0,2-4 0,-1-8 0,-3-14 0,3 12 0,-3-12-33,0 0-29,-6-17-1,-2-2-1,-17-40-29,6 1-6,-2-13 3</inkml:trace>
        </inkml:traceGroup>
        <inkml:traceGroup>
          <inkml:annotationXML>
            <emma:emma xmlns:emma="http://www.w3.org/2003/04/emma" version="1.0">
              <emma:interpretation id="{ECDA24B8-DE2A-49E7-992B-6FA11466920B}" emma:medium="tactile" emma:mode="ink">
                <msink:context xmlns:msink="http://schemas.microsoft.com/ink/2010/main" type="inkWord" rotatedBoundingBox="4174,6286 4960,6290 4955,7082 4170,7077">
                  <msink:destinationLink direction="with" ref="{ACA7F866-415A-4925-92C0-A4D7030ACB37}"/>
                </msink:context>
              </emma:interpretation>
              <emma:one-of disjunction-type="recognition" id="oneOf20">
                <emma:interpretation id="interp100" emma:lang="ko-KR" emma:confidence="0">
                  <emma:literal>&lt;</emma:literal>
                </emma:interpretation>
                <emma:interpretation id="interp101" emma:lang="ko-KR" emma:confidence="0">
                  <emma:literal>‘</emma:literal>
                </emma:interpretation>
                <emma:interpretation id="interp102" emma:lang="ko-KR" emma:confidence="0">
                  <emma:literal>〈</emma:literal>
                </emma:interpretation>
                <emma:interpretation id="interp103" emma:lang="ko-KR" emma:confidence="0">
                  <emma:literal>『</emma:literal>
                </emma:interpretation>
                <emma:interpretation id="interp10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59560.9046">884 3629 32,'9'-11'57,"-9"11"8,5-13 2,26 6-26,-31 7-2,10-14-4,-10 14-2,11-12-4,-11 12-6,11-10-5,-11 10-4,7-9-5,-7 9-2,0 0-1,0 0-3,0 0 0,0 0-1,0 0-1,0 0 1,0 0-1,0 0 0,0 0 0,0 0 0,0 0-1,0 0 0,0 0 1,0 0-1,0 0 1,0 0-1,0 0 1,0 0 0,0 0 0,0 0 0,0 0-1,0 0 2,0 0-2,0 0 1,0 0-1,0 0 0,0 0-1,0 0 1,0 0-1,-6 4 0,6-4 1,0 0-1,0 0 1,0 0 0,0 0 0,0 0-1,0 0 2,0 0-1,0 0 0,0 0 0,0 0 0,0 0 0,0 0 0,0 0 0,0 0 0,0 0 1,0 0 0,0 0 1,0 0 0,0 0 0,0 0 0,0 0 0,0 0 0,0 0 0,0 0-2,0 0 0,0 0 0,0 0 0,0 0 0,0 0 0,0 0 0,0 0 0,0 0 0,0 0 0,0 0 0,0 0 0,0 0 0,0 0 0,0 0 0,0 0 0,0 0 0,0 0 0,0 0 0,0 0 0,0 0 0,0 0 0,0 0 0,0 0 0,0 0 0,0 0 0,0 0 0,0 0 0,0 0 0,0 0 0,0 0 0,0 0 0,0 0 0,0 0 0,0 0 0,0 0 0,0 0 0,0 0 0,0 0 0,0 0 0,0 0 0,-12 15 0,2 4 0,-6 1 0,-8 9 0,-6 5 0,-6 9 0,-5 3 0,-5 3 0,0-1 0,1-6 0,3 1 0,5-6 0,6-7 0,5-5 0,8-5 0,4-4 0,5-4 0,5-3 0,4-9 0,-3 14 0,3-14 0,0 8 0,0-8 0,7 8 0,1 0 0,3-1 0,3 1 0,5 1 0,9 0 0,9 1 0,4-1 0,9 7 0,4-3 0,3-2 0,-1 1 0,0 1 0,-2-2 0,-7 0 0,-5-1 0,-3 0 0,-6-3 0,-4 2 0,-6-1 0,-2-3 0,-6 4 0,-1-4 0,-3 0 0,-11-5 0,10 7 0,-10-7 0,0 0 0,8-8-45,-8-11-18,0-2-2,-40-14-23,41-5-8,-1-16-2</inkml:trace>
        </inkml:traceGroup>
        <inkml:traceGroup>
          <inkml:annotationXML>
            <emma:emma xmlns:emma="http://www.w3.org/2003/04/emma" version="1.0">
              <emma:interpretation id="{D40940FD-C505-4749-A207-0AC4717A2D38}" emma:medium="tactile" emma:mode="ink">
                <msink:context xmlns:msink="http://schemas.microsoft.com/ink/2010/main" type="inkWord" rotatedBoundingBox="5094,6570 6171,6576 6168,7011 5091,7006"/>
              </emma:interpretation>
              <emma:one-of disjunction-type="recognition" id="oneOf21">
                <emma:interpretation id="interp105" emma:lang="ko-KR" emma:confidence="0">
                  <emma:literal>『</emma:literal>
                </emma:interpretation>
                <emma:interpretation id="interp106" emma:lang="ko-KR" emma:confidence="0">
                  <emma:literal>…</emma:literal>
                </emma:interpretation>
                <emma:interpretation id="interp107" emma:lang="ko-KR" emma:confidence="0">
                  <emma:literal>메</emma:literal>
                </emma:interpretation>
                <emma:interpretation id="interp108" emma:lang="ko-KR" emma:confidence="0">
                  <emma:literal>내</emma:literal>
                </emma:interpretation>
                <emma:interpretation id="interp109" emma:lang="ko-KR" emma:confidence="0">
                  <emma:literal>ⅶ</emma:literal>
                </emma:interpretation>
              </emma:one-of>
            </emma:emma>
          </inkml:annotationXML>
          <inkml:trace contextRef="#ctx0" brushRef="#br1" timeOffset="60403.3061">1394 3901 13,'0'-14'64,"0"1"11,5-1 1,1 2-3,1 2-35,2 7-2,5 3-1,1 10-3,0 12-9,-1 4-7,3 10-2,-1 6-1,-1 6-10,-1 0-3,-4-1 0,-3-4 0,-2-6 0,1-7 0,-3-9 0,-3-6 0,0-4 0,0-11 0,0 0 0,4-21 0,-4-1 0,0-10 0,4-5 0,1-5 0,5-5 0,2 3 0,5 4 0,-1 5 0,11 7 0,0 7 0,1 14 0,-1 7 0,-2 6 0,1 17 0,-1 6 0,1 9 0,-5 5 0,0 0 0,-8-4 0,0-2 0,-4-6 0,-2-8 0,-1-6 0,-6-17 0,0 0 0,0 0 0,0-14 0,0-12 0,3-4 0,6-7 0,2-5 0,4-3 0,9-1 0,1 7 0,1 1 0,7 11 0,-3 9 0,6 9 0,-3 9 0,0 13 0,-2 10 0,0 14 0,2 7 0,-2 5 0,-7 1 0,0 0 0,-6-2 0,-3-8 0,-1-7 0,-5-10 0,1-46-3,0 26-67,-10-3-18,0-15 24,-11-18-2,-6-5-3,-15-12 0,-6-6 7,-19 30 79,-2-10-3</inkml:trace>
        </inkml:traceGroup>
        <inkml:traceGroup>
          <inkml:annotationXML>
            <emma:emma xmlns:emma="http://www.w3.org/2003/04/emma" version="1.0">
              <emma:interpretation id="{1B4BB756-BB5F-4D4D-9C3D-8E42E5DD7159}" emma:medium="tactile" emma:mode="ink">
                <msink:context xmlns:msink="http://schemas.microsoft.com/ink/2010/main" type="inkWord" rotatedBoundingBox="7928,7139 8698,7143 8694,7804 7924,7800"/>
              </emma:interpretation>
              <emma:one-of disjunction-type="recognition" id="oneOf22">
                <emma:interpretation id="interp110" emma:lang="ko-KR" emma:confidence="0">
                  <emma:literal>m</emma:literal>
                </emma:interpretation>
                <emma:interpretation id="interp111" emma:lang="ko-KR" emma:confidence="0">
                  <emma:literal>케</emma:literal>
                </emma:interpretation>
                <emma:interpretation id="interp112" emma:lang="ko-KR" emma:confidence="0">
                  <emma:literal>매</emma:literal>
                </emma:interpretation>
                <emma:interpretation id="interp113" emma:lang="ko-KR" emma:confidence="0">
                  <emma:literal>M</emma:literal>
                </emma:interpretation>
                <emma:interpretation id="interp114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76330.9341">4304 4601 23,'-9'-10'54,"0"3"7,1-3 3,3 0-24,-4 2-7,4-3 0,-2 2-4,0-5-1,3 5-4,-2-6-5,4 4-3,0-6-4,-1 4-3,3 1-3,0 3-2,0 1-3,0 8-2,6-10-1,-6 10 1,18 13 3,-7 9 2,0 13 2,4 9 1,-3 15-7,0 16 11,-6-1 1,1 4 1,-7-9-9,0-6-4,0-15 0,-1-7 0,-6-18 0,7-23 0,-14 3 0,7-14 0,-1-12 0,1-7 0,-4-11 0,0-12 0,3-7 0,2-3 0,6-2 0,0-3 0,3 7 0,7 3 0,5 11 0,6 11 0,2 8 0,5 13 0,-2 13 0,1 6 0,0 20 0,-3 8 0,3 17 0,-7 12 0,5 11 0,-11-3 0,2 4 0,-5-10 0,2-2 0,-5-12 0,-2-10 0,-2-20 0,-4-9 0,0-10 0,0 0 0,1-7 0,0-7 0,2-13 0,3-6 0,1-6 0,-2-10 0,3-6 0,2-6 0,2 1 0,4 0 0,0 5 0,1 4 0,2 11 0,0 10 0,2 12 0,-5 7 0,1 11 0,-3 13 0,-3 15 0,-2 10 0,0 14 0,-1 4 0,-1 7 0,4 2 0,-4-5 0,4-5 0,-2-13 0,2-4 0,-2-19 0,0-11-45,8-4-38,-6-14-4,5-7-5,-7-18-4,6 0 96,0-17-97</inkml:trace>
        </inkml:traceGroup>
        <inkml:traceGroup>
          <inkml:annotationXML>
            <emma:emma xmlns:emma="http://www.w3.org/2003/04/emma" version="1.0">
              <emma:interpretation id="{164D9B3E-51A5-4ECE-BA77-C6A13FC9DA8D}" emma:medium="tactile" emma:mode="ink">
                <msink:context xmlns:msink="http://schemas.microsoft.com/ink/2010/main" type="inkWord" rotatedBoundingBox="8795,7179 9160,7181 9158,7582 8793,7580"/>
              </emma:interpretation>
              <emma:one-of disjunction-type="recognition" id="oneOf23">
                <emma:interpretation id="interp115" emma:lang="ko-KR" emma:confidence="0">
                  <emma:literal>0</emma:literal>
                </emma:interpretation>
                <emma:interpretation id="interp116" emma:lang="ko-KR" emma:confidence="0">
                  <emma:literal>〇</emma:literal>
                </emma:interpretation>
                <emma:interpretation id="interp117" emma:lang="ko-KR" emma:confidence="0">
                  <emma:literal>o</emma:literal>
                </emma:interpretation>
                <emma:interpretation id="interp118" emma:lang="ko-KR" emma:confidence="0">
                  <emma:literal>ㅇ</emma:literal>
                </emma:interpretation>
                <emma:interpretation id="interp11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76783.3349">5360 4448 41,'-13'-3'76,"5"3"0,-8 0-1,-2 15 0,-3 6 2,-81 10-56,76 10-3,4 8-18,4 2 16,3 4 0,8-5 2,7-4-16,14-18-2,17-15 0,12-13 0,9-11 0,-1-9 0,-1-13 0,-3-3 0,-10-8 0,-9 3 0,-15 0 0,-13 3 0,-16 3 0,-9 7 0,-4 8 0,-8 2 0,0 12 0,-3 2-24,4 4-58,10 7-1,6-3-5,20-4-3,-8 3-2</inkml:trace>
        </inkml:traceGroup>
        <inkml:traceGroup>
          <inkml:annotationXML>
            <emma:emma xmlns:emma="http://www.w3.org/2003/04/emma" version="1.0">
              <emma:interpretation id="{4C296B85-0C45-4CF9-AEAB-5EFDABB327C3}" emma:medium="tactile" emma:mode="ink">
                <msink:context xmlns:msink="http://schemas.microsoft.com/ink/2010/main" type="inkWord" rotatedBoundingBox="9234,7007 9677,7010 9673,7738 9230,7736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%</emma:literal>
                </emma:interpretation>
                <emma:interpretation id="interp122" emma:lang="ko-KR" emma:confidence="0">
                  <emma:literal>又</emma:literal>
                </emma:interpretation>
                <emma:interpretation id="interp123" emma:lang="ko-KR" emma:confidence="0">
                  <emma:literal>n</emma:literal>
                </emma:interpretation>
                <emma:interpretation id="interp124" emma:lang="ko-KR" emma:confidence="0">
                  <emma:literal>미</emma:literal>
                </emma:interpretation>
              </emma:one-of>
            </emma:emma>
          </inkml:annotationXML>
          <inkml:trace contextRef="#ctx0" brushRef="#br2" timeOffset="77344.9359">5533 4505 46,'18'5'77,"-5"-3"0,-4 4-2,-9-6 0,13 19 2,5-2-55,-18 11-7,1 5-15,-1 9 17,0 5-1,-3 5-2,-2 3-14,4-6 0,-2-5 0,3-7 0,-3-9 0,3-9 0,0-6 0,0-13 0,0 0 0,-3-11 0,-2-9 0,1-4 0,-5-7 0,2-4 0,2-8 0,-3-6 0,4-2 0,-1-3 0,5 0 0,2 0 0,9-1 0,1 2-4,6 5 2,7 4 1,2 5 2,5 10 0,-2 8 1,-1 9 1,-2 11-3,-3 9 0,-6 15 0,-8 9 0,-9 13 0,-3 4 0,-11 4 0,-6-2 0,-2 2 0,-6-10 0,7-3 0,0-11 0,11-3 0,0-9 0,9 2 0,8-9 0,6 2 0,8 3 0,0-3 0,4 3 0,2 1 0,-2-4 0,4 9 0,-5-4-38,-2-6-44,1-1-4,-6-7-3,7 0-6,-8-13-3</inkml:trace>
        </inkml:traceGroup>
        <inkml:traceGroup>
          <inkml:annotationXML>
            <emma:emma xmlns:emma="http://www.w3.org/2003/04/emma" version="1.0">
              <emma:interpretation id="{F81785D2-FD92-45E7-8F8A-C0D302832030}" emma:medium="tactile" emma:mode="ink">
                <msink:context xmlns:msink="http://schemas.microsoft.com/ink/2010/main" type="inkWord" rotatedBoundingBox="9688,7066 10447,7070 10444,7687 9685,7683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오</emma:literal>
                </emma:interpretation>
                <emma:interpretation id="interp127" emma:lang="ko-KR" emma:confidence="0">
                  <emma:literal>으</emma:literal>
                </emma:interpretation>
                <emma:interpretation id="interp128" emma:lang="ko-KR" emma:confidence="0">
                  <emma:literal>c</emma:literal>
                </emma:interpretation>
                <emma:interpretation id="interp12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78171.7371">6089 4662 29,'-17'0'68,"1"0"5,-2 2-1,4-2-4,-16 4-33,23 5-4,7 2-1,4 2-7,14-2-3,5-1-4,13-10-1,3-3-15,10-8 14,1-7 0,0-12-11,-1-4-3,-5-3 0,-5-5 0,-9 5 0,-10-2 0,-12 3 0,-8 1 0,-13 9 0,-9 5-4,-11 5 1,-4 11 2,-4 7 2,-3 21 3,-3 11-1,5 14-3,7 10 0,17 16 0,16 4 0,6-4 0,21-3 0,11-14 0,18-10 0,11-16 0,9-12 0,-12-17 0,6-11-51,-6-7-35,-11-15-2,-2 4-5,-16-8-5,0 3 98,-16-9-95</inkml:trace>
        </inkml:traceGroup>
        <inkml:traceGroup>
          <inkml:annotationXML>
            <emma:emma xmlns:emma="http://www.w3.org/2003/04/emma" version="1.0">
              <emma:interpretation id="{4F530297-DCB7-4D13-B163-219D96F1A8B3}" emma:medium="tactile" emma:mode="ink">
                <msink:context xmlns:msink="http://schemas.microsoft.com/ink/2010/main" type="inkWord" rotatedBoundingBox="11014,6579 13837,6593 13828,8297 11006,8282"/>
              </emma:interpretation>
              <emma:one-of disjunction-type="recognition" id="oneOf26">
                <emma:interpretation id="interp130" emma:lang="ko-KR" emma:confidence="0">
                  <emma:literal>÷</emma:literal>
                </emma:interpretation>
                <emma:interpretation id="interp131" emma:lang="ko-KR" emma:confidence="0">
                  <emma:literal>뼈</emma:literal>
                </emma:interpretation>
                <emma:interpretation id="interp132" emma:lang="ko-KR" emma:confidence="0">
                  <emma:literal>빠</emma:literal>
                </emma:interpretation>
                <emma:interpretation id="interp133" emma:lang="ko-KR" emma:confidence="0">
                  <emma:literal>빼</emma:literal>
                </emma:interpretation>
                <emma:interpretation id="interp134" emma:lang="ko-KR" emma:confidence="0">
                  <emma:literal>쌔</emma:literal>
                </emma:interpretation>
              </emma:one-of>
            </emma:emma>
          </inkml:annotationXML>
          <inkml:trace contextRef="#ctx0" brushRef="#br2" timeOffset="78889.3386">7404 4626 13,'-11'5'71,"-1"3"3,3-2 1,1 5-3,8-11-2,0 14-32,5-3-15,10-9-2,2-2-21,12-9 18,4-6-2,8-10-4,0-9-4,1-7-8,-4-5 0,-6-1 0,-6 6 0,-12 0 0,-10 5 0,-7 6 0,-12 6 0,-7 7 0,-9 12-3,-8 6 1,-2 12 1,-6 8 2,0 10 2,3 9-1,4 11-2,4 0 0,13 1 0,21 6 0,9-7 0,23-8 0,9-9 0,12-7 0,8-14 0,7-6 0,3-7 0,-9-13 0,-4-5 0,-4 2 0,35 1-17,-50-7-67,2 5-2,-13-4-5,2 7-6,-8-11-4</inkml:trace>
          <inkml:trace contextRef="#ctx0" brushRef="#br2" timeOffset="80792.5419">8120 4505 17,'0'0'67,"10"-16"4,-6 8-2,0-6 2,0 0-1,0 4-47,3-3-1,-1-1-5,-1-1-2,1-2-2,-2 1-3,1-4-2,0 3-3,0-2-1,-4-2-1,1 2-1,-1 0-1,-1 2 1,0 2 0,-3 1-1,-3 3 0,-7 3-1,-1 4 0,-6 4 0,-4 11 1,-7 6 2,-3 5 0,-4 8 2,2 7 0,-1 3-5,5 2 0,10 0 0,6-3 0,11-2 0,8-9 0,12-3 0,9-10 0,6-7 0,7-8 0,-1 0 0,3-6 0,-6-3 0,-3 0 0,-6 6 0,-7 7 0,-8 18 0,-9 36 0,-18 16 0,-4 19 0,-4 11 0,2 13 0,-2 0 0,11 0 0,1-11 0,15-32 0,16-19 0,8-15 0,6-22 0,4-16 0,5-11 0,0-17 0,-3-12 0,-4-6 0,-4-3 0,-10-9 0,-8-1 0,-11-2 0,-5 2 0,-16 2 0,-6 3 0,-6 6 0,-5-2 0,0 11 0,1-2 0,3 9 0,1 7 0,10 2 0,1 5 0,10 1 0,6 2 0,6 0 0,7 2 0,11-3 0,8-3 0,4-1 0,9-3 0,4-3 0,1 0 0,1 1 0,2-4 0,-6 1 0,-2 0 0,-5 3 0,-3-2 0,-8 8 0,-2 3 0,-7 3 0,-3 7 0,-11 4 0,8 6 0,-8 13 0,-4 14 0,-4 2 0,2 9 0,2 6 0,5 5 0,2-4 0,11-6 0,0-10 0,8-10 0,2-14 0,10-3 0,-7-16 0,-2-11 0,2-8 0,0-13 0,-1-3 0,-3-4 0,-2-3 0,-6 3 0,0 5 0,-4 4 0,-1 2 0,-7 12 0,-1 8 0,-2 16 0,0 0 0,0 0 0,-8 13 0,1 14 0,2 7 0,2 3 0,0 8 0,3-5 0,11 10 0,0-13 0,13-3 0,-1-11 0,10 1 0,0 18-20,3-40-41,1-3-3,-4-17 64,5-2-63,-7-4-1,1-1-1,-7-7 4,2-30 12,-2 35 47,-4 0 2,2 7 0,-3 0 1,3-1-2,-4 3 1,9 0 29,-12 0 10,1 1 3,-5 2 2,-3-3 2,-7 6-3,-4 3 2,-9 6 6,-16 3-25,0 13-2,-8 11-5,-6 5-1,-2 10-1,2 0-11,4 10-6,11-4 0,5-1 0,17-4 0,4-11 0,19-10 0,3-10 0,14-7 0,0-12 0,0-13 0,2-8 0,-5-6 0,-5 3 0,-8 0 0,-4 9 0,-8 7 0,-3 9 0,-5 9 0,0 14 0,0 10 0,2 10 0,7 2 0,5-1 0,7-4 0,4-7 0,6-7 0,9-13 0,6-9 0,-5-20 0,1-11 0,-4-8 0,-1-13 0,-8-6 0,-5-9 0,-6-6 0,-10-2 0,-7-3 0,-1 2 0,-7 8 0,-4 5 0,4 12 0,-1 11 0,4 14 0,1 17 0,3 14 0,0 14 0,6 25 0,3 18 0,0 14 0,0 14 0,1 12 0,1 0 0,-1-1 0,-1-3 0,-3-17 0,3-13 0,-3-13 0,4-13 0,-5-20 0,1 4-5,3-21-59,-3-15 64,-1-10-64,-5-10-1,0-2 2,-2-13-2,-4 7 0,-6-16 8,-8 13 58,-4 6 0,-8 9 1,-1 8-4,-6 2 0,1 11 1,-4 5 1,4 5 48,-4 0 1,9 2-2,7-2 0,11 0-1,15 0-2,1-13 2,19 2-2,9-3-39,20-2-3,6-1 2,10-1-6,4-20-64,5 22 22,-3-2-1,-5-2-28,-8-1-5,-9 1-4</inkml:trace>
        </inkml:traceGroup>
        <inkml:traceGroup>
          <inkml:annotationXML>
            <emma:emma xmlns:emma="http://www.w3.org/2003/04/emma" version="1.0">
              <emma:interpretation id="{2E22B18E-102B-4861-9D1A-A144010C76E2}" emma:medium="tactile" emma:mode="ink">
                <msink:context xmlns:msink="http://schemas.microsoft.com/ink/2010/main" type="inkWord" rotatedBoundingBox="13773,6901 13813,6902 13813,7075 13772,7074"/>
              </emma:interpretation>
              <emma:one-of disjunction-type="recognition" id="oneOf27">
                <emma:interpretation id="interp135" emma:lang="ko-KR" emma:confidence="0">
                  <emma:literal>'</emma:literal>
                </emma:interpretation>
                <emma:interpretation id="interp136" emma:lang="ko-KR" emma:confidence="0">
                  <emma:literal>‘</emma:literal>
                </emma:interpretation>
                <emma:interpretation id="interp137" emma:lang="ko-KR" emma:confidence="0">
                  <emma:literal>`</emma:literal>
                </emma:interpretation>
                <emma:interpretation id="interp138" emma:lang="ko-KR" emma:confidence="0">
                  <emma:literal>’</emma:literal>
                </emma:interpretation>
                <emma:interpretation id="interp139" emma:lang="ko-KR" emma:confidence="0">
                  <emma:literal>(</emma:literal>
                </emma:interpretation>
              </emma:one-of>
            </emma:emma>
          </inkml:annotationXML>
          <inkml:trace contextRef="#ctx0" brushRef="#br2" timeOffset="80948.542">10092 4166 19,'-7'28'29,"-5"-1"-1,12-3-28,0-2-1,7 4 1,11-3-30,-3 0 1</inkml:trace>
        </inkml:traceGroup>
        <inkml:traceGroup>
          <inkml:annotationXML>
            <emma:emma xmlns:emma="http://www.w3.org/2003/04/emma" version="1.0">
              <emma:interpretation id="{81ACA514-BB79-4697-A2D6-C2093240126A}" emma:medium="tactile" emma:mode="ink">
                <msink:context xmlns:msink="http://schemas.microsoft.com/ink/2010/main" type="inkWord" rotatedBoundingBox="13762,6624 15524,6633 15519,7635 13757,7626"/>
              </emma:interpretation>
              <emma:one-of disjunction-type="recognition" id="oneOf28">
                <emma:interpretation id="interp140" emma:lang="ko-KR" emma:confidence="0">
                  <emma:literal>선</emma:literal>
                </emma:interpretation>
                <emma:interpretation id="interp141" emma:lang="ko-KR" emma:confidence="0">
                  <emma:literal>성</emma:literal>
                </emma:interpretation>
                <emma:interpretation id="interp142" emma:lang="ko-KR" emma:confidence="0">
                  <emma:literal>w</emma:literal>
                </emma:interpretation>
                <emma:interpretation id="interp143" emma:lang="ko-KR" emma:confidence="0">
                  <emma:literal>耐</emma:literal>
                </emma:interpretation>
                <emma:interpretation id="interp144" emma:lang="ko-KR" emma:confidence="0">
                  <emma:literal>而</emma:literal>
                </emma:interpretation>
              </emma:one-of>
            </emma:emma>
          </inkml:annotationXML>
          <inkml:trace contextRef="#ctx0" brushRef="#br2" timeOffset="82087.3441">10077 4732 13,'0'9'71,"-5"6"9,2-1 1,-1-2 0,-1-2-32,5-1-1,-2 1-7,2-10-10,0 10-15,0-10-16,12-13 0,5-11 0,2-3 0,6-4 0,1-9 0,4-10 0,-1 0 0,2-4 0,-4 5 0,-5 5 0,-5 4 0,-5 10 0,-5 7 0,-7 23 0,0 0 0,-7 11 0,-7 16 0,-2 14 0,-1 4 0,1 6 0,1 6 0,13 3 0,2-11 0,17-4 0,1-14 0,16-5 0,1-17 0,13-7 0,-1-14 0,-1-13 0,1-2 0,-5-11 0,-5-3 0,-4-4 0,-3 0 0,-9 0 0,-5 7-8,-6-1-1,-4 11 4,-6 7 4,0 21 4,-10-3 2,-9 18 2,-5 22 1,-3 9-8,-5 11 0,10 8 0,-1 0 0,11-2 0,7-8 0,8-11 0,12-16 0,14-6 0,4-19 0,0-5 0,0-12 0,-4-9 0,-4-7 0,-2-6 0,-9-2 0,-6-4 0,-5 0 0,-3 1 0,0 0 0,0 4 0,0 6 0,0 5 0,4 1 0,7 4 0,7 2 0,3 2 0,6 7 0,1 3 0,1 7 0,0 7 0,-2 13 0,-6 11 0,-4 13 0,-8 7 0,-9 12 0,0 0 0,-4-7 0,-3-5 0,-4-8 0,6-12 0,-1-15 0,6-16 0,0-9 0,1-17 0,8-8 0,2-8 0,3-9 0,2-5 0,3 0 0,2 2 0,2 7 0,0 5 0,-3 9 0,0 10 0,0 11 0,-5 12 0,-1 9 0,-3 12 0,-1 10 0,-5 5 0,-1 4 0,-1 4 0,-1 1 0,0-6 0,0 1 0,-2-12 0,2-1 0,-3-13 0,1-3-42,0-11-43,-4 38-2,-3-51 87,7-5 0,-1-2-68,1-7-2,2 1 2,9-6 4</inkml:trace>
          <inkml:trace contextRef="#ctx0" brushRef="#br2" timeOffset="82789.3454">11316 4570 7,'25'-22'28,"-3"-5"0,5 7-28,0-1 1,1 4-1,-3 3-1,1 4 1,1-1-1,-3 1 0,5 0-1,0 2 2,-3-35-20,-2 20 51,2 11 8,-4 2 7,0 1 2,-4 3 2,-5-2 3,-2 3-1,-6 29 17,-4-10-45,-1-14-4,-16 9-6,-3 1-3,-5 2-3,-2 4-4,0 1-1,-2 2-3,5 2 0,4-2 0,5 0 0,8 0 0,6-1 0,3-3 0,11 1 0,5 2 0,4-1 0,5 0 0,2-1 0,2 4 0,0 1 0,-3 10 0,-6-4 0,-10 5 0,-11-2 0,-4 1 0,-18-4 0,-6-1 0,-10-4 0,-4-12 0,-4 1 0,3-5 0,1-5 0,5-1 0,2-9 0,7-3-9,8-2-57,0-9 0,9-4-2,-6-9 68,2-2-68,-6-2 0,1 5 4,-3-5 21,-8 0 45,2-2-2,-6 4 1,1-1 1,-2 6-1,-2-5-1,7 4 0,-8-1 0,5 4 0,-7 2 0,1 1 2,-1-1-2,-2-6 0,4 8 0,-8-6 0,10 10 0,-7-4-2,12 10 1,0 0 0,6 12 59,2 5 0,3-4 2,9 4-1,-1-2-2,11 2 0,-11-2-1,11 2-13,-7-8-43,7 8-12,0 0-64,0 0-4,0 0-4,4 0-4,-4 0-5</inkml:trace>
          <inkml:trace contextRef="#ctx0" brushRef="#br2" timeOffset="82914.1456">11021 3893 0,'48'35'31,"6"-9"-30,7 10-1,3 1-28</inkml:trace>
        </inkml:traceGroup>
        <inkml:traceGroup>
          <inkml:annotationXML>
            <emma:emma xmlns:emma="http://www.w3.org/2003/04/emma" version="1.0">
              <emma:interpretation id="{B61C39FD-A862-4141-945F-1DF5EF92A600}" emma:medium="tactile" emma:mode="ink">
                <msink:context xmlns:msink="http://schemas.microsoft.com/ink/2010/main" type="inkWord" rotatedBoundingBox="16353,6590 17483,6596 17478,7646 16347,7641"/>
              </emma:interpretation>
              <emma:one-of disjunction-type="recognition" id="oneOf29">
                <emma:interpretation id="interp145" emma:lang="ko-KR" emma:confidence="0">
                  <emma:literal>벌</emma:literal>
                </emma:interpretation>
                <emma:interpretation id="interp146" emma:lang="ko-KR" emma:confidence="0">
                  <emma:literal>배</emma:literal>
                </emma:interpretation>
                <emma:interpretation id="interp147" emma:lang="ko-KR" emma:confidence="0">
                  <emma:literal>바</emma:literal>
                </emma:interpretation>
                <emma:interpretation id="interp148" emma:lang="ko-KR" emma:confidence="0">
                  <emma:literal>캐</emma:literal>
                </emma:interpretation>
                <emma:interpretation id="interp149" emma:lang="ko-KR" emma:confidence="0">
                  <emma:literal>케</emma:literal>
                </emma:interpretation>
              </emma:one-of>
            </emma:emma>
          </inkml:annotationXML>
          <inkml:trace contextRef="#ctx0" brushRef="#br2" timeOffset="83974.9473">12726 4374 71,'-31'14'79,"9"3"-4,4 4-3,13-4-3,5-3 4,12-1-66,17 0-2,11-3 3,11-5 1,10-2 0,8-6 0,12-8-1,-1-12-1,1-2-4,-5-9-4,-4-5-4,-12-8-5,-10-3-6,-13-7-4,-13-2 0,-11 0 2,-13 0 6,0 8 6,-12 4 6,0 8 4,-2 12 5,-1 15 3,-2 12 2,3 12 2,3 19-2,2 17-2,2 14-1,-2 17 2,4 10-3,1 6-10,4 2 0,0-2 0,0 0 0,0-18 0,0-12 0,3-16 0,-2-14 0,0-15 0,1-9 0,0-16 0,10-18 0,-3-5 0,6-8 0,0-4 0,6-4 0,1 2-7,2 4-8,-1 9 4,-2 9 5,4 13 4,-2 7 16,0 9 2,-2 14-5,-3 8-11,-1 6 0,-5 10 0,0 2 0,-6-7 0,5 1 0,25-9-67,-31-12-15,5-8-1,-10-14-7,14-7-6,-10-16 3,10-4 93</inkml:trace>
          <inkml:trace contextRef="#ctx0" brushRef="#br2" timeOffset="83397.7463">12996 4110 36,'0'-22'73,"0"7"-1,-2 2 0,2 4-6,0-1-1,0 10-53,0 0 1,0 19 1,5 12 1,-3 12 1,1 13 0,-3 11 0,3 15 2,0 8-11,-3 1-7,1-3 0,-1-6 0,0-11 0,0-16 0,0-11 0,1-14 0,2-13 0,-3-17 0,0 0-11,14-9-70,-11-19-3,4-2 84,-7-12-86,0-9-7,-5-8-4</inkml:trace>
        </inkml:traceGroup>
        <inkml:traceGroup>
          <inkml:annotationXML>
            <emma:emma xmlns:emma="http://www.w3.org/2003/04/emma" version="1.0">
              <emma:interpretation id="{0EDAD11B-FC17-4DB0-A295-AB6349DFDAA1}" emma:medium="tactile" emma:mode="ink">
                <msink:context xmlns:msink="http://schemas.microsoft.com/ink/2010/main" type="inkWord" rotatedBoundingBox="17589,7142 18158,7145 18156,7597 17586,7594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요</emma:literal>
                </emma:interpretation>
                <emma:interpretation id="interp152" emma:lang="ko-KR" emma:confidence="0">
                  <emma:literal>다</emma:literal>
                </emma:interpretation>
                <emma:interpretation id="interp153" emma:lang="ko-KR" emma:confidence="0">
                  <emma:literal>은</emma:literal>
                </emma:interpretation>
                <emma:interpretation id="interp154" emma:lang="ko-KR" emma:confidence="0">
                  <emma:literal>온</emma:literal>
                </emma:interpretation>
              </emma:one-of>
            </emma:emma>
          </inkml:annotationXML>
          <inkml:trace contextRef="#ctx0" brushRef="#br2" timeOffset="84708.1488">14127 4634 13,'11'-2'71,"-3"2"2,2 0-1,-10 0-2,8 0 1,-8 0-40,0 0-11,0 0-2,13-2-3,-5-8-2,-1-5-1,5-4-2,-3-4-3,3-4-3,-1 0-2,-5-1 0,-5 0-2,-2 7 0,-13 6 0,-7 6 0,-6 9 2,-7 18 1,-4 7-1,-3 15-2,-2 6 0,0 8 0,7 0 0,7 2 0,9-5 0,11-9 0,9-10 0,9-8 0,13-15 0,15-9 0,0-8 0,4-12 0,6-13 0,-3-6 0,-1-3 0,-6-6 0,-4 4 0,-9 1 0,-6 8 0,-7 7 0,-7 16-5,-4 12 5,0 0 3,-12 13-1,2 14-2,0 3 0,1 8 0,0-2 0,2 1 0,7 0 0,0-4 0,5-7 0,4-4 0,8-6 0,-1-9 0,9-7-37,1-4-43,-2-14-4,5-1 84,-5-11-86,3 0-7,-9-7 1</inkml:trace>
        </inkml:traceGroup>
        <inkml:traceGroup>
          <inkml:annotationXML>
            <emma:emma xmlns:emma="http://www.w3.org/2003/04/emma" version="1.0">
              <emma:interpretation id="{B06510D6-4FF1-4D88-87DE-7DEE5440C756}" emma:medium="tactile" emma:mode="ink">
                <msink:context xmlns:msink="http://schemas.microsoft.com/ink/2010/main" type="inkWord" rotatedBoundingBox="18176,6905 19806,6913 19803,7604 18173,7595"/>
              </emma:interpretation>
              <emma:one-of disjunction-type="recognition" id="oneOf31">
                <emma:interpretation id="interp155" emma:lang="ko-KR" emma:confidence="0">
                  <emma:literal>마</emma:literal>
                </emma:interpretation>
                <emma:interpretation id="interp156" emma:lang="ko-KR" emma:confidence="0">
                  <emma:literal>사</emma:literal>
                </emma:interpretation>
                <emma:interpretation id="interp157" emma:lang="ko-KR" emma:confidence="0">
                  <emma:literal>나</emma:literal>
                </emma:interpretation>
                <emma:interpretation id="interp158" emma:lang="ko-KR" emma:confidence="0">
                  <emma:literal>一</emma:literal>
                </emma:interpretation>
                <emma:interpretation id="interp159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85363.3499">15361 4301 22,'60'9'28,"6"0"0,1-4-28,3-3 0,-1-2-1,0 0 1,0 0-1,-9 0 0,-9-2 0,-1 0 0,-17 1 1,-4-3-2,-10 2 1,-4 0 0,3 2-26,-18 0-3</inkml:trace>
          <inkml:trace contextRef="#ctx0" brushRef="#br2" timeOffset="85160.5496">14553 4419 63,'4'6'80,"-2"12"0,-2 4-2,-5 7-2,0 6 1,-13 16-63,8 3 2,-2-2-1,4-1-3,-5-10-12,8-3 0,-1-10 0,2-12 0,4-16 0,3-17 0,-3-7 0,3-11 0,1-5 0,-4-5-7,3-3-8,-3 3 3,0 6 2,0 1 0,0 16 4,1 7 7,-1 15 11,16 0 2,-2 15-2,7 4-1,6 6-1,8 1-10,6 1 0,6-3 0,7-5 0,4-7 0,0-9 0,2-3 0,-6-11 0,-9-5 0,-5-9 0,-8-7 0,-13-2 0,-6-8 0,-9-3 0,-4 3 0,-6 1 0,-2 2 0,-4 2 0,-3-20-11,4 36-76,-3 2-2,3 2-3,-2 5-3,13 12-3</inkml:trace>
        </inkml:traceGroup>
        <inkml:traceGroup>
          <inkml:annotationXML>
            <emma:emma xmlns:emma="http://www.w3.org/2003/04/emma" version="1.0">
              <emma:interpretation id="{276BE0C6-21FD-4EB5-8618-1B67E119588D}" emma:medium="tactile" emma:mode="ink">
                <msink:context xmlns:msink="http://schemas.microsoft.com/ink/2010/main" type="inkWord" rotatedBoundingBox="19732,6989 20467,6993 20464,7573 19729,7569"/>
              </emma:interpretation>
              <emma:one-of disjunction-type="recognition" id="oneOf32">
                <emma:interpretation id="interp160" emma:lang="ko-KR" emma:confidence="0">
                  <emma:literal>와</emma:literal>
                </emma:interpretation>
                <emma:interpretation id="interp161" emma:lang="ko-KR" emma:confidence="0">
                  <emma:literal>a</emma:literal>
                </emma:interpretation>
                <emma:interpretation id="interp162" emma:lang="ko-KR" emma:confidence="0">
                  <emma:literal>u</emma:literal>
                </emma:interpretation>
                <emma:interpretation id="interp163" emma:lang="ko-KR" emma:confidence="0">
                  <emma:literal>다</emma:literal>
                </emma:interpretation>
                <emma:interpretation id="interp16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5956.151">16193 4400 8,'-8'5'29,"8"-5"-2,-21 7-27,11-7 0,-3 0 0,2 0-1,0 0 1,11 0-1,-16 3 0,16-3 1,0 0 0,-8-10-2,8 1 2,3-3-1,20 3 1,-17-7 6,-3-2 10,3 0 13,-4 0 10,-1 4 9,1 0 3,-2 4-3,-14-3-2,14 13-2,-6 5-5,-5 17-9,2 10-9,-7 14-6,0 7-4,-1 9-1,6 6-10,4 2 0,3-8 0,10-5 0,9-16 0,13-7 0,5-12 0,12-16 0,2-8 0,4-14 0,-3-10 0,0-11 0,-5-4 0,-3-12 0,-7-7 0,-9 0 0,-6 2 0,-9 3 0,-2 6 0,-7 11 0,0 11 0,-5 16 0,-8 11 0,-2 17 0,0 12 0,0 14 0,0 8 0,2 6 0,13 8 0,11-4 0,8-10 0,9-5 0,4-13 0,6-39-55,9 15-28,-3-9-2,-8-16 85,-8-12-91,2 0-4,-12-9 1</inkml:trace>
        </inkml:traceGroup>
        <inkml:traceGroup>
          <inkml:annotationXML>
            <emma:emma xmlns:emma="http://www.w3.org/2003/04/emma" version="1.0">
              <emma:interpretation id="{A6F4C331-DA79-4D17-961B-3AABF508CE53}" emma:medium="tactile" emma:mode="ink">
                <msink:context xmlns:msink="http://schemas.microsoft.com/ink/2010/main" type="inkWord" rotatedBoundingBox="20425,6739 21827,6746 21822,7575 20420,7568"/>
              </emma:interpretation>
              <emma:one-of disjunction-type="recognition" id="oneOf33">
                <emma:interpretation id="interp165" emma:lang="ko-KR" emma:confidence="0">
                  <emma:literal>샤</emma:literal>
                </emma:interpretation>
                <emma:interpretation id="interp166" emma:lang="ko-KR" emma:confidence="0">
                  <emma:literal>ㅽ</emma:literal>
                </emma:interpretation>
                <emma:interpretation id="interp167" emma:lang="ko-KR" emma:confidence="0">
                  <emma:literal>쟈</emma:literal>
                </emma:interpretation>
                <emma:interpretation id="interp168" emma:lang="ko-KR" emma:confidence="0">
                  <emma:literal>此</emma:literal>
                </emma:interpretation>
                <emma:interpretation id="interp169" emma:lang="ko-KR" emma:confidence="0">
                  <emma:literal>汜</emma:literal>
                </emma:interpretation>
              </emma:one-of>
            </emma:emma>
          </inkml:annotationXML>
          <inkml:trace contextRef="#ctx0" brushRef="#br2" timeOffset="86455.3519">16882 4401 7,'5'-10'66,"-5"10"8,-1 7 3,-7 5 0,-5 10-1,-2 10-32,-3 5-20,0 0 0,-1 9-1,0 4-6,1-9-15,6 0-2,-1-10 0,6-7 0,2-12 0,5-12 0,7 0 0,4-20 0,-3-6 0,-3-7 0,-2-7-31,5-8-7,2 2 4,-7-1 11,4 7 6,-7 2 4,8 10 5,-4 6 31,13 13 10,-5 9 2,1 14-2,6 12-9,-1 5-8,9 10-16,1 2 0,15 2 0,1-3 0,0-9 0,-2-8 0,3-10 0,-8-11 0,-1-8 0,-5-16 0,-17-10 0,-4-6 0,-6-3 0,-1-9 0,-3 1 0,-3-6 0,-3 8 0,-5 4 0,3 6-87,0 6-2,-3 8 25,0 6-1,-2 5-26,13 10 2</inkml:trace>
          <inkml:trace contextRef="#ctx0" brushRef="#br2" timeOffset="87422.5536">17206 4295 14,'12'23'29,"16"-3"1,-5-1-29,10-1 0,7-5 0,2 0 0,2-6-1,-2 0 0,3-5 0,-6 0-1,3-2 1,-13 0-1,-7 0 0,-4 0 0,-3-4-1,-5-3 2,-10 7-1,4-10 0,-4 10 1,-3-24-1,17 12-26,-24 4-2</inkml:trace>
          <inkml:trace contextRef="#ctx0" brushRef="#br2" timeOffset="87423.5536">17429 4088 46,'-4'-20'70,"4"7"0,0-1-6,0-20-7,0 34-22,4 10-2,4 19-7,2 11-6,-2 14-2,-2 12 1,-1 16 3,-2 4-1,-3 4-21,0-3 10,-5-12-10,3-8 0,-2-12 0,4-15 0,0-10 0,0-12 0,0-18 0,15 0 0,-2-10 0,3-11 0,9-7 0,-7-15-77,7-7-9,1-10-2,4-2-6,-2-5-3</inkml:trace>
          <inkml:trace contextRef="#ctx0" brushRef="#br2" timeOffset="87424.5536">17892 4234 67,'30'-10'79,"-10"10"-1,-20 0-1,-3 17-3,-26 4 2,-22 3-60,-4 2-3,-10 5 0,-1 0-1,1-1-6,7-2-6,14-1 0,15 2 0,22-2 0,16 0 0,21 3 0,14-2 0,24 9 0,5-5 0,0 0 0,-9-11 0,-2 3 0,-9-11 0,-9 2 0,-3-9-60,-26-11-25,2-3 0,-9-14-7,7 2 92,1-12 0,1 1-67,-12-10-26</inkml:trace>
        </inkml:traceGroup>
        <inkml:traceGroup>
          <inkml:annotationXML>
            <emma:emma xmlns:emma="http://www.w3.org/2003/04/emma" version="1.0">
              <emma:interpretation id="{2523C0D7-51B8-4B33-BAA5-EC3A79B679E7}" emma:medium="tactile" emma:mode="ink">
                <msink:context xmlns:msink="http://schemas.microsoft.com/ink/2010/main" type="inkWord" rotatedBoundingBox="21726,6983 23390,6991 23387,7467 21723,7458"/>
              </emma:interpretation>
              <emma:one-of disjunction-type="recognition" id="oneOf34">
                <emma:interpretation id="interp170" emma:lang="ko-KR" emma:confidence="0">
                  <emma:literal>영</emma:literal>
                </emma:interpretation>
                <emma:interpretation id="interp171" emma:lang="ko-KR" emma:confidence="0">
                  <emma:literal>따</emma:literal>
                </emma:interpretation>
                <emma:interpretation id="interp172" emma:lang="ko-KR" emma:confidence="0">
                  <emma:literal>싸</emma:literal>
                </emma:interpretation>
                <emma:interpretation id="interp173" emma:lang="ko-KR" emma:confidence="0">
                  <emma:literal>열</emma:literal>
                </emma:interpretation>
                <emma:interpretation id="interp174" emma:lang="ko-KR" emma:confidence="0">
                  <emma:literal>생</emma:literal>
                </emma:interpretation>
              </emma:one-of>
            </emma:emma>
          </inkml:annotationXML>
          <inkml:trace contextRef="#ctx0" brushRef="#br2" timeOffset="88108.9547">18125 4381 36,'-11'-3'45,"1"2"-2,1 1 27,9 0 1,-11 6 1,7 30-3,-2-1-46,3-5-6,-4 2-2,2 6 3,-3 3-1,3-1-2,-3-8-15,5-3 0,-2-11 0,2-9 0,3-9 0,-3-11 0,3-13 0,0-5 0,5-6 0,-3-7 0,2 4 0,-1-1 0,4 8 0,-4 2 0,2 12 0,4 5 0,0 12 0,4 5 0,2 13 0,3 5 0,2 9 0,5 3 0,1 3 0,19 2 0,0-5 0,0-7 0,1-8 0,-5-7 0,2-12 0,-6-9 0,-2-11 0,-22-12 0,-4-3 0,-5-7 0,-4-2 0,-2-2 0,-7 1 0,1 3 0,-3 0 0,1 10 0,0 3 0,5 7 0,-4 7 0,4 5-45,5 9-16,0 0-25,0 0 23,8 0-1,5 6 2,2-3 13,11 1 17,2-1 19,3-2 10,2 0 29,-2 1-26,-1 5 12,-1-3 24,-8 0-5,-6 2 9,-6 4 10,-5 7 5,-8 7 0,-11 7 3,-8 4-10,-2 6-21,2 3 4,2 1-22,8-1-9,8-5 0,27-17 0,12-10 0,8-12 0,2-11 0,-1-9 0,-5-13 0,-5 1 0,-11-13 0,-22 6 0,-12-2 0,-9 7 0,-5 0 0,-29 5-67,31 6-22,0 3 1,6-18 2,7 29 19,11 9 1</inkml:trace>
          <inkml:trace contextRef="#ctx0" brushRef="#br2" timeOffset="88654.9557">18865 4254 20,'47'10'28,"-2"24"-8,2-24-19,-11 4-1,-1-1 0,-19-1 0,1 3 0,-12-3-1,-4-3-26,-1 2 25,0-11 1,-8 7 1,-1 17 0,9-24-1,-9-4 1,9 4-1,0-16 27,0 3-26,0 13-27,11-14-1,-2-7 27,-9 21 28,8-13 13,-8 13 9,0 0 0,5-8-1,-5 8 23,0 0 4,-9 7-21,3 13-21,-1 8-10,0 6-6,1 4-1,4 7-13,1 0-3,6-3 0,16 0 0,4-15 0,4-12 0,4-9 0,0-7 0,0-11 0,0-9 0,-12-2 0,-6-4 0,-6 8 0,-2 5 0,-5 5 0,-2 9 0,0 0 0,11 8 0,0 2 0,5 1 0,9 1 0,7-2 0,5-5 0,4-5 0,2-3 0,-4-10 0,-5-4 0,-6-5 0,-10-6 0,-13-1 0,-5-5 0,-4 3 0,-13-3 0,1 4-9,-3 4-76,-5 4-2,8 3-2,1 22 15,5-8 5,7-5 8</inkml:trace>
        </inkml:traceGroup>
        <inkml:traceGroup>
          <inkml:annotationXML>
            <emma:emma xmlns:emma="http://www.w3.org/2003/04/emma" version="1.0">
              <emma:interpretation id="{BACF7DBE-616B-4091-8673-DA519E33E8E1}" emma:medium="tactile" emma:mode="ink">
                <msink:context xmlns:msink="http://schemas.microsoft.com/ink/2010/main" type="inkWord" rotatedBoundingBox="23301,6790 24910,6799 24907,7411 23298,7402"/>
              </emma:interpretation>
              <emma:one-of disjunction-type="recognition" id="oneOf35">
                <emma:interpretation id="interp175" emma:lang="ko-KR" emma:confidence="0">
                  <emma:literal>행</emma:literal>
                </emma:interpretation>
                <emma:interpretation id="interp176" emma:lang="ko-KR" emma:confidence="0">
                  <emma:literal>쟈</emma:literal>
                </emma:interpretation>
                <emma:interpretation id="interp177" emma:lang="ko-KR" emma:confidence="0">
                  <emma:literal>랑</emma:literal>
                </emma:interpretation>
                <emma:interpretation id="interp178" emma:lang="ko-KR" emma:confidence="0">
                  <emma:literal>당</emma:literal>
                </emma:interpretation>
                <emma:interpretation id="interp179" emma:lang="ko-KR" emma:confidence="0">
                  <emma:literal>재</emma:literal>
                </emma:interpretation>
              </emma:one-of>
            </emma:emma>
          </inkml:annotationXML>
          <inkml:trace contextRef="#ctx0" brushRef="#br2" timeOffset="89434.9571">19600 4294 11,'30'1'28,"-5"5"0,13-18-20,5 14-8,-2 6-1,-1-3 1,0 1-3,-1-3 2,-7-1-1,-1-1 1,-11-1-27,-8 0 0,-2 0 63,-10 0 4,2-9 7,-2 9 2,0-10-3,0 10 2,-12-2 27,4 8 2,-5 8-52,-2 10-2,-3 11-5,-2 3-1,-1 6-5,-3 1-11,8-1 0,-1-5 0,5-7 0,5-6 0,3-9 0,3-8 0,1-9 0,0 0 0,6-17 0,0-5 0,4-5 0,-2-8 0,2-5 0,1 1 0,-2 0 0,2 6 0,-4 5 0,1 9 0,-1 7 0,2 12 0,0 5 0,5 11 0,5 5 0,5 3 0,6 2 0,6 3 0,8-6 0,3-5 0,2-5 0,5-11 0,-7-3 0,-6-11 0,-3-6 0,-11-11 0,-8-5 0,-9-8 0,-7-3 0,-3 2 0,-7 0 0,-1 1 0,-2 1 0,0 8 0,5 8 0,1 3 0,1 6-65,3 2 0,4 5-2,-4 9 3,11-6-2,0 7-28,-11-1 47,24 21 46,-8-10 1,3 10 1,3 0 0,7 7-1,4-6 1,3 6 27,6-8-27,-2-1 0,2-1 0,-3-2-1,5-4 1,-12-5 0,1 0-1,-14-5 0,2 2 0,-21-4 0,11 4 0,-11-4-1,-7 3 1,-1-3-1,-5 0 0,13 0 0,-15-12 1,15 12-1,-8-14 1,6 4-2,1-1 2,1 1 0,-8 0-1,8 10-26,0-12-2</inkml:trace>
          <inkml:trace contextRef="#ctx0" brushRef="#br2" timeOffset="89918.5579">20916 4184 19,'12'-10'72,"-9"-1"4,2 2 1,-3-2-4,0-1 0,0-1-43,-2 4-9,0 1-5,0 8-5,-11-9-1,-3 11-3,-4 9 0,-4 2-2,1 6 0,1 4-1,-1 6 1,10 3-5,8 2 0,9 0 0,16-2 0,12 1 0,12-1 0,6-2 0,5-1 0,-4 0 0,-2-5 0,-9-4 0,-12-4 0,-16 0 0,-17-6 0,-18-2 0,-14-4 0,-14 1 0,-7-1 0,1 9 0,-6-20-22,0 7-63,15 4-4,4-4-3,19-3-5,2-11-4</inkml:trace>
        </inkml:traceGroup>
      </inkml:traceGroup>
      <inkml:traceGroup>
        <inkml:annotationXML>
          <emma:emma xmlns:emma="http://www.w3.org/2003/04/emma" version="1.0">
            <emma:interpretation id="{A4F5E071-7A64-4F01-AFE7-B5AD4FD3DA91}" emma:medium="tactile" emma:mode="ink">
              <msink:context xmlns:msink="http://schemas.microsoft.com/ink/2010/main" type="line" rotatedBoundingBox="12685,8347 14186,8075 14367,9079 12867,9350"/>
            </emma:interpretation>
          </emma:emma>
        </inkml:annotationXML>
        <inkml:traceGroup>
          <inkml:annotationXML>
            <emma:emma xmlns:emma="http://www.w3.org/2003/04/emma" version="1.0">
              <emma:interpretation id="{98270519-FF00-4382-AACA-6B68CA5FEA04}" emma:medium="tactile" emma:mode="ink">
                <msink:context xmlns:msink="http://schemas.microsoft.com/ink/2010/main" type="inkWord" rotatedBoundingBox="12685,8347 14186,8075 14367,9079 12867,9350"/>
              </emma:interpretation>
              <emma:one-of disjunction-type="recognition" id="oneOf36">
                <emma:interpretation id="interp180" emma:lang="ko-KR" emma:confidence="0">
                  <emma:literal>길</emma:literal>
                </emma:interpretation>
                <emma:interpretation id="interp181" emma:lang="ko-KR" emma:confidence="0">
                  <emma:literal>흐</emma:literal>
                </emma:interpretation>
                <emma:interpretation id="interp182" emma:lang="ko-KR" emma:confidence="0">
                  <emma:literal>ㅛ</emma:literal>
                </emma:interpretation>
                <emma:interpretation id="interp183" emma:lang="ko-KR" emma:confidence="0">
                  <emma:literal>므</emma:literal>
                </emma:interpretation>
                <emma:interpretation id="interp184" emma:lang="ko-KR" emma:confidence="0">
                  <emma:literal>르</emma:literal>
                </emma:interpretation>
              </emma:one-of>
            </emma:emma>
          </inkml:annotationXML>
          <inkml:trace contextRef="#ctx0" brushRef="#br3" timeOffset="109558.9924">9082 6087 52,'0'0'56,"0"0"2,-4 12 4,4-12 0,0 19-40,3 0-3,2 4 2,5 5 3,-1 6 1,5 5-2,6 2-4,-1-1-4,3 5-2,1-3-4,5-4-3,-1-4 0,5-6-1,-3-7-1,3-8-1,1-6 1,8-9-1,12-13-3,10-9 0,9-11 0,9-6 0,8-4 0,13-10 0,7-4 0,0 4 0,-3 2 0,-8 5 0,-11 8 0,-13 7 0,-14 7 0,-13 12 0,-23 9-27,-14 5-52,-10 9-2,-19 2-4,-10 4-5,-15-5-4</inkml:trace>
          <inkml:trace contextRef="#ctx0" brushRef="#br3" timeOffset="109137.7917">9680 5590 39,'18'-29'70,"-3"0"0,0 9-4,-6-1-6,-1 4-26,-8 17-16,0 0 1,7 25-6,-7 13-1,-2 8 0,-3 16 1,1 11 4,-2 4-1,1 7-3,-1 4-2,2-6-4,0-10-2,1-7-1,2-15-1,-2-8 2,2-13-1,-2-11-4,3-7 0,0-11 0,0 0-12,0 0-37,-6-17-28,6 3-3,-6-11-7,0 3-4,-9-6 0</inkml:trace>
          <inkml:trace contextRef="#ctx0" brushRef="#br3" timeOffset="108841.3912">9380 5781 14,'5'-28'60,"6"2"6,-4 0-2,6-1-1,-8 5-25,5-2-10,-2 4-3,-1 5-2,0 0-3,-4 3-2,1 2-2,-4 10-2,0-10-2,0 15-2,0 12-2,-4 7-2,-3 12-1,1 8-4,1 6 2,-2 9 0,1 3 1,-2 0-2,2-1-1,1-5 0,1-4 0,0-10 0,1-3 0,-1-10 2,4-8-3,-3-8 0,3-5 0,0-8 0,0 0-5,0 0-16,0-7-18,-18-11-38,25-3-2,1-10-4,9-3-6,-5-12 2</inkml:trace>
        </inkml:traceGroup>
      </inkml:traceGroup>
    </inkml:traceGroup>
    <inkml:traceGroup>
      <inkml:annotationXML>
        <emma:emma xmlns:emma="http://www.w3.org/2003/04/emma" version="1.0">
          <emma:interpretation id="{C13EC407-30D8-4971-B41D-84FD52A4A841}" emma:medium="tactile" emma:mode="ink">
            <msink:context xmlns:msink="http://schemas.microsoft.com/ink/2010/main" type="paragraph" rotatedBoundingBox="8457,9865 24539,9551 24598,12599 8516,1291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03D06A1-FC05-4D59-998F-2A6D99525FEC}" emma:medium="tactile" emma:mode="ink">
              <msink:context xmlns:msink="http://schemas.microsoft.com/ink/2010/main" type="line" rotatedBoundingBox="8457,9865 24539,9551 24567,11013 8485,11327"/>
            </emma:interpretation>
          </emma:emma>
        </inkml:annotationXML>
        <inkml:traceGroup>
          <inkml:annotationXML>
            <emma:emma xmlns:emma="http://www.w3.org/2003/04/emma" version="1.0">
              <emma:interpretation id="{A70CEEAA-F906-4BE9-BF8C-D26FE8BBB4F8}" emma:medium="tactile" emma:mode="ink">
                <msink:context xmlns:msink="http://schemas.microsoft.com/ink/2010/main" type="inkWord" rotatedBoundingBox="8461,10103 9208,10089 9223,10853 8476,10868"/>
              </emma:interpretation>
              <emma:one-of disjunction-type="recognition" id="oneOf37">
                <emma:interpretation id="interp185" emma:lang="ko-KR" emma:confidence="0">
                  <emma:literal>m</emma:literal>
                </emma:interpretation>
                <emma:interpretation id="interp186" emma:lang="ko-KR" emma:confidence="0">
                  <emma:literal>케</emma:literal>
                </emma:interpretation>
                <emma:interpretation id="interp187" emma:lang="ko-KR" emma:confidence="0">
                  <emma:literal>개</emma:literal>
                </emma:interpretation>
                <emma:interpretation id="interp188" emma:lang="ko-KR" emma:confidence="0">
                  <emma:literal>加</emma:literal>
                </emma:interpretation>
                <emma:interpretation id="interp189" emma:lang="ko-KR" emma:confidence="0">
                  <emma:literal>州</emma:literal>
                </emma:interpretation>
              </emma:one-of>
            </emma:emma>
          </inkml:annotationXML>
          <inkml:trace contextRef="#ctx0" brushRef="#br2" timeOffset="112756.9981">4816 7516 33,'0'-14'54,"0"-1"5,0 2 1,20 0-27,-20-2-3,3 5 1,-3 0-3,0 10-2,1-13-6,-1 13-7,0 0-5,0 0 0,0 17 0,0 8 0,0 13 0,0 12 3,0 14-11,-1 8 14,-2 8 3,-6-2 1,6-1-4,-5-11-4,2-7-10,-1-14 0,3-14 0,-4-14 0,8-17 0,-10 0 0,6-9 0,3-14 0,1-11 0,0-10 0,2-5 0,5-14 0,6-3 0,3-1 0,3-6 0,5 7 0,1 4 0,4 6 0,1 8 0,3 12 0,-3 10 0,2 11 0,-4 13 0,-5 7 0,-2 14 0,-3 13 0,-3 11 0,-3 12 0,-5 12 0,-1 1 0,-4 6 0,-2-2 0,0-4 0,-1-7 0,-2-9 0,-1-15 0,0-11 0,1-7 0,3-19 0,-10 0 0,10-15 0,-1-12 0,1-7 0,0-12 0,6-11 0,3-8 0,5-2 0,4-9 0,5 5 0,4 2 0,0 6 0,3 11 0,1 9 0,-2 12 0,0 12 0,-5 18 0,-3 4 0,-2 18 0,-1 9 0,-4 9 0,-3 11 0,0 5 0,-5 1 0,-4-3 0,3-2 0,-5-7 0,0-4 0,0-11 0,0-2 0,-5-10-7,5-17-75,-2 10-3,-2-14-2,5-5-7,-1-17-1,5 3 95</inkml:trace>
        </inkml:traceGroup>
        <inkml:traceGroup>
          <inkml:annotationXML>
            <emma:emma xmlns:emma="http://www.w3.org/2003/04/emma" version="1.0">
              <emma:interpretation id="{BF011C89-38A4-4163-BFA4-1B114D1884AE}" emma:medium="tactile" emma:mode="ink">
                <msink:context xmlns:msink="http://schemas.microsoft.com/ink/2010/main" type="inkWord" rotatedBoundingBox="9373,10196 10624,10172 10645,11285 9395,11310"/>
              </emma:interpretation>
              <emma:one-of disjunction-type="recognition" id="oneOf38">
                <emma:interpretation id="interp190" emma:lang="ko-KR" emma:confidence="0">
                  <emma:literal>때</emma:literal>
                </emma:interpretation>
                <emma:interpretation id="interp191" emma:lang="ko-KR" emma:confidence="0">
                  <emma:literal>쇄</emma:literal>
                </emma:interpretation>
                <emma:interpretation id="interp192" emma:lang="ko-KR" emma:confidence="0">
                  <emma:literal>왜</emma:literal>
                </emma:interpretation>
                <emma:interpretation id="interp193" emma:lang="ko-KR" emma:confidence="0">
                  <emma:literal>쌔</emma:literal>
                </emma:interpretation>
                <emma:interpretation id="interp194" emma:lang="ko-KR" emma:confidence="0">
                  <emma:literal>땍</emma:literal>
                </emma:interpretation>
              </emma:one-of>
            </emma:emma>
          </inkml:annotationXML>
          <inkml:trace contextRef="#ctx0" brushRef="#br2" timeOffset="113880.2">5947 7706 18,'14'-9'47,"-9"0"4,-5 9 2,11-12 6,-19 6-35,8 6-3,4-8 2,-4 8 0,6-18 2,-4 9 0,1-10-3,-1 6-7,-1-10-4,-1 3-4,1-2-2,-1 4-2,-4 1-1,-1 3-1,-5 5-1,-4 5 3,-4 4 1,-4 13 4,-1 13 3,-5 14 1,-2 12-12,-5 7 15,4 7 0,0 5-7,9 2-8,4-10 0,9-10 0,6-13 0,6-16 0,16-14 0,10-10 0,8-17 0,5-15 0,2-11 0,1-8 0,2-4 0,-3-4 0,-5 3 0,-10 0 0,-3 9 0,-12 8-2,-2 9-8,-8 10 4,-4 20 3,0 0 8,-9 5 1,-1 19 1,-1 8-4,1 10-3,1 2 0,3 4 0,5 1 0,3 0 0,9-6 0,5-5 0,6-10 0,5-9 0,5-8 0,2-10 0,2-6 0,1-11 0,-6-6 0,2-52-75,3 75 75,-12-37 0,1-5 0,-10-3-86,2 4-1,-9-4-6,5 4-3,3 46 58,-20-71 31,3 41 30,-9 6 46,10 18 10,-18-4-1,8 12-4,-3 12 2,-11 7-47,19 7-17,-2 7-12,5 2 11,2 0 1,7-5-1,10-6-3,6-10-8,8-6 0,3-12 0,6-4 0,3-10 0,4-8 0,-5-11 0,2-4 0,-2-6 0,-6-4 0,-3-2-8,-9-4-4,-1 6 3,-10 3 3,0 9 4,-8 5 2,-2 12 9,-3 14 3,0 0 2,-12 26-12,-2 9-2,-3 18 0,-2 11 0,-6 15 0,-7 15 0,1 10 0,-5 11 0,0-2 0,2-7 0,5-12 0,1-12 0,5-17 0,5-14 0,7-19 0,26-24-44,-15-16-44,5-11-1,-2-21-3,7 0-2,-6-15-3</inkml:trace>
        </inkml:traceGroup>
        <inkml:traceGroup>
          <inkml:annotationXML>
            <emma:emma xmlns:emma="http://www.w3.org/2003/04/emma" version="1.0">
              <emma:interpretation id="{9C64A7B3-6182-4C71-99C4-0E0B74AD766B}" emma:medium="tactile" emma:mode="ink">
                <msink:context xmlns:msink="http://schemas.microsoft.com/ink/2010/main" type="inkWord" rotatedBoundingBox="10985,10280 11601,10268 11612,10857 10997,10869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w</emma:literal>
                </emma:interpretation>
                <emma:interpretation id="interp197" emma:lang="ko-KR" emma:confidence="0">
                  <emma:literal>W</emma:literal>
                </emma:interpretation>
                <emma:interpretation id="interp198" emma:lang="ko-KR" emma:confidence="0">
                  <emma:literal>』</emma:literal>
                </emma:interpretation>
                <emma:interpretation id="interp199" emma:lang="ko-KR" emma:confidence="0">
                  <emma:literal>ⅳ</emma:literal>
                </emma:interpretation>
              </emma:one-of>
            </emma:emma>
          </inkml:annotationXML>
          <inkml:trace contextRef="#ctx0" brushRef="#br2" timeOffset="114722.6015">7423 7594 10,'-2'-13'59,"1"-1"5,-3 5-2,0-3-2,-13 8-31,17 4-3,-12 5-2,6 11-3,-5 7 0,4 11 0,-2 7-21,-1 10 23,-1 5 0,0 4-1,4-1-1,-1-1-4,7-4-9,-4-9-8,5-7 0,0-9 0,0-12 0,0-17 0,10 5 0,-4-10 0,-1-9 0,2-10 0,-1-7 0,-1-6 0,2-5 0,-7-3 0,3-5 0,-1 0-9,-2-1-6,0 5 2,0 8 2,5 5 3,-3 9 3,7 14 7,-9 10 4,16 13 3,-2 14-9,0 8 12,5 8-1,2 7 0,3 3-1,7-1-10,3-1 0,-1-11 0,6-12 0,2-9 0,1-10 0,-1-9 0,-1-9 0,-4-10 0,-6-9 0,-2-3 0,-8 1 0,-7-8 0,-6 1 0,-7-2 0,-3-3 0,-5 6 0,-4 0 0,0 4 0,0 2 0,2 6 0,-1 5 0,6 3 0,5 16 0,-7-14 0,7 14-44,0 0-39,8-8-3,3 7-3,0-3-5,7 3 3</inkml:trace>
        </inkml:traceGroup>
        <inkml:traceGroup>
          <inkml:annotationXML>
            <emma:emma xmlns:emma="http://www.w3.org/2003/04/emma" version="1.0">
              <emma:interpretation id="{A2947519-2E83-42C8-A4FF-36ABE6CA2D69}" emma:medium="tactile" emma:mode="ink">
                <msink:context xmlns:msink="http://schemas.microsoft.com/ink/2010/main" type="inkWord" rotatedBoundingBox="11743,10236 12683,10217 12696,10842 11755,10860"/>
              </emma:interpretation>
              <emma:one-of disjunction-type="recognition" id="oneOf40">
                <emma:interpretation id="interp200" emma:lang="ko-KR" emma:confidence="0">
                  <emma:literal>아</emma:literal>
                </emma:interpretation>
                <emma:interpretation id="interp201" emma:lang="ko-KR" emma:confidence="0">
                  <emma:literal>여</emma:literal>
                </emma:interpretation>
                <emma:interpretation id="interp202" emma:lang="ko-KR" emma:confidence="0">
                  <emma:literal>*</emma:literal>
                </emma:interpretation>
                <emma:interpretation id="interp203" emma:lang="ko-KR" emma:confidence="0">
                  <emma:literal>어</emma:literal>
                </emma:interpretation>
                <emma:interpretation id="interp204" emma:lang="ko-KR" emma:confidence="0">
                  <emma:literal>이</emma:literal>
                </emma:interpretation>
              </emma:one-of>
            </emma:emma>
          </inkml:annotationXML>
          <inkml:trace contextRef="#ctx0" brushRef="#br2" timeOffset="115019.002">8155 7585 18,'0'26'89,"-7"7"1,-8 9-90,-9-21 89,3 28-5,5 4-1,2-2-25,7-9-58,13-8 0,13-17 0,18-10 0,9-10 0,7-11 0,3-8 0,0-5 0,-6-1 0,-12-3 0,-13 2 0,-18 3 0,-7 4 0,-18 1 0,-12 6 0,-9 3 0,-4-1 0,2 9 0,1 0-75,8-6-12,10-2 1,11-5-7,14-2-3</inkml:trace>
          <inkml:trace contextRef="#ctx0" brushRef="#br2" timeOffset="115237.4024">8561 7490 17,'35'0'83,"-6"11"3,-5 5-1,-4-17-4,-8 34 1,2 10-82,-3 14 61,-4 4-45,-2 4-16,-1-1 0,1 1 0,-1-7 0,1-9 0,-2-10 0,0-7 0,-3-14 0,1-7 0,-1-11 0,-7-11-71,3-9-16,-7-7-1,3-7-7,-10-12-5</inkml:trace>
          <inkml:trace contextRef="#ctx0" brushRef="#br2" timeOffset="115471.4027">8349 7592 35,'-35'-7'69,"12"4"1,2 0 2,21 3 4,3-9 0,25 2-49,14 2-6,14-3-1,11 1 1,6 0-1,11 0-16,-7-2-4,-2-3 0,-10 6 0,-10 0 0,-10 2 0,-16-1 0,-14 5-78,-15 0-4,0 0-1,-15 6-7,-3-6-4</inkml:trace>
        </inkml:traceGroup>
        <inkml:traceGroup>
          <inkml:annotationXML>
            <emma:emma xmlns:emma="http://www.w3.org/2003/04/emma" version="1.0">
              <emma:interpretation id="{94B48D66-A4C5-4E5C-A861-7CD77B272903}" emma:medium="tactile" emma:mode="ink">
                <msink:context xmlns:msink="http://schemas.microsoft.com/ink/2010/main" type="inkWord" rotatedBoundingBox="13354,10014 13833,10005 13848,10775 13369,10785"/>
              </emma:interpretation>
              <emma:one-of disjunction-type="recognition" id="oneOf41">
                <emma:interpretation id="interp205" emma:lang="ko-KR" emma:confidence="0">
                  <emma:literal>h</emma:literal>
                </emma:interpretation>
                <emma:interpretation id="interp206" emma:lang="ko-KR" emma:confidence="0">
                  <emma:literal>n</emma:literal>
                </emma:interpretation>
                <emma:interpretation id="interp207" emma:lang="ko-KR" emma:confidence="0">
                  <emma:literal>허</emma:literal>
                </emma:interpretation>
                <emma:interpretation id="interp208" emma:lang="ko-KR" emma:confidence="0">
                  <emma:literal>히</emma:literal>
                </emma:interpretation>
                <emma:interpretation id="interp209" emma:lang="ko-KR" emma:confidence="0">
                  <emma:literal>시</emma:literal>
                </emma:interpretation>
              </emma:one-of>
            </emma:emma>
          </inkml:annotationXML>
          <inkml:trace contextRef="#ctx0" brushRef="#br2" timeOffset="116189.0041">9777 7339 24,'-9'-22'60,"0"3"5,-1-2-3,0 36-21,4-4-9,-6-3 2,6 10 0,-3 16-2,2 12-7,1 13-2,-1 11-23,3 10 27,-5-1-2,9 1-5,-4-8-13,4-6-7,0-14 0,0-12 0,1-12 0,1-14 0,-2-14 0,0 0 0,8-13 0,-4-12 0,2-6 0,2-5 0,3-11 0,3-2 0,4-5 0,4 3 0,4 3 0,4 5 0,2 6-8,2 9 2,1 14 3,2 11 2,-1 9 4,-3 16 1,-4 12-4,-4 10 7,-6 2-3,-4 8-4,-5-2 0,-5-1 0,-3-8 0,-2-7 0,-3-12 0,-3-5 0,2-5 0,4-14 0,-8 4 0,8-4-45,0-6-37,3-10-3,5 1-5,2-7-5,6 1-2</inkml:trace>
        </inkml:traceGroup>
        <inkml:traceGroup>
          <inkml:annotationXML>
            <emma:emma xmlns:emma="http://www.w3.org/2003/04/emma" version="1.0">
              <emma:interpretation id="{E1007C36-9A03-4C48-AE03-68F17AC63B3C}" emma:medium="tactile" emma:mode="ink">
                <msink:context xmlns:msink="http://schemas.microsoft.com/ink/2010/main" type="inkWord" rotatedBoundingBox="13974,9884 15810,9849 15828,10758 13991,10794"/>
              </emma:interpretation>
              <emma:one-of disjunction-type="recognition" id="oneOf42">
                <emma:interpretation id="interp210" emma:lang="ko-KR" emma:confidence="0">
                  <emma:literal>퍄</emma:literal>
                </emma:interpretation>
                <emma:interpretation id="interp211" emma:lang="ko-KR" emma:confidence="0">
                  <emma:literal>此</emma:literal>
                </emma:interpretation>
                <emma:interpretation id="interp212" emma:lang="ko-KR" emma:confidence="0">
                  <emma:literal>化</emma:literal>
                </emma:interpretation>
                <emma:interpretation id="interp213" emma:lang="ko-KR" emma:confidence="0">
                  <emma:literal>比</emma:literal>
                </emma:interpretation>
                <emma:interpretation id="interp214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116688.205">10642 7632 59,'28'-15'71,"-8"3"0,-5 1-5,-9 1-2,-6 10-36,-11-10-14,0 9-3,-10 1-5,-5 0 0,-6 7 2,-2 5 1,-2 7 2,0 8 3,2 8-14,1 6 16,8 4 1,3 6-2,11 2-1,5-5-3,9-1-11,11-8 0,11-9 0,5-13 0,7-6 0,2-13 0,1-11 0,-2-10 0,-5-10 0,-2-6 0,-8-9 0,-5 1 0,-6 0 0,-3 4 0,-5 5 0,-1 7 0,-1 6 0,-2 12 0,0 13 0,0 0 0,7 20 0,-1 4 0,1 11 0,1 1 0,3 6 0,-1 0 0,1 1 0,-2-6 0,0-6 0,2-7 0,-5-6 0,4-6 0,-2-7 0,-8-5 0,18-16-77,-7-3-8,-2-11-1,3-5-8,-2-10-4,5-2 98</inkml:trace>
          <inkml:trace contextRef="#ctx0" brushRef="#br2" timeOffset="117047.0056">11033 7448 12,'0'0'75,"10"-9"1,-10 9 1,10 17-2,-5 1 2,-2 28-21,4-13-44,-3 8-1,0 7-11,2-3 17,1 4-1,1-5-9,4-8-7,1-5 0,0-4 0,4-10 0,-1-8 0,4-7 0,-4-8 0,1-10 0,-2-8 0,0-7 0,-2-13 0,-1-2 0,-2-9 0,1-2 0,-2 0 0,2 3 0,-1 3 0,-2 5 0,5 10 0,-5 3 0,-1 10 0,-2 4 0,1 7 0,-5 4 0,-1 8 0,-29 3-66,29-3-21,0 15-1,0-15-5,9 21-4</inkml:trace>
          <inkml:trace contextRef="#ctx0" brushRef="#br2" timeOffset="117468.2063">11488 7604 0,'-7'12'63,"2"1"7,5-3 1,0-1 4,0-9-2,9 12-44,8-2-1,11-7 1,5-2-8,12-2-4,2-8-3,8-8-6,0-1-2,0-7-2,-6-2-1,-8-4-3,-11 1 0,-12 4 0,-15 3 0,-13 11 0,-16 11 0,-15 8 0,-10 20 0,-9 14 0,-2 12 0,6 7 0,8 4 0,15 1 0,16-8 0,18-3 0,27-13 0,19-8 0,18-15 0,10-8 0,5-10 0,0 0 0,-12-4 0,-8-7-43,-14-7-47,-27-7-1,-19 3-6,-29-10 25,-22-3 72,-30-10 0,-33-11-70</inkml:trace>
          <inkml:trace contextRef="#ctx0" brushRef="#br2" timeOffset="117530.6064">11405 7552 10,'-177'-67'34,"2"17"2,-18-19-1,-7 4-34,19-6 1,-24-10 2</inkml:trace>
        </inkml:traceGroup>
        <inkml:traceGroup>
          <inkml:annotationXML>
            <emma:emma xmlns:emma="http://www.w3.org/2003/04/emma" version="1.0">
              <emma:interpretation id="{6B385A34-7E55-4CF9-899B-8AAEE9BAE6CA}" emma:medium="tactile" emma:mode="ink">
                <msink:context xmlns:msink="http://schemas.microsoft.com/ink/2010/main" type="inkWord" rotatedBoundingBox="16670,10017 17943,9993 17956,10689 16684,10714"/>
              </emma:interpretation>
              <emma:one-of disjunction-type="recognition" id="oneOf43">
                <emma:interpretation id="interp215" emma:lang="ko-KR" emma:confidence="0">
                  <emma:literal>a</emma:literal>
                </emma:interpretation>
                <emma:interpretation id="interp216" emma:lang="ko-KR" emma:confidence="0">
                  <emma:literal>와</emma:literal>
                </emma:interpretation>
                <emma:interpretation id="interp217" emma:lang="ko-KR" emma:confidence="0">
                  <emma:literal>다</emma:literal>
                </emma:interpretation>
                <emma:interpretation id="interp218" emma:lang="ko-KR" emma:confidence="0">
                  <emma:literal>바</emma:literal>
                </emma:interpretation>
                <emma:interpretation id="interp219" emma:lang="ko-KR" emma:confidence="0">
                  <emma:literal>외</emma:literal>
                </emma:interpretation>
              </emma:one-of>
            </emma:emma>
          </inkml:annotationXML>
          <inkml:trace contextRef="#ctx0" brushRef="#br4" timeOffset="119948.6107">13044 7780 55,'-12'4'69,"12"-4"3,-18 8 0,18-8 0,-9 2-43,9-2 0,0 0-3,0 0-5,0 0-6,0 0-4,11-2-3,5-5-2,2-5-2,5-6-4,9-5 1,5-3 1,6-6 0,-5-3-2,5-4 0,-6-1 0,-4 2-1,-11 0-2,-8 4 2,-11 3-1,-6 8 0,-15 8 0,-5 7 1,-10 8 1,-6 11 1,-4 11 3,-1 12 1,-1 10 2,3 4 1,5 9-4,8 2-4,9 2 0,4-4 0,14 1 0,4-6 0,18-11 0,9-5 0,9-18 0,9-13 0,10-10 0,7-17 0,7-19 0,-1-12 0,2-9 0,-6-9 0,-2-2 0,-7 1 0,-10 1 0,-10 4 0,-9 12 0,-9 9 0,-8 10 0,-6 11 0,-5 14 0,0 11 0,-12 7 0,2 20 0,2 9 0,5 12 0,3 7 0,4 12 0,13 0 0,5 0 0,13-1 0,4-9 0,8-6 0,4-12 0,0-8 0,-2-13 0,-3-7 0,-7-6 0,-6-3 0,-8-5 0,1-5 0,-11-4-67,-11-8-20,-4-5 0,-9-11 87,0 0-93,-8-12-3</inkml:trace>
        </inkml:traceGroup>
        <inkml:traceGroup>
          <inkml:annotationXML>
            <emma:emma xmlns:emma="http://www.w3.org/2003/04/emma" version="1.0">
              <emma:interpretation id="{400B8CAF-DA07-4259-B9A2-9314C8DDF7E0}" emma:medium="tactile" emma:mode="ink">
                <msink:context xmlns:msink="http://schemas.microsoft.com/ink/2010/main" type="inkWord" rotatedBoundingBox="17579,10033 17889,10027 17902,10727 17593,10733"/>
              </emma:interpretation>
              <emma:one-of disjunction-type="recognition" id="oneOf44">
                <emma:interpretation id="interp220" emma:lang="ko-KR" emma:confidence="0">
                  <emma:literal>l</emma:literal>
                </emma:interpretation>
                <emma:interpretation id="interp221" emma:lang="ko-KR" emma:confidence="0">
                  <emma:literal>1</emma:literal>
                </emma:interpretation>
                <emma:interpretation id="interp222" emma:lang="ko-KR" emma:confidence="0">
                  <emma:literal>/</emma:literal>
                </emma:interpretation>
                <emma:interpretation id="interp223" emma:lang="ko-KR" emma:confidence="0">
                  <emma:literal>'</emma:literal>
                </emma:interpretation>
                <emma:interpretation id="interp224" emma:lang="ko-KR" emma:confidence="0">
                  <emma:literal>I</emma:literal>
                </emma:interpretation>
              </emma:one-of>
            </emma:emma>
          </inkml:annotationXML>
          <inkml:trace contextRef="#ctx0" brushRef="#br4" timeOffset="120151.411">14189 7291 70,'0'0'82,"-11"15"1,-7 13-3,-5 9 0,-5 9-1,3 9-63,-6 14-2,-5 6-14,0-2 7,9-1-7,-1-8 0,13-4 0,1-11 0,10-10-71,4-17-10,0-22 0,19 2-8,-12-16-6,10-9 1</inkml:trace>
        </inkml:traceGroup>
        <inkml:traceGroup>
          <inkml:annotationXML>
            <emma:emma xmlns:emma="http://www.w3.org/2003/04/emma" version="1.0">
              <emma:interpretation id="{7C52FD87-A4D3-4502-AA37-0DC491E11C3C}" emma:medium="tactile" emma:mode="ink">
                <msink:context xmlns:msink="http://schemas.microsoft.com/ink/2010/main" type="inkWord" rotatedBoundingBox="18025,10141 18566,10130 18576,10662 18036,10673"/>
              </emma:interpretation>
              <emma:one-of disjunction-type="recognition" id="oneOf45">
                <emma:interpretation id="interp225" emma:lang="ko-KR" emma:confidence="0">
                  <emma:literal>a</emma:literal>
                </emma:interpretation>
                <emma:interpretation id="interp226" emma:lang="ko-KR" emma:confidence="0">
                  <emma:literal>0</emma:literal>
                </emma:interpretation>
                <emma:interpretation id="interp227" emma:lang="ko-KR" emma:confidence="0">
                  <emma:literal>요</emma:literal>
                </emma:interpretation>
                <emma:interpretation id="interp228" emma:lang="ko-KR" emma:confidence="0">
                  <emma:literal>『</emma:literal>
                </emma:interpretation>
                <emma:interpretation id="interp229" emma:lang="ko-KR" emma:confidence="0">
                  <emma:literal>Ⅸ</emma:literal>
                </emma:interpretation>
              </emma:one-of>
            </emma:emma>
          </inkml:annotationXML>
          <inkml:trace contextRef="#ctx0" brushRef="#br4" timeOffset="120931.4122">14648 7512 33,'14'-12'54,"-9"2"0,2 0 1,-4 31-17,1-31-16,-1-1 1,0-6-4,-2 4-1,-1-2 2,0-1 0,-7 4-1,-4 5-4,-7 6 1,-2 3 1,-9 16 1,-7 11 0,-4 11-1,-1 14-1,1 7-16,1 0 19,10 2-19,4-4 0,11-3 0,10-14 0,11-10 0,12-17 0,12-10 0,6-7 0,7-16 0,-1-11 0,5-11 0,-4-4 0,-5-6 0,-6-1 0,-7-1 0,-7 6 0,-10 2 0,-1 11 0,-7 7 0,-1 13 0,0 13 0,-14 3 0,3 16 0,2 7 0,0 8 0,5 5 0,4 7 0,0-4 0,4-1 0,2-6 0,8-4 0,1-7 0,7-4 0,-7-10 0,-36-9-65,45-1-21,-1-13 0,2-5-4,-1-7 90,3-5-96</inkml:trace>
        </inkml:traceGroup>
        <inkml:traceGroup>
          <inkml:annotationXML>
            <emma:emma xmlns:emma="http://www.w3.org/2003/04/emma" version="1.0">
              <emma:interpretation id="{D93E08C7-AF7F-45F7-ADD5-CCA2AC7B7B18}" emma:medium="tactile" emma:mode="ink">
                <msink:context xmlns:msink="http://schemas.microsoft.com/ink/2010/main" type="inkWord" rotatedBoundingBox="18689,9748 19722,9728 19740,10621 18706,10641"/>
              </emma:interpretation>
              <emma:one-of disjunction-type="recognition" id="oneOf46">
                <emma:interpretation id="interp230" emma:lang="ko-KR" emma:confidence="0">
                  <emma:literal>여</emma:literal>
                </emma:interpretation>
                <emma:interpretation id="interp231" emma:lang="ko-KR" emma:confidence="0">
                  <emma:literal>난</emma:literal>
                </emma:interpretation>
                <emma:interpretation id="interp232" emma:lang="ko-KR" emma:confidence="0">
                  <emma:literal>£</emma:literal>
                </emma:interpretation>
                <emma:interpretation id="interp233" emma:lang="ko-KR" emma:confidence="0">
                  <emma:literal>넌</emma:literal>
                </emma:interpretation>
                <emma:interpretation id="interp234" emma:lang="ko-KR" emma:confidence="0">
                  <emma:literal>나</emma:literal>
                </emma:interpretation>
              </emma:one-of>
            </emma:emma>
          </inkml:annotationXML>
          <inkml:trace contextRef="#ctx0" brushRef="#br4" timeOffset="121415.0133">15210 7450 23,'14'-10'73,"-6"9"8,-12 1 1,-15 17 0,-10 7 0,29 7-45,-72 8-10,37 6-3,3 6-24,6-9 0,16 2 0,9-10 0,12-6 0,16-10 0,16-8 0,7-10 0,12-8 0,4-7 0,3-7 0,-2 0 0,-2-10 0,-3-4 0,-11-3 0,-7-5 0,-11-7 0,-7-2 0,-8-11 0,-4-6 0,-8-5 0,-1 9 0,-4 0 0,-1 6 0,0 13 0,0 12 0,-1 16 0,1 19 0,-11 22 0,4 18 0,-4 17 0,0 14 0,-3 11 0,2 11 0,2 3 0,6-4 0,4-8 0,1-10 0,12-10 0,3-13 0,8-12 0,-1-20 0,5-10 0,-5-9 0,5-54-2,-8 37 2,-10-13-89,-3-3-2,-8-7 22,-5-1-27,-12-9 22,-1 5 4</inkml:trace>
          <inkml:trace contextRef="#ctx0" brushRef="#br4" timeOffset="121477.4134">15690 7498 8,'3'-31'0</inkml:trace>
          <inkml:trace contextRef="#ctx0" brushRef="#br4" timeOffset="121602.2136">15616 7430 58,'-43'-15'58,"6"6"2,5 6-3,6 1 0,12-3-1,-33 0 24,54-3-1,19 2-73,17 4-6,6 0 0,12-5 0,7-3 0,1 6 0,-3-4 0,0 8 0,-14-5-68,-9 0-14,-7 0 0,-18-3-7,-10 0-6,-11-3 1</inkml:trace>
        </inkml:traceGroup>
        <inkml:traceGroup>
          <inkml:annotationXML>
            <emma:emma xmlns:emma="http://www.w3.org/2003/04/emma" version="1.0">
              <emma:interpretation id="{441DC752-EC27-444A-B5F5-FC953294D261}" emma:medium="tactile" emma:mode="ink">
                <msink:context xmlns:msink="http://schemas.microsoft.com/ink/2010/main" type="inkWord" rotatedBoundingBox="20363,10018 21005,10005 21019,10699 20376,10712"/>
              </emma:interpretation>
              <emma:one-of disjunction-type="recognition" id="oneOf47">
                <emma:interpretation id="interp235" emma:lang="ko-KR" emma:confidence="0">
                  <emma:literal>s</emma:literal>
                </emma:interpretation>
                <emma:interpretation id="interp236" emma:lang="ko-KR" emma:confidence="0">
                  <emma:literal>S</emma:literal>
                </emma:interpretation>
                <emma:interpretation id="interp237" emma:lang="ko-KR" emma:confidence="0">
                  <emma:literal>∞</emma:literal>
                </emma:interpretation>
                <emma:interpretation id="interp238" emma:lang="ko-KR" emma:confidence="0">
                  <emma:literal>8</emma:literal>
                </emma:interpretation>
                <emma:interpretation id="interp239" emma:lang="ko-KR" emma:confidence="0">
                  <emma:literal>5</emma:literal>
                </emma:interpretation>
              </emma:one-of>
            </emma:emma>
          </inkml:annotationXML>
          <inkml:trace contextRef="#ctx0" brushRef="#br4" timeOffset="122351.0149">17138 7394 48,'15'-13'61,"-2"-2"4,-2-2 3,-1 1-30,-6-2-6,-2 3-4,-3 1-5,-11 5-1,-12 5-8,-3 4-3,-15 1-3,-3 12 0,-10 8 1,-3 0 1,-4 3 0,3 4-1,10 0 0,4-4-1,16 2-1,11-5-1,19 0-1,21-5-3,20 0 0,12-2 0,8 2 0,13 1 2,5 0-4,0 0 0,-10 5 0,-6 5 0,-12 1 0,-21-1 0,-16 4 0,-17 0 0,-18 1 0,-20-2 0,-14-2 0,-9-5 0,-6 2 0,1-4 0,9-4 0,1-8 0,14-1 0,9-7 0,22-1 0,13 0-6,0-25-78,20 4-2,7-11-4,17 1-5,-4-14 95,11 6-98</inkml:trace>
        </inkml:traceGroup>
        <inkml:traceGroup>
          <inkml:annotationXML>
            <emma:emma xmlns:emma="http://www.w3.org/2003/04/emma" version="1.0">
              <emma:interpretation id="{A9FF1A5E-8F52-4E3F-8994-56194D1ABA1D}" emma:medium="tactile" emma:mode="ink">
                <msink:context xmlns:msink="http://schemas.microsoft.com/ink/2010/main" type="inkWord" rotatedBoundingBox="21138,9656 21868,9642 21888,10631 21157,10645"/>
              </emma:interpretation>
              <emma:one-of disjunction-type="recognition" id="oneOf48">
                <emma:interpretation id="interp240" emma:lang="ko-KR" emma:confidence="0">
                  <emma:literal>하</emma:literal>
                </emma:interpretation>
                <emma:interpretation id="interp241" emma:lang="ko-KR" emma:confidence="0">
                  <emma:literal>이</emma:literal>
                </emma:interpretation>
                <emma:interpretation id="interp242" emma:lang="ko-KR" emma:confidence="0">
                  <emma:literal>힌</emma:literal>
                </emma:interpretation>
                <emma:interpretation id="interp243" emma:lang="ko-KR" emma:confidence="0">
                  <emma:literal>아</emma:literal>
                </emma:interpretation>
                <emma:interpretation id="interp244" emma:lang="ko-KR" emma:confidence="0">
                  <emma:literal>인</emma:literal>
                </emma:interpretation>
              </emma:one-of>
            </emma:emma>
          </inkml:annotationXML>
          <inkml:trace contextRef="#ctx0" brushRef="#br4" timeOffset="122647.4154">17459 7484 24,'38'-7'72,"-8"9"9,-12 5 0,-13 10 0,-7 7 0,-16 10-51,-3 9-30,-1 2 28,5 1-1,2-8-21,15-4-6,18-13 0,15-10 0,15-13 0,5-11 0,3-8 0,-1-5 0,-4-4 0,-13-4 0,-14 3 0,-19 0 0,-8 6 0,-18 4 0,-11 5 0,-9 7 0,-6 4 0,0 6 0,-1 4 0,7 7-62,9 3-22,9-4-1,12-3-7,11-8-3,0 0 2</inkml:trace>
          <inkml:trace contextRef="#ctx0" brushRef="#br4" timeOffset="123209.0164">18093 6983 3,'4'-32'75,"-2"6"2,-1 9-1,-1 17 2,0 10 2,-4 24-36,-1 22-10,-1 14-11,-5 18-2,3 10-21,-7 6 0,8-2 0,-2-9 0,7-7 0,0-16 0,2-9 0,6-16 0,3-12 0,0-11 0,2-10 0,-2-7 0,2-5 0,0-7 0,5-7 0,-1-6-72,-4-8-16,4-2 88,-5-6-91,2 0-5,-4-7-5</inkml:trace>
        </inkml:traceGroup>
        <inkml:traceGroup>
          <inkml:annotationXML>
            <emma:emma xmlns:emma="http://www.w3.org/2003/04/emma" version="1.0">
              <emma:interpretation id="{E7DA8D4E-2258-4999-907B-6744402111C9}" emma:medium="tactile" emma:mode="ink">
                <msink:context xmlns:msink="http://schemas.microsoft.com/ink/2010/main" type="inkWord" rotatedBoundingBox="21954,9601 23110,9579 23130,10574 21973,10596"/>
              </emma:interpretation>
              <emma:one-of disjunction-type="recognition" id="oneOf49">
                <emma:interpretation id="interp245" emma:lang="ko-KR" emma:confidence="0">
                  <emma:literal>남</emma:literal>
                </emma:interpretation>
                <emma:interpretation id="interp246" emma:lang="ko-KR" emma:confidence="0">
                  <emma:literal>엌</emma:literal>
                </emma:interpretation>
                <emma:interpretation id="interp247" emma:lang="ko-KR" emma:confidence="0">
                  <emma:literal>ㄶ</emma:literal>
                </emma:interpretation>
                <emma:interpretation id="interp248" emma:lang="ko-KR" emma:confidence="0">
                  <emma:literal>바</emma:literal>
                </emma:interpretation>
                <emma:interpretation id="interp249" emma:lang="ko-KR" emma:confidence="0">
                  <emma:literal>出</emma:literal>
                </emma:interpretation>
              </emma:one-of>
            </emma:emma>
          </inkml:annotationXML>
          <inkml:trace contextRef="#ctx0" brushRef="#br4" timeOffset="123786.2174">18283 7453 54,'14'-7'84,"-14"7"3,13 17-2,-13 7-1,0-24-14,-14 46-39,4 2-15,2 1-16,1-5 0,7-3 0,4-13 0,13-8 0,8-13 0,5-7 0,6-15 0,-2-8 0,3-8 0,-4-6 0,-4-2 0,-7-2 0,-8 7 0,-7 6 0,-6 7 0,-2 10 0,1 11 0,-18 11 0,9 11 0,-4 6 0,5 8 0,4 2 0,4-3 0,7-4 0,8-5 0,10-6 0,8-10 0,11-4 0,0-6 0,7-10 0,-2-8 0,2-6 0,-5-7 0,-2-10 0,-7-9 0,-5-7 0,-9-12 0,1-7 0,-6-6-16,-6-4 0,-2 5 3,-6 2 5,-3 12 5,-1 8 5,0 16 4,-9 17 5,-2 22 2,-3 16 2,4 22-6,-5 17-9,4 18 0,0 14 0,1 14 0,5 2 0,2-1 0,3-5 0,6-9 0,5-12 0,1-14 0,2-14 0,0-17 0,2-5 0,-16-22-25,14 0-60,-9-9 85,-6-15-88,-5-6-5,-10-12-6,1 0-2</inkml:trace>
          <inkml:trace contextRef="#ctx0" brushRef="#br4" timeOffset="124145.0181">18697 7446 63,'-41'7'80,"10"1"-1,4 1-2,17-5-4,10-4 2,0 0-62,25-7-3,23-1-2,9-3-1,9-1 0,5-2-2,5 1-2,-3-3-2,-4 4-3,-8 2 0,-10 5-1,-7 2-1,-8 3 0,-9 5 2,-9 6 4,-4 9 3,-4 5 3,-6 5 4,-4 8-12,0 3 0,0 6 0,0-2 0,0 3 0,0-4 0,1-6 0,5-6 0,3-5 0,1-11 0,6-7 0,-6-9 0,2-9-24,1-12-62,-9-12 86,2-10-90,-6-14-2,1-6-10,-4-12 2</inkml:trace>
          <inkml:trace contextRef="#ctx0" brushRef="#br4" timeOffset="124269.8183">19407 7139 76,'-3'-21'88,"-4"5"-5,0 6-5,2 1-4,5 9-11,-21-1-90,-22 10-43,40 8-3,-2 1-7,4 1-5,-1-2-3</inkml:trace>
        </inkml:traceGroup>
        <inkml:traceGroup>
          <inkml:annotationXML>
            <emma:emma xmlns:emma="http://www.w3.org/2003/04/emma" version="1.0">
              <emma:interpretation id="{FE0AD378-83FD-438C-8C62-678EFE34F62C}" emma:medium="tactile" emma:mode="ink">
                <msink:context xmlns:msink="http://schemas.microsoft.com/ink/2010/main" type="inkWord" rotatedBoundingBox="23265,10038 24013,10023 24023,10540 23275,10555"/>
              </emma:interpretation>
              <emma:one-of disjunction-type="recognition" id="oneOf50">
                <emma:interpretation id="interp250" emma:lang="ko-KR" emma:confidence="0">
                  <emma:literal>애</emma:literal>
                </emma:interpretation>
                <emma:interpretation id="interp251" emma:lang="ko-KR" emma:confidence="0">
                  <emma:literal>m</emma:literal>
                </emma:interpretation>
                <emma:interpretation id="interp252" emma:lang="ko-KR" emma:confidence="0">
                  <emma:literal>에</emma:literal>
                </emma:interpretation>
                <emma:interpretation id="interp253" emma:lang="ko-KR" emma:confidence="0">
                  <emma:literal>왜</emma:literal>
                </emma:interpretation>
                <emma:interpretation id="interp254" emma:lang="ko-KR" emma:confidence="0">
                  <emma:literal>대</emma:literal>
                </emma:interpretation>
              </emma:one-of>
            </emma:emma>
          </inkml:annotationXML>
          <inkml:trace contextRef="#ctx0" brushRef="#br4" timeOffset="125159.0198">19670 7390 12,'14'-13'70,"-6"2"6,0-39-2,-8 50-1,0 0-22,4 6-10,-12 14-4,-3 8-8,-7 11-8,-3 2-3,-3 10-9,2-1-9,6 0 0,5-5 0,11-7 0,3-8 0,15-9 0,8-13 0,10-6 0,0-5 0,0-11 0,-5-5 0,-4-8 0,-8-5 0,-8-3 0,-7-3 0,-5-2 0,-8-4 0,-2 4 0,0 4 0,0 2 0,3 4 0,7 6 0,1 7 0,8 6 0,6 8 0,5 5 0,4 10 0,2 8 0,3 9 0,-5 11 0,-3 5 0,-7 6 0,-3 2 0,-3 1 0,-7-5 0,0-1 0,-3-9 0,0-6 0,1-9 0,2-9 0,0-15 0,0 0 0,9-11 0,1-13 0,1-7 0,4-9 0,-1-10 0,5-6 0,2-1 0,-1-1 0,4 8 0,-3 2 0,1 8 0,-4 10 0,1 11 0,-3 12 0,-5 12 0,-1 13 0,-4 8 0,-4 9 0,1 3 0,0 5 0,1 2 0,0-1 0,2-5 0,2-3 0,-1-6 0,2-4 0,-2-6 0,2-4 0,-9-16 0,6 11 0,-6-11-35,7-6-51,0-9-3,-4-8-5,8 0-4,-3-11 0</inkml:trace>
        </inkml:traceGroup>
        <inkml:traceGroup>
          <inkml:annotationXML>
            <emma:emma xmlns:emma="http://www.w3.org/2003/04/emma" version="1.0">
              <emma:interpretation id="{E4C9BAAE-30FA-4FAF-A923-8F526BA0E47F}" emma:medium="tactile" emma:mode="ink">
                <msink:context xmlns:msink="http://schemas.microsoft.com/ink/2010/main" type="inkWord" rotatedBoundingBox="24155,9990 24547,9982 24558,10524 24165,10532"/>
              </emma:interpretation>
              <emma:one-of disjunction-type="recognition" id="oneOf51">
                <emma:interpretation id="interp255" emma:lang="ko-KR" emma:confidence="0">
                  <emma:literal>s</emma:literal>
                </emma:interpretation>
                <emma:interpretation id="interp256" emma:lang="ko-KR" emma:confidence="0">
                  <emma:literal>S</emma:literal>
                </emma:interpretation>
                <emma:interpretation id="interp257" emma:lang="ko-KR" emma:confidence="0">
                  <emma:literal>8</emma:literal>
                </emma:interpretation>
                <emma:interpretation id="interp258" emma:lang="ko-KR" emma:confidence="0">
                  <emma:literal>5</emma:literal>
                </emma:interpretation>
                <emma:interpretation id="interp259" emma:lang="ko-KR" emma:confidence="0">
                  <emma:literal>g</emma:literal>
                </emma:interpretation>
              </emma:one-of>
            </emma:emma>
          </inkml:annotationXML>
          <inkml:trace contextRef="#ctx0" brushRef="#br4" timeOffset="125564.6206">20763 7308 62,'12'-16'72,"-8"2"-1,-7 2-1,-13 6 1,-10-2-36,-5 6-7,-7 2-10,-6 2-2,1 6-2,2 3-1,8 3-2,2 5-2,17 2-2,12-1-1,10 5-1,15 1-2,13 4-3,8 2 0,7-1 0,3 2 0,-3 1 0,-3-3 0,-9 2 0,-9-4 0,-15-1 0,-15-5 0,-9-4 0,-17-1 0,-10-4 0,-8-2 0,-2-2 0,-5-6 0,8 8 0,30-7-28,-25-7-56,15-6 84,1-9-88,14 1-7,-5-12-5,15 2 0</inkml:trace>
        </inkml:traceGroup>
      </inkml:traceGroup>
      <inkml:traceGroup>
        <inkml:annotationXML>
          <emma:emma xmlns:emma="http://www.w3.org/2003/04/emma" version="1.0">
            <emma:interpretation id="{C75D1B14-0DF0-4BC5-A057-D5CC4D332B21}" emma:medium="tactile" emma:mode="ink">
              <msink:context xmlns:msink="http://schemas.microsoft.com/ink/2010/main" type="line" rotatedBoundingBox="12446,12469 13329,11351 14337,12148 13454,13266"/>
            </emma:interpretation>
          </emma:emma>
        </inkml:annotationXML>
        <inkml:traceGroup>
          <inkml:annotationXML>
            <emma:emma xmlns:emma="http://www.w3.org/2003/04/emma" version="1.0">
              <emma:interpretation id="{7F020423-5BDC-4BB2-85C8-83A0C5552F72}" emma:medium="tactile" emma:mode="ink">
                <msink:context xmlns:msink="http://schemas.microsoft.com/ink/2010/main" type="inkWord" rotatedBoundingBox="12446,12469 13329,11351 14337,12148 13454,13266"/>
              </emma:interpretation>
              <emma:one-of disjunction-type="recognition" id="oneOf52">
                <emma:interpretation id="interp260" emma:lang="ko-KR" emma:confidence="0">
                  <emma:literal>$</emma:literal>
                </emma:interpretation>
                <emma:interpretation id="interp261" emma:lang="ko-KR" emma:confidence="0">
                  <emma:literal>호</emma:literal>
                </emma:interpretation>
                <emma:interpretation id="interp262" emma:lang="ko-KR" emma:confidence="0">
                  <emma:literal>흐</emma:literal>
                </emma:interpretation>
                <emma:interpretation id="interp263" emma:lang="ko-KR" emma:confidence="0">
                  <emma:literal>역</emma:literal>
                </emma:interpretation>
                <emma:interpretation id="interp264" emma:lang="ko-KR" emma:confidence="0">
                  <emma:literal>막</emma:literal>
                </emma:interpretation>
              </emma:one-of>
            </emma:emma>
          </inkml:annotationXML>
          <inkml:trace contextRef="#ctx0" brushRef="#br3" timeOffset="128887.4264">9739 8735 3,'17'-9'55,"-2"11"10,-4 9 5,-7 18 3,-2 12 2,10 11-42,-1 15-1,-12 13 1,-8 9-1,0 5-6,-4 2-12,4-9-14,-1-6 0,6-9 0,-2-13 0,4-11 0,-1-11 0,2-15 0,-1-8 0,2-4 0,0-10 0,-9-12-42,3 4-38,-4-5-4,2-2-2,-7-4-7,3 3-1</inkml:trace>
          <inkml:trace contextRef="#ctx0" brushRef="#br3" timeOffset="129308.6271">9045 9517 29,'-7'9'58,"1"3"6,1 0 4,1 1-1,5 9-32,-1 0-4,0 7 5,3 1-4,0 7-3,5 7-5,2 2-4,3 5-2,0-6-18,6 7 0,0-7 0,3-5 0,2-8 0,5-12 0,4-8 0,7-12 0,8-11 0,9-16 0,9-12 0,14-7 0,15-7 0,8-6 0,7-2 0,6 5 0,-2 0 0,-1 9 0,-6 4 0,-16 10 0,-18 6 0,-10 9-44,-19 14-39,-23 0-3,-21 4-5,-4 7-3,-21 7-5</inkml:trace>
          <inkml:trace contextRef="#ctx0" brushRef="#br3" timeOffset="128622.2259">9382 9141 42,'5'-33'66,"0"-3"2,1-7-1,1 3-3,4-2-35,0 8 0,0 1-5,0 9-7,-3 2-3,4 10-2,-3 12 2,-3 6 1,3 20-1,-7 14-2,0 13-1,-2 12 0,0 13-9,-4 11-2,-3 8 0,-4 3 0,-4-7 0,4-9 0,0-15 0,2-11 0,2-11 0,1-18 0,1-15 0,5-14 0,-1-5 0,1-13 0,1-5-47,4-12-34,6-7-4,-2-16-4,9 1-3,-5-14 0</inkml:trace>
        </inkml:traceGroup>
      </inkml:traceGroup>
    </inkml:traceGroup>
    <inkml:traceGroup>
      <inkml:annotationXML>
        <emma:emma xmlns:emma="http://www.w3.org/2003/04/emma" version="1.0">
          <emma:interpretation id="{57B39C76-C682-40F9-994C-853C7BED6BD8}" emma:medium="tactile" emma:mode="ink">
            <msink:context xmlns:msink="http://schemas.microsoft.com/ink/2010/main" type="paragraph" rotatedBoundingBox="8014,13482 25299,12917 25354,14592 8069,1515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7B4735A-92A5-450A-9777-CB1E84B6D4B9}" emma:medium="tactile" emma:mode="ink">
              <msink:context xmlns:msink="http://schemas.microsoft.com/ink/2010/main" type="line" rotatedBoundingBox="8014,13482 25299,12917 25354,14592 8069,15157"/>
            </emma:interpretation>
          </emma:emma>
        </inkml:annotationXML>
        <inkml:traceGroup>
          <inkml:annotationXML>
            <emma:emma xmlns:emma="http://www.w3.org/2003/04/emma" version="1.0">
              <emma:interpretation id="{9C4434D8-FC34-481A-A8C7-5C6B66BC716E}" emma:medium="tactile" emma:mode="ink">
                <msink:context xmlns:msink="http://schemas.microsoft.com/ink/2010/main" type="inkWord" rotatedBoundingBox="8222,13794 9125,14410 8535,15275 7632,14658"/>
              </emma:interpretation>
              <emma:one-of disjunction-type="recognition" id="oneOf53">
                <emma:interpretation id="interp265" emma:lang="ko-KR" emma:confidence="0">
                  <emma:literal>다</emma:literal>
                </emma:interpretation>
                <emma:interpretation id="interp266" emma:lang="ko-KR" emma:confidence="0">
                  <emma:literal>와</emma:literal>
                </emma:interpretation>
                <emma:interpretation id="interp267" emma:lang="ko-KR" emma:confidence="0">
                  <emma:literal>화</emma:literal>
                </emma:interpretation>
                <emma:interpretation id="interp268" emma:lang="ko-KR" emma:confidence="0">
                  <emma:literal>롸</emma:literal>
                </emma:interpretation>
                <emma:interpretation id="interp26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30463.0292">4350 11500 14,'14'-35'51,"-2"-9"1,-1 15 0,-4-8-2,-33 12-40,26 0-1,1 11-6,2 1-1,-3 13 8,8 5 6,-5 14 5,0 18 4,-3 5 2,0 18 2,0 8 3,-3 15-2,-1 6-8,-5 8-6,4-5-5,1-4-3,2-10-3,2-10-1,6-11 1,6-13 2,8-13-7,3-12 0,9-12 0,5-7 0,8-8 0,5-12 0,4-5 0,-1-2 0,3-4 0,-5 0 0,0 3 0,-13-1-23,-5 7-58,-7 1-2,-12-3-2,-3 3-6,-9-5-1</inkml:trace>
          <inkml:trace contextRef="#ctx0" brushRef="#br3" timeOffset="133489.4343">5046 11489 83,'-7'-27'88,"1"2"-5,3 9-5,1 5-3,2 3-3,0 8-61,0 5-6,0 8-5,5 8-4,1 6-6,5 3-19,-2 3-15,4-4-31,2-2-2,3-9-5,3-5-4,1-13 3</inkml:trace>
          <inkml:trace contextRef="#ctx0" brushRef="#br3" timeOffset="133286.6341">5087 11811 54,'-3'-15'72,"0"2"4,1-5-1,2-3-25,0 6-5,-2-2-6,2 4-6,0 3-12,0 10-7,0 0-2,0 0-2,6 22 0,-1 6-10,1 13 0,2 4 0,-2 2 0,1 4 0,-5-1 0,2-8 0,-2-7 0,1-11 0,-3-6 0,0-6 0,0-12 0,0 9 0,0-9 0,0 0-18,0-7-64,4-6-3,-4-11-1,0-3-5,0-12-3</inkml:trace>
        </inkml:traceGroup>
        <inkml:traceGroup>
          <inkml:annotationXML>
            <emma:emma xmlns:emma="http://www.w3.org/2003/04/emma" version="1.0">
              <emma:interpretation id="{F113C692-F478-4D15-AAC1-C10757C44C64}" emma:medium="tactile" emma:mode="ink">
                <msink:context xmlns:msink="http://schemas.microsoft.com/ink/2010/main" type="inkWord" rotatedBoundingBox="9326,14036 9663,14738 9259,14932 8922,14230"/>
              </emma:interpretation>
              <emma:one-of disjunction-type="recognition" id="oneOf54">
                <emma:interpretation id="interp270" emma:lang="ko-KR" emma:confidence="0">
                  <emma:literal>k</emma:literal>
                </emma:interpretation>
                <emma:interpretation id="interp271" emma:lang="ko-KR" emma:confidence="0">
                  <emma:literal>K</emma:literal>
                </emma:interpretation>
                <emma:interpretation id="interp272" emma:lang="ko-KR" emma:confidence="0">
                  <emma:literal>나</emma:literal>
                </emma:interpretation>
                <emma:interpretation id="interp273" emma:lang="ko-KR" emma:confidence="0">
                  <emma:literal>《</emma:literal>
                </emma:interpretation>
                <emma:interpretation id="interp274" emma:lang="ko-KR" emma:confidence="0">
                  <emma:literal>L</emma:literal>
                </emma:interpretation>
              </emma:one-of>
            </emma:emma>
          </inkml:annotationXML>
          <inkml:trace contextRef="#ctx0" brushRef="#br3" timeOffset="133739.0349">5408 11412 51,'3'-9'71,"-3"9"2,-2 7 4,0 7 1,-1 7-18,3 16-27,0 7-10,0 12-1,4 6-1,4 8-19,1-6-2,2 0 0,0-8 0,2-5 0,-2-8 0,-1-9 0,-2-12 0,1-2 0,-4-12-15,-5-8-65,11 0-3,-9-17-3,4-3-3,-1-16-4</inkml:trace>
          <inkml:trace contextRef="#ctx0" brushRef="#br3" timeOffset="133988.6353">5718 11652 52,'25'-28'83,"-4"15"-4,-12 6-3,-9 7-1,-9 6-1,-35 15-49,13 6-10,-5 9-6,-1 1-2,0 3 0,5-7-1,12 3-3,9-6-3,12-4 0,14-5 0,13-5 0,8-4 0,9 0 0,2-3 0,1 0 0,-2-1 0,-4 1-66,-2 0-14,-12-4-3,-3 0-5,-14-4-5,2-1-2</inkml:trace>
        </inkml:traceGroup>
        <inkml:traceGroup>
          <inkml:annotationXML>
            <emma:emma xmlns:emma="http://www.w3.org/2003/04/emma" version="1.0">
              <emma:interpretation id="{D27D20A4-325A-4113-80CE-569C4A9C5BE1}" emma:medium="tactile" emma:mode="ink">
                <msink:context xmlns:msink="http://schemas.microsoft.com/ink/2010/main" type="inkWord" rotatedBoundingBox="9777,14283 10478,14411 10375,14975 9674,14847"/>
              </emma:interpretation>
              <emma:one-of disjunction-type="recognition" id="oneOf55">
                <emma:interpretation id="interp275" emma:lang="ko-KR" emma:confidence="0">
                  <emma:literal>e</emma:literal>
                </emma:interpretation>
                <emma:interpretation id="interp276" emma:lang="ko-KR" emma:confidence="0">
                  <emma:literal>으</emma:literal>
                </emma:interpretation>
                <emma:interpretation id="interp277" emma:lang="ko-KR" emma:confidence="0">
                  <emma:literal>c</emma:literal>
                </emma:interpretation>
                <emma:interpretation id="interp278" emma:lang="ko-KR" emma:confidence="0">
                  <emma:literal>오</emma:literal>
                </emma:interpretation>
                <emma:interpretation id="interp279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34612.6364">6163 11806 42,'-16'-5'60,"-2"-1"5,-4 4 2,4-3 1,-6 3-39,11 2-6,2 0-4,11 0-2,-9 9-1,9-9-3,21 4-4,5-4-4,11 0 0,5-6 1,9-5-1,2-2-1,1-7-2,-3 1 0,-8-5 0,-7 4-2,-16-1 1,-11 0-1,-13 4 0,-16 5 1,-13 7 2,-12 5 4,-8 8 2,-3 13 3,-2 12 1,6 10-7,2 11-6,11 8 0,13 2 0,14-1 0,15-5 0,17-6 0,17-11 0,13-16 0,7-8 0,7-17 0,9 0 0,39-12-52,-46-7-34,-2-7-2,-9-7-4,-4 6-7,-10-12 5</inkml:trace>
        </inkml:traceGroup>
        <inkml:traceGroup>
          <inkml:annotationXML>
            <emma:emma xmlns:emma="http://www.w3.org/2003/04/emma" version="1.0">
              <emma:interpretation id="{2261A0DF-1B01-45CF-8B42-F6F5201C991F}" emma:medium="tactile" emma:mode="ink">
                <msink:context xmlns:msink="http://schemas.microsoft.com/ink/2010/main" type="inkWord" rotatedBoundingBox="10949,13751 12326,13996 12179,14820 10802,14575"/>
              </emma:interpretation>
              <emma:one-of disjunction-type="recognition" id="oneOf56">
                <emma:interpretation id="interp280" emma:lang="ko-KR" emma:confidence="0">
                  <emma:literal>〇</emma:literal>
                </emma:interpretation>
                <emma:interpretation id="interp281" emma:lang="ko-KR" emma:confidence="0">
                  <emma:literal>‘</emma:literal>
                </emma:interpretation>
                <emma:interpretation id="interp282" emma:lang="ko-KR" emma:confidence="0">
                  <emma:literal>ⅰ</emma:literal>
                </emma:interpretation>
                <emma:interpretation id="interp283" emma:lang="ko-KR" emma:confidence="0">
                  <emma:literal>ㄸ</emma:literal>
                </emma:interpretation>
                <emma:interpretation id="interp284" emma:lang="ko-KR" emma:confidence="0">
                  <emma:literal>ㅁ</emma:literal>
                </emma:interpretation>
              </emma:one-of>
            </emma:emma>
          </inkml:annotationXML>
          <inkml:trace contextRef="#ctx0" brushRef="#br3" timeOffset="135813.8386">7406 11814 17,'6'19'57,"-6"-19"15,5 9 4,-5-9-25,9 11 0,-7 0-5,-2-11-4,6 18-4,-2-10-11,0 0-8,4-6-7,2-4-9,7-14-3,2-11 0,4-10 0,1-9 0,-1-11 0,3-6 0,-2-9 0,-6-2 0,-6-1 0,-8 3 0,-4 4 0,0 5 0,-11 8 0,-4 12 0,0 9 0,-6 14-7,2 15 4,2 9 4,-1 21 1,3 16 2,2 12-1,3 14-3,4 9 0,6 2 0,4 3 0,9-2 0,5-6 0,5-9 0,8-14 0,3-13 0,6-9 0,0-13 0,1-9 0,-1-6 0,4-14 0,-2-7 0,2-5 0,-1-5 0,-1-5 0,0-2 0,-4-4 0,1 3 0,-6-2 0,-3 9 0,-8 3 0,-4 10 0,-7 9 0,-11 10 0,0 15 0,-12 13 0,-6 10 0,0 12 0,0 2 0,4 1 0,7-3 0,7-7 0,15-11 0,12-8 0,11-15 0,8-11 0,10-12 0,-2-4 0,-3-9 0,-3-1 0,-9-2 0,-12-2 0,-12 0 0,-15 4 0,-9 2 0,-17 3 0,-10 1 0,-7-2 0,-8 7 0,-3 1 0,1 11 0,-1-2 0,7 0-83,11 3-3,2-2-3,6 1-6,2-1-2</inkml:trace>
          <inkml:trace contextRef="#ctx0" brushRef="#br3" timeOffset="136063.4389">7238 11465 22,'-33'0'73,"11"0"2,12-9-2,10-3 0,18-8 2,13-2-45,17 0-7,10-3-9,16 3-3,5-2 0,8 8-10,2-2-33,-2 13-39,-2 3-2,-5-4-4,0 6-7,-15-4-2</inkml:trace>
        </inkml:traceGroup>
        <inkml:traceGroup>
          <inkml:annotationXML>
            <emma:emma xmlns:emma="http://www.w3.org/2003/04/emma" version="1.0">
              <emma:interpretation id="{B7314006-A240-4AA9-8783-89110EC76F4E}" emma:medium="tactile" emma:mode="ink">
                <msink:context xmlns:msink="http://schemas.microsoft.com/ink/2010/main" type="inkWord" rotatedBoundingBox="13229,13685 15927,13597 15964,14707 13265,14795"/>
              </emma:interpretation>
              <emma:one-of disjunction-type="recognition" id="oneOf57">
                <emma:interpretation id="interp285" emma:lang="ko-KR" emma:confidence="0">
                  <emma:literal>h</emma:literal>
                </emma:interpretation>
                <emma:interpretation id="interp286" emma:lang="ko-KR" emma:confidence="0">
                  <emma:literal>시</emma:literal>
                </emma:interpretation>
                <emma:interpretation id="interp287" emma:lang="ko-KR" emma:confidence="0">
                  <emma:literal>6</emma:literal>
                </emma:interpretation>
                <emma:interpretation id="interp288" emma:lang="ko-KR" emma:confidence="0">
                  <emma:literal>b</emma:literal>
                </emma:interpretation>
                <emma:interpretation id="interp289" emma:lang="ko-KR" emma:confidence="0">
                  <emma:literal>S</emma:literal>
                </emma:interpretation>
              </emma:one-of>
            </emma:emma>
          </inkml:annotationXML>
          <inkml:trace contextRef="#ctx0" brushRef="#br3" timeOffset="136765.4402">9795 11115 42,'-18'-36'48,"1"-2"8,1 1 3,29 7-28,-11 9 0,-9 9 4,-3 14 1,-1 23 2,0 16 0,0 22-4,-4 19-6,1 21-2,-4 8-17,2 10-9,-1-2 0,5-8 0,1-12 0,0-17 0,4-15 0,1-24 0,2-15 0,1-16 0,3-12 0,-8-23 0,5-5 0,3-12 0,3-11 0,10-9 0,2-6 0,9-3 0,8 0 0,1 2-3,10 3-7,0 13 4,4 9 3,-3 15 4,-3 18 5,-5 13 2,-7 19-1,-6 14-7,-9 17 0,-7 6 0,-4 10 0,-3 2 0,0-3 0,-3-4 0,1-7 0,1-9 0,1-9 0,0-9 0,0-14 0,3-6-58,5-11-26,-2-11-2,6-11-4,-1-10-6,8-8 3</inkml:trace>
        </inkml:traceGroup>
        <inkml:traceGroup>
          <inkml:annotationXML>
            <emma:emma xmlns:emma="http://www.w3.org/2003/04/emma" version="1.0">
              <emma:interpretation id="{7AD46C43-8C6A-4560-BF45-215E5EE4E1C7}" emma:medium="tactile" emma:mode="ink">
                <msink:context xmlns:msink="http://schemas.microsoft.com/ink/2010/main" type="inkWord" rotatedBoundingBox="13801,14356 14469,14046 14714,14574 14046,14884"/>
              </emma:interpretation>
              <emma:one-of disjunction-type="recognition" id="oneOf58">
                <emma:interpretation id="interp290" emma:lang="ko-KR" emma:confidence="0">
                  <emma:literal>a</emma:literal>
                </emma:interpretation>
                <emma:interpretation id="interp291" emma:lang="ko-KR" emma:confidence="0">
                  <emma:literal>다</emma:literal>
                </emma:interpretation>
                <emma:interpretation id="interp292" emma:lang="ko-KR" emma:confidence="0">
                  <emma:literal>요</emma:literal>
                </emma:interpretation>
                <emma:interpretation id="interp293" emma:lang="ko-KR" emma:confidence="0">
                  <emma:literal>와</emma:literal>
                </emma:interpretation>
                <emma:interpretation id="interp294" emma:lang="ko-KR" emma:confidence="0">
                  <emma:literal>은</emma:literal>
                </emma:interpretation>
              </emma:one-of>
            </emma:emma>
          </inkml:annotationXML>
          <inkml:trace contextRef="#ctx0" brushRef="#br3" timeOffset="137264.6411">10572 11601 30,'29'-18'53,"2"-5"4,-4 0 0,-8-3 0,-1 0-39,-13 4 0,-5 0-1,-5-2 0,-6 9 0,-14 3 3,-5 9 5,-8 8-1,-6 15 2,-3 13-1,-1 12 1,-3 14-2,3 6-24,7 7 0,5-3 0,12-3 0,12-10 0,12-13 0,17-14 0,13-15 0,11-14 0,6-12 0,4-16 0,4-10 0,-2-8 0,-5-5 0,-7-3 0,-8 2 0,-9 2 0,-6 9 0,-6 7 0,-7 7 0,-2 10 0,-3 17 0,0 0 0,-1 8 0,1 15 0,0 6 0,1 6 0,6 8 0,1 1 0,6 2 0,3-6 0,2-4 0,2-5 0,1-9 0,0-8 0,3-6 0,-3-8-42,-2-9-42,2-10-4,-7-11-3,2-3-4,-9-10 0</inkml:trace>
        </inkml:traceGroup>
        <inkml:traceGroup>
          <inkml:annotationXML>
            <emma:emma xmlns:emma="http://www.w3.org/2003/04/emma" version="1.0">
              <emma:interpretation id="{49ED9FD5-B3D9-4425-A885-C00FD4856D9F}" emma:medium="tactile" emma:mode="ink">
                <msink:context xmlns:msink="http://schemas.microsoft.com/ink/2010/main" type="inkWord" rotatedBoundingBox="14578,14538 14738,13857 15100,13942 14939,14623"/>
              </emma:interpretation>
              <emma:one-of disjunction-type="recognition" id="oneOf59">
                <emma:interpretation id="interp295" emma:lang="ko-KR" emma:confidence="0">
                  <emma:literal>v</emma:literal>
                </emma:interpretation>
                <emma:interpretation id="interp296" emma:lang="ko-KR" emma:confidence="0">
                  <emma:literal>ⅴ</emma:literal>
                </emma:interpretation>
                <emma:interpretation id="interp297" emma:lang="ko-KR" emma:confidence="0">
                  <emma:literal>V</emma:literal>
                </emma:interpretation>
                <emma:interpretation id="interp298" emma:lang="ko-KR" emma:confidence="0">
                  <emma:literal>Ⅴ</emma:literal>
                </emma:interpretation>
                <emma:interpretation id="interp29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37607.8417">10998 11293 48,'0'0'80,"11"0"5,-7 11-1,1 15-2,-2 7 0,1 14-52,-1 11-10,1 1-20,2 5 0,5-1 0,2-6 0,3-6 0,3-10 0,1-10 0,3-7 0,-3-14 0,-1-8 0,2-11 0,-4-13 0,-2-8 0,-3-11 0,1-8 0,-4-12 0,1-2 0,1-6 0,-3 4 0,1 3 0,0 4 0,-1 2 0,3 15 0,-2 9 0,2 14 0,-3 37-39,-2-6-23,2-10-24,-8-3-2,11 15-4,-7-5 0</inkml:trace>
        </inkml:traceGroup>
        <inkml:traceGroup>
          <inkml:annotationXML>
            <emma:emma xmlns:emma="http://www.w3.org/2003/04/emma" version="1.0">
              <emma:interpretation id="{0213D8F1-E1B7-466C-89CF-F34CF5580858}" emma:medium="tactile" emma:mode="ink">
                <msink:context xmlns:msink="http://schemas.microsoft.com/ink/2010/main" type="inkWord" rotatedBoundingBox="15142,14061 15894,13959 15963,14469 15211,14571"/>
              </emma:interpretation>
              <emma:one-of disjunction-type="recognition" id="oneOf60">
                <emma:interpretation id="interp300" emma:lang="ko-KR" emma:confidence="0">
                  <emma:literal>e</emma:literal>
                </emma:interpretation>
                <emma:interpretation id="interp301" emma:lang="ko-KR" emma:confidence="0">
                  <emma:literal>으</emma:literal>
                </emma:interpretation>
                <emma:interpretation id="interp302" emma:lang="ko-KR" emma:confidence="0">
                  <emma:literal>오</emma:literal>
                </emma:interpretation>
                <emma:interpretation id="interp303" emma:lang="ko-KR" emma:confidence="0">
                  <emma:literal>c</emma:literal>
                </emma:interpretation>
                <emma:interpretation id="interp304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37966.6423">11520 11474 55,'7'15'76,"1"-6"3,2-3-3,2-6-3,6 0 1,7-5-57,4-1-3,8-1-2,3-2-3,10-3-2,1-5-3,0 1 0,-3-5-1,-6-2-1,-8-3 0,-11 1 0,-9-2 0,-16 5-2,-17 6 0,-17 5 0,-13 11 0,-12 11 0,-5 16 0,-7 13 0,1 6 0,10 6 0,13 6 0,15 1 0,22-3 0,16-8 0,24-8 0,23-10 0,16-8 0,17-7 0,3-12 0,-23-2 0,61-1-89,-41-18-2,-7 1-2,-23-18-8,-9-2-3</inkml:trace>
        </inkml:traceGroup>
        <inkml:traceGroup>
          <inkml:annotationXML>
            <emma:emma xmlns:emma="http://www.w3.org/2003/04/emma" version="1.0">
              <emma:interpretation id="{B732A4DE-4A44-4557-8F19-6EF913AAA12B}" emma:medium="tactile" emma:mode="ink">
                <msink:context xmlns:msink="http://schemas.microsoft.com/ink/2010/main" type="inkWord" rotatedBoundingBox="16848,13379 19531,13291 19569,14452 16886,14539"/>
              </emma:interpretation>
              <emma:one-of disjunction-type="recognition" id="oneOf61">
                <emma:interpretation id="interp305" emma:lang="ko-KR" emma:confidence="0">
                  <emma:literal>B</emma:literal>
                </emma:interpretation>
                <emma:interpretation id="interp306" emma:lang="ko-KR" emma:confidence="0">
                  <emma:literal>3</emma:literal>
                </emma:interpretation>
                <emma:interpretation id="interp307" emma:lang="ko-KR" emma:confidence="0">
                  <emma:literal>R</emma:literal>
                </emma:interpretation>
                <emma:interpretation id="interp308" emma:lang="ko-KR" emma:confidence="0">
                  <emma:literal>b</emma:literal>
                </emma:interpretation>
                <emma:interpretation id="interp309" emma:lang="ko-KR" emma:confidence="0">
                  <emma:literal>,</emma:literal>
                </emma:interpretation>
              </emma:one-of>
            </emma:emma>
          </inkml:annotationXML>
          <inkml:trace contextRef="#ctx0" brushRef="#br5" timeOffset="142131.8497">13331 10938 0,'-7'-28'45,"-1"-2"6,-4 1 7,3 6 4,36-3-33,-29 11-1,2 15 0,-10-8 4,9 14 1,1 20 0,0 11-4,4 23-5,-1 11-4,2 18 1,-1 5-3,-1 10-18,-2-5 0,1-2 0,-2-11 0,0-14 0,0-12 0,0-16 0,0-11 0,-3-15 0,0-6 0,3-12 0,-12-8 0,5-12 0,0-10 0,-3-7 0,-1-11 0,2-4 0,-2-10 0,0-6 0,-2-6 0,2-1 0,4-3 0,2-2 0,2 5-3,3-2-3,8 5 2,7 9 2,10 1 1,8 6 2,6 11 0,4 9 0,1 11 0,3 14 2,-5 9-2,0 15 0,-7 15 0,-7 14 1,-13 12-1,-12 5 2,-6 4-3,-13 0 0,-13-2 0,-7-7 0,-5-4 0,-6-12 0,3-8 0,4-8 0,4-7 0,8-8 0,6-3 0,14-4 0,8-10 0,18 2 0,8-1 0,14 1 0,7 3 0,11 5 0,4 9 0,3 8 0,-2 11 0,-7 12 0,-7 4 0,-14 4 0,-12 8 0,-21-3 0,-10-1 0,-22-1 0,-12-4 0,-13-7 0,-7-4 0,-8-7 0,2-8 0,2-4 0,4-6 0,11-5 0,0-6 0,14-6-56,16-5-30,8-9-2,13-3-6,5-4-4</inkml:trace>
        </inkml:traceGroup>
        <inkml:traceGroup>
          <inkml:annotationXML>
            <emma:emma xmlns:emma="http://www.w3.org/2003/04/emma" version="1.0">
              <emma:interpretation id="{FAA4F308-28D0-419D-B9CF-74197C79E83C}" emma:medium="tactile" emma:mode="ink">
                <msink:context xmlns:msink="http://schemas.microsoft.com/ink/2010/main" type="inkWord" rotatedBoundingBox="17554,14195 18141,13706 18458,14087 17871,14575"/>
              </emma:interpretation>
              <emma:one-of disjunction-type="recognition" id="oneOf62">
                <emma:interpretation id="interp310" emma:lang="ko-KR" emma:confidence="0">
                  <emma:literal>e</emma:literal>
                </emma:interpretation>
                <emma:interpretation id="interp311" emma:lang="ko-KR" emma:confidence="0">
                  <emma:literal>은</emma:literal>
                </emma:interpretation>
                <emma:interpretation id="interp312" emma:lang="ko-KR" emma:confidence="0">
                  <emma:literal>으</emma:literal>
                </emma:interpretation>
                <emma:interpretation id="interp313" emma:lang="ko-KR" emma:confidence="0">
                  <emma:literal>E</emma:literal>
                </emma:interpretation>
                <emma:interpretation id="interp314" emma:lang="ko-KR" emma:confidence="0">
                  <emma:literal>ㄷ</emma:literal>
                </emma:interpretation>
              </emma:one-of>
            </emma:emma>
          </inkml:annotationXML>
          <inkml:trace contextRef="#ctx0" brushRef="#br5" timeOffset="142662.2506">13966 11489 17,'-11'4'76,"0"-2"4,0-2 0,1 0-4,10 0-3,-9-12-41,15 5-12,18-1-5,5-5-7,11 2-4,5-4-1,15-2-1,3-5 1,6-1 0,-3-1-1,-5-2 1,-5-2-1,-9-3 0,-7-3 0,-14 4-2,-12 1 1,-11-2-1,-9 5 0,-13 3-1,-10 6 1,-10 12-1,-5 5 2,-5 9 2,-5 13 2,-3 10-5,-2 7 0,4 11 0,5 6 0,6 1 0,7 2 0,11 0 0,8-6 0,12-1 0,11-7 0,14-14 0,10-3 0,11-8 0,7-10 0,1-7 0,7-3 0,2-5 0,-6-6-24,-5-6-63,0-5-4,-10-4-3,-3-2-4,-3-3-2</inkml:trace>
        </inkml:traceGroup>
        <inkml:traceGroup>
          <inkml:annotationXML>
            <emma:emma xmlns:emma="http://www.w3.org/2003/04/emma" version="1.0">
              <emma:interpretation id="{658AB939-9DB9-42E1-9BDF-035E17211CB5}" emma:medium="tactile" emma:mode="ink">
                <msink:context xmlns:msink="http://schemas.microsoft.com/ink/2010/main" type="inkWord" rotatedBoundingBox="18347,14459 18396,13801 18763,13828 18715,14486"/>
              </emma:interpretation>
              <emma:one-of disjunction-type="recognition" id="oneOf63">
                <emma:interpretation id="interp315" emma:lang="ko-KR" emma:confidence="0">
                  <emma:literal>s</emma:literal>
                </emma:interpretation>
                <emma:interpretation id="interp316" emma:lang="ko-KR" emma:confidence="0">
                  <emma:literal>S</emma:literal>
                </emma:interpretation>
                <emma:interpretation id="interp317" emma:lang="ko-KR" emma:confidence="0">
                  <emma:literal>8</emma:literal>
                </emma:interpretation>
                <emma:interpretation id="interp318" emma:lang="ko-KR" emma:confidence="0">
                  <emma:literal>:</emma:literal>
                </emma:interpretation>
                <emma:interpretation id="interp319" emma:lang="ko-KR" emma:confidence="0">
                  <emma:literal>’</emma:literal>
                </emma:interpretation>
              </emma:one-of>
            </emma:emma>
          </inkml:annotationXML>
          <inkml:trace contextRef="#ctx0" brushRef="#br5" timeOffset="143005.451">15013 11095 39,'-9'-8'52,"-13"8"11,-11 3 4,-12 8-29,1 5 3,0 3 0,0 0 1,6 3-4,11-3-6,8 5-8,14-3-5,9 0-6,15 1-11,15 0-2,9 3 0,5-1 0,5 2 0,-2 3 0,-7-1 0,-12 6 0,-13-3 0,-18 1 0,-12 2 0,-19-1 0,-14-3 0,-10-1 0,-7-6 0,8 1 0,35-9-40,-24-10-44,49-5-3,-18-13-4,13-1-7,16-6-1</inkml:trace>
        </inkml:traceGroup>
        <inkml:traceGroup>
          <inkml:annotationXML>
            <emma:emma xmlns:emma="http://www.w3.org/2003/04/emma" version="1.0">
              <emma:interpretation id="{537ED102-9FAD-4DF6-B2CD-01A5DD66BA76}" emma:medium="tactile" emma:mode="ink">
                <msink:context xmlns:msink="http://schemas.microsoft.com/ink/2010/main" type="inkWord" rotatedBoundingBox="18673,14445 18824,13518 19563,13639 19412,14566"/>
              </emma:interpretation>
              <emma:one-of disjunction-type="recognition" id="oneOf64">
                <emma:interpretation id="interp320" emma:lang="ko-KR" emma:confidence="0">
                  <emma:literal>t</emma:literal>
                </emma:interpretation>
                <emma:interpretation id="interp321" emma:lang="ko-KR" emma:confidence="0">
                  <emma:literal>e</emma:literal>
                </emma:interpretation>
                <emma:interpretation id="interp322" emma:lang="ko-KR" emma:confidence="0">
                  <emma:literal>8</emma:literal>
                </emma:interpretation>
                <emma:interpretation id="interp323" emma:lang="ko-KR" emma:confidence="0">
                  <emma:literal>i</emma:literal>
                </emma:interpretation>
                <emma:interpretation id="interp324" emma:lang="ko-KR" emma:confidence="0">
                  <emma:literal>£</emma:literal>
                </emma:interpretation>
              </emma:one-of>
            </emma:emma>
          </inkml:annotationXML>
          <inkml:trace contextRef="#ctx0" brushRef="#br5" timeOffset="143395.4517">15033 11692 24,'16'14'87,"-8"-2"0,-8-12-3,11 6-4,-11-6 0,13-13-25,3-3-41,2-7-14,7-4 0,3-8 0,3-4 0,1-11 0,0-3 0,-3-12 0,-7-4 0,-4-5 0,-7-7 0,-6 3 0,-2 4 0,-4 8 0,-5 10 0,-4 10 0,2 15 0,-3 16 0,1 15 0,1 16 0,3 17 0,2 15 0,4 9 0,0 13 0,6 11 0,3 4 0,4-2 0,5-1 0,2-6 0,2-7 0,5-11 0,0-11 0,3-11 0,3-15 0,2-7 0,-5-14 0,-32-10-23,28-8-66,-6-11-2,1-2-4,-11-12-4,-2 2-2</inkml:trace>
          <inkml:trace contextRef="#ctx0" brushRef="#br5" timeOffset="143645.0523">15151 11064 46,'-34'2'78,"9"0"4,11-2-1,14 0-2,15-7 2,10 1-52,22-1-5,18 0-13,9 2-11,10 3 0,3-1 0,0 3 0,-9-3 0,-13 3-51,-8 4-30,-17-4-2,-11 0-6,-20-14-3,-3 4-5</inkml:trace>
        </inkml:traceGroup>
        <inkml:traceGroup>
          <inkml:annotationXML>
            <emma:emma xmlns:emma="http://www.w3.org/2003/04/emma" version="1.0">
              <emma:interpretation id="{E446B2DE-848E-4094-987C-C4439BAED55F}" emma:medium="tactile" emma:mode="ink">
                <msink:context xmlns:msink="http://schemas.microsoft.com/ink/2010/main" type="inkWord" rotatedBoundingBox="20032,13089 25299,12917 25354,14592 20086,14764"/>
              </emma:interpretation>
              <emma:one-of disjunction-type="recognition" id="oneOf65">
                <emma:interpretation id="interp325" emma:lang="ko-KR" emma:confidence="0">
                  <emma:literal>s</emma:literal>
                </emma:interpretation>
                <emma:interpretation id="interp326" emma:lang="ko-KR" emma:confidence="0">
                  <emma:literal>S</emma:literal>
                </emma:interpretation>
                <emma:interpretation id="interp327" emma:lang="ko-KR" emma:confidence="0">
                  <emma:literal>8</emma:literal>
                </emma:interpretation>
                <emma:interpretation id="interp328" emma:lang="ko-KR" emma:confidence="0">
                  <emma:literal>5</emma:literal>
                </emma:interpretation>
                <emma:interpretation id="interp329" emma:lang="ko-KR" emma:confidence="0">
                  <emma:literal>’</emma:literal>
                </emma:interpretation>
              </emma:one-of>
            </emma:emma>
          </inkml:annotationXML>
          <inkml:trace contextRef="#ctx0" brushRef="#br5" timeOffset="144487.4538">17034 11041 31,'12'-8'51,"-7"-2"3,-5 1 0,-4 1 2,-18 1-38,2 5-2,-8 2 0,-8 4-1,-5 4 7,-9 3 1,-1 1 2,-1 4 0,0 1-4,2 1-1,7 2-3,9-3-3,10 5-3,13-2-3,13 3-4,14-3 0,16 3-1,12 4 0,10-2-3,6 4 0,5-1 0,3 1 0,-5 2 0,-6-4 0,-12 4 0,-15-4 0,-14 0 0,-16-2 0,-17 0 0,-19-2 0,-11 3 0,-9-3 0,-13 0 0,-1-5 0,-3 2 0,0-8 0,-32-3-61,51 1-21,4-12-3,15-10-5,13-9-7,19-6 2</inkml:trace>
        </inkml:traceGroup>
        <inkml:traceGroup>
          <inkml:annotationXML>
            <emma:emma xmlns:emma="http://www.w3.org/2003/04/emma" version="1.0">
              <emma:interpretation id="{CDF6FCC9-B5E4-4C57-A062-A440862F66F2}" emma:medium="tactile" emma:mode="ink">
                <msink:context xmlns:msink="http://schemas.microsoft.com/ink/2010/main" type="inkWord" rotatedBoundingBox="20798,14245 21532,12922 22274,13334 21540,14657"/>
              </emma:interpretation>
              <emma:one-of disjunction-type="recognition" id="oneOf66">
                <emma:interpretation id="interp330" emma:lang="ko-KR" emma:confidence="0">
                  <emma:literal>이</emma:literal>
                </emma:interpretation>
                <emma:interpretation id="interp331" emma:lang="ko-KR" emma:confidence="0">
                  <emma:literal>하</emma:literal>
                </emma:interpretation>
                <emma:interpretation id="interp332" emma:lang="ko-KR" emma:confidence="0">
                  <emma:literal>러</emma:literal>
                </emma:interpretation>
                <emma:interpretation id="interp333" emma:lang="ko-KR" emma:confidence="0">
                  <emma:literal>타</emma:literal>
                </emma:interpretation>
                <emma:interpretation id="interp334" emma:lang="ko-KR" emma:confidence="0">
                  <emma:literal>히</emma:literal>
                </emma:interpretation>
              </emma:one-of>
            </emma:emma>
          </inkml:annotationXML>
          <inkml:trace contextRef="#ctx0" brushRef="#br5" timeOffset="145173.8548">17447 11209 25,'11'-19'48,"-4"-3"2,1 4 3,0 35-27,-3-43 1,-5 15 0,-5 1 1,-6 10 2,-6 0 5,-10 17 3,-3 11-3,-6 11-2,-1 13-1,3 5-8,6 9-24,7-3 0,14 0 0,14-10 0,18-12 0,16-16 0,19-16 0,9-10 0,5-16 0,0-10 0,-6-7 0,-10-5 0,-13-2 0,-19-7 0,-19 1 0,-11 1 0,-21-1 0,-12 2 0,-8 3 0,-12 5 0,1 9 0,-1 4 0,6 12 0,0 3 0,13 9-83,12 7-2,9 1 0,17 3-4,12-6-5</inkml:trace>
          <inkml:trace contextRef="#ctx0" brushRef="#br5" timeOffset="145844.6562">18038 10335 27,'0'-20'55,"-5"2"10,5 18 7,-4 6 1,1 21-29,3 15-2,0 20-5,0 17-3,0 17 1,-2 12-8,0 8-27,-1-1 0,3-2 0,0-6 0,0-11 0,0-16 0,0-14 0,7-15 0,0-13 0,-2-8 0,-2-11 0,-2-10 0,-1-9 0,0 0 0,-22-3-66,22-10-20,0-8-1,6-6-5,-5-3-4</inkml:trace>
        </inkml:traceGroup>
        <inkml:traceGroup>
          <inkml:annotationXML>
            <emma:emma xmlns:emma="http://www.w3.org/2003/04/emma" version="1.0">
              <emma:interpretation id="{6933CD07-593A-49EC-B8D8-14C469EAD5CC}" emma:medium="tactile" emma:mode="ink">
                <msink:context xmlns:msink="http://schemas.microsoft.com/ink/2010/main" type="inkWord" rotatedBoundingBox="21787,13805 22825,13335 23238,14245 22201,14716"/>
              </emma:interpretation>
              <emma:one-of disjunction-type="recognition" id="oneOf67">
                <emma:interpretation id="interp335" emma:lang="ko-KR" emma:confidence="0">
                  <emma:literal>남</emma:literal>
                </emma:interpretation>
                <emma:interpretation id="interp336" emma:lang="ko-KR" emma:confidence="0">
                  <emma:literal>놔</emma:literal>
                </emma:interpretation>
                <emma:interpretation id="interp337" emma:lang="ko-KR" emma:confidence="0">
                  <emma:literal>낙</emma:literal>
                </emma:interpretation>
                <emma:interpretation id="interp338" emma:lang="ko-KR" emma:confidence="0">
                  <emma:literal>나</emma:literal>
                </emma:interpretation>
                <emma:interpretation id="interp339" emma:lang="ko-KR" emma:confidence="0">
                  <emma:literal>다</emma:literal>
                </emma:interpretation>
              </emma:one-of>
            </emma:emma>
          </inkml:annotationXML>
          <inkml:trace contextRef="#ctx0" brushRef="#br5" timeOffset="146453.0572">18248 11171 6,'20'-6'76,"-3"6"8,-6 7 3,-8 11-3,-3 12-2,-10 6-36,0 6-12,-1 4-22,9 3-12,0-6 0,9-7 0,11-9 0,12-11 0,9-11 0,4-5 0,1-16 0,-2-8 0,-3-11 0,-7-2 0,-6-3 0,-10 3 0,-10 4 0,-6 4 0,-6 8 0,-7 17 0,-1 7 0,-4 15 0,3 10 0,2 9 0,7 4 0,4 0 0,6 2 0,13-4 0,8-6 0,10-9 0,10-9 0,4-9 0,5-6 0,2-13 0,0-12 0,-3-10 0,-2-9 0,-7-10 0,-5-10 0,-7-8 0,-8-7 0,-3-2 0,-4 0-2,-6-2-11,-9 4 4,-2 9 5,0 9 5,-6 10 5,0 11 3,-4 13 1,1 13-8,9 14-2,-14 24 0,11 15 0,0 20 0,2 21 0,0 12 0,1 9 0,4 5 0,7-2 0,3-4 0,5-11 0,4-14 0,4-17 0,1-18 0,6-10-13,-8-12-75,-10-18-3,-1-5-3,-15-22-5,0-8-3</inkml:trace>
          <inkml:trace contextRef="#ctx0" brushRef="#br5" timeOffset="146655.8576">18806 11220 32,'-40'0'78,"12"-2"-2,13-3 1,10-3-3,13-4 0,13 7-36,18-4-26,8 2-2,10 0-3,3 1-5,5 3-17,-1-2-28,-9 5-30,0-1-2,-12-5-4,-1 0-6,-14 0-1</inkml:trace>
        </inkml:traceGroup>
        <inkml:traceGroup>
          <inkml:annotationXML>
            <emma:emma xmlns:emma="http://www.w3.org/2003/04/emma" version="1.0">
              <emma:interpretation id="{584111C8-3C0A-46B3-8F2B-1B19D410EDFD}" emma:medium="tactile" emma:mode="ink">
                <msink:context xmlns:msink="http://schemas.microsoft.com/ink/2010/main" type="inkWord" rotatedBoundingBox="23124,14380 23133,13541 23224,13542 23215,14381"/>
              </emma:interpretation>
              <emma:one-of disjunction-type="recognition" id="oneOf68">
                <emma:interpretation id="interp340" emma:lang="ko-KR" emma:confidence="0">
                  <emma:literal>i</emma:literal>
                </emma:interpretation>
                <emma:interpretation id="interp341" emma:lang="ko-KR" emma:confidence="0">
                  <emma:literal>ⅰ</emma:literal>
                </emma:interpretation>
                <emma:interpretation id="interp342" emma:lang="ko-KR" emma:confidence="0">
                  <emma:literal>j</emma:literal>
                </emma:interpretation>
                <emma:interpretation id="interp343" emma:lang="ko-KR" emma:confidence="0">
                  <emma:literal>』</emma:literal>
                </emma:interpretation>
                <emma:interpretation id="interp344" emma:lang="ko-KR" emma:confidence="0">
                  <emma:literal>ㆍ</emma:literal>
                </emma:interpretation>
              </emma:one-of>
            </emma:emma>
          </inkml:annotationXML>
          <inkml:trace contextRef="#ctx0" brushRef="#br5" timeOffset="146843.0579">19430 11145 43,'12'20'91,"-3"8"-1,-2 5-3,-3 6-1,-1 2-2,-2 8-54,-1 4-30,-8 0 0,3-3 0,-1-8 0,6-5 0,0-12 0,4-6 0,4-12 0,7-4 0,-1-8-64,-6-13-23,3-8-2,-7-18-5,2-3-7</inkml:trace>
          <inkml:trace contextRef="#ctx0" brushRef="#br5" timeOffset="146983.4582">19499 10923 8,'-4'-26'89,"-2"6"0,4 2-6,-4 4-5,3 0-4,-1 0-11,4 2-103,0 12-33,0 0-5,2 10-4,-2-10-6,11 17-2</inkml:trace>
        </inkml:traceGroup>
        <inkml:traceGroup>
          <inkml:annotationXML>
            <emma:emma xmlns:emma="http://www.w3.org/2003/04/emma" version="1.0">
              <emma:interpretation id="{DAD365EA-4C5C-4D37-A07C-7C5D898E3A1C}" emma:medium="tactile" emma:mode="ink">
                <msink:context xmlns:msink="http://schemas.microsoft.com/ink/2010/main" type="inkWord" rotatedBoundingBox="23443,13723 24471,13962 24340,14528 23311,14289"/>
              </emma:interpretation>
              <emma:one-of disjunction-type="recognition" id="oneOf69">
                <emma:interpretation id="interp345" emma:lang="ko-KR" emma:confidence="0">
                  <emma:literal>애</emma:literal>
                </emma:interpretation>
                <emma:interpretation id="interp346" emma:lang="ko-KR" emma:confidence="0">
                  <emma:literal>에</emma:literal>
                </emma:interpretation>
                <emma:interpretation id="interp347" emma:lang="ko-KR" emma:confidence="0">
                  <emma:literal>네</emma:literal>
                </emma:interpretation>
                <emma:interpretation id="interp348" emma:lang="ko-KR" emma:confidence="0">
                  <emma:literal>데</emma:literal>
                </emma:interpretation>
                <emma:interpretation id="interp349" emma:lang="ko-KR" emma:confidence="0">
                  <emma:literal>대</emma:literal>
                </emma:interpretation>
              </emma:one-of>
            </emma:emma>
          </inkml:annotationXML>
          <inkml:trace contextRef="#ctx0" brushRef="#br5" timeOffset="147919.4596">19893 11131 23,'22'-18'68,"-5"3"6,-17 15 2,2-9-1,-15 15-26,-12 14-3,-11 13-8,-8 9-8,-2 10-8,-2 2-12,7 5-10,9-4 0,16-3 0,13-9 0,17-7 0,19-16 0,15-8 0,8-8 0,5-6 0,2-8 0,-5-8 0,-11-8 0,-12-4 0,-16-3 0,-14-4 0,-7-3 0,-16-4 0,-4 0 0,-4 2-9,-1 0 0,4 1 2,11 9 1,6 2 3,7 9 2,17 4 1,7 7 1,11 7 3,5 7 2,3 17 2,-1 7 1,0 13-2,-5 6-7,-7 14 0,-12 3 0,-8 5 0,-11-4 0,-1-5 0,-9-4 0,-4-12 0,2-7 0,-1-10 0,4-11 0,9-16 0,0 0 0,0 0 0,4-21 0,8-8 0,1-6 0,6-7 0,-2-8 0,7-3-13,3-2-1,2 0 4,1 8 5,0 4 6,3 8 6,-1 9 5,2 15 2,-7 11-6,-4 6-8,0 17 0,-3 8 0,-5 9 0,-4 4 0,-4 5 0,-3-1 0,0 0 0,-3-5 0,-1-6 0,-4-3 0,4-6 0,0-4-35,0-13-51,0-11-3,0 0-5,13-4-4,-9-20 0</inkml:trace>
        </inkml:traceGroup>
        <inkml:traceGroup>
          <inkml:annotationXML>
            <emma:emma xmlns:emma="http://www.w3.org/2003/04/emma" version="1.0">
              <emma:interpretation id="{8A59351F-AD06-4F59-90E4-6F620BC74072}" emma:medium="tactile" emma:mode="ink">
                <msink:context xmlns:msink="http://schemas.microsoft.com/ink/2010/main" type="inkWord" rotatedBoundingBox="24958,13803 25008,14392 24560,14430 24509,13841"/>
              </emma:interpretation>
              <emma:one-of disjunction-type="recognition" id="oneOf70">
                <emma:interpretation id="interp350" emma:lang="ko-KR" emma:confidence="0">
                  <emma:literal>s</emma:literal>
                </emma:interpretation>
                <emma:interpretation id="interp351" emma:lang="ko-KR" emma:confidence="0">
                  <emma:literal>S</emma:literal>
                </emma:interpretation>
                <emma:interpretation id="interp352" emma:lang="ko-KR" emma:confidence="0">
                  <emma:literal>8</emma:literal>
                </emma:interpretation>
                <emma:interpretation id="interp353" emma:lang="ko-KR" emma:confidence="0">
                  <emma:literal>9</emma:literal>
                </emma:interpretation>
                <emma:interpretation id="interp354" emma:lang="ko-KR" emma:confidence="0">
                  <emma:literal>’</emma:literal>
                </emma:interpretation>
              </emma:one-of>
            </emma:emma>
          </inkml:annotationXML>
          <inkml:trace contextRef="#ctx0" brushRef="#br5" timeOffset="148340.6606">21201 11154 50,'5'-13'63,"-5"2"2,-12 0 4,-9 0 1,-6 1-36,-6 3 0,-5 4-6,-4 3-2,3 1-1,-4 5-3,10 6-4,2 2-11,13 7-7,10 2 0,12 5 0,16 2 0,16 3 0,11 1 0,8 4 0,7 1 0,0 4 0,-3-2 0,-13-3 0,-12 2 0,-19-7 0,-15-2 0,-20-6 0,-16-8 0,-15 0 0,-10-5 0,-2 0 0,2-9 0,-12 1-7,33-3-81,11-6-2,20-6-4,9-12-7,14 0-3</inkml:trace>
        </inkml:traceGroup>
        <inkml:traceGroup>
          <inkml:annotationXML>
            <emma:emma xmlns:emma="http://www.w3.org/2003/04/emma" version="1.0">
              <emma:interpretation id="{7226E090-60A7-4C02-84AD-6A6B847D677F}" emma:medium="tactile" emma:mode="ink">
                <msink:context xmlns:msink="http://schemas.microsoft.com/ink/2010/main" type="inkWord" rotatedBoundingBox="25248,14472 25358,14587 25340,14604 25230,14489"/>
              </emma:interpretation>
              <emma:one-of disjunction-type="recognition" id="oneOf71">
                <emma:interpretation id="interp355" emma:lang="ko-KR" emma:confidence="0">
                  <emma:literal>.</emma:literal>
                </emma:interpretation>
                <emma:interpretation id="interp356" emma:lang="ko-KR" emma:confidence="0">
                  <emma:literal>、</emma:literal>
                </emma:interpretation>
                <emma:interpretation id="interp357" emma:lang="ko-KR" emma:confidence="0">
                  <emma:literal>s</emma:literal>
                </emma:interpretation>
                <emma:interpretation id="interp358" emma:lang="ko-KR" emma:confidence="0">
                  <emma:literal>ⅰ</emma:literal>
                </emma:interpretation>
                <emma:interpretation id="interp359" emma:lang="ko-KR" emma:confidence="0">
                  <emma:literal>S</emma:literal>
                </emma:interpretation>
              </emma:one-of>
            </emma:emma>
          </inkml:annotationXML>
          <inkml:trace contextRef="#ctx0" brushRef="#br5" timeOffset="148543.4609">21540 11743 41,'40'34'100,"-7"-8"-3,-8 0-7,-9-9-6,-16-17-14,0 9-69,-8-8-84,-7-2-5,4-8-2,-11-17-8,7-2-2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04:48.99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A7F866-415A-4925-92C0-A4D7030ACB37}" emma:medium="tactile" emma:mode="ink">
          <msink:context xmlns:msink="http://schemas.microsoft.com/ink/2010/main" type="inkDrawing" rotatedBoundingBox="1666,5552 7380,5672 7318,8642 1603,8522" hotPoints="7519,7050 4536,8572 1440,7297 4423,5774" semanticType="enclosure" shapeName="Ellipse">
            <msink:sourceLink direction="with" ref="{C7E1E6E1-5D78-4C32-9172-A735827CD6C8}"/>
            <msink:sourceLink direction="with" ref="{ECDA24B8-DE2A-49E7-992B-6FA11466920B}"/>
          </msink:context>
        </emma:interpretation>
      </emma:emma>
    </inkml:annotationXML>
    <inkml:trace contextRef="#ctx0" brushRef="#br0">2080 154 62,'3'-16'80,"-3"1"-1,0-9-5,-6 7-4,-6-9 1,3 10-64,-4-1-1,-4 5-3,-4 0-3,-1 6-2,-7 2-1,-1 4-1,-9 10-1,-3 2 0,-8 4 0,-6 2 0,-5 5 2,-7 1 0,0 2 0,-7-1 2,-2 1 0,0 5 0,-5 3 1,3 0 0,-1 4 0,0 6 0,-3 0 1,2 10-1,4 4-1,-3 1 1,1 2-1,7 5-1,3 1 1,3 1-1,4 3 1,4 1 1,2-3-1,9 8 2,4 1-1,10 3 1,3 5 1,5 0 0,7 3-1,11 0-1,3 5 2,8-7 0,5-3 0,11 0 0,8-4 1,6-1-1,9-6 1,5-3-2,12-1 1,4-4-1,11-2 0,5 1 0,5-2 1,9-8 0,5 2 0,7-4 0,2-11 0,10 1 0,9-8 0,4-4 0,1-11 1,10-1 1,4-7 1,6-10 1,6-1 0,5 0 1,-2-7-1,4-5 0,8-1-1,-8-5-2,0-2-1,-3-3-1,3 2 0,-8-8-1,-5 0 1,-1-6-1,-5-1 0,0 0 0,-5-1 0,-2-4 1,-15-5 0,0-2-1,-2-1 1,-11 1-1,-6-1 0,-7-4 0,-11 1-1,-7-5 0,1-1 1,-12 2-1,-7-5 1,-9-2 0,-6-4-1,-7 2 1,-1-2 0,-13 1 0,-7 1 1,-5-7 0,-7 3 0,-7 1 0,-4-2 1,-10-1 0,-8 0-2,-4 2 0,-10 0 0,-3 2 0,-7 3 0,-5 0 0,-7 4 0,-7 1 0,-9 4 0,-4 3 0,-3 1 0,-6 0 0,-9 4 0,-2 2 0,-1 2 0,-5-5 0,-3 1 0,-2 2 0,-8-1 0,-3 11 0,-7-5 0,-6 8 0,-8 7 0,-8 14 0,-7 9 0,-9 2 0,-7 7 0,-9 7 0,-1 6 0,0 6 0,-2-1 0,2 2-39,4 4-41,0-5-3,9 8-2,-2-2-2,4 11-2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09:22.18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49AD8D8-DCC0-4658-B7AC-68345DD1B470}" emma:medium="tactile" emma:mode="ink">
          <msink:context xmlns:msink="http://schemas.microsoft.com/ink/2010/main" type="writingRegion" rotatedBoundingBox="2281,2624 23268,1824 23769,14966 2782,15766"/>
        </emma:interpretation>
      </emma:emma>
    </inkml:annotationXML>
    <inkml:traceGroup>
      <inkml:annotationXML>
        <emma:emma xmlns:emma="http://www.w3.org/2003/04/emma" version="1.0">
          <emma:interpretation id="{2C78D675-13CA-43E5-B360-6CC785712CF6}" emma:medium="tactile" emma:mode="ink">
            <msink:context xmlns:msink="http://schemas.microsoft.com/ink/2010/main" type="paragraph" rotatedBoundingBox="2550,2355 21745,2348 21746,5971 2552,59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CF7526-E5DF-49F3-B121-4E0EEE639F75}" emma:medium="tactile" emma:mode="ink">
              <msink:context xmlns:msink="http://schemas.microsoft.com/ink/2010/main" type="line" rotatedBoundingBox="2550,2355 21745,2348 21746,3580 2551,3587"/>
            </emma:interpretation>
          </emma:emma>
        </inkml:annotationXML>
        <inkml:traceGroup>
          <inkml:annotationXML>
            <emma:emma xmlns:emma="http://www.w3.org/2003/04/emma" version="1.0">
              <emma:interpretation id="{01B99F8C-076C-4E22-85C1-546D6E5EDFB1}" emma:medium="tactile" emma:mode="ink">
                <msink:context xmlns:msink="http://schemas.microsoft.com/ink/2010/main" type="inkWord" rotatedBoundingBox="2550,2700 3319,2699 3320,3570 2551,3571"/>
              </emma:interpretation>
              <emma:one-of disjunction-type="recognition" id="oneOf0">
                <emma:interpretation id="interp0" emma:lang="ko-KR" emma:confidence="0">
                  <emma:literal>m</emma:literal>
                </emma:interpretation>
                <emma:interpretation id="interp1" emma:lang="ko-KR" emma:confidence="0">
                  <emma:literal>ⅲ</emma:literal>
                </emma:interpretation>
                <emma:interpretation id="interp2" emma:lang="ko-KR" emma:confidence="0">
                  <emma:literal>Ⅲ</emma:literal>
                </emma:interpretation>
                <emma:interpretation id="interp3" emma:lang="ko-KR" emma:confidence="0">
                  <emma:literal>M</emma:literal>
                </emma:interpretation>
                <emma:interpretation id="interp4" emma:lang="ko-KR" emma:confidence="0">
                  <emma:literal>Ⅶ</emma:literal>
                </emma:interpretation>
              </emma:one-of>
            </emma:emma>
          </inkml:annotationXML>
          <inkml:trace contextRef="#ctx0" brushRef="#br0">-1 98 24,'3'-11'38,"0"3"7,-1-4-26,1 2 1,-3-2 5,0 3 4,0-2-1,-1-1-1,-1 3 0,0 1-2,2 8-3,-3-14-5,3 14-4,0 0 3,0 11 1,1 13 0,1 9 1,0 19-2,1 9 2,4 20-1,0 4 0,1 7-7,-5 0-4,0-7-6,1-10 0,1-10 0,0-16 0,-5-17 0,0-12 0,0-6 0,0-14 0,0 0 0,0-14 0,1-10 0,-1-9 0,1-11 0,-1-12 0,-2-4 0,0-12 0,2-1 0,0-2 0,-1-1 0,1 5 0,5 7 0,5 7-3,4 10 0,0 10 0,1 12 1,5 12 0,1 15 3,-2 19 1,-1 14 1,-1 14 0,-3 13 1,2 10-4,-1 6 0,-2 2 0,-2-8 0,-2-8 0,1-10 0,-2-12 0,0-13 0,-1-11 0,-5-9 0,-2-9 0,9-13 0,-7-8 0,1-11 0,-1-9 0,7-7 0,0-5 0,6-9 0,2 5 0,1 2 0,7 5 0,2 13 0,5 12 0,-2 15 0,-1 10 0,-1 26 0,-5 8 0,2 20 0,-4 8 0,-3 6 0,-3 1 0,-6-3 0,0-1 0,-3-13 0,-1-10 0,-1-11 0,-3-11 0,-1-20-17,13 8-64,-8-13-3,6-13-3,1-5-6,9-2-1</inkml:trace>
        </inkml:traceGroup>
        <inkml:traceGroup>
          <inkml:annotationXML>
            <emma:emma xmlns:emma="http://www.w3.org/2003/04/emma" version="1.0">
              <emma:interpretation id="{C73342A0-76D4-4D5C-9346-8BD853F2E682}" emma:medium="tactile" emma:mode="ink">
                <msink:context xmlns:msink="http://schemas.microsoft.com/ink/2010/main" type="inkWord" rotatedBoundingBox="3534,2795 3906,2794 3907,3511 3535,3512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의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f</emma:literal>
                </emma:interpretation>
                <emma:interpretation id="interp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436.8007">1051 753 7,'-6'17'60,"2"-3"7,4-14 2,-8 10 0,8-10-28,-10-3-13,3-10 1,4-3 0,-3-11-9,3-10-5,-5-7-3,5-7-2,-1-9-3,4-2-2,2-7-3,4-2-1,4 3 0,-1 7-2,6 9 1,-1 8 0,3 18 1,-2 13 4,-1 13 1,1 21 1,0 15 0,0 17 2,-1 11-4,-2 9-5,3 2 0,-2 0 0,-1-3 0,1-10 0,-2-8 0,0-12 0,-2-10 0,1-12 0,1-10 0,-3-2 0,-8-8 0,14-12-53,-2-2-27,-5-6-2,3-3-5,-4-6-6,0 1 0</inkml:trace>
          <inkml:trace contextRef="#ctx0" brushRef="#br0" timeOffset="639.6011">1045 584 71,'-29'16'81,"11"-4"-3,3-4-4,15-8-3,0 0-1,10-4-62,17-6-6,2-1 0,8-3-1,3-2-9,2-7-20,-2 4-42,0 5-1,0-4-5,-6 4-5,-1-4-2</inkml:trace>
        </inkml:traceGroup>
        <inkml:traceGroup>
          <inkml:annotationXML>
            <emma:emma xmlns:emma="http://www.w3.org/2003/04/emma" version="1.0">
              <emma:interpretation id="{3E665E62-DEEE-41E2-AA7B-B68669054E16}" emma:medium="tactile" emma:mode="ink">
                <msink:context xmlns:msink="http://schemas.microsoft.com/ink/2010/main" type="inkWord" rotatedBoundingBox="4010,2863 4573,2863 4573,3554 4011,3555"/>
              </emma:interpretation>
              <emma:one-of disjunction-type="recognition" id="oneOf2">
                <emma:interpretation id="interp10" emma:lang="ko-KR" emma:confidence="0">
                  <emma:literal>5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丁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170.002">1767 164 24,'3'-10'73,"-3"10"1,0 0 2,0 0 1,6 6-1,-22 19-40,16 12-15,0 14-5,3 7 1,1 15 1,-4-4-15,3 2-3,-2-5 0,1-4 0,-2-6 0,0-14 0,0-9 0,0-13 0,-2-6 0,2-14 0,0 0-45,-29-6-34,29-16-5,-2-11 0,-1-5-7,-8-10 0</inkml:trace>
          <inkml:trace contextRef="#ctx0" brushRef="#br0" timeOffset="1372.8022">1505 265 38,'-19'-5'92,"1"0"-3,18 5-6,-9-8-2,11-2-3,11 24-28,13-21-50,10-6 0,8 0 0,5-1 0,2 2 0,5 2 0,0 1-14,-6 3-33,-2-1-32,-4 3-2,-11-1-4,-3 5-5,-6-6-1</inkml:trace>
        </inkml:traceGroup>
        <inkml:traceGroup>
          <inkml:annotationXML>
            <emma:emma xmlns:emma="http://www.w3.org/2003/04/emma" version="1.0">
              <emma:interpretation id="{86346BE7-9359-4A79-866E-D5CE65725C3A}" emma:medium="tactile" emma:mode="ink">
                <msink:context xmlns:msink="http://schemas.microsoft.com/ink/2010/main" type="inkWord" rotatedBoundingBox="4712,2718 5389,2717 5390,3468 4713,3469"/>
              </emma:interpretation>
              <emma:one-of disjunction-type="recognition" id="oneOf3">
                <emma:interpretation id="interp15" emma:lang="ko-KR" emma:confidence="0">
                  <emma:literal>아</emma:literal>
                </emma:interpretation>
                <emma:interpretation id="interp16" emma:lang="ko-KR" emma:confidence="0">
                  <emma:literal>마</emma:literal>
                </emma:interpretation>
                <emma:interpretation id="interp17" emma:lang="ko-KR" emma:confidence="0">
                  <emma:literal>외</emma:literal>
                </emma:interpretation>
                <emma:interpretation id="interp18" emma:lang="ko-KR" emma:confidence="0">
                  <emma:literal>엌</emma:literal>
                </emma:interpretation>
                <emma:interpretation id="interp1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074.8036">2252 159 14,'7'6'63,"-4"7"6,-3 8 0,0 11 2,0 4-3,-1 14-43,-2 8-13,-1 2 4,1 4 1,2-4-5,-2-6-4,1-9-1,1-4-2,0-17 1,1-6 2,0-8 1,0-10 0,0 0-1,0 0-2,-13-16-2,6-1-1,2-4-1,-5-5-4,2-4-1,-2-5-1,1-3 0,0-2-2,4-1-1,1-7 0,2-1-1,2-4 0,2 2 0,9 0 2,3 0 1,8 3 3,1 6 3,6 3 2,0 12 0,5 8 1,-2 10 0,-3 10 1,-3 20 0,-4 11-1,-11 18-1,-8 2 1,-3 6 0,-14 1 0,-2-1 1,-5-9-1,3-1-1,0-10 0,9-13-1,4 1 1,5-7 1,6-5-2,8 0-2,5 0 0,2-3 0,2-2 0,5 3 0,-1-3 0,2 1 0,-4-2-9,0-2-22,-3-1-46,-1-5-4,1-1-2,-5-8-6,1 1 0</inkml:trace>
          <inkml:trace contextRef="#ctx0" brushRef="#br0" timeOffset="2340.0041">2761 266 77,'0'0'84,"11"-11"-1,-11 11-1,8 16-1,-1 9-2,-3 6-64,-1 15-5,1 4-10,-3 5 0,-1-3 0,0 1 0,0-10 0,0-3 0,0-13 0,0-13-4,17-12-76,-13-12-1,4-14-3,-6-18-6,6-4-2</inkml:trace>
          <inkml:trace contextRef="#ctx0" brushRef="#br0" timeOffset="2480.4043">2824 114 8,'-11'-3'88,"-3"2"-3,6 1-6,-1 2-10,9-2-30,-13 16-39,-17-4-72,31 1-9,1 3-3,9 5-2</inkml:trace>
        </inkml:traceGroup>
        <inkml:traceGroup>
          <inkml:annotationXML>
            <emma:emma xmlns:emma="http://www.w3.org/2003/04/emma" version="1.0">
              <emma:interpretation id="{52DC790D-ACBA-4938-BC4A-2C800E9DF985}" emma:medium="tactile" emma:mode="ink">
                <msink:context xmlns:msink="http://schemas.microsoft.com/ink/2010/main" type="inkWord" rotatedBoundingBox="5699,2926 6144,2925 6145,3579 5700,3580"/>
              </emma:interpretation>
              <emma:one-of disjunction-type="recognition" id="oneOf4">
                <emma:interpretation id="interp20" emma:lang="ko-KR" emma:confidence="0">
                  <emma:literal>4</emma:literal>
                </emma:interpretation>
                <emma:interpretation id="interp21" emma:lang="ko-KR" emma:confidence="0">
                  <emma:literal>x</emma:literal>
                </emma:interpretation>
                <emma:interpretation id="interp22" emma:lang="ko-KR" emma:confidence="0">
                  <emma:literal>X</emma:literal>
                </emma:interpretation>
                <emma:interpretation id="interp23" emma:lang="ko-KR" emma:confidence="0">
                  <emma:literal>ⅹ</emma:literal>
                </emma:interpretation>
                <emma:interpretation id="interp2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2854.805">3184 256 48,'-12'-3'83,"3"3"-3,0 0-5,9 0-3,-6 3 1,34 8-48,-20 6-11,6 4-3,1 4-3,4 8 2,6 1-1,1 5-6,4 3-3,1-6 0,-1 2 0,0-2 0,2-9 0,-3-4 0,-4-7 0,-2-6 0,-2-10-26,-3-4-53,0-11-4,-9-13-2,1-1-6,-6-11-4</inkml:trace>
          <inkml:trace contextRef="#ctx0" brushRef="#br0" timeOffset="3042.0053">3578 213 5,'-10'-5'84,"-5"5"1,-1 12-2,-8 10-5,1 12 0,-5 2-3,12 17-67,-12 8-3,-2 9 0,1 0-3,3 3-11,0-5-36,6-10-31,11-8-2,-2-20-3,11-13-9,0-17-1</inkml:trace>
        </inkml:traceGroup>
        <inkml:traceGroup>
          <inkml:annotationXML>
            <emma:emma xmlns:emma="http://www.w3.org/2003/04/emma" version="1.0">
              <emma:interpretation id="{8F64BC9D-7948-455C-BAF3-CF2BD017573A}" emma:medium="tactile" emma:mode="ink">
                <msink:context xmlns:msink="http://schemas.microsoft.com/ink/2010/main" type="inkWord" rotatedBoundingBox="8319,2385 9067,2384 9068,3584 8320,3585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月</emma:literal>
                </emma:interpretation>
                <emma:interpretation id="interp27" emma:lang="ko-KR" emma:confidence="0">
                  <emma:literal>丹</emma:literal>
                </emma:interpretation>
                <emma:interpretation id="interp28" emma:lang="ko-KR" emma:confidence="0">
                  <emma:literal>尸</emma:literal>
                </emma:interpretation>
                <emma:interpretation id="interp29" emma:lang="ko-KR" emma:confidence="0">
                  <emma:literal>머</emma:literal>
                </emma:interpretation>
              </emma:one-of>
            </emma:emma>
          </inkml:annotationXML>
          <inkml:trace contextRef="#ctx0" brushRef="#br1" timeOffset="6208.8109">5975-268 3,'0'0'43,"6"-17"1,-6 17 0,3-22-13,-3 22-16,0 10 7,0 11 9,0 11 2,0 15 3,-1 12 1,-7 17 3,-3 15 0,-5 3-8,-2 9-6,-2-3-11,-5 0-4,2-17-3,-1-10-8,5-18 0,2-9 0,3-14 0,3-10 0,6-13 0,5-9 0,0 0 0,-4-5 0,4-12 0,1-7 0,3-4 0,3-8 0,0-12 0,1-6 0,3-5 0,-1-9 0,4-4 0,-2-6 0,1 0-3,-2-4-8,1 4 0,5 0 2,3 6 2,2 13 2,5 10 1,3 7 2,4 11 0,5 13 0,1 15 3,0 8 1,1 19 4,-1 12 1,3 13 2,-6 16 1,0 24 1,-5 7-1,-2 5-10,-2 7 0,-6 2 0,-3-6 0,-5-8 0,-4-11 0,-2-21 0,-3-7 0,-2-14 0,-3-13 0,0-12 0,0-7 0,0-11 0,0 0 0,0 9 0,0-9 0,-3-6-64,3 6-20,-2-18-1,-1 5-5,-5-6-4,1-3 0</inkml:trace>
          <inkml:trace contextRef="#ctx0" brushRef="#br1" timeOffset="6536.4115">6043 327 17,'-20'-4'77,"-1"1"3,7 1-3,1-3-7,3 2 0,-22 1-42,32 2-7,13-9-5,9 6-5,11-5-3,8-1 0,6-1 3,11 1-1,-3 0-3,4 6-7,-4 3 0,-6 0-13,-12 5-26,-11 3-37,-4 3-4,-22-11-2,14 16-6,-14-25-3</inkml:trace>
        </inkml:traceGroup>
        <inkml:traceGroup>
          <inkml:annotationXML>
            <emma:emma xmlns:emma="http://www.w3.org/2003/04/emma" version="1.0">
              <emma:interpretation id="{D53849B0-CBB6-4907-AA46-C60E7CA63201}" emma:medium="tactile" emma:mode="ink">
                <msink:context xmlns:msink="http://schemas.microsoft.com/ink/2010/main" type="inkWord" rotatedBoundingBox="9137,2353 9689,2352 9690,2924 9138,2925"/>
              </emma:interpretation>
              <emma:one-of disjunction-type="recognition" id="oneOf6">
                <emma:interpretation id="interp30" emma:lang="ko-KR" emma:confidence="0">
                  <emma:literal>「</emma:literal>
                </emma:interpretation>
                <emma:interpretation id="interp31" emma:lang="ko-KR" emma:confidence="0">
                  <emma:literal>“</emma:literal>
                </emma:interpretation>
                <emma:interpretation id="interp32" emma:lang="ko-KR" emma:confidence="0">
                  <emma:literal>『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7066.8124">6858-352 55,'0'0'65,"-1"-13"-4,1 13-2,0 0 0,6 4-35,-3 16 0,0 13-2,0 7-4,-2 12 2,3 4 2,-1 7 2,1-4-2,-3 0-5,1-7-6,1-5-6,1-13-2,-3-10-3,0-6 0,1-7 0,-2-11 0,0 0-3,0 0-42,-13-18-32,13 4-3,-4-10-5,4-6-7,-5-1-1</inkml:trace>
          <inkml:trace contextRef="#ctx0" brushRef="#br1" timeOffset="7363.2129">6615-232 38,'-12'0'66,"4"-2"0,8 2 0,-9-30 3,9 30-36,11-12 0,9 7-3,5 1-5,10-1-2,7 0-2,9 2-1,2-2-5,5 4-9,-1 1-6,-8 0 0,-4 0 0,-10 0 0,-6 0 0,-8 0 0,-10 0-19,-11 0-58,10 12-4,-10-12-1,0 0-6,-10-2-3</inkml:trace>
        </inkml:traceGroup>
        <inkml:traceGroup>
          <inkml:annotationXML>
            <emma:emma xmlns:emma="http://www.w3.org/2003/04/emma" version="1.0">
              <emma:interpretation id="{6E89888E-5A7E-4EE6-9432-E790C81438E9}" emma:medium="tactile" emma:mode="ink">
                <msink:context xmlns:msink="http://schemas.microsoft.com/ink/2010/main" type="inkWord" rotatedBoundingBox="9968,2538 10550,2537 10551,3537 9969,3538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凡</emma:literal>
                </emma:interpretation>
                <emma:interpretation id="interp37" emma:lang="ko-KR" emma:confidence="0">
                  <emma:literal>月</emma:literal>
                </emma:interpretation>
                <emma:interpretation id="interp38" emma:lang="ko-KR" emma:confidence="0">
                  <emma:literal>w</emma:literal>
                </emma:interpretation>
                <emma:interpretation id="interp39" emma:lang="ko-KR" emma:confidence="0">
                  <emma:literal>ㅂ</emma:literal>
                </emma:interpretation>
              </emma:one-of>
            </emma:emma>
          </inkml:annotationXML>
          <inkml:trace contextRef="#ctx0" brushRef="#br1" timeOffset="8377.2147">7584-14 23,'0'-9'54,"-7"0"0,7 9-4,-11-1 0,11 1-36,-5 12 4,1 8 2,2 11 3,-2 14 2,3 10 2,-6 15 6,4 5-1,-5 8-3,1 2-6,-3-1-8,1-9-4,-5-10-1,4-11-10,-1-14 0,3-6 0,0-17 0,1-9 0,7-8 0,-15-3 0,12-11 0,-4-11 0,4-3 0,0-12 0,3-2 0,0-9 0,0-8-17,2-6-12,2-5 0,4 1 2,2-3 2,1 3 3,4-1 8,6 6 10,3 6 8,-1 5 3,4 9 3,1 5 1,-4 9 0,5 7 0,-4 11 0,4 12 0,-5 14 1,6 19 2,0 17 0,-5 15 0,1 12 0,2 10 1,-8 6-7,2 0-8,-1-5 0,-6-10 0,-2-16 0,0-9 0,-4-13 0,0-11 0,-3-11 0,-3-8 0,-3-10 0,0 0 0,5-7 0,-5-5 0,2 1-26,-2-2-56,0-6-5,1 4-1,-1-3-5,0 4 0</inkml:trace>
          <inkml:trace contextRef="#ctx0" brushRef="#br1" timeOffset="8689.2152">7551 438 38,'-16'6'76,"-1"-5"-3,17-1-2,-12-3 1,12 3 2,41-9-48,-19-4-6,8 0-4,6 0 0,7 1-1,4-2-1,5 2-14,-2-1 0,-3 2 0,-9 11 0,-8 0-72,-10-2-8,-6 2-1,-14 0-7,-10-2-5,-16-10 1</inkml:trace>
        </inkml:traceGroup>
        <inkml:traceGroup>
          <inkml:annotationXML>
            <emma:emma xmlns:emma="http://www.w3.org/2003/04/emma" version="1.0">
              <emma:interpretation id="{BF3D355B-D842-4FBC-9568-9F96ABC8FFC6}" emma:medium="tactile" emma:mode="ink">
                <msink:context xmlns:msink="http://schemas.microsoft.com/ink/2010/main" type="inkWord" rotatedBoundingBox="14742,2373 15325,2372 15326,3370 14743,3371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丹</emma:literal>
                </emma:interpretation>
                <emma:interpretation id="interp42" emma:lang="ko-KR" emma:confidence="0">
                  <emma:literal>月</emma:literal>
                </emma:interpretation>
                <emma:interpretation id="interp43" emma:lang="ko-KR" emma:confidence="0">
                  <emma:literal>성</emma:literal>
                </emma:interpretation>
                <emma:interpretation id="interp44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34585.2605">12394-98 25,'-9'-20'48,"9"20"-3,-11-10 0,11 10-31,0 0-3,-1-12-3,1 12 0,0-10 4,0 10 7,5-13 4,-5 13 4,11-14 1,-11 14 1,7-11-3,-7 11-1,0 0-3,7 13-2,-7 10-5,-5 10-2,-6 13-2,0 9 2,-7 11 2,0 6-6,-3 2-9,1 2 0,0-3 0,1-2 0,0-13 0,6-8 0,2-9 0,3-5 0,2-12 0,2-3 0,-1-12 0,5-9 0,0 0 0,0 0 0,-3-6 0,3-11 0,0-4 0,3-10 0,2-4 0,-1-5 0,5-16 0,2-1 0,1-6 0,3-7 0,3-2 0,3-5 0,1-2 0,4 1 0,0 12 0,6 1 0,0 10 0,-1 9-2,4 11-1,-2 12 1,1 17 1,-2 10 3,-3 16 1,-3 20 0,-4 18-3,-4 13 0,-4 10 0,-4 10 0,-4 4 0,0 4 0,-3-7 0,-3-9 0,0-15 0,1-11 0,1-11 0,2-14 0,-2-10 0,-2-9 0,0-13 0,0 0 0,0 0 0,5 23-59,-5-40-25,0-3-1,-6-7-6,3-3-6,-9-6 3</inkml:trace>
          <inkml:trace contextRef="#ctx0" brushRef="#br2" timeOffset="34803.6609">12373 289 52,'-30'7'84,"1"-4"-1,11 1-7,4-3-3,14-1 1,0 0-48,30-8-18,8-3-5,8-1 0,7 4-3,6-1-10,2 4-29,-6-1-34,-1 1-3,-13 2-4,-7 0-4,-13 0-5</inkml:trace>
        </inkml:traceGroup>
        <inkml:traceGroup>
          <inkml:annotationXML>
            <emma:emma xmlns:emma="http://www.w3.org/2003/04/emma" version="1.0">
              <emma:interpretation id="{31480317-04C0-4A82-957A-E5C61D53669C}" emma:medium="tactile" emma:mode="ink">
                <msink:context xmlns:msink="http://schemas.microsoft.com/ink/2010/main" type="inkWord" rotatedBoundingBox="15517,3045 16086,3044 16087,3476 15518,3477"/>
              </emma:interpretation>
              <emma:one-of disjunction-type="recognition" id="oneOf9">
                <emma:interpretation id="interp45" emma:lang="ko-KR" emma:confidence="0">
                  <emma:literal>m</emma:literal>
                </emma:interpretation>
                <emma:interpretation id="interp46" emma:lang="ko-KR" emma:confidence="0">
                  <emma:literal>머</emma:literal>
                </emma:interpretation>
                <emma:interpretation id="interp47" emma:lang="ko-KR" emma:confidence="0">
                  <emma:literal>ⅲ</emma:literal>
                </emma:interpretation>
                <emma:interpretation id="interp48" emma:lang="ko-KR" emma:confidence="0">
                  <emma:literal>Ⅶ</emma:literal>
                </emma:interpretation>
                <emma:interpretation id="interp49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35724.0626">12992 362 32,'-10'-12'65,"10"12"3,-11-11-4,11 11-4,0 0-28,0 0 0,-4 18-4,3 6-4,1 10-3,0 5-2,0 6 2,0 4 0,0 0-5,0-5-8,0-3-8,0-12 0,0-6 0,0-9 0,0-3 0,0-11 0,0 0 0,4-12 0,1-9 0,2-6 0,1-9 0,3-7 0,0-4 0,5-4 0,1 5 0,1 2 0,3 5 0,0 8 0,-2 8 0,3 11 0,0 12 0,-3 6 0,-1 13 0,-4 11 0,-1 5 0,-2 5 0,-5 2 0,-1 0 0,-1-1 0,-3-6 0,2-5 0,-2-9 0,1-5 0,-2-4 0,0-12 0,0 0 0,0 0 0,8-21 0,-5-3 0,3-8 0,1-4 0,4-6 0,0 1 0,2 1 0,-1 5 0,2 7 0,1 6 0,0 10 0,0 6 0,1 7 0,-1 9 0,0 10 0,-1 8 0,-2 3 0,-4 8 0,-2 1 0,-2-3 0,-1 2 0,-3-5 0,4-3-2,0-9-80,-3-11-3,12-1-2,-3-12-7,5-4-3</inkml:trace>
        </inkml:traceGroup>
        <inkml:traceGroup>
          <inkml:annotationXML>
            <emma:emma xmlns:emma="http://www.w3.org/2003/04/emma" version="1.0">
              <emma:interpretation id="{1BDA8307-29B2-41EA-8331-0CA77CC71A7D}" emma:medium="tactile" emma:mode="ink">
                <msink:context xmlns:msink="http://schemas.microsoft.com/ink/2010/main" type="inkWord" rotatedBoundingBox="16255,3141 16587,3140 16588,3471 16256,3472"/>
              </emma:interpretation>
              <emma:one-of disjunction-type="recognition" id="oneOf10">
                <emma:interpretation id="interp50" emma:lang="ko-KR" emma:confidence="0">
                  <emma:literal>×</emma:literal>
                </emma:interpretation>
                <emma:interpretation id="interp51" emma:lang="ko-KR" emma:confidence="0">
                  <emma:literal>x</emma:literal>
                </emma:interpretation>
                <emma:interpretation id="interp52" emma:lang="ko-KR" emma:confidence="0">
                  <emma:literal>ⅹ</emma:literal>
                </emma:interpretation>
                <emma:interpretation id="interp53" emma:lang="ko-KR" emma:confidence="0">
                  <emma:literal>X</emma:literal>
                </emma:interpretation>
                <emma:interpretation id="interp5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36363.6637">13958 427 23,'12'-4'71,"-4"4"11,-3 9-3,-5 4-1,-10 34-11,-5-23-37,-6 12 1,-5-2-3,-4 3-9,2-5-16,-2-2-3,4-5 0,2-5 0,8-3 0,3-10 0,13-7-45,0 0-33,-7-7-5,7-6-2,0-9-6,0-2-1</inkml:trace>
          <inkml:trace contextRef="#ctx0" brushRef="#br2" timeOffset="36550.8642">13726 534 61,'-9'-8'91,"9"8"-7,-10-5-3,10 5-1,0 0 0,-3 9-53,11 1-20,16 7-7,1 1 0,2 3 0,2 1 0,3 1 0,-3 1 0,4-4-14,-3-2-65,-6-6-3,2-1-4,-5-11-6,3-3-4</inkml:trace>
        </inkml:traceGroup>
        <inkml:traceGroup>
          <inkml:annotationXML>
            <emma:emma xmlns:emma="http://www.w3.org/2003/04/emma" version="1.0">
              <emma:interpretation id="{2C692F5D-652F-4962-A28F-B6AAB330CDDD}" emma:medium="tactile" emma:mode="ink">
                <msink:context xmlns:msink="http://schemas.microsoft.com/ink/2010/main" type="inkWord" rotatedBoundingBox="16725,3177 17049,3176 17050,3507 16726,3508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서</emma:literal>
                </emma:interpretation>
                <emma:interpretation id="interp57" emma:lang="ko-KR" emma:confidence="0">
                  <emma:literal>시</emma:literal>
                </emma:interpretation>
                <emma:interpretation id="interp58" emma:lang="ko-KR" emma:confidence="0">
                  <emma:literal>八</emma:literal>
                </emma:interpretation>
                <emma:interpretation id="interp59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37112.4652">14217 470 12,'0'0'78,"0"0"-1,-10-11-2,10 11-2,-1 6 3,1 8-24,0 10-38,0 0-3,0 7 0,-3 3 2,0 3-1,-2-4-5,-1-1-7,-1-10 0,3-4 0,0-4 0,4-14 0,0 0 0,0 0 0,1-18 0,8-6 0,3-3 0,2-7 0,5 0 0,3 3 0,4 4 0,2 4 0,0 7 0,-1 14 0,-1 4 0,1 14 0,-7 5 0,-5 4 0,-1 8 0,-7 3 0,0 2 0,-6-9 0,-1 0-54,3-3-28,-2-12-3,5-5-4,-6-9-8,11-8 0</inkml:trace>
        </inkml:traceGroup>
        <inkml:traceGroup>
          <inkml:annotationXML>
            <emma:emma xmlns:emma="http://www.w3.org/2003/04/emma" version="1.0">
              <emma:interpretation id="{9898588B-3CB5-4490-8523-8B91F38D4F1D}" emma:medium="tactile" emma:mode="ink">
                <msink:context xmlns:msink="http://schemas.microsoft.com/ink/2010/main" type="inkWord" rotatedBoundingBox="18032,2804 18756,2803 18757,3310 18033,3311"/>
              </emma:interpretation>
              <emma:one-of disjunction-type="recognition" id="oneOf12">
                <emma:interpretation id="interp60" emma:lang="ko-KR" emma:confidence="0">
                  <emma:literal>m</emma:literal>
                </emma:interpretation>
                <emma:interpretation id="interp61" emma:lang="ko-KR" emma:confidence="0">
                  <emma:literal>ⅲ</emma:literal>
                </emma:interpretation>
                <emma:interpretation id="interp62" emma:lang="ko-KR" emma:confidence="0">
                  <emma:literal>네</emma:literal>
                </emma:interpretation>
                <emma:interpretation id="interp63" emma:lang="ko-KR" emma:confidence="0">
                  <emma:literal>ⅶ</emma:literal>
                </emma:interpretation>
                <emma:interpretation id="interp64" emma:lang="ko-KR" emma:confidence="0">
                  <emma:literal>Ⅶ</emma:literal>
                </emma:interpretation>
              </emma:one-of>
            </emma:emma>
          </inkml:annotationXML>
          <inkml:trace contextRef="#ctx0" brushRef="#br2" timeOffset="38298.0672">15481 136 62,'8'-16'79,"-4"2"-6,3 4-4,-7 10-1,0-10-31,15 20-8,-8 18-7,3 9-7,-6 10-2,0 4 1,-3 8 1,-1-1-2,0-2-11,-1-6-2,-1-16 0,1-3 0,1-10 0,-1-5 0,1-7 0,0-9 0,0 0 0,5-14 0,3-7 0,2-10 0,2-4 0,4-15 0,0-3 0,2 1 0,1 4-3,2 1-2,1 5 2,2 9 2,0 8 1,-2 13 0,2 12 2,-1 4 2,-2 13 0,1 11-2,-4 6-2,-3 10 0,-1 4 0,-3-1 0,-3 2 0,-2-7 0,-5-4 0,0-8 0,-1-7 0,0-9 0,0-14 0,0 0 0,3-8 0,0-15 0,2-8 0,0-7 0,3-7 0,1 0 0,2-3 0,1 6-3,0 5-3,2 6 4,2 10 2,4 9 2,-4 12 0,2 3 2,-1 10-1,-1 10-3,-1 6 0,-2 5 0,-4 6 0,0 2 0,-4-2 0,-1-1 0,-1 3 0,-2-11-2,1-5-45,3-5-32,-1-10-4,7-10-4,-4-5-4,8-6 0</inkml:trace>
        </inkml:traceGroup>
        <inkml:traceGroup>
          <inkml:annotationXML>
            <emma:emma xmlns:emma="http://www.w3.org/2003/04/emma" version="1.0">
              <emma:interpretation id="{136A8EC5-0D08-4A99-A916-DA111BBAD379}" emma:medium="tactile" emma:mode="ink">
                <msink:context xmlns:msink="http://schemas.microsoft.com/ink/2010/main" type="inkWord" rotatedBoundingBox="18931,2952 19523,2951 19524,3197 18932,3198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아</emma:literal>
                </emma:interpretation>
                <emma:interpretation id="interp67" emma:lang="ko-KR" emma:confidence="0">
                  <emma:literal>다</emma:literal>
                </emma:interpretation>
                <emma:interpretation id="interp68" emma:lang="ko-KR" emma:confidence="0">
                  <emma:literal>은</emma:literal>
                </emma:interpretation>
                <emma:interpretation id="interp69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38719.2678">16688 251 46,'0'-9'63,"0"1"7,-14 8 5,-5 0-28,-6 3-2,-7 11-3,-5 1-2,0 8-4,2 2-9,1 4-7,5 0-20,8 2 0,3-2 0,11-6 0,7-8 0,16-7 0,7-6 0,7-6 0,3-9 0,2-6 0,2-5 0,0-5 0,-5 3 0,-4 2 0,-8 4 0,-6 3 0,-4 6 0,-10 11 0,9 3 0,-7 10 0,0 4 0,4 4 0,2 3 0,3 2 0,4-3 0,5-6 0,3-6 0,6-3-8,4-5-71,-4-8-2,5-12-3,-7-12-5,2-2-5</inkml:trace>
        </inkml:traceGroup>
        <inkml:traceGroup>
          <inkml:annotationXML>
            <emma:emma xmlns:emma="http://www.w3.org/2003/04/emma" version="1.0">
              <emma:interpretation id="{BE8C4873-756A-486D-B290-D0B488761A57}" emma:medium="tactile" emma:mode="ink">
                <msink:context xmlns:msink="http://schemas.microsoft.com/ink/2010/main" type="inkWord" rotatedBoundingBox="19567,2563 19629,2562 19630,3240 19568,3241"/>
              </emma:interpretation>
              <emma:one-of disjunction-type="recognition" id="oneOf14">
                <emma:interpretation id="interp70" emma:lang="ko-KR" emma:confidence="0">
                  <emma:literal>l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Ⅰ</emma:literal>
                </emma:interpretation>
                <emma:interpretation id="interp73" emma:lang="ko-KR" emma:confidence="0">
                  <emma:literal>I</emma:literal>
                </emma:interpretation>
                <emma:interpretation id="interp74" emma:lang="ko-KR" emma:confidence="0">
                  <emma:literal>|</emma:literal>
                </emma:interpretation>
              </emma:one-of>
            </emma:emma>
          </inkml:annotationXML>
          <inkml:trace contextRef="#ctx0" brushRef="#br2" timeOffset="38937.6683">17035-138 44,'0'-17'83,"0"17"-3,-6 6-2,5 17-4,-3 8 3,4 9-36,-4 15-34,2 11 2,2 9 2,-2 2-4,2-3-7,1-4 0,3-11 0,3-6 0,1-15 0,3-40-35,2 15-43,-5-13-4,2-7-3,-10-20-6,0 1-4</inkml:trace>
        </inkml:traceGroup>
        <inkml:traceGroup>
          <inkml:annotationXML>
            <emma:emma xmlns:emma="http://www.w3.org/2003/04/emma" version="1.0">
              <emma:interpretation id="{1613367E-0FA5-4E36-A52A-26BDE48A685C}" emma:medium="tactile" emma:mode="ink">
                <msink:context xmlns:msink="http://schemas.microsoft.com/ink/2010/main" type="inkWord" rotatedBoundingBox="19297,2917 20174,2917 20174,3303 19298,3304"/>
              </emma:interpretation>
              <emma:one-of disjunction-type="recognition" id="oneOf15">
                <emma:interpretation id="interp75" emma:lang="ko-KR" emma:confidence="0">
                  <emma:literal>~</emma:literal>
                </emma:interpretation>
                <emma:interpretation id="interp76" emma:lang="ko-KR" emma:confidence="0">
                  <emma:literal>아</emma:literal>
                </emma:interpretation>
                <emma:interpretation id="interp77" emma:lang="ko-KR" emma:confidence="0">
                  <emma:literal>2</emma:literal>
                </emma:interpretation>
                <emma:interpretation id="interp78" emma:lang="ko-KR" emma:confidence="0">
                  <emma:literal>r</emma:literal>
                </emma:interpretation>
                <emma:interpretation id="interp79" emma:lang="ko-KR" emma:confidence="0">
                  <emma:literal>그</emma:literal>
                </emma:interpretation>
              </emma:one-of>
            </emma:emma>
          </inkml:annotationXML>
          <inkml:trace contextRef="#ctx0" brushRef="#br2" timeOffset="39390.0692">16834 302 39,'-32'4'92,"5"-1"-4,10-3-5,5-1-5,12-11-1,13 30-23,16-50-54,9 15 0,6 3 0,5 3 0,8 3 0,-1 3 0,-3 5 0,-5 13 0,-8 9 0,-6 8 0,-5 7 0,-7 5 0,-4 2 0,-4 0 0,-6-4 0,-1-9 0,-4-5 0,2-7 0,-3-8 0,-2-11 0,0 0 0,0-20 0,0-5 0,0-4 0,3-5 0,3-4 0,7-5 0,1 4 0,6 1 0,2 7 0,3 6 0,0 4 0,-2 4 0,4 4 0,-3 9 0,-3-4 0,-3 8 0,3 0 0,-8 0 0,-2 0 0,-1 4 0,-10-4 0,10 5 0,-10-5 0,0 0-73,0 0-9,0 0-2,0 0-6,0 0-5,1-11 8</inkml:trace>
        </inkml:traceGroup>
        <inkml:traceGroup>
          <inkml:annotationXML>
            <emma:emma xmlns:emma="http://www.w3.org/2003/04/emma" version="1.0">
              <emma:interpretation id="{6E12F9F1-25A6-468A-8D28-8BB057391366}" emma:medium="tactile" emma:mode="ink">
                <msink:context xmlns:msink="http://schemas.microsoft.com/ink/2010/main" type="inkWord" rotatedBoundingBox="20174,2715 20252,2714 20253,3306 20175,3307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ⅰ</emma:literal>
                </emma:interpretation>
                <emma:interpretation id="interp82" emma:lang="ko-KR" emma:confidence="0">
                  <emma:literal>"</emma:literal>
                </emma:interpretation>
                <emma:interpretation id="interp83" emma:lang="ko-KR" emma:confidence="0">
                  <emma:literal>:</emma:literal>
                </emma:interpretation>
                <emma:interpretation id="interp84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39780.0698">17701 347 14,'-2'9'90,"2"-9"-2,-3 10-5,3 3-2,-5-2-1,4 5-5,-10 3-75,5 4 0,1 5 0,-1-1 0,1 0 0,0-6 0,3-3 0,2-2-8,0-16-71,7 4-2,4-11-2,-5-15-5,7-4-7</inkml:trace>
          <inkml:trace contextRef="#ctx0" brushRef="#br2" timeOffset="39951.6702">17694-3 64,'-17'0'98,"-1"2"-7,4-1-7,3 5-4,11-6-6,-11 7-54,13 3-47,16 7-55,-17-3-2,9 5-2,-3-4-5,11 0-2</inkml:trace>
        </inkml:traceGroup>
        <inkml:traceGroup>
          <inkml:annotationXML>
            <emma:emma xmlns:emma="http://www.w3.org/2003/04/emma" version="1.0">
              <emma:interpretation id="{077381D0-774B-4998-9E6F-257645CEE9A3}" emma:medium="tactile" emma:mode="ink">
                <msink:context xmlns:msink="http://schemas.microsoft.com/ink/2010/main" type="inkWord" rotatedBoundingBox="20443,2958 21313,2957 21314,3320 20444,3321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와</emma:literal>
                </emma:interpretation>
                <emma:interpretation id="interp87" emma:lang="ko-KR" emma:confidence="0">
                  <emma:literal>아</emma:literal>
                </emma:interpretation>
                <emma:interpretation id="interp88" emma:lang="ko-KR" emma:confidence="0">
                  <emma:literal>요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41277.6725">18103 291 46,'12'-6'62,"-2"-3"1,-2 0 0,-5 35-26,-3-58-13,0 32-1,-5-6-2,-5 4-3,-4 2-3,-2 0 1,-4 8 0,-4 10 2,-5 6 2,-3 3-2,6 8-2,2 3-1,2 2-3,6-1-4,10-4-8,6-1 0,18-10 0,12-6 0,10-8 0,15-10 0,10-4 0,7-12 0,4-10 0,-5-9 0,2-2 0,-9-4 0,-9-1 0,-14 0 0,-12 4 0,-11 7 0,-12 5 0,-9 9 0,-15 9 0,-10 8 0,-6 6 0,-7 10 0,-1 10 0,-2 6 0,3 1 0,6 3 0,12 1 0,8 1 0,9-6 0,12-2 0,12-4 0,8-7 0,12-4 0,8-5 0,2-6 0,0-4 0,6-12-15,-4 2-69,-6-11-2,-1 3-2,-10-5-7,0-4 0</inkml:trace>
        </inkml:traceGroup>
        <inkml:traceGroup>
          <inkml:annotationXML>
            <emma:emma xmlns:emma="http://www.w3.org/2003/04/emma" version="1.0">
              <emma:interpretation id="{DB6F0775-ECB8-4A88-B3F9-7335096ED931}" emma:medium="tactile" emma:mode="ink">
                <msink:context xmlns:msink="http://schemas.microsoft.com/ink/2010/main" type="inkWord" rotatedBoundingBox="21376,2907 21745,2906 21746,3387 21377,3388"/>
              </emma:interpretation>
              <emma:one-of disjunction-type="recognition" id="oneOf18">
                <emma:interpretation id="interp90" emma:lang="ko-KR" emma:confidence="0">
                  <emma:literal>s</emma:literal>
                </emma:interpretation>
                <emma:interpretation id="interp91" emma:lang="ko-KR" emma:confidence="0">
                  <emma:literal>S</emma:literal>
                </emma:interpretation>
                <emma:interpretation id="interp92" emma:lang="ko-KR" emma:confidence="0">
                  <emma:literal>8</emma:literal>
                </emma:interpretation>
                <emma:interpretation id="interp93" emma:lang="ko-KR" emma:confidence="0">
                  <emma:literal>5</emma:literal>
                </emma:interpretation>
                <emma:interpretation id="interp94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41589.6729">19055 225 36,'20'-12'86,"-8"4"-3,-4-1-6,-8 9-3,-14-7 1,-10 10-37,-5 8-25,-4 0-3,0 9-5,1-1 2,7 4 0,11 1-7,14 6 0,11 2 0,20-5 0,9 4 0,6 0 0,3 0 0,-4-7 0,-5-1 0,-11-5 0,-17-3 0,-12 3 0,-13-3 0,-18-2 0,-10-7 0,-6 4-7,-2 36-77,-7-46-6,10 0-4,-4-17-5,14 0-6</inkml:trace>
        </inkml:traceGroup>
      </inkml:traceGroup>
      <inkml:traceGroup>
        <inkml:annotationXML>
          <emma:emma xmlns:emma="http://www.w3.org/2003/04/emma" version="1.0">
            <emma:interpretation id="{0A6E643E-AC2C-4826-8950-F499EE95C123}" emma:medium="tactile" emma:mode="ink">
              <msink:context xmlns:msink="http://schemas.microsoft.com/ink/2010/main" type="line" rotatedBoundingBox="8335,5927 8509,4460 9765,4609 9592,6076"/>
            </emma:interpretation>
          </emma:emma>
        </inkml:annotationXML>
        <inkml:traceGroup>
          <inkml:annotationXML>
            <emma:emma xmlns:emma="http://www.w3.org/2003/04/emma" version="1.0">
              <emma:interpretation id="{3172170D-D267-444F-AE96-02061CCF49C7}" emma:medium="tactile" emma:mode="ink">
                <msink:context xmlns:msink="http://schemas.microsoft.com/ink/2010/main" type="inkWord" rotatedBoundingBox="8335,5927 8509,4460 9765,4609 9592,6076"/>
              </emma:interpretation>
              <emma:one-of disjunction-type="recognition" id="oneOf19">
                <emma:interpretation id="interp95" emma:lang="ko-KR" emma:confidence="0">
                  <emma:literal>$</emma:literal>
                </emma:interpretation>
                <emma:interpretation id="interp96" emma:lang="ko-KR" emma:confidence="0">
                  <emma:literal>유</emma:literal>
                </emma:interpretation>
                <emma:interpretation id="interp97" emma:lang="ko-KR" emma:confidence="0">
                  <emma:literal>우</emma:literal>
                </emma:interpretation>
                <emma:interpretation id="interp98" emma:lang="ko-KR" emma:confidence="0">
                  <emma:literal>f</emma:literal>
                </emma:interpretation>
                <emma:interpretation id="interp99" emma:lang="ko-KR" emma:confidence="0">
                  <emma:literal>방</emma:literal>
                </emma:interpretation>
              </emma:one-of>
            </emma:emma>
          </inkml:annotationXML>
          <inkml:trace contextRef="#ctx0" brushRef="#br3" timeOffset="49233.6865">5846 2771 17,'0'0'51,"-12"10"1,12-10-1,0 11 1,8-29-16,2 26-21,6 19-3,9 8 4,-1 5 4,9 8 1,-3 5 1,0 4 0,-1-6-4,0 0-3,2-9 0,-2-9-2,-1-8-1,1-12 0,4-12-2,5-10 0,10-15-2,7-13 0,10-12-5,9-6-3,8-10 0,4-1 0,9 8-32,-5 8-44,-9 5-4,-6 9-1,-16 7-7,-9 12-5</inkml:trace>
          <inkml:trace contextRef="#ctx0" brushRef="#br3" timeOffset="48578.4853">6347 1999 13,'-16'-11'56,"7"1"8,-4-3 0,-3-4-22,13-1-4,0 0-3,3 0-3,2 1-6,0 2-6,4 0-7,-2 5-4,-4 10-2,13 3 0,-8 18-1,-2 12 0,0 15 1,-1 14 1,0 14 1,-2 12-9,0 16 13,-2 2-2,-3 3-1,2-5-3,0-3 1,1-13-8,-3-13 0,3-13 0,-1-15 0,3-19 0,0-9-10,0-19-12,0 0-14,1-29-12,8-7-31,3-3-2,0-18 0,8-3-4</inkml:trace>
          <inkml:trace contextRef="#ctx0" brushRef="#br3" timeOffset="48843.6858">6512 2085 8,'14'-73'57,"1"8"8,-15 25 0,11-4-29,0 14-3,-4 13 2,3 17 0,-8 20-4,1 21-4,-2 19-8,1 16-1,1 20-18,-3 12 23,0 12-1,0-3-4,0 0-6,0-10-5,0-11-7,-3-19 0,1-12 0,2-15 0,0-16 0,-1-11 0,1-9-11,0-14-35,0 0-32,0 0-2,-3-14-5,1-2-3,-7-2 0</inkml:trace>
        </inkml:traceGroup>
      </inkml:traceGroup>
    </inkml:traceGroup>
    <inkml:traceGroup>
      <inkml:annotationXML>
        <emma:emma xmlns:emma="http://www.w3.org/2003/04/emma" version="1.0">
          <emma:interpretation id="{ACDD208B-92BB-4685-9587-ADBBE4A0EBAB}" emma:medium="tactile" emma:mode="ink">
            <msink:context xmlns:msink="http://schemas.microsoft.com/ink/2010/main" type="paragraph" rotatedBoundingBox="9578,6507 22792,6003 22864,7876 9650,83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7F4A25-09DA-48E9-91DC-55745450C1A2}" emma:medium="tactile" emma:mode="ink">
              <msink:context xmlns:msink="http://schemas.microsoft.com/ink/2010/main" type="line" rotatedBoundingBox="9578,6507 22792,6003 22864,7876 9650,8380"/>
            </emma:interpretation>
          </emma:emma>
        </inkml:annotationXML>
        <inkml:traceGroup>
          <inkml:annotationXML>
            <emma:emma xmlns:emma="http://www.w3.org/2003/04/emma" version="1.0">
              <emma:interpretation id="{495A6DF0-686D-4C5C-9175-EFF920930D7C}" emma:medium="tactile" emma:mode="ink">
                <msink:context xmlns:msink="http://schemas.microsoft.com/ink/2010/main" type="inkWord" rotatedBoundingBox="9581,6577 10225,6553 10263,7559 9619,7584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s</emma:literal>
                </emma:interpretation>
                <emma:interpretation id="interp102" emma:lang="ko-KR" emma:confidence="0">
                  <emma:literal>g</emma:literal>
                </emma:interpretation>
                <emma:interpretation id="interp103" emma:lang="ko-KR" emma:confidence="0">
                  <emma:literal>8</emma:literal>
                </emma:interpretation>
                <emma:interpretation id="interp104" emma:lang="ko-KR" emma:confidence="0">
                  <emma:literal>,</emma:literal>
                </emma:interpretation>
              </emma:one-of>
            </emma:emma>
          </inkml:annotationXML>
          <inkml:trace contextRef="#ctx0" brushRef="#br3" timeOffset="51542.4905">7547 3977 56,'5'-16'68,"-5"16"0,5-20-4,-4 11-2,-1 9-41,-4-16-8,4 16-3,-4-14-4,2 5-2,-6-1 2,4 2 3,-6-3-2,1 3 1,-7-1-1,0 6-1,-5 2-1,-2 2-1,-5 9-3,1 1-1,-5 5-1,2 2 0,1 9 0,4-3 1,3 4-1,3 1 1,9 3-1,10 3 1,7 1 0,15 1-1,11 0 2,8 2 0,13-1 1,3 6 0,3-7 0,-1 2-1,-6-4 2,-8 5 4,-14-3 0,-12 2 3,-19 0 1,-8-5 0,-20 5 0,-22 5 2,-16-5-3,-5 2-10,-8-8 0,3-1 0,3-15-19,7-9-57,11-2-3,21-10-4,16-9-5,8-12-4,13-2 92</inkml:trace>
        </inkml:traceGroup>
        <inkml:traceGroup>
          <inkml:annotationXML>
            <emma:emma xmlns:emma="http://www.w3.org/2003/04/emma" version="1.0">
              <emma:interpretation id="{221515D6-E446-434E-9988-31630DBE2A31}" emma:medium="tactile" emma:mode="ink">
                <msink:context xmlns:msink="http://schemas.microsoft.com/ink/2010/main" type="inkWord" rotatedBoundingBox="10342,6680 11654,6630 11717,8301 10406,8351"/>
              </emma:interpretation>
              <emma:one-of disjunction-type="recognition" id="oneOf21">
                <emma:interpretation id="interp105" emma:lang="ko-KR" emma:confidence="0">
                  <emma:literal>봐</emma:literal>
                </emma:interpretation>
                <emma:interpretation id="interp106" emma:lang="ko-KR" emma:confidence="0">
                  <emma:literal>하</emma:literal>
                </emma:interpretation>
                <emma:interpretation id="interp107" emma:lang="ko-KR" emma:confidence="0">
                  <emma:literal>와</emma:literal>
                </emma:interpretation>
                <emma:interpretation id="interp108" emma:lang="ko-KR" emma:confidence="0">
                  <emma:literal>벤</emma:literal>
                </emma:interpretation>
                <emma:interpretation id="interp109" emma:lang="ko-KR" emma:confidence="0">
                  <emma:literal>벳</emma:literal>
                </emma:interpretation>
              </emma:one-of>
            </emma:emma>
          </inkml:annotationXML>
          <inkml:trace contextRef="#ctx0" brushRef="#br3" timeOffset="52806.0925">8065 4430 25,'0'0'65,"0"0"2,8-4-1,-2-6-3,-10-4-34,9 2-6,5-4-3,-2-5-7,2-1-4,-2 0-1,-1-2 0,-2-3-2,-3-3 0,-2-4-1,-2-3-1,-6 2-1,-4-1 0,-6 4-2,-3 1 1,-4 3-2,2 7 1,-3 10-2,-2 5 2,-2 6-1,4 6 1,-2 7 1,5 6-1,-2 9 2,6 4 1,8 1 0,4 5 1,7-2-1,2 2-1,12-1 1,6-3-1,9-9 0,-1-2-1,6-9 1,3-3 0,1-4-2,-5-1 1,3 1-2,-5 4 0,-7 7 2,-4 12 1,-11 15 1,-5 19 0,-5 20-4,-11 10 9,-6 19 1,-3 8-6,-1 11-4,0-7 0,5-7 0,5-18 0,6-20 0,8-15 0,9-24 0,7-20 0,9-24 0,5-19 0,1-12 0,6-12 0,-6-7 0,-1-8 0,-6-2 0,-8-3 0,-7 4 0,-11 0 0,-7 5 0,-11 0 0,-8 5 0,-7 3 0,-3 2 0,-6 1 0,1 6 0,0 4 0,3 2 0,8 7 0,4 6 0,5 5 0,6 1 0,10 6 0,5 0 0,9 0 0,13-4 0,6 1 0,8-8 0,11-3 0,6-5 0,5-4 0,-1-3 0,1-4 0,-5 3 0,-3-7 0,-6 5 0,-8 1 0,-7 5 0,-9-1 0,-6 5 0,-7 6 0,-3 3 0,-2 9 0,-2 10 0,0 0 0,-9 11 0,0 18 0,-2 9 0,1 12 0,-1 9 0,1 5 0,-1 4 0,6 3 0,4-4 0,6-7 0,6-12 0,7-9 0,0-16 0,9-9 0,-2-19 0,8-15 0,-5-14 0,-2-9 0,3-13 0,-1-6 0,-1-6 0,-2-4 0,1 7 0,-8 4 0,-1 7 0,-5 7 0,-1 12 0,-4 8 0,-3 14 0,-4 13 0,0 6 0,-4 15 0,0 14 0,-2 10 0,3 7 0,-2 8 0,5 4 0,1-4 0,8-4 0,4-4 0,4-12 0,4-9 0,2-13 0,7-8-22,21-8-59,-23-9-4,2-9-2,-4-6-3,1-2-2</inkml:trace>
        </inkml:traceGroup>
        <inkml:traceGroup>
          <inkml:annotationXML>
            <emma:emma xmlns:emma="http://www.w3.org/2003/04/emma" version="1.0">
              <emma:interpretation id="{544BF82F-6E00-4533-9718-A7B4193051C8}" emma:medium="tactile" emma:mode="ink">
                <msink:context xmlns:msink="http://schemas.microsoft.com/ink/2010/main" type="inkWord" rotatedBoundingBox="11580,6760 12059,6742 12083,7368 11603,7386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4</emma:literal>
                </emma:interpretation>
                <emma:interpretation id="interp112" emma:lang="ko-KR" emma:confidence="0">
                  <emma:literal>요</emma:literal>
                </emma:interpretation>
                <emma:interpretation id="interp113" emma:lang="ko-KR" emma:confidence="0">
                  <emma:literal>ㆍ</emma:literal>
                </emma:interpretation>
                <emma:interpretation id="interp114" emma:lang="ko-KR" emma:confidence="0">
                  <emma:literal>'</emma:literal>
                </emma:interpretation>
              </emma:one-of>
            </emma:emma>
          </inkml:annotationXML>
          <inkml:trace contextRef="#ctx0" brushRef="#br3" timeOffset="53242.8935">9360 4084 25,'7'-23'44,"-8"1"2,-7 13 6,-13 32-10,-5-8 4,1 19 0,-8 8-3,-3 12 1,-4 6 0,3 8 0,4 1-9,5 1-35,10-7 0,7-11 0,11-13 0,11-10 0,16-14 0,8-12 0,3-8 0,6-17 0,1-8 0,-3-8 0,0-8 0,-6-8 0,-6-1-21,-6 4 5,-8 5 3,-7 4 1,-8 9 4,-1 13 7,-12 12 11,-4 12 8,0 22-2,-5 1-3,3 15-4,3 3-4,6 5-5,4 1 0,5 2 0,3-13 0,11-4 0,0-14-17,9-4-28,6-9-35,-1-9-3,1-6-3,-6-19-3,5 2 2</inkml:trace>
        </inkml:traceGroup>
        <inkml:traceGroup>
          <inkml:annotationXML>
            <emma:emma xmlns:emma="http://www.w3.org/2003/04/emma" version="1.0">
              <emma:interpretation id="{60BE00C0-1D1D-4E60-BF89-612BE0E9CEA7}" emma:medium="tactile" emma:mode="ink">
                <msink:context xmlns:msink="http://schemas.microsoft.com/ink/2010/main" type="inkWord" rotatedBoundingBox="12262,6796 12603,6783 12620,7232 12279,7245"/>
              </emma:interpretation>
              <emma:one-of disjunction-type="recognition" id="oneOf23">
                <emma:interpretation id="interp115" emma:lang="ko-KR" emma:confidence="0">
                  <emma:literal>r</emma:literal>
                </emma:interpretation>
                <emma:interpretation id="interp116" emma:lang="ko-KR" emma:confidence="0">
                  <emma:literal>ⅴ</emma:literal>
                </emma:interpretation>
                <emma:interpretation id="interp117" emma:lang="ko-KR" emma:confidence="0">
                  <emma:literal>Ⅴ</emma:literal>
                </emma:interpretation>
                <emma:interpretation id="interp118" emma:lang="ko-KR" emma:confidence="0">
                  <emma:literal>V</emma:literal>
                </emma:interpretation>
                <emma:interpretation id="interp119" emma:lang="ko-KR" emma:confidence="0">
                  <emma:literal>v</emma:literal>
                </emma:interpretation>
              </emma:one-of>
            </emma:emma>
          </inkml:annotationXML>
          <inkml:trace contextRef="#ctx0" brushRef="#br3" timeOffset="53679.6942">9712 4078 73,'0'10'84,"0"3"0,0 9-4,3 5-2,2 8-2,2 3-57,4 7-15,-3 7 2,1-1 1,-2-4-7,-2-8 0,2-8 0,-2-9 0,-2-7 0,-3-15 0,0 0 0,8-9 0,-5-11 0,3-9 0,-2-8 0,1-1 0,4-13 0,2 1 0,0 6 0,1-1 0,3 5 0,3 9 0,0 8 0,3 7 0,-3 8 0,4 11-6,1 7-41,-17 2-35,13 7-1,-5 0-4,6 3-3,-9-3 0</inkml:trace>
        </inkml:traceGroup>
        <inkml:traceGroup>
          <inkml:annotationXML>
            <emma:emma xmlns:emma="http://www.w3.org/2003/04/emma" version="1.0">
              <emma:interpretation id="{01BC7DF3-BD7C-4C02-B27C-280A90AC3BF8}" emma:medium="tactile" emma:mode="ink">
                <msink:context xmlns:msink="http://schemas.microsoft.com/ink/2010/main" type="inkWord" rotatedBoundingBox="12693,6791 13423,6763 13442,7271 12712,7299"/>
              </emma:interpretation>
              <emma:one-of disjunction-type="recognition" id="oneOf24">
                <emma:interpretation id="interp120" emma:lang="ko-KR" emma:confidence="0">
                  <emma:literal>e</emma:literal>
                </emma:interpretation>
                <emma:interpretation id="interp121" emma:lang="ko-KR" emma:confidence="0">
                  <emma:literal>으</emma:literal>
                </emma:interpretation>
                <emma:interpretation id="interp122" emma:lang="ko-KR" emma:confidence="0">
                  <emma:literal>오</emma:literal>
                </emma:interpretation>
                <emma:interpretation id="interp123" emma:lang="ko-KR" emma:confidence="0">
                  <emma:literal>t</emma:literal>
                </emma:interpretation>
                <emma:interpretation id="interp124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54054.0949">10160 4333 74,'-2'13'81,"-2"0"-5,3 0-3,1-3-3,0-10 0,21 3-65,3-6-5,11-10 0,8-5 2,2-7 1,7-6-2,1-5 0,-2-7 0,-10 1-1,-5 4 1,-15 5 1,-12 8 0,-9 9 3,-18 11 2,-5 10 3,-13 19 3,-4 13 1,-5 9-14,-1 8 0,9-2 0,8 6 0,15-4 0,11-6 0,13-8 0,18-8 0,20-9 0,4 18-21,35-46-62,10-14-3,-5-12-4,4-10-6,-13-11 0</inkml:trace>
        </inkml:traceGroup>
        <inkml:traceGroup>
          <inkml:annotationXML>
            <emma:emma xmlns:emma="http://www.w3.org/2003/04/emma" version="1.0">
              <emma:interpretation id="{46460109-862D-4E81-AC18-0BEFD9996582}" emma:medium="tactile" emma:mode="ink">
                <msink:context xmlns:msink="http://schemas.microsoft.com/ink/2010/main" type="inkWord" rotatedBoundingBox="14052,6766 14753,6739 14769,7162 14069,7189"/>
              </emma:interpretation>
              <emma:one-of disjunction-type="recognition" id="oneOf25">
                <emma:interpretation id="interp125" emma:lang="ko-KR" emma:confidence="0">
                  <emma:literal>m</emma:literal>
                </emma:interpretation>
                <emma:interpretation id="interp126" emma:lang="ko-KR" emma:confidence="0">
                  <emma:literal>새</emma:literal>
                </emma:interpretation>
                <emma:interpretation id="interp127" emma:lang="ko-KR" emma:confidence="0">
                  <emma:literal>머</emma:literal>
                </emma:interpretation>
                <emma:interpretation id="interp128" emma:lang="ko-KR" emma:confidence="0">
                  <emma:literal>M</emma:literal>
                </emma:interpretation>
                <emma:interpretation id="interp129" emma:lang="ko-KR" emma:confidence="0">
                  <emma:literal>서</emma:literal>
                </emma:interpretation>
              </emma:one-of>
            </emma:emma>
          </inkml:annotationXML>
          <inkml:trace contextRef="#ctx0" brushRef="#br3" timeOffset="54849.6963">11605 4082 10,'0'0'68,"-7"-14"0,7 14-5,-6-9-2,0-5 2,3 23-39,-2 9-4,1 11-3,-3 2-1,-1 11 3,-1 2 2,0 5-1,2-4-3,0 2-5,4-10-5,-1-5-2,1-4-5,3-13 0,0-15 0,0 0 0,7-3 0,0-21 0,4-7 0,-1-7 0,5-6 0,4-2-11,0-3 0,2 1-1,0 9 2,1 7 3,-2 7 4,2 11 3,-1 10 3,-4 8 2,1 17 1,-3 6 1,-1 6-1,-5 7 0,-2 0 1,-3-1-1,-1-4-2,1-6 0,-4-7-4,0-7 0,0-6 0,0-9 0,0 0 0,8-16 0,-1-4 0,2-7 0,3-9-14,-1-6-1,4-3 0,3 2 2,0 3 2,4 7 4,-5 4 5,5 9 7,-4 13 3,2 7 2,1 11 2,-2 10 0,3 7-1,-5 8 0,2 3-3,-7 2-8,1 3 0,-5-7 0,0 5 0,-1-11-35,-3-7-42,6-9-4,-2-10-4,7-5-6,-2-9-2</inkml:trace>
        </inkml:traceGroup>
        <inkml:traceGroup>
          <inkml:annotationXML>
            <emma:emma xmlns:emma="http://www.w3.org/2003/04/emma" version="1.0">
              <emma:interpretation id="{14DA8DD6-D5F4-4F38-8949-BFD5950A23F4}" emma:medium="tactile" emma:mode="ink">
                <msink:context xmlns:msink="http://schemas.microsoft.com/ink/2010/main" type="inkWord" rotatedBoundingBox="14874,6305 16310,6250 16343,7129 14908,7184"/>
              </emma:interpretation>
              <emma:one-of disjunction-type="recognition" id="oneOf26">
                <emma:interpretation id="interp130" emma:lang="ko-KR" emma:confidence="0">
                  <emma:literal>∞</emma:literal>
                </emma:interpretation>
                <emma:interpretation id="interp131" emma:lang="ko-KR" emma:confidence="0">
                  <emma:literal>데</emma:literal>
                </emma:interpretation>
                <emma:interpretation id="interp132" emma:lang="ko-KR" emma:confidence="0">
                  <emma:literal>대</emma:literal>
                </emma:interpretation>
                <emma:interpretation id="interp133" emma:lang="ko-KR" emma:confidence="0">
                  <emma:literal>단</emma:literal>
                </emma:interpretation>
                <emma:interpretation id="interp134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55473.6972">12686 4273 46,'8'-11'50,"-2"1"-3,-1-3-5,1-42-26,-1 30-17,-1 2-3,-2-4-3,-1-2 3,-1-1 4,-8 2 12,-2 4 11,-6 3 2,-4 12 4,-5 5 2,-1 9 1,-8 13 3,-3 18 0,-1 7-7,1 10-4,4 6-4,1 2-1,8-2-6,4-4-13,12-8 0,8-11 0,8-13 0,12-17 0,7-8 0,5-15 0,1-11 0,3-8 0,-2-8 0,-1-4 0,-7 4 0,-6 6 0,-5 7 0,-5 7 0,-5 11 0,-5 13 0,12 0 0,-7 19 0,2 7 0,2 5 0,2 5 0,7 2 0,3-3 0,4-5 0,5-1 0,3-14 0,6-6 0,-2-9 0,4-12 0,-1-10-81,-5-14-2,-4-7 0,-10-10-8,-2-6-2</inkml:trace>
          <inkml:trace contextRef="#ctx0" brushRef="#br3" timeOffset="56160.0986">12724 4080 75,'-31'10'81,"13"-9"-3,18-1-5,12-16-2,23-3-1,10-2-65,17-1-2,8-1 1,5 2 2,1 3 1,-1 5-1,-4 7 1,-7 6 0,-7 4-1,-12 11-1,-7 9-1,-5 12-1,-10 5-3,-5 6 0,-8 3 0,-5-1 0,-2-1 0,-3-10 0,0-6 0,-3-9 0,-1-8 0,4-15 0,-8 5 0,6-10 0,2-12 0,0-4 0,3-7 0,4-2 0,0-5 0,8-3 0,2-1 0,3 2 0,5 3 0,0 2 0,1 5 0,2 0 0,-2 6 0,-3 4 0,-5 4 0,-3 5 0,-4-2 0,-1 9 0,-10 1-33,10 0-49,-10 0-2,0 0-5,12 0-4,-12 0 1</inkml:trace>
          <inkml:trace contextRef="#ctx0" brushRef="#br3" timeOffset="55707.6978">13096 3558 18,'0'0'75,"2"10"6,-2 17 0,0 16-2,0 11-1,0-23-23,-2 45-42,2 6 4,0 5-3,3 2-14,3-7 0,1-11 0,4-10 0,1-13 0,6-15 0,1-11 0,5-15 0,2-7 0,1-15-58,-6-12-24,-2-4-3,-9-9-6,-6-5-7,-9-2 1</inkml:trace>
        </inkml:traceGroup>
        <inkml:traceGroup>
          <inkml:annotationXML>
            <emma:emma xmlns:emma="http://www.w3.org/2003/04/emma" version="1.0">
              <emma:interpretation id="{79ACBC0C-E754-4542-90CF-7DC6198BA52F}" emma:medium="tactile" emma:mode="ink">
                <msink:context xmlns:msink="http://schemas.microsoft.com/ink/2010/main" type="inkWord" rotatedBoundingBox="16436,6458 16539,6454 16562,7056 16459,7060"/>
              </emma:interpretation>
              <emma:one-of disjunction-type="recognition" id="oneOf27">
                <emma:interpretation id="interp135" emma:lang="ko-KR" emma:confidence="0">
                  <emma:literal>'</emma:literal>
                </emma:interpretation>
                <emma:interpretation id="interp136" emma:lang="ko-KR" emma:confidence="0">
                  <emma:literal>`</emma:literal>
                </emma:interpretation>
                <emma:interpretation id="interp137" emma:lang="ko-KR" emma:confidence="0">
                  <emma:literal>"</emma:literal>
                </emma:interpretation>
                <emma:interpretation id="interp138" emma:lang="ko-KR" emma:confidence="0">
                  <emma:literal>i</emma:literal>
                </emma:interpretation>
                <emma:interpretation id="interp139" emma:lang="ko-KR" emma:confidence="0">
                  <emma:literal>ⅰ</emma:literal>
                </emma:interpretation>
              </emma:one-of>
            </emma:emma>
          </inkml:annotationXML>
          <inkml:trace contextRef="#ctx0" brushRef="#br3" timeOffset="56628.0993">13996 3952 46,'0'22'89,"0"9"-1,-5 1-3,-5 4-2,-4 36-25,2-33-16,0 1-22,3-3-20,-2-7 0,4-5 0,2-8 0,5-8 0,0-9 0,5-37-37,5 22-43,-2-13-3,5-8-5,-6-14-6,6-4-2</inkml:trace>
          <inkml:trace contextRef="#ctx0" brushRef="#br3" timeOffset="56768.4996">13967 3766 13,'-15'-11'95,"-3"3"-2,3 5-7,1-1-5,6 4-5,0 0-11,8 0-102,-3 17-40,3-3-5,3 7-3,0 0-6,8 1-3</inkml:trace>
        </inkml:traceGroup>
        <inkml:traceGroup>
          <inkml:annotationXML>
            <emma:emma xmlns:emma="http://www.w3.org/2003/04/emma" version="1.0">
              <emma:interpretation id="{D65AEF74-F583-4D09-9DAD-95EF81796A60}" emma:medium="tactile" emma:mode="ink">
                <msink:context xmlns:msink="http://schemas.microsoft.com/ink/2010/main" type="inkWord" rotatedBoundingBox="16847,6575 17349,6556 17377,7284 16874,7304"/>
              </emma:interpretation>
              <emma:one-of disjunction-type="recognition" id="oneOf28">
                <emma:interpretation id="interp140" emma:lang="ko-KR" emma:confidence="0">
                  <emma:literal>"</emma:literal>
                </emma:interpretation>
                <emma:interpretation id="interp141" emma:lang="ko-KR" emma:confidence="0">
                  <emma:literal>%</emma:literal>
                </emma:interpretation>
                <emma:interpretation id="interp142" emma:lang="ko-KR" emma:confidence="0">
                  <emma:literal>“</emma:literal>
                </emma:interpretation>
                <emma:interpretation id="interp143" emma:lang="ko-KR" emma:confidence="0">
                  <emma:literal>ⅹ</emma:literal>
                </emma:interpretation>
                <emma:interpretation id="interp144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57345.7006">14798 3839 7,'-18'0'87,"-2"17"4,-8 15-5,-5 11-5,-1 12 1,-8 12-5,0 10-77,-7 9 0,1 6 0,-4-14 0,6-6-75,16-9-6,7-24-2,13-13-5,10-26-7,5-4 6</inkml:trace>
          <inkml:trace contextRef="#ctx0" brushRef="#br3" timeOffset="57158.5004">14341 3936 31,'0'0'79,"3"5"1,1 9-2,0 0-3,0 6 0,2 8-32,6-3-37,0 4 5,6 3 2,3-1-2,2-4-2,5-1-9,2-7 0,2-2 0,1-3 0,-3-9 0,3-1 0,-4-6-6,-18-5-73,18-4-3,-3-8-2,-1 1-7,-7-10-4</inkml:trace>
        </inkml:traceGroup>
        <inkml:traceGroup>
          <inkml:annotationXML>
            <emma:emma xmlns:emma="http://www.w3.org/2003/04/emma" version="1.0">
              <emma:interpretation id="{606F9340-0BAA-4E1A-A0D0-BB63E5C9E6FA}" emma:medium="tactile" emma:mode="ink">
                <msink:context xmlns:msink="http://schemas.microsoft.com/ink/2010/main" type="inkWord" rotatedBoundingBox="18787,6520 18949,6514 18968,7003 18806,7009"/>
              </emma:interpretation>
              <emma:one-of disjunction-type="recognition" id="oneOf29">
                <emma:interpretation id="interp145" emma:lang="ko-KR" emma:confidence="0">
                  <emma:literal>I</emma:literal>
                </emma:interpretation>
                <emma:interpretation id="interp146" emma:lang="ko-KR" emma:confidence="0">
                  <emma:literal>:</emma:literal>
                </emma:interpretation>
                <emma:interpretation id="interp147" emma:lang="ko-KR" emma:confidence="0">
                  <emma:literal>;</emma:literal>
                </emma:interpretation>
                <emma:interpretation id="interp148" emma:lang="ko-KR" emma:confidence="0">
                  <emma:literal>`</emma:literal>
                </emma:interpretation>
                <emma:interpretation id="interp149" emma:lang="ko-KR" emma:confidence="0">
                  <emma:literal>1</emma:literal>
                </emma:interpretation>
              </emma:one-of>
            </emma:emma>
          </inkml:annotationXML>
          <inkml:trace contextRef="#ctx0" brushRef="#br3" timeOffset="64022.5124">16236 3808 71,'0'0'84,"12"-6"-6,-12 6-3,11 0-2,-11 0-2,10 0-64,-10 0-2,8 0 1,-8 0 1,8 2-2,-8-2 1,0 0-2,0 0-7,11 11-33,-11-11-37,4 11-4,-4-11-4,7 8-6,-7-8-3</inkml:trace>
          <inkml:trace contextRef="#ctx0" brushRef="#br3" timeOffset="64178.5127">16346 4150 3,'5'39'72,"1"-4"4,0-5 0,-2-11-5,1-5-3,1-68-29,-6 54-63,8 4-38,-8-4-2,14-4-7,-6-6-5,-3-11-3</inkml:trace>
        </inkml:traceGroup>
        <inkml:traceGroup>
          <inkml:annotationXML>
            <emma:emma xmlns:emma="http://www.w3.org/2003/04/emma" version="1.0">
              <emma:interpretation id="{72723A36-FDF4-4CB1-8434-D24F4350CC9B}" emma:medium="tactile" emma:mode="ink">
                <msink:context xmlns:msink="http://schemas.microsoft.com/ink/2010/main" type="inkWord" rotatedBoundingBox="20002,6566 21092,6525 21110,7013 20021,7055"/>
              </emma:interpretation>
              <emma:one-of disjunction-type="recognition" id="oneOf30">
                <emma:interpretation id="interp150" emma:lang="ko-KR" emma:confidence="0">
                  <emma:literal>n</emma:literal>
                </emma:interpretation>
                <emma:interpretation id="interp151" emma:lang="ko-KR" emma:confidence="0">
                  <emma:literal>거</emma:literal>
                </emma:interpretation>
                <emma:interpretation id="interp152" emma:lang="ko-KR" emma:confidence="0">
                  <emma:literal>m</emma:literal>
                </emma:interpretation>
                <emma:interpretation id="interp153" emma:lang="ko-KR" emma:confidence="0">
                  <emma:literal>기</emma:literal>
                </emma:interpretation>
                <emma:interpretation id="interp154" emma:lang="ko-KR" emma:confidence="0">
                  <emma:literal>가</emma:literal>
                </emma:interpretation>
              </emma:one-of>
            </emma:emma>
          </inkml:annotationXML>
          <inkml:trace contextRef="#ctx0" brushRef="#br3" timeOffset="64896.114">17513 4134 56,'-16'1'80,"5"3"-3,2-4-3,9 0-4,-13-13 1,10 2-63,3-5-4,4 0 0,6-4-1,3-8-2,8-2 1,7-6-1,3 1 2,8 0 0,-1 8 0,4 5 0,-2 10 0,-2 12 2,-5 6 1,1 16 0,-8 11 2,-3 10-1,-5 7 1,-8 3-3,-3 3-5,-6-3 0,-1-5 0,-1-4 0,-4-12 0,0-5 0,1-11 0,4-16 0,0 0 0,4-10 0,3-17 0,7-8 0,4-12 0,2-3 0,5-9 0,4 2 0,3 1 0,-2 5 0,2 10-3,-1 7 4,0 15 1,-4 10-2,1 9 0,-5 12 0,-1 13 0,-4 11 0,-4 7 0,1 7 0,-2 3 0,-2 1 0,0-4 0,2-6 0,1-7 0,8-12-7,6-9-76,-2-16-1,7-4-3,-4-16-6,5-7-3</inkml:trace>
        </inkml:traceGroup>
        <inkml:traceGroup>
          <inkml:annotationXML>
            <emma:emma xmlns:emma="http://www.w3.org/2003/04/emma" version="1.0">
              <emma:interpretation id="{1E3D4A4E-C500-457C-9394-E364621035DD}" emma:medium="tactile" emma:mode="ink">
                <msink:context xmlns:msink="http://schemas.microsoft.com/ink/2010/main" type="inkWord" rotatedBoundingBox="21405,6475 21994,6453 22015,7000 21426,7023"/>
              </emma:interpretation>
              <emma:one-of disjunction-type="recognition" id="oneOf31">
                <emma:interpretation id="interp155" emma:lang="ko-KR" emma:confidence="0">
                  <emma:literal>×</emma:literal>
                </emma:interpretation>
                <emma:interpretation id="interp156" emma:lang="ko-KR" emma:confidence="0">
                  <emma:literal>ⅹ</emma:literal>
                </emma:interpretation>
                <emma:interpretation id="interp157" emma:lang="ko-KR" emma:confidence="0">
                  <emma:literal>x</emma:literal>
                </emma:interpretation>
                <emma:interpretation id="interp158" emma:lang="ko-KR" emma:confidence="0">
                  <emma:literal>Ⅹ</emma:literal>
                </emma:interpretation>
                <emma:interpretation id="interp159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65192.5145">19285 3744 8,'18'-2'80,"-4"0"-1,-3 2 0,-11 0 0,2 21-1,-14 10-22,-11 2-37,-14 8-4,-3 12-3,-6 3-6,-6 7-6,-2-5 0,7 0 0,3-11 0,10-5 0,8-14-42,6-17-37,9-11-3,6-8-4,1-14-6,0-14-1</inkml:trace>
          <inkml:trace contextRef="#ctx0" brushRef="#br3" timeOffset="65379.7148">18864 3931 1,'0'0'86,"0"0"1,0 0-3,8 11-5,4 4-2,9 2 0,2 8-71,9 2 0,3 8 0,6 3-4,2-1-2,2 2-13,2 35-34,14-54-30,1-5-2,-7-14-5,5-1-5,-6-14-3</inkml:trace>
        </inkml:traceGroup>
        <inkml:traceGroup>
          <inkml:annotationXML>
            <emma:emma xmlns:emma="http://www.w3.org/2003/04/emma" version="1.0">
              <emma:interpretation id="{5C8E60AD-1FA8-44BC-8859-E13B46B14681}" emma:medium="tactile" emma:mode="ink">
                <msink:context xmlns:msink="http://schemas.microsoft.com/ink/2010/main" type="inkWord" rotatedBoundingBox="22313,6563 22813,6544 22831,7008 22330,7027"/>
              </emma:interpretation>
              <emma:one-of disjunction-type="recognition" id="oneOf32">
                <emma:interpretation id="interp160" emma:lang="ko-KR" emma:confidence="0">
                  <emma:literal>서</emma:literal>
                </emma:interpretation>
                <emma:interpretation id="interp161" emma:lang="ko-KR" emma:confidence="0">
                  <emma:literal>n</emma:literal>
                </emma:interpretation>
                <emma:interpretation id="interp162" emma:lang="ko-KR" emma:confidence="0">
                  <emma:literal>八</emma:literal>
                </emma:interpretation>
                <emma:interpretation id="interp163" emma:lang="ko-KR" emma:confidence="0">
                  <emma:literal>M</emma:literal>
                </emma:interpretation>
                <emma:interpretation id="interp164" emma:lang="ko-KR" emma:confidence="0">
                  <emma:literal>^</emma:literal>
                </emma:interpretation>
              </emma:one-of>
            </emma:emma>
          </inkml:annotationXML>
          <inkml:trace contextRef="#ctx0" brushRef="#br3" timeOffset="65941.3158">19819 3861 1,'4'8'69,"-1"7"9,-2 6 1,-1 5-1,0 9-30,0 10-6,-4 2-2,-3 1-7,3-2-13,-6-5-6,6-8-5,-3-7-9,2-10 0,5-16 0,0 0 0,-9-4 0,9-17 0,0-12 0,5-5 0,4-8 0,4-6 0,6-4 0,8 6 0,4 5 0,5 9 0,-1 7 0,4 10 0,0 15 0,1 8 0,-3 15 0,-6 6 0,-3 8 0,1 15 0,-6 1 0,-2 10 0,-11-3-40,1-6-42,1-3-4,-9-12-4,1-7-6,-10-25-4</inkml:trace>
        </inkml:traceGroup>
      </inkml:traceGroup>
    </inkml:traceGroup>
    <inkml:traceGroup>
      <inkml:annotationXML>
        <emma:emma xmlns:emma="http://www.w3.org/2003/04/emma" version="1.0">
          <emma:interpretation id="{B0B907EC-5EFA-4DA4-B016-3534241DBBFE}" emma:medium="tactile" emma:mode="ink">
            <msink:context xmlns:msink="http://schemas.microsoft.com/ink/2010/main" type="paragraph" rotatedBoundingBox="9154,8980 23489,8158 23563,9449 9228,102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145DD6-90FD-49E5-9856-2A1FE24D516E}" emma:medium="tactile" emma:mode="ink">
              <msink:context xmlns:msink="http://schemas.microsoft.com/ink/2010/main" type="inkBullet" rotatedBoundingBox="9160,9076 10498,8999 10566,10194 9228,10270"/>
            </emma:interpretation>
            <emma:one-of disjunction-type="recognition" id="oneOf33">
              <emma:interpretation id="interp165" emma:lang="ko-KR" emma:confidence="0">
                <emma:literal>이</emma:literal>
              </emma:interpretation>
              <emma:interpretation id="interp166" emma:lang="ko-KR" emma:confidence="0">
                <emma:literal>어</emma:literal>
              </emma:interpretation>
              <emma:interpretation id="interp167" emma:lang="ko-KR" emma:confidence="0">
                <emma:literal>해</emma:literal>
              </emma:interpretation>
              <emma:interpretation id="interp168" emma:lang="ko-KR" emma:confidence="0">
                <emma:literal>우</emma:literal>
              </emma:interpretation>
              <emma:interpretation id="interp169" emma:lang="ko-KR" emma:confidence="0">
                <emma:literal>외</emma:literal>
              </emma:interpretation>
            </emma:one-of>
          </emma:emma>
        </inkml:annotationXML>
        <inkml:trace contextRef="#ctx0" brushRef="#br3" timeOffset="69342.1218">7237 6400 5,'10'-10'63,"-10"10"0,5-13 0,-5 13-3,0-16-3,-26 11-45,26 5-6,-7-10-1,7 10-2,-15-9 2,5 5 2,-5 1 2,-2 1 1,-5 2-1,-1 2 1,-6 9-1,-4 3 0,3 4-2,-3 1-1,4 5-2,1 0-2,7 1 1,6-3-2,10 2 1,7 0-1,16-2 0,15 2 1,9-2-1,12 7 2,6-3-1,1 10 2,2-1 0,-2 3-1,-12 0 2,-9 5 1,-15 0 2,-15-1 1,-16 4 1,-20 0 0,-15-4 0,-10-3-8,-15-2-2,-10-6 0,-3-4 0,-2-7 0,5-6 0,9-11 0,6-3 0,9-4-23,9-9-57,24-4-2,6-11-4,15-3-5,11-12-3</inkml:trace>
        <inkml:trace contextRef="#ctx0" brushRef="#br3" timeOffset="69778.9224">7404 6598 74,'31'-5'80,"-9"5"-4,-2 1-4,-8 9-3,-1 6 0,-4 5-65,1 8-2,5 6 1,2 4 3,3 1 0,1-5 1,4-4 1,2-7 0,6-6 0,-1-7-2,3-9-1,0-3-1,3-12-3,-3-5-2,0-9-6,-7-7-6,-2-5-1,-8-9-1,-1-7 0,-4 2 1,-5 3 3,-5 2 7,-1 10 4,0 10 8,-3 13 3,3 15 4,-16 20 3,5 16 0,-4 15-3,-3 15-3,-3 14-12,-2 13 0,-2 11 0,3 3 0,-2-2 0,4-1 0,0-14 0,11-13 0,2-17 0,7-20-75,4-19-9,10-21-1,12-12-8,-1-24-4</inkml:trace>
      </inkml:traceGroup>
      <inkml:traceGroup>
        <inkml:annotationXML>
          <emma:emma xmlns:emma="http://www.w3.org/2003/04/emma" version="1.0">
            <emma:interpretation id="{DE8D51D9-8C37-46CC-889D-D026A4A129A4}" emma:medium="tactile" emma:mode="ink">
              <msink:context xmlns:msink="http://schemas.microsoft.com/ink/2010/main" type="line" rotatedBoundingBox="10827,8884 23489,8158 23561,9412 10899,10137"/>
            </emma:interpretation>
          </emma:emma>
        </inkml:annotationXML>
        <inkml:traceGroup>
          <inkml:annotationXML>
            <emma:emma xmlns:emma="http://www.w3.org/2003/04/emma" version="1.0">
              <emma:interpretation id="{2BB38D36-722E-4B61-9171-97B74313FFF4}" emma:medium="tactile" emma:mode="ink">
                <msink:context xmlns:msink="http://schemas.microsoft.com/ink/2010/main" type="inkWord" rotatedBoundingBox="10852,9318 11624,9274 11652,9751 10880,9795"/>
              </emma:interpretation>
              <emma:one-of disjunction-type="recognition" id="oneOf34">
                <emma:interpretation id="interp170" emma:lang="ko-KR" emma:confidence="0">
                  <emma:literal>m</emma:literal>
                </emma:interpretation>
                <emma:interpretation id="interp171" emma:lang="ko-KR" emma:confidence="0">
                  <emma:literal>머</emma:literal>
                </emma:interpretation>
                <emma:interpretation id="interp172" emma:lang="ko-KR" emma:confidence="0">
                  <emma:literal>바</emma:literal>
                </emma:interpretation>
                <emma:interpretation id="interp173" emma:lang="ko-KR" emma:confidence="0">
                  <emma:literal>꺼</emma:literal>
                </emma:interpretation>
                <emma:interpretation id="interp174" emma:lang="ko-KR" emma:confidence="0">
                  <emma:literal>미</emma:literal>
                </emma:interpretation>
              </emma:one-of>
            </emma:emma>
          </inkml:annotationXML>
          <inkml:trace contextRef="#ctx0" brushRef="#br3" timeOffset="70465.3237">8359 6616 23,'0'0'72,"-9"13"9,9 5 0,-1 9-2,1 13-1,-3 3-45,0 11-15,2 1 1,-2 1-4,-1-7-6,1-4-6,1-13-3,0-13 0,2-8 0,0-11 0,2-11 0,5-12 0,1-5 0,4-12 0,2-9 0,5-5 0,3-2 0,3-1-3,1 6-5,2 7 2,-1 12 2,-3 8 3,-1 13 4,-2 11 3,-4 21 1,-4 10-1,-4 11-6,-5 10 0,-4 4 0,0 2 0,-4-4 0,-1-5 0,0-9 0,-1-10 0,1-11 0,5-19 0,0 0 0,-3-15 0,3-13 0,7-9 0,3-9 0,3-7 0,4-4 0,2 1 0,2 4 0,2 4 0,4 9 0,0 8 0,5 16 0,-5 13 0,1 7 0,-3 16 0,-2 12 0,-6 11 0,-3 13 0,-6 4 0,-4-3 0,3-2 0,-2-8 0,5-5 0,0-19 0,-8-10-76,23-11-10,3-12-3,6-13-4,-1-8-1</inkml:trace>
        </inkml:traceGroup>
        <inkml:traceGroup>
          <inkml:annotationXML>
            <emma:emma xmlns:emma="http://www.w3.org/2003/04/emma" version="1.0">
              <emma:interpretation id="{08176832-7DE2-4659-A90C-147C6A058FA8}" emma:medium="tactile" emma:mode="ink">
                <msink:context xmlns:msink="http://schemas.microsoft.com/ink/2010/main" type="inkWord" rotatedBoundingBox="11840,9291 12606,9247 12635,9752 11868,9796"/>
              </emma:interpretation>
              <emma:one-of disjunction-type="recognition" id="oneOf35">
                <emma:interpretation id="interp175" emma:lang="ko-KR" emma:confidence="0">
                  <emma:literal>m</emma:literal>
                </emma:interpretation>
                <emma:interpretation id="interp176" emma:lang="ko-KR" emma:confidence="0">
                  <emma:literal>바</emma:literal>
                </emma:interpretation>
                <emma:interpretation id="interp177" emma:lang="ko-KR" emma:confidence="0">
                  <emma:literal>까</emma:literal>
                </emma:interpretation>
                <emma:interpretation id="interp178" emma:lang="ko-KR" emma:confidence="0">
                  <emma:literal>爪</emma:literal>
                </emma:interpretation>
                <emma:interpretation id="interp179" emma:lang="ko-KR" emma:confidence="0">
                  <emma:literal>瓜</emma:literal>
                </emma:interpretation>
              </emma:one-of>
            </emma:emma>
          </inkml:annotationXML>
          <inkml:trace contextRef="#ctx0" brushRef="#br3" timeOffset="71120.5249">9298 6573 33,'11'0'85,"-5"11"3,1 10-4,-4 9-3,-3 6-2,22 9-47,-36 6-11,11 1-13,0 3-8,-1-9 0,0-5 0,1-8 0,2-11 0,0-11 0,1-11 0,1-11 0,7-14 0,2-8 0,4-9 0,2-6 0,2-4 0,1 1 0,-1 8 0,3 4 0,-6 10-2,2 9 2,-5 14 2,1 6-2,-2 16 0,-2 10 0,1 7 0,-5 5 0,1 7 0,-2 1 0,-1-4 0,0-1 0,-2-9 0,-1-3 0,0-11 0,0-18 0,0 0 0,10-6 0,-5-14 0,3-10 0,5-6 0,1-8 0,6-3 0,1 3 0,4 3 0,-3 6 0,-3 8 0,2 15 0,-2 7 0,-2 12 0,-5 12 0,-1 13 0,-1 4 0,-1 10 0,4 0 0,-1 0 0,5-1 0,-2-5 0,7-6 0,0-11 0,8-10-22,0-7-62,1-6-5,0-7 0,-3-12-5,-2-3-2</inkml:trace>
        </inkml:traceGroup>
        <inkml:traceGroup>
          <inkml:annotationXML>
            <emma:emma xmlns:emma="http://www.w3.org/2003/04/emma" version="1.0">
              <emma:interpretation id="{6C27E56B-348B-4307-8CD4-8459EA742990}" emma:medium="tactile" emma:mode="ink">
                <msink:context xmlns:msink="http://schemas.microsoft.com/ink/2010/main" type="inkWord" rotatedBoundingBox="12532,9212 13097,9179 13128,9711 12563,9743"/>
              </emma:interpretation>
              <emma:one-of disjunction-type="recognition" id="oneOf36">
                <emma:interpretation id="interp180" emma:lang="ko-KR" emma:confidence="0">
                  <emma:literal>e</emma:literal>
                </emma:interpretation>
                <emma:interpretation id="interp181" emma:lang="ko-KR" emma:confidence="0">
                  <emma:literal>으</emma:literal>
                </emma:interpretation>
                <emma:interpretation id="interp182" emma:lang="ko-KR" emma:confidence="0">
                  <emma:literal>오</emma:literal>
                </emma:interpretation>
                <emma:interpretation id="interp183" emma:lang="ko-KR" emma:confidence="0">
                  <emma:literal>C</emma:literal>
                </emma:interpretation>
                <emma:interpretation id="interp184" emma:lang="ko-KR" emma:confidence="0">
                  <emma:literal>요</emma:literal>
                </emma:interpretation>
              </emma:one-of>
            </emma:emma>
          </inkml:annotationXML>
          <inkml:trace contextRef="#ctx0" brushRef="#br3" timeOffset="71541.7256">10147 6771 37,'0'0'71,"0"0"6,-8 8 1,8-8-3,-21 4-35,21-4-3,0 0-4,0 8-7,10-7-7,2-5-5,12-5-10,3-7-4,8-3 0,3-8 0,4-3 0,-4-5 0,2-3 0,-9 0 0,-11 3-2,-13 5-3,-11 6 0,-17 11 3,-12 10 3,-11 14 4,-8 16 3,-7 16-8,-1 8 0,8 10 0,7 1 0,7 0 0,16-3 0,14-6 0,11-8 0,16-12 0,18-11 0,9-10 0,12-7 0,4-10 0,2-9-55,11-3-32,-2-9-2,-3-5-5,-11-8-5</inkml:trace>
        </inkml:traceGroup>
        <inkml:traceGroup>
          <inkml:annotationXML>
            <emma:emma xmlns:emma="http://www.w3.org/2003/04/emma" version="1.0">
              <emma:interpretation id="{A72D6BBA-387C-4FF9-8C83-044885D2F7BF}" emma:medium="tactile" emma:mode="ink">
                <msink:context xmlns:msink="http://schemas.microsoft.com/ink/2010/main" type="inkWord" rotatedBoundingBox="13081,8792 14466,8713 14523,9711 13139,9791"/>
              </emma:interpretation>
              <emma:one-of disjunction-type="recognition" id="oneOf37">
                <emma:interpretation id="interp185" emma:lang="ko-KR" emma:confidence="0">
                  <emma:literal>해</emma:literal>
                </emma:interpretation>
                <emma:interpretation id="interp186" emma:lang="ko-KR" emma:confidence="0">
                  <emma:literal>좨</emma:literal>
                </emma:interpretation>
                <emma:interpretation id="interp187" emma:lang="ko-KR" emma:confidence="0">
                  <emma:literal>쇄</emma:literal>
                </emma:interpretation>
                <emma:interpretation id="interp188" emma:lang="ko-KR" emma:confidence="0">
                  <emma:literal>出</emma:literal>
                </emma:interpretation>
                <emma:interpretation id="interp189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71853.7261">10769 6064 5,'16'-4'75,"-2"11"10,-4 18 1,-5 14-3,-5 14 1,-5 18-41,-5 13-6,2 12-24,-4-2-13,6 6 0,2-8 0,4-11 0,10-12 0,12-18 0,12-17 0,12-19 0,7-15 0,9-7 0,-2-20 0,4-15 0,-7 1-82,-13-8-8,-8 4-2,-21 1-4,-8 7-3</inkml:trace>
          <inkml:trace contextRef="#ctx0" brushRef="#br3" timeOffset="72368.5271">10645 6640 8,'-41'3'77,"14"-3"0,12-7-4,17-5-3,15-8-2,17-20-25,10 21-36,7 3-3,9 1 2,0 3 1,2 2 1,-5 4 1,-1 6-1,-4 0 2,-2 6 0,-2 8-3,-6 6-1,-2 4 0,-4 6 1,-5 6-7,-7 4 0,-4 6 0,-7 5 0,-8 1 0,-5 0 0,-2-4 0,-6-6 0,2-6 0,0-9 0,0-7 0,6-20 0,0 0 0,1-8 0,15-17 0,4-11 0,8-5 0,6-8 0,8-5 0,3-3 0,5 2 0,-2 4 0,-5 7 0,-2 7 0,-8 8 0,-4 7 0,-7 7 0,-5 9 0,-6 2 0,0 4 0,-11 0 0,11 9 0,-6-1 0,-1 1 0,-1 0 0,0 0 0,1 0 0,-4-9 0,1 14-14,-1-14-70,0 0-2,0 0-5,0 0-3,0 0-3</inkml:trace>
          <inkml:trace contextRef="#ctx0" brushRef="#br3" timeOffset="72602.5275">11893 6484 5,'5'13'77,"-3"2"5,2-4 1,-1 7-1,0 5 1,-3 39-22,1-32-35,-1 8-14,0 0-12,-2 1 0,-1 4 0,0-7 0,3 0 0,-1-7 0,1-6 0,2-5 0,7-7 0,-9-11 0,13-4-56,-3-9-33,-6-9-2,5-4-5,-8-14-5</inkml:trace>
          <inkml:trace contextRef="#ctx0" brushRef="#br3" timeOffset="72774.1278">11936 6368 27,'-16'-12'100,"2"-1"-5,-1 3-5,2 2-5,4 0-4,-1-3-48,-8 5-33,18 6 0,0 0-24,0 14-59,0-14-3,18 20-2,-7-9-5,7 2-1</inkml:trace>
        </inkml:traceGroup>
        <inkml:traceGroup>
          <inkml:annotationXML>
            <emma:emma xmlns:emma="http://www.w3.org/2003/04/emma" version="1.0">
              <emma:interpretation id="{17C218CB-5CEE-4E29-8933-8E58995F9100}" emma:medium="tactile" emma:mode="ink">
                <msink:context xmlns:msink="http://schemas.microsoft.com/ink/2010/main" type="inkWord" rotatedBoundingBox="14847,9169 15490,9132 15515,9575 14873,9612"/>
              </emma:interpretation>
              <emma:one-of disjunction-type="recognition" id="oneOf38">
                <emma:interpretation id="interp190" emma:lang="ko-KR" emma:confidence="0">
                  <emma:literal>C</emma:literal>
                </emma:interpretation>
                <emma:interpretation id="interp191" emma:lang="ko-KR" emma:confidence="0">
                  <emma:literal>c</emma:literal>
                </emma:interpretation>
                <emma:interpretation id="interp192" emma:lang="ko-KR" emma:confidence="0">
                  <emma:literal>으</emma:literal>
                </emma:interpretation>
                <emma:interpretation id="interp193" emma:lang="ko-KR" emma:confidence="0">
                  <emma:literal>오</emma:literal>
                </emma:interpretation>
                <emma:interpretation id="interp194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73117.3284">12512 6506 32,'25'-21'86,"-4"2"3,-6 2-3,-6 4-4,-9 13 1,-20 0-41,0 12-31,-6 14-11,-7 12 0,-5 8 0,-2 10 0,-2 3 0,11 2 0,14-9 0,20-11 0,24-11 0,31-8 0,17-17 0,36-10 0,8-7-59,8-15-6,-1-3-4</inkml:trace>
        </inkml:traceGroup>
        <inkml:traceGroup>
          <inkml:annotationXML>
            <emma:emma xmlns:emma="http://www.w3.org/2003/04/emma" version="1.0">
              <emma:interpretation id="{4B8134A7-AD94-4DCA-8D3C-5B692F9AD64C}" emma:medium="tactile" emma:mode="ink">
                <msink:context xmlns:msink="http://schemas.microsoft.com/ink/2010/main" type="inkWord" rotatedBoundingBox="17336,8511 17694,8491 17765,9744 17408,9764"/>
              </emma:interpretation>
              <emma:one-of disjunction-type="recognition" id="oneOf39">
                <emma:interpretation id="interp195" emma:lang="ko-KR" emma:confidence="0">
                  <emma:literal>(</emma:literal>
                </emma:interpretation>
                <emma:interpretation id="interp196" emma:lang="ko-KR" emma:confidence="0">
                  <emma:literal>1</emma:literal>
                </emma:interpretation>
                <emma:interpretation id="interp197" emma:lang="ko-KR" emma:confidence="0">
                  <emma:literal>[</emma:literal>
                </emma:interpretation>
                <emma:interpretation id="interp198" emma:lang="ko-KR" emma:confidence="0">
                  <emma:literal>l</emma:literal>
                </emma:interpretation>
                <emma:interpretation id="interp199" emma:lang="ko-KR" emma:confidence="0">
                  <emma:literal>I</emma:literal>
                </emma:interpretation>
              </emma:one-of>
            </emma:emma>
          </inkml:annotationXML>
          <inkml:trace contextRef="#ctx0" brushRef="#br4" timeOffset="83974.9473">15044 6030 20,'11'-32'44,"1"5"1,1-5 1,-5 4-30,1-2-1,1 7 1,-3-4 1,3 8-1,-5 6 3,1 1-1,-6 12-2,7-14-5,-7 14-1,0 0-2,-11 16 1,-2 12 1,-5 17 2,-5 14 0,-8 15 5,-2 14 3,-5 13 0,2 6 1,1 9-6,8-10-3,5-5-4,9-11-3,12-11-1,7-13-1,14-11-1,12-12-1,4-14-2,4-4-7,-2-12-18,-2-2-48,3-4-1,-12-7-5,-2-3-6,-8-10-2</inkml:trace>
        </inkml:traceGroup>
        <inkml:traceGroup>
          <inkml:annotationXML>
            <emma:emma xmlns:emma="http://www.w3.org/2003/04/emma" version="1.0">
              <emma:interpretation id="{A7CD0195-C24C-4854-B717-803E788D4888}" emma:medium="tactile" emma:mode="ink">
                <msink:context xmlns:msink="http://schemas.microsoft.com/ink/2010/main" type="inkWord" rotatedBoundingBox="17943,8751 18492,8719 18540,9555 17991,9586"/>
              </emma:interpretation>
              <emma:one-of disjunction-type="recognition" id="oneOf40">
                <emma:interpretation id="interp200" emma:lang="ko-KR" emma:confidence="0">
                  <emma:literal>A</emma:literal>
                </emma:interpretation>
                <emma:interpretation id="interp201" emma:lang="ko-KR" emma:confidence="0">
                  <emma:literal>다</emma:literal>
                </emma:interpretation>
                <emma:interpretation id="interp202" emma:lang="ko-KR" emma:confidence="0">
                  <emma:literal>아</emma:literal>
                </emma:interpretation>
                <emma:interpretation id="interp203" emma:lang="ko-KR" emma:confidence="0">
                  <emma:literal>q</emma:literal>
                </emma:interpretation>
                <emma:interpretation id="interp204" emma:lang="ko-KR" emma:confidence="0">
                  <emma:literal>H</emma:literal>
                </emma:interpretation>
              </emma:one-of>
            </emma:emma>
          </inkml:annotationXML>
          <inkml:trace contextRef="#ctx0" brushRef="#br4" timeOffset="84926.5491">15589 6367 5,'-1'-16'28,"1"0"2,0 1-24,0-2 2,0 4 2,0-1 3,0-2 2,0 2 3,0 0 1,0 1 3,-3 3 2,-1 1-1,4 9-4,-8-8 3,8 8 2,-13 18 1,7 8 2,-3 11-2,-2 9-1,-1 9-2,-3 13 2,1 0-3,-1 2-6,5-3-4,-2-8-4,3-8-1,4-7-2,2-12-1,3-11 1,0-7 0,0-14-1,0 0-3,10 0 0,-1-9 0,4-14 0,-1-8 0,1-7 0,2-10 0,1-10 0,1-2 0,-3-1 0,-1-8-6,1 3-3,-1-2 1,2 5 1,0 5 0,2 5 3,0 7 0,0 3 2,0 12 1,-2 8 1,3 17 2,0 6 1,-2 19 2,1 15 1,0 10 2,0 12 0,2 13 0,2 6 0,-2 1-8,-1 1 0,-1-8 0,1-5 0,-3-9 0,-1-7 0,-3-16 0,-3-7 0,-3-6 0,1-7 0,-6-12 0,0 0 0,0 0-6,0 0-73,0-13-2,-1-5-1,-9-6-8,-3-1-3</inkml:trace>
          <inkml:trace contextRef="#ctx0" brushRef="#br4" timeOffset="85144.9494">15598 6546 7,'-27'1'71,"3"-1"8,6-2-2,0-4-5,8-3 0,10 9-39,0-13-6,13 6-8,11 2-7,8-3-3,4-2-2,5 3-2,3-2-7,-1-5-14,0 4-27,-5 3-32,-2-9-1,0 1-6,-8-4-3,2 0-2</inkml:trace>
        </inkml:traceGroup>
        <inkml:traceGroup>
          <inkml:annotationXML>
            <emma:emma xmlns:emma="http://www.w3.org/2003/04/emma" version="1.0">
              <emma:interpretation id="{79FD727E-C176-422D-A4C4-7D28EF148E3B}" emma:medium="tactile" emma:mode="ink">
                <msink:context xmlns:msink="http://schemas.microsoft.com/ink/2010/main" type="inkWord" rotatedBoundingBox="18459,8727 18906,8701 18929,9109 18483,9135"/>
              </emma:interpretation>
              <emma:one-of disjunction-type="recognition" id="oneOf41">
                <emma:interpretation id="interp205" emma:lang="ko-KR" emma:confidence="0">
                  <emma:literal>「</emma:literal>
                </emma:interpretation>
                <emma:interpretation id="interp206" emma:lang="ko-KR" emma:confidence="0">
                  <emma:literal>“</emma:literal>
                </emma:interpretation>
                <emma:interpretation id="interp207" emma:lang="ko-KR" emma:confidence="0">
                  <emma:literal>t</emma:literal>
                </emma:interpretation>
                <emma:interpretation id="interp208" emma:lang="ko-KR" emma:confidence="0">
                  <emma:literal>『</emma:literal>
                </emma:interpretation>
                <emma:interpretation id="interp209" emma:lang="ko-KR" emma:confidence="0">
                  <emma:literal>十</emma:literal>
                </emma:interpretation>
              </emma:one-of>
            </emma:emma>
          </inkml:annotationXML>
          <inkml:trace contextRef="#ctx0" brushRef="#br4" timeOffset="85410.15">16124 5997 29,'8'11'58,"-5"6"9,0 5 1,1 32-7,-4-15-33,3-4 1,0 3-3,-1-1-2,1-2-9,1-5-4,-1-4-5,2-3-2,-2-9-6,1 0-10,-4-14-26,4 11-28,-4-11-3,0-8-6,-2-2-5,-8-8 2</inkml:trace>
          <inkml:trace contextRef="#ctx0" brushRef="#br4" timeOffset="85628.5504">15968 6174 10,'-15'-6'71,"0"0"5,5-2-1,1-2-1,5-2-2,8 1-39,7-1-6,5 1-9,6 2-4,7-2-3,10 4-3,4 0-5,3 4-10,-1 2-30,-1 0-36,0 1-3,-7-4-4,2 3-6,-15-7-3</inkml:trace>
        </inkml:traceGroup>
        <inkml:traceGroup>
          <inkml:annotationXML>
            <emma:emma xmlns:emma="http://www.w3.org/2003/04/emma" version="1.0">
              <emma:interpretation id="{0837CF71-CD8D-4344-A7A7-4EF2A8A95BC2}" emma:medium="tactile" emma:mode="ink">
                <msink:context xmlns:msink="http://schemas.microsoft.com/ink/2010/main" type="inkWord" rotatedBoundingBox="19037,8729 19572,8699 19616,9463 19081,9494"/>
              </emma:interpretation>
              <emma:one-of disjunction-type="recognition" id="oneOf42">
                <emma:interpretation id="interp210" emma:lang="ko-KR" emma:confidence="0">
                  <emma:literal>A</emma:literal>
                </emma:interpretation>
                <emma:interpretation id="interp211" emma:lang="ko-KR" emma:confidence="0">
                  <emma:literal>丹</emma:literal>
                </emma:interpretation>
                <emma:interpretation id="interp212" emma:lang="ko-KR" emma:confidence="0">
                  <emma:literal>여</emma:literal>
                </emma:interpretation>
                <emma:interpretation id="interp213" emma:lang="ko-KR" emma:confidence="0">
                  <emma:literal>모</emma:literal>
                </emma:interpretation>
                <emma:interpretation id="interp214" emma:lang="ko-KR" emma:confidence="0">
                  <emma:literal>소</emma:literal>
                </emma:interpretation>
              </emma:one-of>
            </emma:emma>
          </inkml:annotationXML>
          <inkml:trace contextRef="#ctx0" brushRef="#br4" timeOffset="86346.1516">16638 6200 8,'0'0'51,"0"0"10,-8 16 1,2 4 9,35 8-35,-37 9 1,-2 9 0,-8 7 2,3 4-7,-1 0-6,2 0-5,0-8-8,2-5-4,2-7-4,6-9-2,1-13-3,2-3 0,1-12 0,0 0 0,0-6 0,3-13 0,1-8 0,3-13 0,1-5 0,0-13 0,3-5 0,2-3-11,0-2 0,0 0 0,2 1 1,0 11 3,3 4 4,0 11 5,0 7-1,0 7 1,-2 11 1,4 10 0,-5 6 2,3 14 3,-3 17 1,-1 10 0,-2 16 2,0 9-11,-3 13 0,-1 3 0,2-5 0,-3 1 0,1-12 0,0-11 0,-1-11 0,1-12 0,0-11 0,1-9 0,-9-12 0,9 2 0,-9-2-54,2-13-30,-2-4-2,-3-5-5,-9-6-5,2 2 1</inkml:trace>
          <inkml:trace contextRef="#ctx0" brushRef="#br4" timeOffset="86548.9519">16651 6487 16,'-29'0'72,"7"2"3,1-2-4,6 0-3,4-3 0,-2 0-43,19 2-3,10-3-8,6 0-4,13-3-2,5 0 1,5-1-3,6-2-10,4 0-25,9 2-42,-16-5-1,2 0-5,-15-5-6,0-2-2</inkml:trace>
        </inkml:traceGroup>
        <inkml:traceGroup>
          <inkml:annotationXML>
            <emma:emma xmlns:emma="http://www.w3.org/2003/04/emma" version="1.0">
              <emma:interpretation id="{601CA885-591C-48CA-B2C1-F53DFA5FA026}" emma:medium="tactile" emma:mode="ink">
                <msink:context xmlns:msink="http://schemas.microsoft.com/ink/2010/main" type="inkWord" rotatedBoundingBox="19556,8539 19862,8521 19925,9613 19619,9630"/>
              </emma:interpretation>
              <emma:one-of disjunction-type="recognition" id="oneOf43">
                <emma:interpretation id="interp215" emma:lang="ko-KR" emma:confidence="0">
                  <emma:literal>)</emma:literal>
                </emma:interpretation>
                <emma:interpretation id="interp216" emma:lang="ko-KR" emma:confidence="0">
                  <emma:literal>]</emma:literal>
                </emma:interpretation>
                <emma:interpretation id="interp217" emma:lang="ko-KR" emma:confidence="0">
                  <emma:literal>〕</emma:literal>
                </emma:interpretation>
                <emma:interpretation id="interp218" emma:lang="ko-KR" emma:confidence="0">
                  <emma:literal>}</emma:literal>
                </emma:interpretation>
                <emma:interpretation id="interp219" emma:lang="ko-KR" emma:confidence="0">
                  <emma:literal>j</emma:literal>
                </emma:interpretation>
              </emma:one-of>
            </emma:emma>
          </inkml:annotationXML>
          <inkml:trace contextRef="#ctx0" brushRef="#br4" timeOffset="86845.3524">17005 5825 4,'24'-5'71,"10"8"8,4 9-1,8 13-1,-2 12 1,-24 16-37,23 22-5,-4 11-9,-12 8-7,-9 8-20,-10 7 0,-8-5 0,-11-8 0,-11-10 0,-4-17 0,-5-10 0,-1-18 0,-41-15-66,73-15-17,-29-14-1,4-14-8,-1-14-5</inkml:trace>
        </inkml:traceGroup>
        <inkml:traceGroup>
          <inkml:annotationXML>
            <emma:emma xmlns:emma="http://www.w3.org/2003/04/emma" version="1.0">
              <emma:interpretation id="{4C568482-19AD-4A48-841E-939D5063218C}" emma:medium="tactile" emma:mode="ink">
                <msink:context xmlns:msink="http://schemas.microsoft.com/ink/2010/main" type="inkWord" rotatedBoundingBox="19892,8465 20465,8432 20494,8931 19921,8964"/>
              </emma:interpretation>
              <emma:one-of disjunction-type="recognition" id="oneOf44">
                <emma:interpretation id="interp220" emma:lang="ko-KR" emma:confidence="0">
                  <emma:literal>「</emma:literal>
                </emma:interpretation>
                <emma:interpretation id="interp221" emma:lang="ko-KR" emma:confidence="0">
                  <emma:literal>“</emma:literal>
                </emma:interpretation>
                <emma:interpretation id="interp222" emma:lang="ko-KR" emma:confidence="0">
                  <emma:literal>5</emma:literal>
                </emma:interpretation>
                <emma:interpretation id="interp223" emma:lang="ko-KR" emma:confidence="0">
                  <emma:literal>가</emma:literal>
                </emma:interpretation>
                <emma:interpretation id="interp224" emma:lang="ko-KR" emma:confidence="0">
                  <emma:literal>i</emma:literal>
                </emma:interpretation>
              </emma:one-of>
            </emma:emma>
          </inkml:annotationXML>
          <inkml:trace contextRef="#ctx0" brushRef="#br4" timeOffset="87282.1533">17597 5743 52,'7'-11'65,"-7"11"4,0 0 1,3 11 1,-3 11-29,3 8-9,-1 7-10,4 7-1,-5 2 0,8 3-4,-4 0-5,5-4-4,-3-6-7,-2-7-2,-1-7 0,0-8 0,-1-6 0,-3-11-8,2 40-42,-2-46-27,0-6-3,-6-11-5,2-2-5,-13-7 0</inkml:trace>
          <inkml:trace contextRef="#ctx0" brushRef="#br4" timeOffset="87484.9534">17399 5774 35,'-19'-6'72,"5"41"-25,1-55 3,13 20 25,-11-12-3,31 6-21,-9 1-15,8 2-13,10 0-10,7-1-4,12 0-1,4-1-3,10 5-12,-8 0-31,9-5-35,-6 5-3,-9-4-4,-4 0-6,-15-1-2</inkml:trace>
        </inkml:traceGroup>
        <inkml:traceGroup>
          <inkml:annotationXML>
            <emma:emma xmlns:emma="http://www.w3.org/2003/04/emma" version="1.0">
              <emma:interpretation id="{E6712877-7495-41C1-BF5C-8589EF51B8BE}" emma:medium="tactile" emma:mode="ink">
                <msink:context xmlns:msink="http://schemas.microsoft.com/ink/2010/main" type="inkWord" rotatedBoundingBox="20874,8890 21254,8868 21270,9150 20890,9172"/>
              </emma:interpretation>
              <emma:one-of disjunction-type="recognition" id="oneOf45">
                <emma:interpretation id="interp225" emma:lang="ko-KR" emma:confidence="0">
                  <emma:literal>=</emma:literal>
                </emma:interpretation>
                <emma:interpretation id="interp226" emma:lang="ko-KR" emma:confidence="0">
                  <emma:literal>二</emma:literal>
                </emma:interpretation>
                <emma:interpretation id="interp227" emma:lang="ko-KR" emma:confidence="0">
                  <emma:literal>ㄷ</emma:literal>
                </emma:interpretation>
                <emma:interpretation id="interp228" emma:lang="ko-KR" emma:confidence="0">
                  <emma:literal>느</emma:literal>
                </emma:interpretation>
                <emma:interpretation id="interp229" emma:lang="ko-KR" emma:confidence="0">
                  <emma:literal>z</emma:literal>
                </emma:interpretation>
              </emma:one-of>
            </emma:emma>
          </inkml:annotationXML>
          <inkml:trace contextRef="#ctx0" brushRef="#br4" timeOffset="88093.3547">18336 6205 50,'0'0'76,"-11"7"-1,11-7-2,0 0 0,5-24-22,9 20-19,8-1-12,3 0-6,5 0-1,2 1-2,5 3-3,-1-2-2,-1 3-3,-5 0-4,-3 1-8,-5 1-19,-5-2-46,-2 5-4,-15-5-2,3 13-6,-13-7-5</inkml:trace>
          <inkml:trace contextRef="#ctx0" brushRef="#br4" timeOffset="88249.355">18354 6395 12,'-8'18'75,"9"0"4,10-7-1,10-9-4,2-2-1,7 0-45,8 0-4,6 0-14,-6-4-20,1 2-58,4 1-3,-13-5-4,3 2-5,-12-7-4</inkml:trace>
        </inkml:traceGroup>
        <inkml:traceGroup>
          <inkml:annotationXML>
            <emma:emma xmlns:emma="http://www.w3.org/2003/04/emma" version="1.0">
              <emma:interpretation id="{FCB4A4DE-AF7C-4080-A1C0-43F70C95F307}" emma:medium="tactile" emma:mode="ink">
                <msink:context xmlns:msink="http://schemas.microsoft.com/ink/2010/main" type="inkWord" rotatedBoundingBox="21884,8553 22481,8519 22525,9284 21928,9318"/>
              </emma:interpretation>
              <emma:one-of disjunction-type="recognition" id="oneOf46">
                <emma:interpretation id="interp230" emma:lang="ko-KR" emma:confidence="0">
                  <emma:literal>A</emma:literal>
                </emma:interpretation>
                <emma:interpretation id="interp231" emma:lang="ko-KR" emma:confidence="0">
                  <emma:literal>여</emma:literal>
                </emma:interpretation>
                <emma:interpretation id="interp232" emma:lang="ko-KR" emma:confidence="0">
                  <emma:literal>H</emma:literal>
                </emma:interpretation>
                <emma:interpretation id="interp233" emma:lang="ko-KR" emma:confidence="0">
                  <emma:literal>丹</emma:literal>
                </emma:interpretation>
                <emma:interpretation id="interp234" emma:lang="ko-KR" emma:confidence="0">
                  <emma:literal>月</emma:literal>
                </emma:interpretation>
              </emma:one-of>
            </emma:emma>
          </inkml:annotationXML>
          <inkml:trace contextRef="#ctx0" brushRef="#br4" timeOffset="90604.9591">19602 5896 33,'-4'-13'47,"4"13"0,-14-12 0,14 12-25,-13 21 5,2 1 2,4 14 2,-4 8 4,-2 12 2,-5 6 1,1 13-3,-4-1-4,0-2-8,3-2-9,-1-13-4,5-6-5,2-10-5,4-14 0,3-9 0,5-18 0,0 0 0,2-13 0,7-8 0,5-9 0,0-11 0,5-7 0,2-10 0,1-7 0,0-3 0,0-3 0,-1-3 0,-2 6-11,2 7 1,-2 5 0,-1 11 3,1 14 2,-2 7 2,2 17 1,2 7 1,1 13 3,1 12 2,1 6 2,2 13 2,-1 10 3,-2 9-1,-1 2-2,-5 8-8,-2-4 0,-3-2 0,1-4 0,-2-6 0,-5-14 0,3-9 0,-4-7 0,-1-13 0,1-5 0,-5-9 0,1-5-39,0-4-41,-2-8-2,-2-2-5,-5-3-5,0-2-2</inkml:trace>
          <inkml:trace contextRef="#ctx0" brushRef="#br4" timeOffset="90838.9595">19518 6259 37,'-23'-6'69,"2"1"3,6-2 0,5 2 0,10 5-38,0-12 4,11 7-8,3-2-6,11 0-5,3-1-5,9 3-4,4-4-5,5 5-8,0-5-12,3 1-25,0 2-37,-6-5 0,0 0-6,-10-6-4,0 1 0</inkml:trace>
        </inkml:traceGroup>
        <inkml:traceGroup>
          <inkml:annotationXML>
            <emma:emma xmlns:emma="http://www.w3.org/2003/04/emma" version="1.0">
              <emma:interpretation id="{852CD8FF-C892-47AF-964F-AA87E6CB9F41}" emma:medium="tactile" emma:mode="ink">
                <msink:context xmlns:msink="http://schemas.microsoft.com/ink/2010/main" type="inkWord" rotatedBoundingBox="22411,8399 22872,8373 22898,8842 22438,8869"/>
              </emma:interpretation>
              <emma:one-of disjunction-type="recognition" id="oneOf47">
                <emma:interpretation id="interp235" emma:lang="ko-KR" emma:confidence="0">
                  <emma:literal>t</emma:literal>
                </emma:interpretation>
                <emma:interpretation id="interp236" emma:lang="ko-KR" emma:confidence="0">
                  <emma:literal>“</emma:literal>
                </emma:interpretation>
                <emma:interpretation id="interp237" emma:lang="ko-KR" emma:confidence="0">
                  <emma:literal>「</emma:literal>
                </emma:interpretation>
                <emma:interpretation id="interp238" emma:lang="ko-KR" emma:confidence="0">
                  <emma:literal>*</emma:literal>
                </emma:interpretation>
                <emma:interpretation id="interp239" emma:lang="ko-KR" emma:confidence="0">
                  <emma:literal>×</emma:literal>
                </emma:interpretation>
              </emma:one-of>
            </emma:emma>
          </inkml:annotationXML>
          <inkml:trace contextRef="#ctx0" brushRef="#br4" timeOffset="91135.3601">20132 5666 3,'0'10'68,"0"7"7,0 6 0,0 7-1,0 5-4,0 6-41,5 7-2,-1-2-7,2-1-6,1-3-5,-2-3-2,3-8-2,-2-4-1,-1-11-1,0-6-4,0-2-14,-5-8-30,0 0-28,0-8-3,-4-7-4,-2-9-6,-9-6-1</inkml:trace>
          <inkml:trace contextRef="#ctx0" brushRef="#br4" timeOffset="91338.1604">19900 5806 63,'-16'-5'73,"4"2"-2,6-6 0,6 9-1,4-8-31,12 3-10,10 3-11,10 1-6,4-1-1,10 2-5,-2 0-21,4 0-53,4 5-3,-8-5-5,-1 0-5,-9 0-3</inkml:trace>
        </inkml:traceGroup>
        <inkml:traceGroup>
          <inkml:annotationXML>
            <emma:emma xmlns:emma="http://www.w3.org/2003/04/emma" version="1.0">
              <emma:interpretation id="{845B8CA3-6F4A-49AD-BCF0-2D39C454C1B4}" emma:medium="tactile" emma:mode="ink">
                <msink:context xmlns:msink="http://schemas.microsoft.com/ink/2010/main" type="inkWord" rotatedBoundingBox="23001,8532 23509,8502 23551,9228 23043,9258"/>
              </emma:interpretation>
              <emma:one-of disjunction-type="recognition" id="oneOf48">
                <emma:interpretation id="interp240" emma:lang="ko-KR" emma:confidence="0">
                  <emma:literal>A</emma:literal>
                </emma:interpretation>
                <emma:interpretation id="interp241" emma:lang="ko-KR" emma:confidence="0">
                  <emma:literal>月</emma:literal>
                </emma:interpretation>
                <emma:interpretation id="interp242" emma:lang="ko-KR" emma:confidence="0">
                  <emma:literal>』</emma:literal>
                </emma:interpretation>
                <emma:interpretation id="interp243" emma:lang="ko-KR" emma:confidence="0">
                  <emma:literal>시</emma:literal>
                </emma:interpretation>
                <emma:interpretation id="interp244" emma:lang="ko-KR" emma:confidence="0">
                  <emma:literal>사</emma:literal>
                </emma:interpretation>
              </emma:one-of>
            </emma:emma>
          </inkml:annotationXML>
          <inkml:trace contextRef="#ctx0" brushRef="#br4" timeOffset="92164.9619">20712 5891 5,'0'-15'57,"0"15"1,-10-16-1,10 16 2,-15 46-20,4-29-2,1 14-4,-6 9-5,-2 13 1,-1 2 0,-2 11-1,2-4-3,-2-1-6,3-2-11,3-6-8,4-9 0,4-9 0,3-8 0,1-8 0,0-7 0,3-12 0,0 0 0,0-7 0,3-10 0,3-8 0,2-5 0,1-6 0,5-8 0,3-7 0,1-3 0,0-8 0,-1-1 0,6-1-3,-1 3-5,1 2 1,0 6 3,1 9 2,-1 7 2,-3 11 1,2 14 0,-6 12 3,2 12 1,-1 17 1,-4 11 1,0 14-7,-1 10 0,1 6 0,-2 2 0,1 1 0,0-6 0,1-9 0,-2-7 0,1-9 0,2-14 0,-3-9 0,0-4 0,-3-15 0,-39 0-71,35-6-14,-4-7 0,0-1-7,-4-8-4</inkml:trace>
          <inkml:trace contextRef="#ctx0" brushRef="#br4" timeOffset="92352.1621">20658 6240 36,'-34'4'77,"5"0"-3,8 2-1,9-2 0,12-4-1,0 0-45,15 1-14,15 0-5,6-1-3,9 0-33,6-1-40,0-5-2,-1-3-7,-7-7-5,-5 2-3</inkml:trace>
        </inkml:traceGroup>
      </inkml:traceGroup>
    </inkml:traceGroup>
    <inkml:traceGroup>
      <inkml:annotationXML>
        <emma:emma xmlns:emma="http://www.w3.org/2003/04/emma" version="1.0">
          <emma:interpretation id="{AB57E19C-A194-4ECE-ACAC-EF00ECA1C5F4}" emma:medium="tactile" emma:mode="ink">
            <msink:context xmlns:msink="http://schemas.microsoft.com/ink/2010/main" type="paragraph" rotatedBoundingBox="9261,11325 17047,10892 17098,11812 9313,122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0D4EE3B-6F6B-475E-95CB-17B94C3BA377}" emma:medium="tactile" emma:mode="ink">
              <msink:context xmlns:msink="http://schemas.microsoft.com/ink/2010/main" type="line" rotatedBoundingBox="9261,11325 17047,10892 17098,11812 9313,12245"/>
            </emma:interpretation>
          </emma:emma>
        </inkml:annotationXML>
        <inkml:traceGroup>
          <inkml:annotationXML>
            <emma:emma xmlns:emma="http://www.w3.org/2003/04/emma" version="1.0">
              <emma:interpretation id="{898D3B07-31CE-491A-A2B7-8DC776AB8853}" emma:medium="tactile" emma:mode="ink">
                <msink:context xmlns:msink="http://schemas.microsoft.com/ink/2010/main" type="inkWord" rotatedBoundingBox="9264,11380 10179,11329 10222,12097 9307,12147"/>
              </emma:interpretation>
              <emma:one-of disjunction-type="recognition" id="oneOf49">
                <emma:interpretation id="interp245" emma:lang="ko-KR" emma:confidence="0">
                  <emma:literal>工</emma:literal>
                </emma:interpretation>
                <emma:interpretation id="interp246" emma:lang="ko-KR" emma:confidence="0">
                  <emma:literal>므</emma:literal>
                </emma:interpretation>
                <emma:interpretation id="interp247" emma:lang="ko-KR" emma:confidence="0">
                  <emma:literal>스</emma:literal>
                </emma:interpretation>
                <emma:interpretation id="interp248" emma:lang="ko-KR" emma:confidence="0">
                  <emma:literal>소</emma:literal>
                </emma:interpretation>
                <emma:interpretation id="interp249" emma:lang="ko-KR" emma:confidence="0">
                  <emma:literal>즈</emma:literal>
                </emma:interpretation>
              </emma:one-of>
            </emma:emma>
          </inkml:annotationXML>
          <inkml:trace contextRef="#ctx0" brushRef="#br3" timeOffset="100401.7763">6851 9187 54,'-41'55'79,"10"-8"-1,12-6-2,12-9-4,7-11 2,21-6-58,9-1-6,16-8-2,9-6-1,11 0 0,4-10-1,7-3-2,1 0 0,-1 0-3,-6-4-4,-3 3-10,-12 2-25,-12 1-38,7 2-1,-11 1-5,-5-6-4,-9-1-2</inkml:trace>
          <inkml:trace contextRef="#ctx0" brushRef="#br3" timeOffset="99902.5755">7140 8751 6,'-5'-8'49,"-1"-2"3,6 10-2,-8-18 0,8 18-27,0 0 4,-8 9 0,8 10 2,0 7 0,0 9-1,1 6 1,-1 8-2,0 1-6,0 4-7,0-3-4,-4-2-3,0-8-3,0-4 0,-2-10 0,1-6-3,1-6-6,4-15-15,0 0-21,-11-7-34,6-10-1,1-4-5,-5-6-5,3-1-2</inkml:trace>
          <inkml:trace contextRef="#ctx0" brushRef="#br3" timeOffset="100167.7759">6812 8785 49,'-12'-15'71,"1"2"-4,1 4 0,8-1-2,2 10-34,12-12-3,9 4-7,5 2-7,15-3-2,6-2-1,10 1 0,2-1-2,7-1-3,1 0-1,1 5-2,-2-1-2,-7 2-3,-5 3-6,-3 3-14,-15 1-16,-13 2-34,5 6-2,-17-3-5,-8 5-6,-12 2 5</inkml:trace>
        </inkml:traceGroup>
        <inkml:traceGroup>
          <inkml:annotationXML>
            <emma:emma xmlns:emma="http://www.w3.org/2003/04/emma" version="1.0">
              <emma:interpretation id="{CEE5B619-6163-4EDE-8F64-5B11B091E2F7}" emma:medium="tactile" emma:mode="ink">
                <msink:context xmlns:msink="http://schemas.microsoft.com/ink/2010/main" type="inkWord" rotatedBoundingBox="10192,11375 10859,11338 10895,11981 10227,12019"/>
              </emma:interpretation>
              <emma:one-of disjunction-type="recognition" id="oneOf50">
                <emma:interpretation id="interp250" emma:lang="ko-KR" emma:confidence="0">
                  <emma:literal>N</emma:literal>
                </emma:interpretation>
                <emma:interpretation id="interp251" emma:lang="ko-KR" emma:confidence="0">
                  <emma:literal>W</emma:literal>
                </emma:interpretation>
                <emma:interpretation id="interp252" emma:lang="ko-KR" emma:confidence="0">
                  <emma:literal>w</emma:literal>
                </emma:interpretation>
                <emma:interpretation id="interp253" emma:lang="ko-KR" emma:confidence="0">
                  <emma:literal>∞</emma:literal>
                </emma:interpretation>
                <emma:interpretation id="interp254" emma:lang="ko-KR" emma:confidence="0">
                  <emma:literal>ⅳ</emma:literal>
                </emma:interpretation>
              </emma:one-of>
            </emma:emma>
          </inkml:annotationXML>
          <inkml:trace contextRef="#ctx0" brushRef="#br3" timeOffset="100978.9773">7729 8804 24,'-7'-15'63,"0"1"0,7 14-2,-11-14 1,11 14-30,-11 12-2,8 6-3,2 6-3,1 10-6,0 8 1,-3 4 0,3 8-4,-1 0-4,-1-1-3,1-3-3,0-3-3,-1-8 0,1-9 1,-1-8 1,2-7 0,0-15-1,0 0 0,0-15-1,0-9-2,0-7-2,0-11-3,-2-4-4,-1-6-1,0 0-1,3-2 1,-1 7 2,1 5 2,1 8 2,5 11 3,5 6 4,3 14 4,2 7 3,1 16 1,6 9 0,6 9-1,1 9 0,3 4 1,9 5-11,-1-4 0,3-8 0,3-6 0,-2-8 0,1-11 0,-5-12 0,1-7 0,-8-15 0,-2-13 0,-7-5 0,-5-7 0,-7-10 0,-6-5 0,-6-4 0,-5 0 0,-3 0 0,-7 5 0,-1 3-71,3 10-15,-2 4 1,7 9-6,-1 7-5</inkml:trace>
        </inkml:traceGroup>
        <inkml:traceGroup>
          <inkml:annotationXML>
            <emma:emma xmlns:emma="http://www.w3.org/2003/04/emma" version="1.0">
              <emma:interpretation id="{AC9A99B8-7F46-423B-8EFA-48C74D5ECA6A}" emma:medium="tactile" emma:mode="ink">
                <msink:context xmlns:msink="http://schemas.microsoft.com/ink/2010/main" type="inkWord" rotatedBoundingBox="11166,11507 11637,11481 11668,12033 11197,12059"/>
              </emma:interpretation>
              <emma:one-of disjunction-type="recognition" id="oneOf51">
                <emma:interpretation id="interp255" emma:lang="ko-KR" emma:confidence="0">
                  <emma:literal>V</emma:literal>
                </emma:interpretation>
                <emma:interpretation id="interp256" emma:lang="ko-KR" emma:confidence="0">
                  <emma:literal>ⅴ</emma:literal>
                </emma:interpretation>
                <emma:interpretation id="interp257" emma:lang="ko-KR" emma:confidence="0">
                  <emma:literal>Ⅴ</emma:literal>
                </emma:interpretation>
                <emma:interpretation id="interp258" emma:lang="ko-KR" emma:confidence="0">
                  <emma:literal>v</emma:literal>
                </emma:interpretation>
                <emma:interpretation id="interp25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01540.5783">8637 8905 43,'-7'-16'46,"2"5"1,-1-3-2,6 14-26,0 0 6,0 0 5,6 15 0,0 4 2,0 11 0,4 4 4,-3 10-2,-1 3-5,3 5-9,0-4-5,2 1-3,0-8-2,3-6-4,3-6-6,3-14 0,4-4 0,2-11 0,2-9 0,2-11 0,-1-11 0,1-10 0,0-8 0,-1-6 0,-1-7 0,-6 4 0,-3 0 0,-6 5 0,-1 9 0,-6 6 0,-1 11-25,-1 13-56,-4 4-2,0 10-4,-9 0-2,9 0-5</inkml:trace>
        </inkml:traceGroup>
        <inkml:traceGroup>
          <inkml:annotationXML>
            <emma:emma xmlns:emma="http://www.w3.org/2003/04/emma" version="1.0">
              <emma:interpretation id="{5AF4A798-B265-4D97-A493-B1E1F1CB7544}" emma:medium="tactile" emma:mode="ink">
                <msink:context xmlns:msink="http://schemas.microsoft.com/ink/2010/main" type="inkWord" rotatedBoundingBox="11784,11377 13149,11301 13188,11999 11823,12075"/>
              </emma:interpretation>
              <emma:one-of disjunction-type="recognition" id="oneOf52">
                <emma:interpretation id="interp260" emma:lang="ko-KR" emma:confidence="0">
                  <emma:literal>탸</emma:literal>
                </emma:interpretation>
                <emma:interpretation id="interp261" emma:lang="ko-KR" emma:confidence="0">
                  <emma:literal>매</emma:literal>
                </emma:interpretation>
                <emma:interpretation id="interp262" emma:lang="ko-KR" emma:confidence="0">
                  <emma:literal>배</emma:literal>
                </emma:interpretation>
                <emma:interpretation id="interp263" emma:lang="ko-KR" emma:confidence="0">
                  <emma:literal>때</emma:literal>
                </emma:interpretation>
                <emma:interpretation id="interp264" emma:lang="ko-KR" emma:confidence="0">
                  <emma:literal>태</emma:literal>
                </emma:interpretation>
              </emma:one-of>
            </emma:emma>
          </inkml:annotationXML>
          <inkml:trace contextRef="#ctx0" brushRef="#br3" timeOffset="101868.1789">9256 8812 25,'8'-9'57,"2"3"2,-10 6-3,12-10 5,-12 10-29,4 8 1,2 9-2,-6 10 1,1 10-4,-2 7 2,-3 10 0,-3 3-5,0 3-13,0-2-12,4-2 0,2-7 0,2-8 0,13-10 0,9-11 0,10-15 0,9-5 0,9-9 0,0-11 0,4-3 0,-1-9 0,-3 4 0,-7-4 0,-7 8 0,-11 1-3,-13 2-81,-5 3-3,-10-3-1,-7 4-5,-11-2-2</inkml:trace>
          <inkml:trace contextRef="#ctx0" brushRef="#br3" timeOffset="102102.1793">9326 8864 46,'-26'-7'74,"4"3"4,4-2-2,7 0-3,11 6-35,0-10-6,11 6-6,10-4-6,5 1-8,12-3-7,5 0-1,9-3 0,1 1-2,2 4-9,-3-1-22,-4 2-44,1 3-1,-15-2-4,-8 2-5,-16 4-6</inkml:trace>
          <inkml:trace contextRef="#ctx0" brushRef="#br3" timeOffset="102835.3806">9316 9022 59,'-12'33'77,"8"-7"-1,13-13-3,11-11-4,16-8 2,13-12-62,6-3-2,7-6 1,3-2-1,3 1-2,-4-2 0,0 2 0,-9 2-1,-8-1 0,-7 3-2,-9 5-1,-6 1 0,-8 0 0,-5 2-1,-6 6-2,-6 10 0,4-8 1,-4 8 0,0 10 3,-2 7 0,0 8 3,0 8 0,1 6 3,-3 8 0,4 1-5,0 2-3,0-1 0,1 0 0,5-5 0,-4-9 0,5-3 0,-1-8 0,1-7 0,-4-4 0,-3-13 0,0 0 0,0 0 0,0 0 0,-12-4 0,3-7 0,-4-6 0,-2 1 0,0-6 0,1-2 0,2-5 0,2-7 0,2-1 0,3-7 0,3-2 0,2-3 0,8-3 0,5 0 0,6 5 0,5 2 0,4 4 0,6 9 0,1 1 0,3 12 0,-4 6 0,-4 11 0,-2 2 0,-5 12 0,-6 7 0,-9 12 0,-8 4 0,-7 8 0,-9-1 0,-4 2 0,0 0 0,-1-4 0,2 0 0,6-7 0,8-1 0,5-7 0,15 2 0,7-6 0,7-3 0,10-2 0,5-1 0,3-4 0,-1-1 0,1 0 0,-8-9 0,-6 0-72,1-1-9,-10-2-3,-1-5-4,-9-9-7,5 1 4</inkml:trace>
        </inkml:traceGroup>
        <inkml:traceGroup>
          <inkml:annotationXML>
            <emma:emma xmlns:emma="http://www.w3.org/2003/04/emma" version="1.0">
              <emma:interpretation id="{50C543CE-751C-4553-90B1-022F42413F05}" emma:medium="tactile" emma:mode="ink">
                <msink:context xmlns:msink="http://schemas.microsoft.com/ink/2010/main" type="inkWord" rotatedBoundingBox="12889,11328 13673,11284 13708,11911 12924,11955"/>
              </emma:interpretation>
              <emma:one-of disjunction-type="recognition" id="oneOf53">
                <emma:interpretation id="interp265" emma:lang="ko-KR" emma:confidence="0">
                  <emma:literal>武</emma:literal>
                </emma:interpretation>
                <emma:interpretation id="interp266" emma:lang="ko-KR" emma:confidence="0">
                  <emma:literal>或</emma:literal>
                </emma:interpretation>
                <emma:interpretation id="interp267" emma:lang="ko-KR" emma:confidence="0">
                  <emma:literal>ⅲ</emma:literal>
                </emma:interpretation>
                <emma:interpretation id="interp268" emma:lang="ko-KR" emma:confidence="0">
                  <emma:literal>衣</emma:literal>
                </emma:interpretation>
                <emma:interpretation id="interp269" emma:lang="ko-KR" emma:confidence="0">
                  <emma:literal>式</emma:literal>
                </emma:interpretation>
              </emma:one-of>
            </emma:emma>
          </inkml:annotationXML>
          <inkml:trace contextRef="#ctx0" brushRef="#br3" timeOffset="103069.381">10763 8902 43,'0'0'75,"0"8"3,-4 7 1,0 2-3,0 1 0,1 4-50,0 7-11,2-3 0,0 1-1,1-3-5,1-3-4,7 1-11,-4-5-30,3-8-38,6-5-5,-5-5-2,2-9-6,-3-11-5</inkml:trace>
          <inkml:trace contextRef="#ctx0" brushRef="#br3" timeOffset="103225.3813">10661 8650 5,'-20'-5'83,"2"5"-1,0 0-5,5 1-3,0 0-11,13-1-26,16 6-107,-16-6-2,7 18-5,-3-10-4,11-3-2</inkml:trace>
          <inkml:trace contextRef="#ctx0" brushRef="#br3" timeOffset="105019.3844">10380 8832 25,'-9'0'45,"-2"-6"3,11 6-24,-11-9 0,11 9 4,0-12 1,0 12-2,5-11-3,6 3-2,2 3-2,2-2 3,3 3 0,5-1 0,5 4-3,7-7-1,8 2-1,7-2-2,3 0-3,4 0-3,-2-2-3,-5 2-2,-8 0-4,-6 6-7,-12-1-7,-9 3-13,-15 0-14,0 0-35,-6 5-3,-13-3-5,0 4-1,-7-2 5</inkml:trace>
          <inkml:trace contextRef="#ctx0" brushRef="#br3" timeOffset="105237.7847">10701 8718 35,'0'0'47,"0"0"6,0 0 5,3 47-23,0-59 2,-3 23-3,0 12-1,0 6 0,0 7 1,-6 7-5,2 1-5,-5 3-7,4-1-6,-1-3-3,3-5-3,0-5-2,3-7-7,3-6-14,4-5-55,6-4-3,-3-11-3,8 0-4,-4-15-6</inkml:trace>
          <inkml:trace contextRef="#ctx0" brushRef="#br3" timeOffset="105830.5859">11083 8801 24,'-1'-10'70,"1"10"9,0 0 2,0 0-2,-2 41-16,2-15-21,0 7-14,0 4-8,0 3-1,2 0-13,-1-1-6,3-4 0,-2-7 0,3-2 0,1-9 0,2 0 0,-3-7-33,-5-10-44,21 0-5,-13-16-2,2-3-5,-10-13-5</inkml:trace>
          <inkml:trace contextRef="#ctx0" brushRef="#br3" timeOffset="105986.5861">11021 8603 64,'-10'-11'80,"2"2"-4,8 9-4,-8-9-8,8 9-9,0 0-76,-19 19-44,19 1-7,5 2-3,8 2-3,-1-2 0</inkml:trace>
        </inkml:traceGroup>
        <inkml:traceGroup>
          <inkml:annotationXML>
            <emma:emma xmlns:emma="http://www.w3.org/2003/04/emma" version="1.0">
              <emma:interpretation id="{26DB90B8-2F88-49BD-AE3E-889521129F5B}" emma:medium="tactile" emma:mode="ink">
                <msink:context xmlns:msink="http://schemas.microsoft.com/ink/2010/main" type="inkWord" rotatedBoundingBox="13910,11277 14575,11240 14608,11845 13944,11881"/>
              </emma:interpretation>
              <emma:one-of disjunction-type="recognition" id="oneOf54">
                <emma:interpretation id="interp270" emma:lang="ko-KR" emma:confidence="0">
                  <emma:literal>B</emma:literal>
                </emma:interpretation>
                <emma:interpretation id="interp271" emma:lang="ko-KR" emma:confidence="0">
                  <emma:literal>영</emma:literal>
                </emma:interpretation>
                <emma:interpretation id="interp272" emma:lang="ko-KR" emma:confidence="0">
                  <emma:literal>모</emma:literal>
                </emma:interpretation>
                <emma:interpretation id="interp273" emma:lang="ko-KR" emma:confidence="0">
                  <emma:literal>금</emma:literal>
                </emma:interpretation>
                <emma:interpretation id="interp274" emma:lang="ko-KR" emma:confidence="0">
                  <emma:literal>ㅎ</emma:literal>
                </emma:interpretation>
              </emma:one-of>
            </emma:emma>
          </inkml:annotationXML>
          <inkml:trace contextRef="#ctx0" brushRef="#br3" timeOffset="106267.3866">11502 8666 20,'0'0'65,"0"0"5,0 0 3,3 11 0,-3 6 0,-32 7-42,31 6-12,1 9 0,1 3 1,3 4-4,0-2-5,2-1-4,-1-3-2,0-9-2,0-3-2,-2-8-2,0-9-4,-3-11-32,6 9-38,-6-9-2,0-17-4,-5-8-5,1-4-3</inkml:trace>
          <inkml:trace contextRef="#ctx0" brushRef="#br3" timeOffset="106875.7877">11382 8653 12,'-11'-8'62,"11"8"8,-8-13 5,8 13-5,29-10-30,-29 10-4,0-10-2,0 10-8,0 0-7,7-10-7,-7 10-3,15-11-3,-4 5-1,8 0-3,3-2 1,7 2-1,4-2 0,9 3-1,0-1 0,5 3 0,-3 3 0,0 0-1,-2 5 0,-5 5 0,-7 3 0,-9 8 0,-9 0 0,-10 3 1,-8 3-1,-13-1 1,-10 2 1,-7-2-1,-7-3 2,-2-2-2,2-4 2,2-4-1,8-4 2,7-4-2,6-2 0,12-3-2,8 0 0,8-7 0,13 2 0,11 3 0,5 0 0,10 2 0,6 3 0,5 5 0,-1 5 0,-2 6 0,-5 4 0,-9 2 0,-9 3 0,-17 1 0,-14 1 0,-12 1 0,-16-3 0,-18-2 0,-8-3 0,-5-6 0,-4-3 0,5-6 0,1-4 0,12-3 0,9-2-72,10-14-12,17-2-1,8-8-6,13 3-6</inkml:trace>
        </inkml:traceGroup>
        <inkml:traceGroup>
          <inkml:annotationXML>
            <emma:emma xmlns:emma="http://www.w3.org/2003/04/emma" version="1.0">
              <emma:interpretation id="{555820C7-2C6F-410D-82B5-35EF76B8A010}" emma:medium="tactile" emma:mode="ink">
                <msink:context xmlns:msink="http://schemas.microsoft.com/ink/2010/main" type="inkWord" rotatedBoundingBox="14783,11361 15316,11331 15341,11780 14808,11810"/>
              </emma:interpretation>
              <emma:one-of disjunction-type="recognition" id="oneOf55">
                <emma:interpretation id="interp275" emma:lang="ko-KR" emma:confidence="0">
                  <emma:literal>L</emma:literal>
                </emma:interpretation>
                <emma:interpretation id="interp276" emma:lang="ko-KR" emma:confidence="0">
                  <emma:literal>ㄴ</emma:literal>
                </emma:interpretation>
                <emma:interpretation id="interp277" emma:lang="ko-KR" emma:confidence="0">
                  <emma:literal>u</emma:literal>
                </emma:interpretation>
                <emma:interpretation id="interp278" emma:lang="ko-KR" emma:confidence="0">
                  <emma:literal>U</emma:literal>
                </emma:interpretation>
                <emma:interpretation id="interp279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07234.5883">12232 8657 32,'9'-7'75,"-9"7"-2,9-8-1,-9 8 0,0 0 1,13 0-46,-11 16-5,1 5-4,0 7 0,0 8-1,-1 3-5,5 6-12,0 3 0,3-4 0,0-3 0,3-3 0,3-7 0,3-8 0,3-5 0,1-9 0,3-7 0,3-2 0,4-4 0,5-4 0,0-4 0,4 3 0,-7 0-4,0-2-79,-1 0-3,-3-3-2,-5-2-7,-12-4-3</inkml:trace>
        </inkml:traceGroup>
        <inkml:traceGroup>
          <inkml:annotationXML>
            <emma:emma xmlns:emma="http://www.w3.org/2003/04/emma" version="1.0">
              <emma:interpretation id="{1937726E-7F8B-40D6-B6F0-BE796A78BAA9}" emma:medium="tactile" emma:mode="ink">
                <msink:context xmlns:msink="http://schemas.microsoft.com/ink/2010/main" type="inkWord" rotatedBoundingBox="15390,11179 16019,11144 16052,11739 15423,11774"/>
              </emma:interpretation>
              <emma:one-of disjunction-type="recognition" id="oneOf56">
                <emma:interpretation id="interp280" emma:lang="ko-KR" emma:confidence="0">
                  <emma:literal>E</emma:literal>
                </emma:interpretation>
                <emma:interpretation id="interp281" emma:lang="ko-KR" emma:confidence="0">
                  <emma:literal>ㅌ</emma:literal>
                </emma:interpretation>
                <emma:interpretation id="interp282" emma:lang="ko-KR" emma:confidence="0">
                  <emma:literal>巳</emma:literal>
                </emma:interpretation>
                <emma:interpretation id="interp283" emma:lang="ko-KR" emma:confidence="0">
                  <emma:literal>트</emma:literal>
                </emma:interpretation>
                <emma:interpretation id="interp284" emma:lang="ko-KR" emma:confidence="0">
                  <emma:literal>÷</emma:literal>
                </emma:interpretation>
              </emma:one-of>
            </emma:emma>
          </inkml:annotationXML>
          <inkml:trace contextRef="#ctx0" brushRef="#br3" timeOffset="107593.389">12913 8574 17,'4'-13'74,"-4"4"5,0 9 0,0 0 0,-9 19 1,-1 17-30,2-4-25,-2 6-6,0 7-10,5 6-9,1 2 0,4-5 0,4-3 0,10-5 0,5-8 0,9-5 0,3-10 0,4-9 0,7-5 0,1-4 0,1-8 0,-1-5 0,1-2 0,-5-4 0,-2 1 0,-5-5 0,-3 3 0,-6 1-80,-9-6-8,-3 3 0,-10-5-6,-1 2-3</inkml:trace>
          <inkml:trace contextRef="#ctx0" brushRef="#br3" timeOffset="107858.5894">13056 8616 24,'-19'-6'78,"7"-2"1,-1-3-1,11-4-2,-1-1-1,6-2-40,13 2-13,8 0-7,6 1-6,4 3-1,5-3-3,4 6-2,2-3 1,2 6-6,-4-1-4,-2 6-14,-11 1-20,-5 0-37,-8 4 0,-17-4-5,-2 16-5,-20-5-1</inkml:trace>
          <inkml:trace contextRef="#ctx0" brushRef="#br3" timeOffset="108030.1897">13084 8658 7,'-44'34'76,"5"0"8,13-7 4,10-6-4,14-11-2,9-6-34,19-4-14,12 0-26,13-7-8,2-6 0,13 2 0,-5-3 0,-2 1-72,-5 1-11,-8-4-1,-5 2-7,-19-7-6</inkml:trace>
        </inkml:traceGroup>
        <inkml:traceGroup>
          <inkml:annotationXML>
            <emma:emma xmlns:emma="http://www.w3.org/2003/04/emma" version="1.0">
              <emma:interpretation id="{EA166375-9C6C-42D7-A5F6-492D6CF4F91D}" emma:medium="tactile" emma:mode="ink">
                <msink:context xmlns:msink="http://schemas.microsoft.com/ink/2010/main" type="inkWord" rotatedBoundingBox="16565,10919 17047,10892 17098,11812 16617,11839"/>
              </emma:interpretation>
              <emma:one-of disjunction-type="recognition" id="oneOf57">
                <emma:interpretation id="interp285" emma:lang="ko-KR" emma:confidence="0">
                  <emma:literal>?</emma:literal>
                </emma:interpretation>
                <emma:interpretation id="interp286" emma:lang="ko-KR" emma:confidence="0">
                  <emma:literal>了</emma:literal>
                </emma:interpretation>
                <emma:interpretation id="interp287" emma:lang="ko-KR" emma:confidence="0">
                  <emma:literal>]</emma:literal>
                </emma:interpretation>
                <emma:interpretation id="interp288" emma:lang="ko-KR" emma:confidence="0">
                  <emma:literal>ⅰ</emma:literal>
                </emma:interpretation>
                <emma:interpretation id="interp289" emma:lang="ko-KR" emma:confidence="0">
                  <emma:literal>i</emma:literal>
                </emma:interpretation>
              </emma:one-of>
            </emma:emma>
          </inkml:annotationXML>
          <inkml:trace contextRef="#ctx0" brushRef="#br3" timeOffset="108685.3909">14045 8315 5,'-13'-13'64,"4"2"5,4-4 0,5 3-2,6-1-1,12-3-37,5 3-4,14-1-4,8 3-2,7 5 0,2 6-2,1 0 1,-1 11-1,-6 8-11,-3 6-6,-16 5 0,-12 8 0,-13 1 0,-6-1 0,-14-1 0,-7-3 0,-5 1 0,-8-2 0,4-1 0,-3-3 0,4-5-48,9-3-37,0-4-1,14 1-6,-3-12-8,11 5 3</inkml:trace>
          <inkml:trace contextRef="#ctx0" brushRef="#br3" timeOffset="108903.7913">14301 9002 3,'0'33'84,"0"-8"7,0-3-2,1-7-5,2-6 1,-3-9-10,0 0-75,0 0 0,0 0 0,0 0 0,0 0-35,-5 2-47,5-2-4,-16-14-3,8-3-8,-11-19-2</inkml:trace>
        </inkml:traceGroup>
      </inkml:traceGroup>
    </inkml:traceGroup>
    <inkml:traceGroup>
      <inkml:annotationXML>
        <emma:emma xmlns:emma="http://www.w3.org/2003/04/emma" version="1.0">
          <emma:interpretation id="{0872ED84-8611-4977-BCEC-BDE22A7E45A0}" emma:medium="tactile" emma:mode="ink">
            <msink:context xmlns:msink="http://schemas.microsoft.com/ink/2010/main" type="paragraph" rotatedBoundingBox="2816,14422 6080,14571 6020,15887 2756,157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5F53E7-E61F-4290-A2F3-D49F32F47671}" emma:medium="tactile" emma:mode="ink">
              <msink:context xmlns:msink="http://schemas.microsoft.com/ink/2010/main" type="line" rotatedBoundingBox="2816,14422 6080,14571 6020,15887 2756,15738"/>
            </emma:interpretation>
          </emma:emma>
        </inkml:annotationXML>
        <inkml:traceGroup>
          <inkml:annotationXML>
            <emma:emma xmlns:emma="http://www.w3.org/2003/04/emma" version="1.0">
              <emma:interpretation id="{284869A5-27AE-4ABE-AAFB-9D8FB4D6331B}" emma:medium="tactile" emma:mode="ink">
                <msink:context xmlns:msink="http://schemas.microsoft.com/ink/2010/main" type="inkWord" rotatedBoundingBox="2816,14422 3556,14456 3496,15772 2756,15738"/>
              </emma:interpretation>
              <emma:one-of disjunction-type="recognition" id="oneOf58">
                <emma:interpretation id="interp290" emma:lang="ko-KR" emma:confidence="0">
                  <emma:literal>A</emma:literal>
                </emma:interpretation>
                <emma:interpretation id="interp291" emma:lang="ko-KR" emma:confidence="0">
                  <emma:literal>凡</emma:literal>
                </emma:interpretation>
                <emma:interpretation id="interp292" emma:lang="ko-KR" emma:confidence="0">
                  <emma:literal>月</emma:literal>
                </emma:interpretation>
                <emma:interpretation id="interp293" emma:lang="ko-KR" emma:confidence="0">
                  <emma:literal>R</emma:literal>
                </emma:interpretation>
                <emma:interpretation id="interp294" emma:lang="ko-KR" emma:confidence="0">
                  <emma:literal>丸</emma:literal>
                </emma:interpretation>
              </emma:one-of>
            </emma:emma>
          </inkml:annotationXML>
          <inkml:trace contextRef="#ctx0" brushRef="#br3" timeOffset="220553.1874">451 12022 26,'-4'-11'54,"1"-6"4,-2 0 2,2-4-25,0 7-1,3-3-2,-4 3-4,3 1-4,-2 3-3,3 10-4,-3-13-5,3 13-4,0 0-5,0 0-1,0 0-1,-7 18 0,0 10 2,-2 18 4,-5 17 2,-4 16 1,2 17 1,-4 10 0,0 5-1,0 3-1,5-6-3,3-14-2,4-12-2,2-15-1,0-19 2,2-10 0,2-14 1,0-7-2,1-9-2,1-8 0,0 0 0,-6-11 0,5-12 0,0-9 0,1-13 0,0-11 0,0-12 0,0-10 0,0-6 0,0-4 0,8-1 0,1 2 0,4 4 0,5-1 0,5 8 0,6 4 0,-1 8 0,2 5 0,0 6 0,-1 5 0,3 8-3,0 11 0,-5 7 0,4 11 1,0 11-1,2 11 2,2 20 2,-5 16 0,-1 20 1,-3 15 1,-1 15 1,-3 5 0,-3 8-4,-2 0 0,-2-7 0,0-5 0,0-15 0,-2-12 0,-2-12 0,-2-11 0,-2-10 0,2-10 0,-5-6 0,0-5 0,-1-5 0,-3-2 0,0-10 0,2 11 0,-2-11 0,0 0-46,0 0-33,0-8-4,2-9-1,6-3-6,-8-8-1</inkml:trace>
          <inkml:trace contextRef="#ctx0" brushRef="#br3" timeOffset="220911.988">501 12503 8,'-19'8'70,"2"-8"1,3 6-5,5-6-2,-1 0-3,10 0-46,0 0 0,7 7-1,-7-7-1,19 8 2,-2-6 1,5 3 1,9-5-1,2 0-1,12-5-4,-3-1-6,6 1-12,-6-6-31,2 2-37,-4 1-2,-11 0-5,-7 4-5,-19-6-3</inkml:trace>
        </inkml:traceGroup>
        <inkml:traceGroup>
          <inkml:annotationXML>
            <emma:emma xmlns:emma="http://www.w3.org/2003/04/emma" version="1.0">
              <emma:interpretation id="{2C5A7884-9D1F-4EFC-8E1A-F9826F51BD32}" emma:medium="tactile" emma:mode="ink">
                <msink:context xmlns:msink="http://schemas.microsoft.com/ink/2010/main" type="inkWord" rotatedBoundingBox="3932,14925 4425,14947 4389,15741 3896,15719"/>
              </emma:interpretation>
              <emma:one-of disjunction-type="recognition" id="oneOf59">
                <emma:interpretation id="interp295" emma:lang="ko-KR" emma:confidence="0">
                  <emma:literal>X</emma:literal>
                </emma:interpretation>
                <emma:interpretation id="interp296" emma:lang="ko-KR" emma:confidence="0">
                  <emma:literal>x</emma:literal>
                </emma:interpretation>
                <emma:interpretation id="interp297" emma:lang="ko-KR" emma:confidence="0">
                  <emma:literal>ⅹ</emma:literal>
                </emma:interpretation>
                <emma:interpretation id="interp298" emma:lang="ko-KR" emma:confidence="0">
                  <emma:literal>Ⅹ</emma:literal>
                </emma:interpretation>
                <emma:interpretation id="interp299" emma:lang="ko-KR" emma:confidence="0">
                  <emma:literal>×</emma:literal>
                </emma:interpretation>
              </emma:one-of>
            </emma:emma>
          </inkml:annotationXML>
          <inkml:trace contextRef="#ctx0" brushRef="#br3" timeOffset="221832.3894">1708 12250 38,'10'-8'64,"-10"8"4,9-19-3,-9 19-31,0 0-4,0 0-1,-4 13-3,-4 6-2,-3 9-5,-6 11-2,1 14 1,-6 10 1,-3 7-1,-3 1-4,1 3-2,-2-3-4,4-5-3,2-8-2,-1-11-3,8-11 0,1-7 0,2-10 0,5-6 0,8-13 0,-10 12-2,10-12-19,-4-16-23,4 2-35,0-7-1,3-9-7,-2-4-3,3-6 0</inkml:trace>
          <inkml:trace contextRef="#ctx0" brushRef="#br3" timeOffset="222050.79">1370 12494 52,'-2'-11'64,"2"11"0,0 0 1,4-3 0,11 14-37,1 12-7,5 10-4,5 0 1,0 14 0,8-3-3,0 7-1,3-2-2,-1-3-4,0-4-2,-3-7-3,0-2-7,-1-11-22,-7-2-45,-2-7-3,-5-11-5,-3-2-4,-7-13-5</inkml:trace>
        </inkml:traceGroup>
        <inkml:traceGroup>
          <inkml:annotationXML>
            <emma:emma xmlns:emma="http://www.w3.org/2003/04/emma" version="1.0">
              <emma:interpretation id="{7EA871D6-E2EF-4DF1-9EC4-86EFA2D66F0E}" emma:medium="tactile" emma:mode="ink">
                <msink:context xmlns:msink="http://schemas.microsoft.com/ink/2010/main" type="inkWord" rotatedBoundingBox="4639,15045 5331,15077 5316,15403 4624,15371"/>
              </emma:interpretation>
              <emma:one-of disjunction-type="recognition" id="oneOf60">
                <emma:interpretation id="interp300" emma:lang="ko-KR" emma:confidence="0">
                  <emma:literal>=</emma:literal>
                </emma:interpretation>
                <emma:interpretation id="interp301" emma:lang="ko-KR" emma:confidence="0">
                  <emma:literal>二</emma:literal>
                </emma:interpretation>
                <emma:interpretation id="interp302" emma:lang="ko-KR" emma:confidence="0">
                  <emma:literal>느</emma:literal>
                </emma:interpretation>
                <emma:interpretation id="interp303" emma:lang="ko-KR" emma:confidence="0">
                  <emma:literal>그</emma:literal>
                </emma:interpretation>
                <emma:interpretation id="interp304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22518.7908">2121 12384 74,'-9'-4'83,"-2"-1"1,11 5-4,-15-7-3,33 1-37,-18 6-12,0 0-13,16-1-5,-1 1-3,6-1-4,6 1-1,8 0 1,5 0 2,4 0-5,0 0 0,0-3 0,-1 3 0,-3-1 0,-4 1 0,-5-3-3,-6 3-25,-7-1-22,-6 0-30,-12 1-2,0 0-5,-8 1-4,-17 3 4</inkml:trace>
          <inkml:trace contextRef="#ctx0" brushRef="#br3" timeOffset="222737.1912">2197 12573 29,'-18'26'69,"3"0"6,10-7-1,5-7 0,5-10-1,19-2-48,0 0-11,9 0 3,-1-1 1,11-4-4,1 1-3,3 0-3,0 4-2,-3-4-2,1 4-4,-8-1-6,2 1-9,-11-1-25,-35-3-37,69-3-4,-39-6-2,-1-3-5,-3-8-1</inkml:trace>
        </inkml:traceGroup>
        <inkml:traceGroup>
          <inkml:annotationXML>
            <emma:emma xmlns:emma="http://www.w3.org/2003/04/emma" version="1.0">
              <emma:interpretation id="{AC546B90-6F94-4CBB-B5B4-0204CB35884A}" emma:medium="tactile" emma:mode="ink">
                <msink:context xmlns:msink="http://schemas.microsoft.com/ink/2010/main" type="inkWord" rotatedBoundingBox="5561,14548 6080,14571 6036,15538 5517,15514"/>
              </emma:interpretation>
              <emma:one-of disjunction-type="recognition" id="oneOf61">
                <emma:interpretation id="interp305" emma:lang="ko-KR" emma:confidence="0">
                  <emma:literal>b</emma:literal>
                </emma:interpretation>
                <emma:interpretation id="interp306" emma:lang="ko-KR" emma:confidence="0">
                  <emma:literal>h</emma:literal>
                </emma:interpretation>
                <emma:interpretation id="interp307" emma:lang="ko-KR" emma:confidence="0">
                  <emma:literal>5</emma:literal>
                </emma:interpretation>
                <emma:interpretation id="interp308" emma:lang="ko-KR" emma:confidence="0">
                  <emma:literal>‘</emma:literal>
                </emma:interpretation>
                <emma:interpretation id="interp309" emma:lang="ko-KR" emma:confidence="0">
                  <emma:literal>S</emma:literal>
                </emma:interpretation>
              </emma:one-of>
            </emma:emma>
          </inkml:annotationXML>
          <inkml:trace contextRef="#ctx0" brushRef="#br3" timeOffset="223283.1922">3028 11839 27,'2'-8'63,"-2"16"10,-3 14 3,-4 10-1,1 53-15,0-27-33,-1 12 0,1 8 0,1 5-4,5-3-7,-2-5-6,2-4-3,4-13-7,3-8 0,2-11 0,0-5 0,-1-9 0,-1-11 0,-1-3 0,-6-11 0,9-2 0,-2-9 0,0-7 0,4-9 0,0-4 0,6-2 0,1-5 0,4 4 0,5 2 0,0 4 0,4 4 0,1 9 0,5 8 0,0 7 0,1 5 0,-4 16 0,-1 6 0,-7 7 0,-5 4 0,-11 4 0,-10 0 0,-10-5 0,-13-3 0,-13-5 0,-4-5 0,-4-6 0,-5-5 0,5-7 0,-1-2 0,6 0 0,2-4 0,8 0-58,8 0-26,4-8-3,17 8-6,-16-14-3,16 14 3</inkml:trace>
        </inkml:traceGroup>
      </inkml:traceGroup>
    </inkml:traceGroup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3:15.966"/>
    </inkml:context>
    <inkml:brush xml:id="br0">
      <inkml:brushProperty name="width" value="0.07938" units="cm"/>
      <inkml:brushProperty name="height" value="0.15875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31 88 10,'-12'-8'64,"2"1"3,-1-3-1,3 0-1,19 2-34,-11 8-6,0 0-6,-4-10-8,4 10-4,0 0-2,0 0 1,0 0-1,0 0 1,12 7 0,-2-1 0,5-1 1,5 1 1,13-2-2,6-2-1,8-1-1,11 0-1,8-1 0,11-1 0,7-3-2,3 0 2,7-4 0,4 4 0,6-2 1,-3 2-1,4 0 1,-1 0 0,1 1 0,5 1 0,-4 1-1,-1 0-1,0 1 0,0 0 0,-6 1 0,1 0-1,0 0 0,-9 0 0,-3 2 0,-7-3 1,-1 0 0,-8-4-1,-6 0 0,-10 3 0,-6-1 0,-7 0 0,-10 1 0,-6 0-1,-9 1-1,-5 0-1,-5 1-1,-8-1-5,0 0-10,-3 7-20,-5-4-38,-2-1-1,1-2-4,-1 0-4,-4-1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3:16.622"/>
    </inkml:context>
    <inkml:brush xml:id="br0">
      <inkml:brushProperty name="width" value="0.07938" units="cm"/>
      <inkml:brushProperty name="height" value="0.15875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63 94 37,'-10'-10'47,"1"-5"7,0-20 5,9 35-28,-13-16 0,13 16-1,-10-11 2,10 11-4,0 0 0,-13-10-6,13 10-7,0 0-5,0 0-4,7 1-4,4 8-2,5-1 0,4 2 0,5 3 1,4 1-1,4 0 1,2 3-1,-2 0 0,4 1 1,-1 4-1,-1-5 0,1 6 0,-3-6 0,2 4 1,-6-4-1,2 1 0,-6-5 0,-3 1 0,-2-2 0,-7 0-1,-6 1 1,-7 2 0,0 2-1,-12 6 0,-9 4 2,-2 4 1,-8 9 2,-7 5 1,-2 3 1,-3 5 1,-2 3 1,-2-1-1,3-2 1,2-1-2,7-7-1,4-5-4,9-3-11,4-7-33,7-11-32,11-19-2,0 0-5,0-6-3,7-19-4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3:21.9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B41EF7C-F3B1-4E67-A7F9-3FD79E43ED7B}" emma:medium="tactile" emma:mode="ink">
          <msink:context xmlns:msink="http://schemas.microsoft.com/ink/2010/main" type="writingRegion" rotatedBoundingBox="12096,14197 18943,14087 18966,15490 12118,15600"/>
        </emma:interpretation>
      </emma:emma>
    </inkml:annotationXML>
    <inkml:traceGroup>
      <inkml:annotationXML>
        <emma:emma xmlns:emma="http://www.w3.org/2003/04/emma" version="1.0">
          <emma:interpretation id="{2809CB6C-B3E1-41E8-94F0-048AC9C2DB7A}" emma:medium="tactile" emma:mode="ink">
            <msink:context xmlns:msink="http://schemas.microsoft.com/ink/2010/main" type="paragraph" rotatedBoundingBox="12096,14197 18943,14087 18966,15490 12118,156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A70304-6427-469F-9FCF-99DCA6A1A08D}" emma:medium="tactile" emma:mode="ink">
              <msink:context xmlns:msink="http://schemas.microsoft.com/ink/2010/main" type="line" rotatedBoundingBox="12096,14197 18943,14087 18966,15490 12119,15600"/>
            </emma:interpretation>
          </emma:emma>
        </inkml:annotationXML>
        <inkml:traceGroup>
          <inkml:annotationXML>
            <emma:emma xmlns:emma="http://www.w3.org/2003/04/emma" version="1.0">
              <emma:interpretation id="{A055CBA9-5FEC-468B-8626-E9A3E8D961D4}" emma:medium="tactile" emma:mode="ink">
                <msink:context xmlns:msink="http://schemas.microsoft.com/ink/2010/main" type="inkWord" rotatedBoundingBox="12967,14237 12996,15580 12119,15600 12089,14256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凡</emma:literal>
                </emma:interpretation>
                <emma:interpretation id="interp3" emma:lang="ko-KR" emma:confidence="0">
                  <emma:literal>어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211 374 25,'3'-24'45,"1"3"5,1-6 0,0 2-31,0 2 1,2 1-4,-2 2 0,4-2-2,-2 6-1,0-1-2,-2 5-3,1 1-2,-6 11-2,9-12-3,-9 12-1,0 0 4,6 15 5,-6 8 7,-3 8 3,-7 15 5,-2 16 1,-6 12 2,-3 13 0,-3 5-5,-3 13-4,0 4-5,-1 0-4,3-10-9,3-10 0,2-9 0,5-14 0,2-11 0,2-14 0,3-15 0,1-9 0,4-8 0,3-9 0,0-5 0,0-13 0,4-7 0,5-10 0,-1-8 0,2-11 0,2-7 0,3-6 0,3-8 0,3-5 0,1-4-7,0 0-3,3-2 1,4 4 1,-2 0 2,2 6 2,0 7 1,0 6 2,1 7 0,-1 7 1,1 4-1,-1 9 0,0 5 0,0 9 0,-7 3 1,3 10 0,-3 9 0,2 11 3,-5 14 1,0 13 2,-1 15 2,0 16 2,0 12-1,0 10 1,-2 7-7,2 0-3,-1 5 0,1-4 0,1-3 0,-2-12 0,1-12 0,-3-11 0,-3-10 0,-1-9 0,-1-13 0,-5-10 0,2-8 0,-7-11 0,4 10 0,-4-10 0,0 0 0,0-10 0,0 0 0,0-4-41,-2-3-40,2-4-4,-3-7-3,3-2-1,-4-5-2</inkml:trace>
          <inkml:trace contextRef="#ctx0" brushRef="#br0" timeOffset="343.2006">251 754 48,'-11'-1'68,"3"-2"0,8 3 1,-4-11-1,44 6-39,-60 0-1,30 3-4,9-3-5,3 1-1,9-1-2,2 3-2,7-2-2,1 2-2,6 2-4,-6-1-4,-1 1-9,-7 0-23,-7 3-44,-6-3-5,-20 0-1,8-6-7,-16-8-4</inkml:trace>
        </inkml:traceGroup>
        <inkml:traceGroup>
          <inkml:annotationXML>
            <emma:emma xmlns:emma="http://www.w3.org/2003/04/emma" version="1.0">
              <emma:interpretation id="{0D9B732D-A7A3-45EB-96D2-DF384B3FE547}" emma:medium="tactile" emma:mode="ink">
                <msink:context xmlns:msink="http://schemas.microsoft.com/ink/2010/main" type="inkWord" rotatedBoundingBox="13259,13887 13744,14270 13386,14724 12901,14341"/>
              </emma:interpretation>
              <emma:one-of disjunction-type="recognition" id="oneOf1">
                <emma:interpretation id="interp5" emma:lang="ko-KR" emma:confidence="0">
                  <emma:literal>“</emma:literal>
                </emma:interpretation>
                <emma:interpretation id="interp6" emma:lang="ko-KR" emma:confidence="0">
                  <emma:literal>「</emma:literal>
                </emma:interpretation>
                <emma:interpretation id="interp7" emma:lang="ko-KR" emma:confidence="0">
                  <emma:literal>5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951.6017">1196-42 24,'0'0'49,"0"0"11,-2 6 9,2 10-28,0 12-1,2 8-2,2 7-1,3 6 1,0 3-5,2 0-10,-3-2-7,5-6-6,-1-4-2,-2-9-2,-1-4-1,-3-7-1,-1-5 1,-3-7-2,0-8-1,-4 4-2,-6-9-5,2-3-14,-2-13-24,-1 2-35,0-3-1,-1-8-6,1-1-4,1-5 0</inkml:trace>
          <inkml:trace contextRef="#ctx0" brushRef="#br0" timeOffset="1279.2023">895 43 32,'-16'0'68,"3"0"5,2-4-1,0-3-3,11 7-33,-3-8-3,8 4-9,13-1-5,10 0-5,5 1-2,14-2-3,6 3 0,8 0-1,5-2-1,3 2-2,-5 1 0,-5 2-2,-5-4-1,-9 4 0,-8-2-2,-9 2-2,-8 0-7,-4 0-18,10 6-48,-26-6-3,0 0-2,0 0-5,-8 0-5</inkml:trace>
        </inkml:traceGroup>
        <inkml:traceGroup>
          <inkml:annotationXML>
            <emma:emma xmlns:emma="http://www.w3.org/2003/04/emma" version="1.0">
              <emma:interpretation id="{DA3E4AAF-C34D-4D4C-BE3B-A0FA9916266A}" emma:medium="tactile" emma:mode="ink">
                <msink:context xmlns:msink="http://schemas.microsoft.com/ink/2010/main" type="inkWord" rotatedBoundingBox="14621,14274 14638,15430 13816,15443 13798,14287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g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5974.8105">1960 149 14,'1'-14'45,"-1"4"4,0-3 1,0 3-26,0 0 1,0 2-1,0 8-1,-1-11-5,1 11-3,0 0 0,0 0 0,-3 4 3,3 14 1,-5 10 1,-2 15 3,-4 15 0,-6 11 3,-4 15-1,-3 10-3,-4 5-4,-1 4-18,4-5 0,2-6 0,2-10 0,5-13 0,5-14 0,2-11 0,4-11 0,2-11 0,0-8 0,2-6 0,1-8 0,0 0 0,-1 10 0,1-10 0,0 0 0,0 0 0,0 0 0,0 0 0,0 0 0,2-11 0,0 1 0,0-3 0,3-8 0,-1-5 0,1-4 0,4-10 0,3-5 0,3-4 0,3-7 0,0-6 0,3-4 0,3 3 0,0-6 0,-1 1-7,2 1 3,-3 1 1,0 1 1,-1 6 0,-3 4 2,0 1 0,-2 11 0,-2 2 0,-2 11 0,-3 4 0,0 11 0,-3 4 0,3 10 0,0 4 1,2 11 0,1 12 1,3 10 2,3 9 0,3 11 2,2 9-6,1 7 0,1 4 0,-2 2 0,2-1 0,-2-3 0,2-4 0,0-8 0,-4-8 0,-1-5 0,1-8 0,-2-4 0,-2-6 0,-1-4 0,-3-6 0,-2-4 0,-2 0 0,-5-6 0,-4-11 0,6 11 0,-6-11 0,0 0 0,0 0 0,0 0 0,0-4-15,0-8-68,0-4-2,-1-6-2,1-1-7,-5-6-1</inkml:trace>
          <inkml:trace contextRef="#ctx0" brushRef="#br0" timeOffset="6380.4113">1833 757 32,'-16'-3'63,"3"1"7,-1-1 3,6-2-31,8 5-1,-10-2-5,10 2 0,0 0-6,7-2-6,6 2-7,7 0-3,4 0-1,9 0-2,3-1-2,6 0-9,0-1 0,3 1 0,-3-3 0,-7 3 0,-4-2 0,-6 3 0,-9-1 0,-6 1-23,-10 0-55,0 0-3,0 0-3,-10 7-5,2-4-4</inkml:trace>
        </inkml:traceGroup>
        <inkml:traceGroup>
          <inkml:annotationXML>
            <emma:emma xmlns:emma="http://www.w3.org/2003/04/emma" version="1.0">
              <emma:interpretation id="{2E1D4CD3-01EE-4629-B449-EB60AA7D7F69}" emma:medium="tactile" emma:mode="ink">
                <msink:context xmlns:msink="http://schemas.microsoft.com/ink/2010/main" type="inkWord" rotatedBoundingBox="15083,14149 18943,14087 18963,15309 15102,15371"/>
              </emma:interpretation>
              <emma:one-of disjunction-type="recognition" id="oneOf3">
                <emma:interpretation id="interp15" emma:lang="ko-KR" emma:confidence="0">
                  <emma:literal>*</emma:literal>
                </emma:interpretation>
                <emma:interpretation id="interp16" emma:lang="ko-KR" emma:confidence="0">
                  <emma:literal>금</emma:literal>
                </emma:interpretation>
                <emma:interpretation id="interp17" emma:lang="ko-KR" emma:confidence="0">
                  <emma:literal>×</emma:literal>
                </emma:interpretation>
                <emma:interpretation id="interp18" emma:lang="ko-KR" emma:confidence="0">
                  <emma:literal>7</emma:literal>
                </emma:interpretation>
                <emma:interpretation id="interp19" emma:lang="ko-KR" emma:confidence="0">
                  <emma:literal>父</emma:literal>
                </emma:interpretation>
              </emma:one-of>
            </emma:emma>
          </inkml:annotationXML>
          <inkml:trace contextRef="#ctx0" brushRef="#br0" timeOffset="8439.6149">2988 280 52,'0'0'65,"0"0"4,0 0 0,-18-3-27,18 3-5,0 0-5,0-8-3,0 0-9,0 8-5,3-20-4,-1 5-4,5-2-2,-1-2-1,4-3-2,1-2 0,-2-2-1,4 0 0,2-1 0,-3 4 0,2-4-1,1 4 1,0 3-2,-1 3 1,-2 3-1,4 5 1,-4 5 0,3 4 1,-2 3 0,-1 6 0,2 3 2,0 4 1,1 1 0,0 5 1,3 2 0,-3-3-1,3 1 1,-2-1-1,1-5-1,-2-1 0,-3-2 1,1-1-4,-3-6 0,-2-1 0,-8-5 0,0 0-13,11 8-31,-11-8-33,0 0-1,0 0-6,-17-1-4,8-3-2</inkml:trace>
          <inkml:trace contextRef="#ctx0" brushRef="#br0" timeOffset="7347.613">3459 358 20,'22'-16'47,"-4"1"2,-5-13 2,0 24-21,-13 4 6,-2 17 3,-12 7 0,-7 14 1,-6 8-1,-12 11-1,0 5-4,-9 5-8,4-2-8,0 0-13,1-4-5,5-7 0,3-8 0,12-8 0,5-4 0,4-6 0,7-5 0,2-8 0,3-3 0,2-12 0,0 12 0,0-12 0,6-5 0,1-10-43,-3-2-39,4-2-1,-2-11-5,2-1-5,-4-11 1</inkml:trace>
          <inkml:trace contextRef="#ctx0" brushRef="#br0" timeOffset="7659.6135">3062 500 3,'0'0'53,"-2"-13"9,2 13 7,4 0 1,5 2-29,6 13-2,5 6-1,3 7-2,3 9-4,5 4-6,2 7-6,1 1-5,6 2-8,-3-2-7,1 0 0,-1-2 0,-4-6 0,-3-3 0,-4-10 0,-4 0 0,-5-10 0,-5-2 0,-2-3 0,-10-13 0,8 5-18,-8-5-62,0-7-3,0-8-3,-8-11-6,3 1-3</inkml:trace>
        </inkml:traceGroup>
        <inkml:traceGroup>
          <inkml:annotationXML>
            <emma:emma xmlns:emma="http://www.w3.org/2003/04/emma" version="1.0">
              <emma:interpretation id="{18329344-0B60-4D59-BC93-E6BE49049CDD}" emma:medium="tactile" emma:mode="ink">
                <msink:context xmlns:msink="http://schemas.microsoft.com/ink/2010/main" type="inkWord" rotatedBoundingBox="15998,14875 16536,14637 16714,15040 16176,15278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z</emma:literal>
                </emma:interpretation>
                <emma:interpretation id="interp23" emma:lang="ko-KR" emma:confidence="0">
                  <emma:literal>二</emma:literal>
                </emma:interpretation>
                <emma:interpretation id="interp2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0062.0177">4110 555 25,'-13'0'55,"13"0"8,-9-4 6,9 4-27,0 0-4,0 0-7,-5-9-2,5 9-3,0 0-4,0 0-6,13 2-5,-13-2 0,21 7-3,-8-2 2,8 1-1,1-2-1,6-4 0,1 4-1,1-3-2,2 0-1,-2 0 0,0 0-1,-2-1-1,-3 2 0,-6-1 1,-1 1-3,-6-1 0,1 0 0,-5-1 0,-8 0 0,11 0 0,-11 0-5,0 0-9,11 0-12,-11 0-14,0-7-38,0 7-2,-13 3-3,4 1-5,-9 1 5</inkml:trace>
          <inkml:trace contextRef="#ctx0" brushRef="#br0" timeOffset="10327.2182">4016 855 51,'-10'8'63,"10"-8"5,2 10 4,-23-8-34,36-1-1,13-1-1,8 0-1,5 0-6,7-3-7,4-2-6,1 0-5,-6 1-3,-2-1-3,-5 2-1,-10-2-2,-3 5-6,-12 0-8,-3 0-22,-2 0-41,-10 0-2,0 0-4,0 0-5,-11 0-3</inkml:trace>
        </inkml:traceGroup>
        <inkml:traceGroup>
          <inkml:annotationXML>
            <emma:emma xmlns:emma="http://www.w3.org/2003/04/emma" version="1.0">
              <emma:interpretation id="{04259591-2F75-4894-AFED-400A0D6D5F79}" emma:medium="tactile" emma:mode="ink">
                <msink:context xmlns:msink="http://schemas.microsoft.com/ink/2010/main" type="inkWord" rotatedBoundingBox="17030,15339 17071,14323 17765,14351 17724,15367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月</emma:literal>
                </emma:interpretation>
                <emma:interpretation id="interp27" emma:lang="ko-KR" emma:confidence="0">
                  <emma:literal>에</emma:literal>
                </emma:interpretation>
                <emma:interpretation id="interp28" emma:lang="ko-KR" emma:confidence="0">
                  <emma:literal>R</emma:literal>
                </emma:interpretation>
                <emma:interpretation id="interp29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11419.2201">5168 193 35,'0'-11'39,"0"11"5,-6-33-16,6 33-7,-12 17 10,5 5 6,-2 13 5,-1 8-1,-4 16 0,0 12 0,-1 8-5,-1 5-5,-2 2-11,-4-2-6,4-7-6,0-4-6,3-14-2,1-11 0,1-11 0,4-7 0,2-10 0,0-4 0,2-8 0,5-8 0,0 0 0,-5-12 0,5-7 0,0-6 0,6-7 0,-1-9 0,4-8 0,-1-7 0,4-6 0,-1-1-7,2-3-5,2-4 1,0 4 0,3 3 1,0-1 2,3 7 2,-1 5 2,1 8 1,5 5 2,-2 5-1,5 3 1,-5 5 1,4 11 0,1 4 0,0 6 0,-2 5 3,0 3 0,-1 14 1,0 7 2,1 11 2,-2 5 0,-1 8 2,-5 11 0,0 4 0,-4 8-1,-2-2-4,-4 1-5,-3-3 0,-2-3 0,0-6 0,0-10 0,1-6 0,-1-10 0,-2-7 0,1-5 0,0-4 0,0-4 0,-2-3 0,2 0 0,-3-9 0,4 11 0,-4-11 0,0 0 0,0 0-7,7-24-45,-7 24-29,4-10-1,-1 0-3,-3-4-4,0-2 0</inkml:trace>
          <inkml:trace contextRef="#ctx0" brushRef="#br0" timeOffset="11778.0207">5080 603 23,'-11'-5'65,"3"1"3,8 4-1,-12-7 2,12 7-35,0-8 0,9 4-4,7 0-6,9-1-5,3 2-1,10 2-3,5-2-2,2 3-4,0-2-3,-4 2-2,-4 0-3,-4 5-5,-7-3-7,-8 0-23,11 4-41,-29-6-2,0 0-5,0 0-4,-5 0-1</inkml:trace>
        </inkml:traceGroup>
        <inkml:traceGroup>
          <inkml:annotationXML>
            <emma:emma xmlns:emma="http://www.w3.org/2003/04/emma" version="1.0">
              <emma:interpretation id="{9E1AA980-8063-4176-8E52-E6D8245E7D05}" emma:medium="tactile" emma:mode="ink">
                <msink:context xmlns:msink="http://schemas.microsoft.com/ink/2010/main" type="inkWord" rotatedBoundingBox="18197,14067 18276,14597 17730,14678 17651,14148"/>
              </emma:interpretation>
              <emma:one-of disjunction-type="recognition" id="oneOf6">
                <emma:interpretation id="interp30" emma:lang="ko-KR" emma:confidence="0">
                  <emma:literal>“</emma:literal>
                </emma:interpretation>
                <emma:interpretation id="interp31" emma:lang="ko-KR" emma:confidence="0">
                  <emma:literal>「</emma:literal>
                </emma:interpretation>
                <emma:interpretation id="interp32" emma:lang="ko-KR" emma:confidence="0">
                  <emma:literal>寸</emma:literal>
                </emma:interpretation>
                <emma:interpretation id="interp33" emma:lang="ko-KR" emma:confidence="0">
                  <emma:literal>『</emma:literal>
                </emma:interpretation>
                <emma:interpretation id="interp3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2386.4218">5847-85 22,'0'-14'51,"-1"-8"9,0 12 0,-5 1-31,6 9 2,0 0 0,0 0 1,0 18 0,0 8-3,0 12-5,4-1-1,2 8 2,-1 2-4,1 2-5,-1 0-3,1-4-4,-2-4-6,1-6-3,1-4 0,-1-7 0,0-7 0,-3-3 0,0-4 0,-2-10 0,0 0 0,-7 0-2,7 0-31,-15 10-45,1-16-3,4-8-2,-2-7-5,4 1-3</inkml:trace>
          <inkml:trace contextRef="#ctx0" brushRef="#br0" timeOffset="12745.2224">5594 8 27,'-14'-5'61,"-1"-4"6,5 3 1,10 6-1,-12-13-35,12 13-6,0-12-3,12 8-3,8 0-3,7-1-4,12 0-2,3-1-3,9-2 1,3 2 0,4-1-1,-6 0-1,-2 2-2,-7-1-2,-6 2-2,-8 0-5,-8 4-6,-12 0-19,-9 0-45,3 9 1,-3-9-7,-11 4-3,-3-4-3</inkml:trace>
        </inkml:traceGroup>
        <inkml:traceGroup>
          <inkml:annotationXML>
            <emma:emma xmlns:emma="http://www.w3.org/2003/04/emma" version="1.0">
              <emma:interpretation id="{93B4A9A7-F07C-41DA-B334-B4F7631FDD54}" emma:medium="tactile" emma:mode="ink">
                <msink:context xmlns:msink="http://schemas.microsoft.com/ink/2010/main" type="inkWord" rotatedBoundingBox="18879,14344 18981,15099 18410,15176 18308,14421"/>
              </emma:interpretation>
              <emma:one-of disjunction-type="recognition" id="oneOf7">
                <emma:interpretation id="interp35" emma:lang="ko-KR" emma:confidence="0">
                  <emma:literal>b</emma:literal>
                </emma:interpretation>
                <emma:interpretation id="interp36" emma:lang="ko-KR" emma:confidence="0">
                  <emma:literal>B</emma:literal>
                </emma:interpretation>
                <emma:interpretation id="interp37" emma:lang="ko-KR" emma:confidence="0">
                  <emma:literal>3</emma:literal>
                </emma:interpretation>
                <emma:interpretation id="interp38" emma:lang="ko-KR" emma:confidence="0">
                  <emma:literal>s</emma:literal>
                </emma:interpretation>
                <emma:interpretation id="interp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4804.426">6383 237 1,'-2'-9'42,"-5"-2"2,3-2 4,0 2-25,-1 2 3,1 0 0,2 0-2,2 9-1,-6-9-3,6 9-2,0 0 2,-4 7 4,2 8-1,2 12 3,0 9-3,0 8 0,2 12 2,1 9-2,-1 2-4,1 1-9,1 1-10,0-7 0,1-9 0,-5-6 0,1-11 0,0-8 0,-1-6 0,0-10 0,0-12 0,0 0 0,0 0 0,-4-8 0,3-9 0,1-5 0,0-5 0,1-8 0,7 1 0,3-5 0,9 1 0,3 1 0,9 4 0,2 5 0,6 8 0,3 6 0,1 9 0,3 5 0,-3 9 0,-3 10 0,-2 5 0,-14 10 0,-7 4 0,-13 1 0,-12 0 0,-13 0 0,-12-1 0,-12-7 0,-6-4 0,-6-5 0,-2-6 0,1-3 0,4-4 0,4-4 0,8-2 0,5-3 0,13 0-10,8 0-70,6-11-3,11-5-2,2-9-6,12-1-6</inkml:trace>
        </inkml:traceGroup>
      </inkml:traceGroup>
    </inkml:traceGroup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09:22.18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BECB262-F4C7-49B0-AB96-38286583ED1C}" emma:medium="tactile" emma:mode="ink">
          <msink:context xmlns:msink="http://schemas.microsoft.com/ink/2010/main" type="inkDrawing" rotatedBoundingBox="3207,-667 24658,3493 22606,14071 1155,9910" rotationAngle="1654401824"/>
        </emma:interpretation>
      </emma:emma>
    </inkml:annotationXML>
    <inkml:trace contextRef="#ctx0" brushRef="#br0">-1 98 24,'3'-11'38,"0"3"7,-1-4-26,1 2 1,-3-2 5,0 3 4,0-2-1,-1-1-1,-1 3 0,0 1-2,2 8-3,-3-14-5,3 14-4,0 0 3,0 11 1,1 13 0,1 9 1,0 19-2,1 9 2,4 20-1,0 4 0,1 7-7,-5 0-4,0-7-6,1-10 0,1-10 0,0-16 0,-5-17 0,0-12 0,0-6 0,0-14 0,0 0 0,0-14 0,1-10 0,-1-9 0,1-11 0,-1-12 0,-2-4 0,0-12 0,2-1 0,0-2 0,-1-1 0,1 5 0,5 7 0,5 7-3,4 10 0,0 10 0,1 12 1,5 12 0,1 15 3,-2 19 1,-1 14 1,-1 14 0,-3 13 1,2 10-4,-1 6 0,-2 2 0,-2-8 0,-2-8 0,1-10 0,-2-12 0,0-13 0,-1-11 0,-5-9 0,-2-9 0,9-13 0,-7-8 0,1-11 0,-1-9 0,7-7 0,0-5 0,6-9 0,2 5 0,1 2 0,7 5 0,2 13 0,5 12 0,-2 15 0,-1 10 0,-1 26 0,-5 8 0,2 20 0,-4 8 0,-3 6 0,-3 1 0,-6-3 0,0-1 0,-3-13 0,-1-10 0,-1-11 0,-3-11 0,-1-20-17,13 8-64,-8-13-3,6-13-3,1-5-6,9-2-1</inkml:trace>
    <inkml:trace contextRef="#ctx0" brushRef="#br0" timeOffset="436.8007">1051 753 7,'-6'17'60,"2"-3"7,4-14 2,-8 10 0,8-10-28,-10-3-13,3-10 1,4-3 0,-3-11-9,3-10-5,-5-7-3,5-7-2,-1-9-3,4-2-2,2-7-3,4-2-1,4 3 0,-1 7-2,6 9 1,-1 8 0,3 18 1,-2 13 4,-1 13 1,1 21 1,0 15 0,0 17 2,-1 11-4,-2 9-5,3 2 0,-2 0 0,-1-3 0,1-10 0,-2-8 0,0-12 0,-2-10 0,1-12 0,1-10 0,-3-2 0,-8-8 0,14-12-53,-2-2-27,-5-6-2,3-3-5,-4-6-6,0 1 0</inkml:trace>
    <inkml:trace contextRef="#ctx0" brushRef="#br0" timeOffset="639.6011">1045 584 71,'-29'16'81,"11"-4"-3,3-4-4,15-8-3,0 0-1,10-4-62,17-6-6,2-1 0,8-3-1,3-2-9,2-7-20,-2 4-42,0 5-1,0-4-5,-6 4-5,-1-4-2</inkml:trace>
    <inkml:trace contextRef="#ctx0" brushRef="#br0" timeOffset="1372.8022">1505 265 38,'-19'-5'92,"1"0"-3,18 5-6,-9-8-2,11-2-3,11 24-28,13-21-50,10-6 0,8 0 0,5-1 0,2 2 0,5 2 0,0 1-14,-6 3-33,-2-1-32,-4 3-2,-11-1-4,-3 5-5,-6-6-1</inkml:trace>
    <inkml:trace contextRef="#ctx0" brushRef="#br0" timeOffset="1170.002">1767 164 24,'3'-10'73,"-3"10"1,0 0 2,0 0 1,6 6-1,-22 19-40,16 12-15,0 14-5,3 7 1,1 15 1,-4-4-15,3 2-3,-2-5 0,1-4 0,-2-6 0,0-14 0,0-9 0,0-13 0,-2-6 0,2-14 0,0 0-45,-29-6-34,29-16-5,-2-11 0,-1-5-7,-8-10 0</inkml:trace>
    <inkml:trace contextRef="#ctx0" brushRef="#br0" timeOffset="2074.8036">2252 159 14,'7'6'63,"-4"7"6,-3 8 0,0 11 2,0 4-3,-1 14-43,-2 8-13,-1 2 4,1 4 1,2-4-5,-2-6-4,1-9-1,1-4-2,0-17 1,1-6 2,0-8 1,0-10 0,0 0-1,0 0-2,-13-16-2,6-1-1,2-4-1,-5-5-4,2-4-1,-2-5-1,1-3 0,0-2-2,4-1-1,1-7 0,2-1-1,2-4 0,2 2 0,9 0 2,3 0 1,8 3 3,1 6 3,6 3 2,0 12 0,5 8 1,-2 10 0,-3 10 1,-3 20 0,-4 11-1,-11 18-1,-8 2 1,-3 6 0,-14 1 0,-2-1 1,-5-9-1,3-1-1,0-10 0,9-13-1,4 1 1,5-7 1,6-5-2,8 0-2,5 0 0,2-3 0,2-2 0,5 3 0,-1-3 0,2 1 0,-4-2-9,0-2-22,-3-1-46,-1-5-4,1-1-2,-5-8-6,1 1 0</inkml:trace>
    <inkml:trace contextRef="#ctx0" brushRef="#br0" timeOffset="2480.4043">2824 114 8,'-11'-3'88,"-3"2"-3,6 1-6,-1 2-10,9-2-30,-13 16-39,-17-4-72,31 1-9,1 3-3,9 5-2</inkml:trace>
    <inkml:trace contextRef="#ctx0" brushRef="#br0" timeOffset="2340.0041">2761 266 77,'0'0'84,"11"-11"-1,-11 11-1,8 16-1,-1 9-2,-3 6-64,-1 15-5,1 4-10,-3 5 0,-1-3 0,0 1 0,0-10 0,0-3 0,0-13 0,0-13-4,17-12-76,-13-12-1,4-14-3,-6-18-6,6-4-2</inkml:trace>
    <inkml:trace contextRef="#ctx0" brushRef="#br0" timeOffset="2854.805">3184 256 48,'-12'-3'83,"3"3"-3,0 0-5,9 0-3,-6 3 1,34 8-48,-20 6-11,6 4-3,1 4-3,4 8 2,6 1-1,1 5-6,4 3-3,1-6 0,-1 2 0,0-2 0,2-9 0,-3-4 0,-4-7 0,-2-6 0,-2-10-26,-3-4-53,0-11-4,-9-13-2,1-1-6,-6-11-4</inkml:trace>
    <inkml:trace contextRef="#ctx0" brushRef="#br0" timeOffset="3042.0053">3578 213 5,'-10'-5'84,"-5"5"1,-1 12-2,-8 10-5,1 12 0,-5 2-3,12 17-67,-12 8-3,-2 9 0,1 0-3,3 3-11,0-5-36,6-10-31,11-8-2,-2-20-3,11-13-9,0-17-1</inkml:trace>
    <inkml:trace contextRef="#ctx0" brushRef="#br1" timeOffset="6208.8109">5975-268 3,'0'0'43,"6"-17"1,-6 17 0,3-22-13,-3 22-16,0 10 7,0 11 9,0 11 2,0 15 3,-1 12 1,-7 17 3,-3 15 0,-5 3-8,-2 9-6,-2-3-11,-5 0-4,2-17-3,-1-10-8,5-18 0,2-9 0,3-14 0,3-10 0,6-13 0,5-9 0,0 0 0,-4-5 0,4-12 0,1-7 0,3-4 0,3-8 0,0-12 0,1-6 0,3-5 0,-1-9 0,4-4 0,-2-6 0,1 0-3,-2-4-8,1 4 0,5 0 2,3 6 2,2 13 2,5 10 1,3 7 2,4 11 0,5 13 0,1 15 3,0 8 1,1 19 4,-1 12 1,3 13 2,-6 16 1,0 24 1,-5 7-1,-2 5-10,-2 7 0,-6 2 0,-3-6 0,-5-8 0,-4-11 0,-2-21 0,-3-7 0,-2-14 0,-3-13 0,0-12 0,0-7 0,0-11 0,0 0 0,0 9 0,0-9 0,-3-6-64,3 6-20,-2-18-1,-1 5-5,-5-6-4,1-3 0</inkml:trace>
    <inkml:trace contextRef="#ctx0" brushRef="#br1" timeOffset="6536.4115">6043 327 17,'-20'-4'77,"-1"1"3,7 1-3,1-3-7,3 2 0,-22 1-42,32 2-7,13-9-5,9 6-5,11-5-3,8-1 0,6-1 3,11 1-1,-3 0-3,4 6-7,-4 3 0,-6 0-13,-12 5-26,-11 3-37,-4 3-4,-22-11-2,14 16-6,-14-25-3</inkml:trace>
    <inkml:trace contextRef="#ctx0" brushRef="#br1" timeOffset="7363.2129">6615-232 38,'-12'0'66,"4"-2"0,8 2 0,-9-30 3,9 30-36,11-12 0,9 7-3,5 1-5,10-1-2,7 0-2,9 2-1,2-2-5,5 4-9,-1 1-6,-8 0 0,-4 0 0,-10 0 0,-6 0 0,-8 0 0,-10 0-19,-11 0-58,10 12-4,-10-12-1,0 0-6,-10-2-3</inkml:trace>
    <inkml:trace contextRef="#ctx0" brushRef="#br1" timeOffset="7066.8124">6858-352 55,'0'0'65,"-1"-13"-4,1 13-2,0 0 0,6 4-35,-3 16 0,0 13-2,0 7-4,-2 12 2,3 4 2,-1 7 2,1-4-2,-3 0-5,1-7-6,1-5-6,1-13-2,-3-10-3,0-6 0,1-7 0,-2-11 0,0 0-3,0 0-42,-13-18-32,13 4-3,-4-10-5,4-6-7,-5-1-1</inkml:trace>
    <inkml:trace contextRef="#ctx0" brushRef="#br1" timeOffset="8377.2147">7584-14 23,'0'-9'54,"-7"0"0,7 9-4,-11-1 0,11 1-36,-5 12 4,1 8 2,2 11 3,-2 14 2,3 10 2,-6 15 6,4 5-1,-5 8-3,1 2-6,-3-1-8,1-9-4,-5-10-1,4-11-10,-1-14 0,3-6 0,0-17 0,1-9 0,7-8 0,-15-3 0,12-11 0,-4-11 0,4-3 0,0-12 0,3-2 0,0-9 0,0-8-17,2-6-12,2-5 0,4 1 2,2-3 2,1 3 3,4-1 8,6 6 10,3 6 8,-1 5 3,4 9 3,1 5 1,-4 9 0,5 7 0,-4 11 0,4 12 0,-5 14 1,6 19 2,0 17 0,-5 15 0,1 12 0,2 10 1,-8 6-7,2 0-8,-1-5 0,-6-10 0,-2-16 0,0-9 0,-4-13 0,0-11 0,-3-11 0,-3-8 0,-3-10 0,0 0 0,5-7 0,-5-5 0,2 1-26,-2-2-56,0-6-5,1 4-1,-1-3-5,0 4 0</inkml:trace>
    <inkml:trace contextRef="#ctx0" brushRef="#br1" timeOffset="8689.2152">7551 438 38,'-16'6'76,"-1"-5"-3,17-1-2,-12-3 1,12 3 2,41-9-48,-19-4-6,8 0-4,6 0 0,7 1-1,4-2-1,5 2-14,-2-1 0,-3 2 0,-9 11 0,-8 0-72,-10-2-8,-6 2-1,-14 0-7,-10-2-5,-16-10 1</inkml:trace>
    <inkml:trace contextRef="#ctx0" brushRef="#br2" timeOffset="34585.2605">12394-98 25,'-9'-20'48,"9"20"-3,-11-10 0,11 10-31,0 0-3,-1-12-3,1 12 0,0-10 4,0 10 7,5-13 4,-5 13 4,11-14 1,-11 14 1,7-11-3,-7 11-1,0 0-3,7 13-2,-7 10-5,-5 10-2,-6 13-2,0 9 2,-7 11 2,0 6-6,-3 2-9,1 2 0,0-3 0,1-2 0,0-13 0,6-8 0,2-9 0,3-5 0,2-12 0,2-3 0,-1-12 0,5-9 0,0 0 0,0 0 0,-3-6 0,3-11 0,0-4 0,3-10 0,2-4 0,-1-5 0,5-16 0,2-1 0,1-6 0,3-7 0,3-2 0,3-5 0,1-2 0,4 1 0,0 12 0,6 1 0,0 10 0,-1 9-2,4 11-1,-2 12 1,1 17 1,-2 10 3,-3 16 1,-3 20 0,-4 18-3,-4 13 0,-4 10 0,-4 10 0,-4 4 0,0 4 0,-3-7 0,-3-9 0,0-15 0,1-11 0,1-11 0,2-14 0,-2-10 0,-2-9 0,0-13 0,0 0 0,0 0 0,5 23-59,-5-40-25,0-3-1,-6-7-6,3-3-6,-9-6 3</inkml:trace>
    <inkml:trace contextRef="#ctx0" brushRef="#br2" timeOffset="34803.6609">12373 289 52,'-30'7'84,"1"-4"-1,11 1-7,4-3-3,14-1 1,0 0-48,30-8-18,8-3-5,8-1 0,7 4-3,6-1-10,2 4-29,-6-1-34,-1 1-3,-13 2-4,-7 0-4,-13 0-5</inkml:trace>
    <inkml:trace contextRef="#ctx0" brushRef="#br2" timeOffset="35724.0626">12992 362 32,'-10'-12'65,"10"12"3,-11-11-4,11 11-4,0 0-28,0 0 0,-4 18-4,3 6-4,1 10-3,0 5-2,0 6 2,0 4 0,0 0-5,0-5-8,0-3-8,0-12 0,0-6 0,0-9 0,0-3 0,0-11 0,0 0 0,4-12 0,1-9 0,2-6 0,1-9 0,3-7 0,0-4 0,5-4 0,1 5 0,1 2 0,3 5 0,0 8 0,-2 8 0,3 11 0,0 12 0,-3 6 0,-1 13 0,-4 11 0,-1 5 0,-2 5 0,-5 2 0,-1 0 0,-1-1 0,-3-6 0,2-5 0,-2-9 0,1-5 0,-2-4 0,0-12 0,0 0 0,0 0 0,8-21 0,-5-3 0,3-8 0,1-4 0,4-6 0,0 1 0,2 1 0,-1 5 0,2 7 0,1 6 0,0 10 0,0 6 0,1 7 0,-1 9 0,0 10 0,-1 8 0,-2 3 0,-4 8 0,-2 1 0,-2-3 0,-1 2 0,-3-5 0,4-3-2,0-9-80,-3-11-3,12-1-2,-3-12-7,5-4-3</inkml:trace>
    <inkml:trace contextRef="#ctx0" brushRef="#br2" timeOffset="36550.8642">13726 534 61,'-9'-8'91,"9"8"-7,-10-5-3,10 5-1,0 0 0,-3 9-53,11 1-20,16 7-7,1 1 0,2 3 0,2 1 0,3 1 0,-3 1 0,4-4-14,-3-2-65,-6-6-3,2-1-4,-5-11-6,3-3-4</inkml:trace>
    <inkml:trace contextRef="#ctx0" brushRef="#br2" timeOffset="36363.6637">13958 427 23,'12'-4'71,"-4"4"11,-3 9-3,-5 4-1,-10 34-11,-5-23-37,-6 12 1,-5-2-3,-4 3-9,2-5-16,-2-2-3,4-5 0,2-5 0,8-3 0,3-10 0,13-7-45,0 0-33,-7-7-5,7-6-2,0-9-6,0-2-1</inkml:trace>
    <inkml:trace contextRef="#ctx0" brushRef="#br2" timeOffset="37112.4652">14217 470 12,'0'0'78,"0"0"-1,-10-11-2,10 11-2,-1 6 3,1 8-24,0 10-38,0 0-3,0 7 0,-3 3 2,0 3-1,-2-4-5,-1-1-7,-1-10 0,3-4 0,0-4 0,4-14 0,0 0 0,0 0 0,1-18 0,8-6 0,3-3 0,2-7 0,5 0 0,3 3 0,4 4 0,2 4 0,0 7 0,-1 14 0,-1 4 0,1 14 0,-7 5 0,-5 4 0,-1 8 0,-7 3 0,0 2 0,-6-9 0,-1 0-54,3-3-28,-2-12-3,5-5-4,-6-9-8,11-8 0</inkml:trace>
    <inkml:trace contextRef="#ctx0" brushRef="#br2" timeOffset="38298.0672">15481 136 62,'8'-16'79,"-4"2"-6,3 4-4,-7 10-1,0-10-31,15 20-8,-8 18-7,3 9-7,-6 10-2,0 4 1,-3 8 1,-1-1-2,0-2-11,-1-6-2,-1-16 0,1-3 0,1-10 0,-1-5 0,1-7 0,0-9 0,0 0 0,5-14 0,3-7 0,2-10 0,2-4 0,4-15 0,0-3 0,2 1 0,1 4-3,2 1-2,1 5 2,2 9 2,0 8 1,-2 13 0,2 12 2,-1 4 2,-2 13 0,1 11-2,-4 6-2,-3 10 0,-1 4 0,-3-1 0,-3 2 0,-2-7 0,-5-4 0,0-8 0,-1-7 0,0-9 0,0-14 0,0 0 0,3-8 0,0-15 0,2-8 0,0-7 0,3-7 0,1 0 0,2-3 0,1 6-3,0 5-3,2 6 4,2 10 2,4 9 2,-4 12 0,2 3 2,-1 10-1,-1 10-3,-1 6 0,-2 5 0,-4 6 0,0 2 0,-4-2 0,-1-1 0,-1 3 0,-2-11-2,1-5-45,3-5-32,-1-10-4,7-10-4,-4-5-4,8-6 0</inkml:trace>
    <inkml:trace contextRef="#ctx0" brushRef="#br2" timeOffset="38719.2678">16688 251 46,'0'-9'63,"0"1"7,-14 8 5,-5 0-28,-6 3-2,-7 11-3,-5 1-2,0 8-4,2 2-9,1 4-7,5 0-20,8 2 0,3-2 0,11-6 0,7-8 0,16-7 0,7-6 0,7-6 0,3-9 0,2-6 0,2-5 0,0-5 0,-5 3 0,-4 2 0,-8 4 0,-6 3 0,-4 6 0,-10 11 0,9 3 0,-7 10 0,0 4 0,4 4 0,2 3 0,3 2 0,4-3 0,5-6 0,3-6 0,6-3-8,4-5-71,-4-8-2,5-12-3,-7-12-5,2-2-5</inkml:trace>
    <inkml:trace contextRef="#ctx0" brushRef="#br2" timeOffset="39390.0692">16834 302 39,'-32'4'92,"5"-1"-4,10-3-5,5-1-5,12-11-1,13 30-23,16-50-54,9 15 0,6 3 0,5 3 0,8 3 0,-1 3 0,-3 5 0,-5 13 0,-8 9 0,-6 8 0,-5 7 0,-7 5 0,-4 2 0,-4 0 0,-6-4 0,-1-9 0,-4-5 0,2-7 0,-3-8 0,-2-11 0,0 0 0,0-20 0,0-5 0,0-4 0,3-5 0,3-4 0,7-5 0,1 4 0,6 1 0,2 7 0,3 6 0,0 4 0,-2 4 0,4 4 0,-3 9 0,-3-4 0,-3 8 0,3 0 0,-8 0 0,-2 0 0,-1 4 0,-10-4 0,10 5 0,-10-5 0,0 0-73,0 0-9,0 0-2,0 0-6,0 0-5,1-11 8</inkml:trace>
    <inkml:trace contextRef="#ctx0" brushRef="#br2" timeOffset="38937.6683">17035-138 44,'0'-17'83,"0"17"-3,-6 6-2,5 17-4,-3 8 3,4 9-36,-4 15-34,2 11 2,2 9 2,-2 2-4,2-3-7,1-4 0,3-11 0,3-6 0,1-15 0,3-40-35,2 15-43,-5-13-4,2-7-3,-10-20-6,0 1-4</inkml:trace>
    <inkml:trace contextRef="#ctx0" brushRef="#br2" timeOffset="39951.6702">17694-3 64,'-17'0'98,"-1"2"-7,4-1-7,3 5-4,11-6-6,-11 7-54,13 3-47,16 7-55,-17-3-2,9 5-2,-3-4-5,11 0-2</inkml:trace>
    <inkml:trace contextRef="#ctx0" brushRef="#br2" timeOffset="39780.0698">17701 347 14,'-2'9'90,"2"-9"-2,-3 10-5,3 3-2,-5-2-1,4 5-5,-10 3-75,5 4 0,1 5 0,-1-1 0,1 0 0,0-6 0,3-3 0,2-2-8,0-16-71,7 4-2,4-11-2,-5-15-5,7-4-7</inkml:trace>
    <inkml:trace contextRef="#ctx0" brushRef="#br2" timeOffset="41277.6725">18103 291 46,'12'-6'62,"-2"-3"1,-2 0 0,-5 35-26,-3-58-13,0 32-1,-5-6-2,-5 4-3,-4 2-3,-2 0 1,-4 8 0,-4 10 2,-5 6 2,-3 3-2,6 8-2,2 3-1,2 2-3,6-1-4,10-4-8,6-1 0,18-10 0,12-6 0,10-8 0,15-10 0,10-4 0,7-12 0,4-10 0,-5-9 0,2-2 0,-9-4 0,-9-1 0,-14 0 0,-12 4 0,-11 7 0,-12 5 0,-9 9 0,-15 9 0,-10 8 0,-6 6 0,-7 10 0,-1 10 0,-2 6 0,3 1 0,6 3 0,12 1 0,8 1 0,9-6 0,12-2 0,12-4 0,8-7 0,12-4 0,8-5 0,2-6 0,0-4 0,6-12-15,-4 2-69,-6-11-2,-1 3-2,-10-5-7,0-4 0</inkml:trace>
    <inkml:trace contextRef="#ctx0" brushRef="#br2" timeOffset="41589.6729">19055 225 36,'20'-12'86,"-8"4"-3,-4-1-6,-8 9-3,-14-7 1,-10 10-37,-5 8-25,-4 0-3,0 9-5,1-1 2,7 4 0,11 1-7,14 6 0,11 2 0,20-5 0,9 4 0,6 0 0,3 0 0,-4-7 0,-5-1 0,-11-5 0,-17-3 0,-12 3 0,-13-3 0,-18-2 0,-10-7 0,-6 4-7,-2 36-77,-7-46-6,10 0-4,-4-17-5,14 0-6</inkml:trace>
    <inkml:trace contextRef="#ctx0" brushRef="#br3" timeOffset="49233.6865">5846 2771 17,'0'0'51,"-12"10"1,12-10-1,0 11 1,8-29-16,2 26-21,6 19-3,9 8 4,-1 5 4,9 8 1,-3 5 1,0 4 0,-1-6-4,0 0-3,2-9 0,-2-9-2,-1-8-1,1-12 0,4-12-2,5-10 0,10-15-2,7-13 0,10-12-5,9-6-3,8-10 0,4-1 0,9 8-32,-5 8-44,-9 5-4,-6 9-1,-16 7-7,-9 12-5</inkml:trace>
    <inkml:trace contextRef="#ctx0" brushRef="#br3" timeOffset="48578.4853">6347 1999 13,'-16'-11'56,"7"1"8,-4-3 0,-3-4-22,13-1-4,0 0-3,3 0-3,2 1-6,0 2-6,4 0-7,-2 5-4,-4 10-2,13 3 0,-8 18-1,-2 12 0,0 15 1,-1 14 1,0 14 1,-2 12-9,0 16 13,-2 2-2,-3 3-1,2-5-3,0-3 1,1-13-8,-3-13 0,3-13 0,-1-15 0,3-19 0,0-9-10,0-19-12,0 0-14,1-29-12,8-7-31,3-3-2,0-18 0,8-3-4</inkml:trace>
    <inkml:trace contextRef="#ctx0" brushRef="#br3" timeOffset="48843.6858">6512 2085 8,'14'-73'57,"1"8"8,-15 25 0,11-4-29,0 14-3,-4 13 2,3 17 0,-8 20-4,1 21-4,-2 19-8,1 16-1,1 20-18,-3 12 23,0 12-1,0-3-4,0 0-6,0-10-5,0-11-7,-3-19 0,1-12 0,2-15 0,0-16 0,-1-11 0,1-9-11,0-14-35,0 0-32,0 0-2,-3-14-5,1-2-3,-7-2 0</inkml:trace>
    <inkml:trace contextRef="#ctx0" brushRef="#br3" timeOffset="69342.1218">7237 6400 5,'10'-10'63,"-10"10"0,5-13 0,-5 13-3,0-16-3,-26 11-45,26 5-6,-7-10-1,7 10-2,-15-9 2,5 5 2,-5 1 2,-2 1 1,-5 2-1,-1 2 1,-6 9-1,-4 3 0,3 4-2,-3 1-1,4 5-2,1 0-2,7 1 1,6-3-2,10 2 1,7 0-1,16-2 0,15 2 1,9-2-1,12 7 2,6-3-1,1 10 2,2-1 0,-2 3-1,-12 0 2,-9 5 1,-15 0 2,-15-1 1,-16 4 1,-20 0 0,-15-4 0,-10-3-8,-15-2-2,-10-6 0,-3-4 0,-2-7 0,5-6 0,9-11 0,6-3 0,9-4-23,9-9-57,24-4-2,6-11-4,15-3-5,11-12-3</inkml:trace>
    <inkml:trace contextRef="#ctx0" brushRef="#br3" timeOffset="69778.9224">7404 6598 74,'31'-5'80,"-9"5"-4,-2 1-4,-8 9-3,-1 6 0,-4 5-65,1 8-2,5 6 1,2 4 3,3 1 0,1-5 1,4-4 1,2-7 0,6-6 0,-1-7-2,3-9-1,0-3-1,3-12-3,-3-5-2,0-9-6,-7-7-6,-2-5-1,-8-9-1,-1-7 0,-4 2 1,-5 3 3,-5 2 7,-1 10 4,0 10 8,-3 13 3,3 15 4,-16 20 3,5 16 0,-4 15-3,-3 15-3,-3 14-12,-2 13 0,-2 11 0,3 3 0,-2-2 0,4-1 0,0-14 0,11-13 0,2-17 0,7-20-75,4-19-9,10-21-1,12-12-8,-1-24-4</inkml:trace>
    <inkml:trace contextRef="#ctx0" brushRef="#br3" timeOffset="51542.4905">7547 3977 56,'5'-16'68,"-5"16"0,5-20-4,-4 11-2,-1 9-41,-4-16-8,4 16-3,-4-14-4,2 5-2,-6-1 2,4 2 3,-6-3-2,1 3 1,-7-1-1,0 6-1,-5 2-1,-2 2-1,-5 9-3,1 1-1,-5 5-1,2 2 0,1 9 0,4-3 1,3 4-1,3 1 1,9 3-1,10 3 1,7 1 0,15 1-1,11 0 2,8 2 0,13-1 1,3 6 0,3-7 0,-1 2-1,-6-4 2,-8 5 4,-14-3 0,-12 2 3,-19 0 1,-8-5 0,-20 5 0,-22 5 2,-16-5-3,-5 2-10,-8-8 0,3-1 0,3-15-19,7-9-57,11-2-3,21-10-4,16-9-5,8-12-4,13-2 92</inkml:trace>
    <inkml:trace contextRef="#ctx0" brushRef="#br3" timeOffset="52806.0925">8065 4430 25,'0'0'65,"0"0"2,8-4-1,-2-6-3,-10-4-34,9 2-6,5-4-3,-2-5-7,2-1-4,-2 0-1,-1-2 0,-2-3-2,-3-3 0,-2-4-1,-2-3-1,-6 2-1,-4-1 0,-6 4-2,-3 1 1,-4 3-2,2 7 1,-3 10-2,-2 5 2,-2 6-1,4 6 1,-2 7 1,5 6-1,-2 9 2,6 4 1,8 1 0,4 5 1,7-2-1,2 2-1,12-1 1,6-3-1,9-9 0,-1-2-1,6-9 1,3-3 0,1-4-2,-5-1 1,3 1-2,-5 4 0,-7 7 2,-4 12 1,-11 15 1,-5 19 0,-5 20-4,-11 10 9,-6 19 1,-3 8-6,-1 11-4,0-7 0,5-7 0,5-18 0,6-20 0,8-15 0,9-24 0,7-20 0,9-24 0,5-19 0,1-12 0,6-12 0,-6-7 0,-1-8 0,-6-2 0,-8-3 0,-7 4 0,-11 0 0,-7 5 0,-11 0 0,-8 5 0,-7 3 0,-3 2 0,-6 1 0,1 6 0,0 4 0,3 2 0,8 7 0,4 6 0,5 5 0,6 1 0,10 6 0,5 0 0,9 0 0,13-4 0,6 1 0,8-8 0,11-3 0,6-5 0,5-4 0,-1-3 0,1-4 0,-5 3 0,-3-7 0,-6 5 0,-8 1 0,-7 5 0,-9-1 0,-6 5 0,-7 6 0,-3 3 0,-2 9 0,-2 10 0,0 0 0,-9 11 0,0 18 0,-2 9 0,1 12 0,-1 9 0,1 5 0,-1 4 0,6 3 0,4-4 0,6-7 0,6-12 0,7-9 0,0-16 0,9-9 0,-2-19 0,8-15 0,-5-14 0,-2-9 0,3-13 0,-1-6 0,-1-6 0,-2-4 0,1 7 0,-8 4 0,-1 7 0,-5 7 0,-1 12 0,-4 8 0,-3 14 0,-4 13 0,0 6 0,-4 15 0,0 14 0,-2 10 0,3 7 0,-2 8 0,5 4 0,1-4 0,8-4 0,4-4 0,4-12 0,4-9 0,2-13 0,7-8-22,21-8-59,-23-9-4,2-9-2,-4-6-3,1-2-2</inkml:trace>
    <inkml:trace contextRef="#ctx0" brushRef="#br3" timeOffset="53242.8935">9360 4084 25,'7'-23'44,"-8"1"2,-7 13 6,-13 32-10,-5-8 4,1 19 0,-8 8-3,-3 12 1,-4 6 0,3 8 0,4 1-9,5 1-35,10-7 0,7-11 0,11-13 0,11-10 0,16-14 0,8-12 0,3-8 0,6-17 0,1-8 0,-3-8 0,0-8 0,-6-8 0,-6-1-21,-6 4 5,-8 5 3,-7 4 1,-8 9 4,-1 13 7,-12 12 11,-4 12 8,0 22-2,-5 1-3,3 15-4,3 3-4,6 5-5,4 1 0,5 2 0,3-13 0,11-4 0,0-14-17,9-4-28,6-9-35,-1-9-3,1-6-3,-6-19-3,5 2 2</inkml:trace>
    <inkml:trace contextRef="#ctx0" brushRef="#br3" timeOffset="53679.6942">9712 4078 73,'0'10'84,"0"3"0,0 9-4,3 5-2,2 8-2,2 3-57,4 7-15,-3 7 2,1-1 1,-2-4-7,-2-8 0,2-8 0,-2-9 0,-2-7 0,-3-15 0,0 0 0,8-9 0,-5-11 0,3-9 0,-2-8 0,1-1 0,4-13 0,2 1 0,0 6 0,1-1 0,3 5 0,3 9 0,0 8 0,3 7 0,-3 8 0,4 11-6,1 7-41,-17 2-35,13 7-1,-5 0-4,6 3-3,-9-3 0</inkml:trace>
    <inkml:trace contextRef="#ctx0" brushRef="#br3" timeOffset="54054.0949">10160 4333 74,'-2'13'81,"-2"0"-5,3 0-3,1-3-3,0-10 0,21 3-65,3-6-5,11-10 0,8-5 2,2-7 1,7-6-2,1-5 0,-2-7 0,-10 1-1,-5 4 1,-15 5 1,-12 8 0,-9 9 3,-18 11 2,-5 10 3,-13 19 3,-4 13 1,-5 9-14,-1 8 0,9-2 0,8 6 0,15-4 0,11-6 0,13-8 0,18-8 0,20-9 0,4 18-21,35-46-62,10-14-3,-5-12-4,4-10-6,-13-11 0</inkml:trace>
    <inkml:trace contextRef="#ctx0" brushRef="#br3" timeOffset="54849.6963">11605 4082 10,'0'0'68,"-7"-14"0,7 14-5,-6-9-2,0-5 2,3 23-39,-2 9-4,1 11-3,-3 2-1,-1 11 3,-1 2 2,0 5-1,2-4-3,0 2-5,4-10-5,-1-5-2,1-4-5,3-13 0,0-15 0,0 0 0,7-3 0,0-21 0,4-7 0,-1-7 0,5-6 0,4-2-11,0-3 0,2 1-1,0 9 2,1 7 3,-2 7 4,2 11 3,-1 10 3,-4 8 2,1 17 1,-3 6 1,-1 6-1,-5 7 0,-2 0 1,-3-1-1,-1-4-2,1-6 0,-4-7-4,0-7 0,0-6 0,0-9 0,0 0 0,8-16 0,-1-4 0,2-7 0,3-9-14,-1-6-1,4-3 0,3 2 2,0 3 2,4 7 4,-5 4 5,5 9 7,-4 13 3,2 7 2,1 11 2,-2 10 0,3 7-1,-5 8 0,2 3-3,-7 2-8,1 3 0,-5-7 0,0 5 0,-1-11-35,-3-7-42,6-9-4,-2-10-4,7-5-6,-2-9-2</inkml:trace>
    <inkml:trace contextRef="#ctx0" brushRef="#br3" timeOffset="55473.6972">12686 4273 46,'8'-11'50,"-2"1"-3,-1-3-5,1-42-26,-1 30-17,-1 2-3,-2-4-3,-1-2 3,-1-1 4,-8 2 12,-2 4 11,-6 3 2,-4 12 4,-5 5 2,-1 9 1,-8 13 3,-3 18 0,-1 7-7,1 10-4,4 6-4,1 2-1,8-2-6,4-4-13,12-8 0,8-11 0,8-13 0,12-17 0,7-8 0,5-15 0,1-11 0,3-8 0,-2-8 0,-1-4 0,-7 4 0,-6 6 0,-5 7 0,-5 7 0,-5 11 0,-5 13 0,12 0 0,-7 19 0,2 7 0,2 5 0,2 5 0,7 2 0,3-3 0,4-5 0,5-1 0,3-14 0,6-6 0,-2-9 0,4-12 0,-1-10-81,-5-14-2,-4-7 0,-10-10-8,-2-6-2</inkml:trace>
    <inkml:trace contextRef="#ctx0" brushRef="#br3" timeOffset="56160.0986">12724 4080 75,'-31'10'81,"13"-9"-3,18-1-5,12-16-2,23-3-1,10-2-65,17-1-2,8-1 1,5 2 2,1 3 1,-1 5-1,-4 7 1,-7 6 0,-7 4-1,-12 11-1,-7 9-1,-5 12-1,-10 5-3,-5 6 0,-8 3 0,-5-1 0,-2-1 0,-3-10 0,0-6 0,-3-9 0,-1-8 0,4-15 0,-8 5 0,6-10 0,2-12 0,0-4 0,3-7 0,4-2 0,0-5 0,8-3 0,2-1 0,3 2 0,5 3 0,0 2 0,1 5 0,2 0 0,-2 6 0,-3 4 0,-5 4 0,-3 5 0,-4-2 0,-1 9 0,-10 1-33,10 0-49,-10 0-2,0 0-5,12 0-4,-12 0 1</inkml:trace>
    <inkml:trace contextRef="#ctx0" brushRef="#br3" timeOffset="55707.6978">13096 3558 18,'0'0'75,"2"10"6,-2 17 0,0 16-2,0 11-1,0-23-23,-2 45-42,2 6 4,0 5-3,3 2-14,3-7 0,1-11 0,4-10 0,1-13 0,6-15 0,1-11 0,5-15 0,2-7 0,1-15-58,-6-12-24,-2-4-3,-9-9-6,-6-5-7,-9-2 1</inkml:trace>
    <inkml:trace contextRef="#ctx0" brushRef="#br3" timeOffset="56628.0993">13996 3952 46,'0'22'89,"0"9"-1,-5 1-3,-5 4-2,-4 36-25,2-33-16,0 1-22,3-3-20,-2-7 0,4-5 0,2-8 0,5-8 0,0-9 0,5-37-37,5 22-43,-2-13-3,5-8-5,-6-14-6,6-4-2</inkml:trace>
    <inkml:trace contextRef="#ctx0" brushRef="#br3" timeOffset="56768.4996">13967 3766 13,'-15'-11'95,"-3"3"-2,3 5-7,1-1-5,6 4-5,0 0-11,8 0-102,-3 17-40,3-3-5,3 7-3,0 0-6,8 1-3</inkml:trace>
    <inkml:trace contextRef="#ctx0" brushRef="#br3" timeOffset="57345.7006">14798 3839 7,'-18'0'87,"-2"17"4,-8 15-5,-5 11-5,-1 12 1,-8 12-5,0 10-77,-7 9 0,1 6 0,-4-14 0,6-6-75,16-9-6,7-24-2,13-13-5,10-26-7,5-4 6</inkml:trace>
    <inkml:trace contextRef="#ctx0" brushRef="#br3" timeOffset="57158.5004">14341 3936 31,'0'0'79,"3"5"1,1 9-2,0 0-3,0 6 0,2 8-32,6-3-37,0 4 5,6 3 2,3-1-2,2-4-2,5-1-9,2-7 0,2-2 0,1-3 0,-3-9 0,3-1 0,-4-6-6,-18-5-73,18-4-3,-3-8-2,-1 1-7,-7-10-4</inkml:trace>
    <inkml:trace contextRef="#ctx0" brushRef="#br3" timeOffset="64022.5124">16236 3808 71,'0'0'84,"12"-6"-6,-12 6-3,11 0-2,-11 0-2,10 0-64,-10 0-2,8 0 1,-8 0 1,8 2-2,-8-2 1,0 0-2,0 0-7,11 11-33,-11-11-37,4 11-4,-4-11-4,7 8-6,-7-8-3</inkml:trace>
    <inkml:trace contextRef="#ctx0" brushRef="#br3" timeOffset="64178.5127">16346 4150 3,'5'39'72,"1"-4"4,0-5 0,-2-11-5,1-5-3,1-68-29,-6 54-63,8 4-38,-8-4-2,14-4-7,-6-6-5,-3-11-3</inkml:trace>
    <inkml:trace contextRef="#ctx0" brushRef="#br3" timeOffset="64896.114">17513 4134 56,'-16'1'80,"5"3"-3,2-4-3,9 0-4,-13-13 1,10 2-63,3-5-4,4 0 0,6-4-1,3-8-2,8-2 1,7-6-1,3 1 2,8 0 0,-1 8 0,4 5 0,-2 10 0,-2 12 2,-5 6 1,1 16 0,-8 11 2,-3 10-1,-5 7 1,-8 3-3,-3 3-5,-6-3 0,-1-5 0,-1-4 0,-4-12 0,0-5 0,1-11 0,4-16 0,0 0 0,4-10 0,3-17 0,7-8 0,4-12 0,2-3 0,5-9 0,4 2 0,3 1 0,-2 5 0,2 10-3,-1 7 4,0 15 1,-4 10-2,1 9 0,-5 12 0,-1 13 0,-4 11 0,-4 7 0,1 7 0,-2 3 0,-2 1 0,0-4 0,2-6 0,1-7 0,8-12-7,6-9-76,-2-16-1,7-4-3,-4-16-6,5-7-3</inkml:trace>
    <inkml:trace contextRef="#ctx0" brushRef="#br3" timeOffset="65192.5145">19285 3744 8,'18'-2'80,"-4"0"-1,-3 2 0,-11 0 0,2 21-1,-14 10-22,-11 2-37,-14 8-4,-3 12-3,-6 3-6,-6 7-6,-2-5 0,7 0 0,3-11 0,10-5 0,8-14-42,6-17-37,9-11-3,6-8-4,1-14-6,0-14-1</inkml:trace>
    <inkml:trace contextRef="#ctx0" brushRef="#br3" timeOffset="65379.7148">18864 3931 1,'0'0'86,"0"0"1,0 0-3,8 11-5,4 4-2,9 2 0,2 8-71,9 2 0,3 8 0,6 3-4,2-1-2,2 2-13,2 35-34,14-54-30,1-5-2,-7-14-5,5-1-5,-6-14-3</inkml:trace>
    <inkml:trace contextRef="#ctx0" brushRef="#br3" timeOffset="65941.3158">19819 3861 1,'4'8'69,"-1"7"9,-2 6 1,-1 5-1,0 9-30,0 10-6,-4 2-2,-3 1-7,3-2-13,-6-5-6,6-8-5,-3-7-9,2-10 0,5-16 0,0 0 0,-9-4 0,9-17 0,0-12 0,5-5 0,4-8 0,4-6 0,6-4 0,8 6 0,4 5 0,5 9 0,-1 7 0,4 10 0,0 15 0,1 8 0,-3 15 0,-6 6 0,-3 8 0,1 15 0,-6 1 0,-2 10 0,-11-3-40,1-6-42,1-3-4,-9-12-4,1-7-6,-10-25-4</inkml:trace>
    <inkml:trace contextRef="#ctx0" brushRef="#br3" timeOffset="70465.3237">8359 6616 23,'0'0'72,"-9"13"9,9 5 0,-1 9-2,1 13-1,-3 3-45,0 11-15,2 1 1,-2 1-4,-1-7-6,1-4-6,1-13-3,0-13 0,2-8 0,0-11 0,2-11 0,5-12 0,1-5 0,4-12 0,2-9 0,5-5 0,3-2 0,3-1-3,1 6-5,2 7 2,-1 12 2,-3 8 3,-1 13 4,-2 11 3,-4 21 1,-4 10-1,-4 11-6,-5 10 0,-4 4 0,0 2 0,-4-4 0,-1-5 0,0-9 0,-1-10 0,1-11 0,5-19 0,0 0 0,-3-15 0,3-13 0,7-9 0,3-9 0,3-7 0,4-4 0,2 1 0,2 4 0,2 4 0,4 9 0,0 8 0,5 16 0,-5 13 0,1 7 0,-3 16 0,-2 12 0,-6 11 0,-3 13 0,-6 4 0,-4-3 0,3-2 0,-2-8 0,5-5 0,0-19 0,-8-10-76,23-11-10,3-12-3,6-13-4,-1-8-1</inkml:trace>
    <inkml:trace contextRef="#ctx0" brushRef="#br3" timeOffset="71120.5249">9298 6573 33,'11'0'85,"-5"11"3,1 10-4,-4 9-3,-3 6-2,22 9-47,-36 6-11,11 1-13,0 3-8,-1-9 0,0-5 0,1-8 0,2-11 0,0-11 0,1-11 0,1-11 0,7-14 0,2-8 0,4-9 0,2-6 0,2-4 0,1 1 0,-1 8 0,3 4 0,-6 10-2,2 9 2,-5 14 2,1 6-2,-2 16 0,-2 10 0,1 7 0,-5 5 0,1 7 0,-2 1 0,-1-4 0,0-1 0,-2-9 0,-1-3 0,0-11 0,0-18 0,0 0 0,10-6 0,-5-14 0,3-10 0,5-6 0,1-8 0,6-3 0,1 3 0,4 3 0,-3 6 0,-3 8 0,2 15 0,-2 7 0,-2 12 0,-5 12 0,-1 13 0,-1 4 0,-1 10 0,4 0 0,-1 0 0,5-1 0,-2-5 0,7-6 0,0-11 0,8-10-22,0-7-62,1-6-5,0-7 0,-3-12-5,-2-3-2</inkml:trace>
    <inkml:trace contextRef="#ctx0" brushRef="#br3" timeOffset="71541.7256">10147 6771 37,'0'0'71,"0"0"6,-8 8 1,8-8-3,-21 4-35,21-4-3,0 0-4,0 8-7,10-7-7,2-5-5,12-5-10,3-7-4,8-3 0,3-8 0,4-3 0,-4-5 0,2-3 0,-9 0 0,-11 3-2,-13 5-3,-11 6 0,-17 11 3,-12 10 3,-11 14 4,-8 16 3,-7 16-8,-1 8 0,8 10 0,7 1 0,7 0 0,16-3 0,14-6 0,11-8 0,16-12 0,18-11 0,9-10 0,12-7 0,4-10 0,2-9-55,11-3-32,-2-9-2,-3-5-5,-11-8-5</inkml:trace>
    <inkml:trace contextRef="#ctx0" brushRef="#br3" timeOffset="72368.5271">10645 6640 8,'-41'3'77,"14"-3"0,12-7-4,17-5-3,15-8-2,17-20-25,10 21-36,7 3-3,9 1 2,0 3 1,2 2 1,-5 4 1,-1 6-1,-4 0 2,-2 6 0,-2 8-3,-6 6-1,-2 4 0,-4 6 1,-5 6-7,-7 4 0,-4 6 0,-7 5 0,-8 1 0,-5 0 0,-2-4 0,-6-6 0,2-6 0,0-9 0,0-7 0,6-20 0,0 0 0,1-8 0,15-17 0,4-11 0,8-5 0,6-8 0,8-5 0,3-3 0,5 2 0,-2 4 0,-5 7 0,-2 7 0,-8 8 0,-4 7 0,-7 7 0,-5 9 0,-6 2 0,0 4 0,-11 0 0,11 9 0,-6-1 0,-1 1 0,-1 0 0,0 0 0,1 0 0,-4-9 0,1 14-14,-1-14-70,0 0-2,0 0-5,0 0-3,0 0-3</inkml:trace>
    <inkml:trace contextRef="#ctx0" brushRef="#br3" timeOffset="71853.7261">10769 6064 5,'16'-4'75,"-2"11"10,-4 18 1,-5 14-3,-5 14 1,-5 18-41,-5 13-6,2 12-24,-4-2-13,6 6 0,2-8 0,4-11 0,10-12 0,12-18 0,12-17 0,12-19 0,7-15 0,9-7 0,-2-20 0,4-15 0,-7 1-82,-13-8-8,-8 4-2,-21 1-4,-8 7-3</inkml:trace>
    <inkml:trace contextRef="#ctx0" brushRef="#br3" timeOffset="72774.1278">11936 6368 27,'-16'-12'100,"2"-1"-5,-1 3-5,2 2-5,4 0-4,-1-3-48,-8 5-33,18 6 0,0 0-24,0 14-59,0-14-3,18 20-2,-7-9-5,7 2-1</inkml:trace>
    <inkml:trace contextRef="#ctx0" brushRef="#br3" timeOffset="72602.5275">11893 6484 5,'5'13'77,"-3"2"5,2-4 1,-1 7-1,0 5 1,-3 39-22,1-32-35,-1 8-14,0 0-12,-2 1 0,-1 4 0,0-7 0,3 0 0,-1-7 0,1-6 0,2-5 0,7-7 0,-9-11 0,13-4-56,-3-9-33,-6-9-2,5-4-5,-8-14-5</inkml:trace>
    <inkml:trace contextRef="#ctx0" brushRef="#br3" timeOffset="73117.3284">12512 6506 32,'25'-21'86,"-4"2"3,-6 2-3,-6 4-4,-9 13 1,-20 0-41,0 12-31,-6 14-11,-7 12 0,-5 8 0,-2 10 0,-2 3 0,11 2 0,14-9 0,20-11 0,24-11 0,31-8 0,17-17 0,36-10 0,8-7-59,8-15-6,-1-3-4</inkml:trace>
    <inkml:trace contextRef="#ctx0" brushRef="#br4" timeOffset="83974.9473">15044 6030 20,'11'-32'44,"1"5"1,1-5 1,-5 4-30,1-2-1,1 7 1,-3-4 1,3 8-1,-5 6 3,1 1-1,-6 12-2,7-14-5,-7 14-1,0 0-2,-11 16 1,-2 12 1,-5 17 2,-5 14 0,-8 15 5,-2 14 3,-5 13 0,2 6 1,1 9-6,8-10-3,5-5-4,9-11-3,12-11-1,7-13-1,14-11-1,12-12-1,4-14-2,4-4-7,-2-12-18,-2-2-48,3-4-1,-12-7-5,-2-3-6,-8-10-2</inkml:trace>
    <inkml:trace contextRef="#ctx0" brushRef="#br4" timeOffset="84926.5491">15589 6367 5,'-1'-16'28,"1"0"2,0 1-24,0-2 2,0 4 2,0-1 3,0-2 2,0 2 3,0 0 1,0 1 3,-3 3 2,-1 1-1,4 9-4,-8-8 3,8 8 2,-13 18 1,7 8 2,-3 11-2,-2 9-1,-1 9-2,-3 13 2,1 0-3,-1 2-6,5-3-4,-2-8-4,3-8-1,4-7-2,2-12-1,3-11 1,0-7 0,0-14-1,0 0-3,10 0 0,-1-9 0,4-14 0,-1-8 0,1-7 0,2-10 0,1-10 0,1-2 0,-3-1 0,-1-8-6,1 3-3,-1-2 1,2 5 1,0 5 0,2 5 3,0 7 0,0 3 2,0 12 1,-2 8 1,3 17 2,0 6 1,-2 19 2,1 15 1,0 10 2,0 12 0,2 13 0,2 6 0,-2 1-8,-1 1 0,-1-8 0,1-5 0,-3-9 0,-1-7 0,-3-16 0,-3-7 0,-3-6 0,1-7 0,-6-12 0,0 0 0,0 0-6,0 0-73,0-13-2,-1-5-1,-9-6-8,-3-1-3</inkml:trace>
    <inkml:trace contextRef="#ctx0" brushRef="#br4" timeOffset="85144.9494">15598 6546 7,'-27'1'71,"3"-1"8,6-2-2,0-4-5,8-3 0,10 9-39,0-13-6,13 6-8,11 2-7,8-3-3,4-2-2,5 3-2,3-2-7,-1-5-14,0 4-27,-5 3-32,-2-9-1,0 1-6,-8-4-3,2 0-2</inkml:trace>
    <inkml:trace contextRef="#ctx0" brushRef="#br4" timeOffset="85628.5504">15968 6174 10,'-15'-6'71,"0"0"5,5-2-1,1-2-1,5-2-2,8 1-39,7-1-6,5 1-9,6 2-4,7-2-3,10 4-3,4 0-5,3 4-10,-1 2-30,-1 0-36,0 1-3,-7-4-4,2 3-6,-15-7-3</inkml:trace>
    <inkml:trace contextRef="#ctx0" brushRef="#br4" timeOffset="85410.15">16124 5997 29,'8'11'58,"-5"6"9,0 5 1,1 32-7,-4-15-33,3-4 1,0 3-3,-1-1-2,1-2-9,1-5-4,-1-4-5,2-3-2,-2-9-6,1 0-10,-4-14-26,4 11-28,-4-11-3,0-8-6,-2-2-5,-8-8 2</inkml:trace>
    <inkml:trace contextRef="#ctx0" brushRef="#br4" timeOffset="86346.1516">16638 6200 8,'0'0'51,"0"0"10,-8 16 1,2 4 9,35 8-35,-37 9 1,-2 9 0,-8 7 2,3 4-7,-1 0-6,2 0-5,0-8-8,2-5-4,2-7-4,6-9-2,1-13-3,2-3 0,1-12 0,0 0 0,0-6 0,3-13 0,1-8 0,3-13 0,1-5 0,0-13 0,3-5 0,2-3-11,0-2 0,0 0 0,2 1 1,0 11 3,3 4 4,0 11 5,0 7-1,0 7 1,-2 11 1,4 10 0,-5 6 2,3 14 3,-3 17 1,-1 10 0,-2 16 2,0 9-11,-3 13 0,-1 3 0,2-5 0,-3 1 0,1-12 0,0-11 0,-1-11 0,1-12 0,0-11 0,1-9 0,-9-12 0,9 2 0,-9-2-54,2-13-30,-2-4-2,-3-5-5,-9-6-5,2 2 1</inkml:trace>
    <inkml:trace contextRef="#ctx0" brushRef="#br4" timeOffset="86548.9519">16651 6487 16,'-29'0'72,"7"2"3,1-2-4,6 0-3,4-3 0,-2 0-43,19 2-3,10-3-8,6 0-4,13-3-2,5 0 1,5-1-3,6-2-10,4 0-25,9 2-42,-16-5-1,2 0-5,-15-5-6,0-2-2</inkml:trace>
    <inkml:trace contextRef="#ctx0" brushRef="#br4" timeOffset="86845.3524">17005 5825 4,'24'-5'71,"10"8"8,4 9-1,8 13-1,-2 12 1,-24 16-37,23 22-5,-4 11-9,-12 8-7,-9 8-20,-10 7 0,-8-5 0,-11-8 0,-11-10 0,-4-17 0,-5-10 0,-1-18 0,-41-15-66,73-15-17,-29-14-1,4-14-8,-1-14-5</inkml:trace>
    <inkml:trace contextRef="#ctx0" brushRef="#br4" timeOffset="87484.9534">17399 5774 35,'-19'-6'72,"5"41"-25,1-55 3,13 20 25,-11-12-3,31 6-21,-9 1-15,8 2-13,10 0-10,7-1-4,12 0-1,4-1-3,10 5-12,-8 0-31,9-5-35,-6 5-3,-9-4-4,-4 0-6,-15-1-2</inkml:trace>
    <inkml:trace contextRef="#ctx0" brushRef="#br4" timeOffset="87282.1533">17597 5743 52,'7'-11'65,"-7"11"4,0 0 1,3 11 1,-3 11-29,3 8-9,-1 7-10,4 7-1,-5 2 0,8 3-4,-4 0-5,5-4-4,-3-6-7,-2-7-2,-1-7 0,0-8 0,-1-6 0,-3-11-8,2 40-42,-2-46-27,0-6-3,-6-11-5,2-2-5,-13-7 0</inkml:trace>
    <inkml:trace contextRef="#ctx0" brushRef="#br4" timeOffset="88093.3547">18336 6205 50,'0'0'76,"-11"7"-1,11-7-2,0 0 0,5-24-22,9 20-19,8-1-12,3 0-6,5 0-1,2 1-2,5 3-3,-1-2-2,-1 3-3,-5 0-4,-3 1-8,-5 1-19,-5-2-46,-2 5-4,-15-5-2,3 13-6,-13-7-5</inkml:trace>
    <inkml:trace contextRef="#ctx0" brushRef="#br4" timeOffset="88249.355">18354 6395 12,'-8'18'75,"9"0"4,10-7-1,10-9-4,2-2-1,7 0-45,8 0-4,6 0-14,-6-4-20,1 2-58,4 1-3,-13-5-4,3 2-5,-12-7-4</inkml:trace>
    <inkml:trace contextRef="#ctx0" brushRef="#br4" timeOffset="90604.9591">19602 5896 33,'-4'-13'47,"4"13"0,-14-12 0,14 12-25,-13 21 5,2 1 2,4 14 2,-4 8 4,-2 12 2,-5 6 1,1 13-3,-4-1-4,0-2-8,3-2-9,-1-13-4,5-6-5,2-10-5,4-14 0,3-9 0,5-18 0,0 0 0,2-13 0,7-8 0,5-9 0,0-11 0,5-7 0,2-10 0,1-7 0,0-3 0,0-3 0,-1-3 0,-2 6-11,2 7 1,-2 5 0,-1 11 3,1 14 2,-2 7 2,2 17 1,2 7 1,1 13 3,1 12 2,1 6 2,2 13 2,-1 10 3,-2 9-1,-1 2-2,-5 8-8,-2-4 0,-3-2 0,1-4 0,-2-6 0,-5-14 0,3-9 0,-4-7 0,-1-13 0,1-5 0,-5-9 0,1-5-39,0-4-41,-2-8-2,-2-2-5,-5-3-5,0-2-2</inkml:trace>
    <inkml:trace contextRef="#ctx0" brushRef="#br4" timeOffset="90838.9595">19518 6259 37,'-23'-6'69,"2"1"3,6-2 0,5 2 0,10 5-38,0-12 4,11 7-8,3-2-6,11 0-5,3-1-5,9 3-4,4-4-5,5 5-8,0-5-12,3 1-25,0 2-37,-6-5 0,0 0-6,-10-6-4,0 1 0</inkml:trace>
    <inkml:trace contextRef="#ctx0" brushRef="#br4" timeOffset="91338.1604">19900 5806 63,'-16'-5'73,"4"2"-2,6-6 0,6 9-1,4-8-31,12 3-10,10 3-11,10 1-6,4-1-1,10 2-5,-2 0-21,4 0-53,4 5-3,-8-5-5,-1 0-5,-9 0-3</inkml:trace>
    <inkml:trace contextRef="#ctx0" brushRef="#br4" timeOffset="91135.3601">20132 5666 3,'0'10'68,"0"7"7,0 6 0,0 7-1,0 5-4,0 6-41,5 7-2,-1-2-7,2-1-6,1-3-5,-2-3-2,3-8-2,-2-4-1,-1-11-1,0-6-4,0-2-14,-5-8-30,0 0-28,0-8-3,-4-7-4,-2-9-6,-9-6-1</inkml:trace>
    <inkml:trace contextRef="#ctx0" brushRef="#br4" timeOffset="92164.9619">20712 5891 5,'0'-15'57,"0"15"1,-10-16-1,10 16 2,-15 46-20,4-29-2,1 14-4,-6 9-5,-2 13 1,-1 2 0,-2 11-1,2-4-3,-2-1-6,3-2-11,3-6-8,4-9 0,4-9 0,3-8 0,1-8 0,0-7 0,3-12 0,0 0 0,0-7 0,3-10 0,3-8 0,2-5 0,1-6 0,5-8 0,3-7 0,1-3 0,0-8 0,-1-1 0,6-1-3,-1 3-5,1 2 1,0 6 3,1 9 2,-1 7 2,-3 11 1,2 14 0,-6 12 3,2 12 1,-1 17 1,-4 11 1,0 14-7,-1 10 0,1 6 0,-2 2 0,1 1 0,0-6 0,1-9 0,-2-7 0,1-9 0,2-14 0,-3-9 0,0-4 0,-3-15 0,-39 0-71,35-6-14,-4-7 0,0-1-7,-4-8-4</inkml:trace>
    <inkml:trace contextRef="#ctx0" brushRef="#br4" timeOffset="92352.1621">20658 6240 36,'-34'4'77,"5"0"-3,8 2-1,9-2 0,12-4-1,0 0-45,15 1-14,15 0-5,6-1-3,9 0-33,6-1-40,0-5-2,-1-3-7,-7-7-5,-5 2-3</inkml:trace>
    <inkml:trace contextRef="#ctx0" brushRef="#br3" timeOffset="100167.7759">6812 8785 49,'-12'-15'71,"1"2"-4,1 4 0,8-1-2,2 10-34,12-12-3,9 4-7,5 2-7,15-3-2,6-2-1,10 1 0,2-1-2,7-1-3,1 0-1,1 5-2,-2-1-2,-7 2-3,-5 3-6,-3 3-14,-15 1-16,-13 2-34,5 6-2,-17-3-5,-8 5-6,-12 2 5</inkml:trace>
    <inkml:trace contextRef="#ctx0" brushRef="#br3" timeOffset="103225.3813">10661 8650 5,'-20'-5'83,"2"5"-1,0 0-5,5 1-3,0 0-11,13-1-26,16 6-107,-16-6-2,7 18-5,-3-10-4,11-3-2</inkml:trace>
    <inkml:trace contextRef="#ctx0" brushRef="#br3" timeOffset="105986.5861">11021 8603 64,'-10'-11'80,"2"2"-4,8 9-4,-8-9-8,8 9-9,0 0-76,-19 19-44,19 1-7,5 2-3,8 2-3,-1-2 0</inkml:trace>
    <inkml:trace contextRef="#ctx0" brushRef="#br3" timeOffset="107858.5894">13056 8616 24,'-19'-6'78,"7"-2"1,-1-3-1,11-4-2,-1-1-1,6-2-40,13 2-13,8 0-7,6 1-6,4 3-1,5-3-3,4 6-2,2-3 1,2 6-6,-4-1-4,-2 6-14,-11 1-20,-5 0-37,-8 4 0,-17-4-5,-2 16-5,-20-5-1</inkml:trace>
    <inkml:trace contextRef="#ctx0" brushRef="#br3" timeOffset="108685.3909">14045 8315 5,'-13'-13'64,"4"2"5,4-4 0,5 3-2,6-1-1,12-3-37,5 3-4,14-1-4,8 3-2,7 5 0,2 6-2,1 0 1,-1 11-1,-6 8-11,-3 6-6,-16 5 0,-12 8 0,-13 1 0,-6-1 0,-14-1 0,-7-3 0,-5 1 0,-8-2 0,4-1 0,-3-3 0,4-5-48,9-3-37,0-4-1,14 1-6,-3-12-8,11 5 3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3:15.966"/>
    </inkml:context>
    <inkml:brush xml:id="br0">
      <inkml:brushProperty name="width" value="0.07938" units="cm"/>
      <inkml:brushProperty name="height" value="0.15875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31 88 10,'-12'-8'64,"2"1"3,-1-3-1,3 0-1,19 2-34,-11 8-6,0 0-6,-4-10-8,4 10-4,0 0-2,0 0 1,0 0-1,0 0 1,12 7 0,-2-1 0,5-1 1,5 1 1,13-2-2,6-2-1,8-1-1,11 0-1,8-1 0,11-1 0,7-3-2,3 0 2,7-4 0,4 4 0,6-2 1,-3 2-1,4 0 1,-1 0 0,1 1 0,5 1 0,-4 1-1,-1 0-1,0 1 0,0 0 0,-6 1 0,1 0-1,0 0 0,-9 0 0,-3 2 0,-7-3 1,-1 0 0,-8-4-1,-6 0 0,-10 3 0,-6-1 0,-7 0 0,-10 1 0,-6 0-1,-9 1-1,-5 0-1,-5 1-1,-8-1-5,0 0-10,-3 7-20,-5-4-38,-2-1-1,1-2-4,-1 0-4,-4-1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3:16.622"/>
    </inkml:context>
    <inkml:brush xml:id="br0">
      <inkml:brushProperty name="width" value="0.07938" units="cm"/>
      <inkml:brushProperty name="height" value="0.15875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63 94 37,'-10'-10'47,"1"-5"7,0-20 5,9 35-28,-13-16 0,13 16-1,-10-11 2,10 11-4,0 0 0,-13-10-6,13 10-7,0 0-5,0 0-4,7 1-4,4 8-2,5-1 0,4 2 0,5 3 1,4 1-1,4 0 1,2 3-1,-2 0 0,4 1 1,-1 4-1,-1-5 0,1 6 0,-3-6 0,2 4 1,-6-4-1,2 1 0,-6-5 0,-3 1 0,-2-2 0,-7 0-1,-6 1 1,-7 2 0,0 2-1,-12 6 0,-9 4 2,-2 4 1,-8 9 2,-7 5 1,-2 3 1,-3 5 1,-2 3 1,-2-1-1,3-2 1,2-1-2,7-7-1,4-5-4,9-3-11,4-7-33,7-11-32,11-19-2,0 0-5,0-6-3,7-19-4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4:43.592"/>
    </inkml:context>
    <inkml:brush xml:id="br0">
      <inkml:brushProperty name="width" value="0.10583" units="cm"/>
      <inkml:brushProperty name="height" value="0.211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17087 538 8,'8'-13'67,"-2"0"1,-6-8-1,0-1-5,-10-5-1,-5-16-40,-7 18-17,-6 10-2,-13 4-1,-9-2 0,-9 5-1,-14 2-1,-10 3 1,-12 0 0,-9-1 0,-8 1 1,-11 0-1,-5 2 0,-7 1 0,-4 0 0,-6 1-1,-5-1 0,-7 0 0,-4 0-1,-6 0-1,-4 0-1,-5-3 0,-4-2 0,-6 1-1,-2-1 1,-4 1 1,1 0 0,-7-6 2,-1 0 0,-4 2 1,-4-1 0,-2 1 0,-5-6 1,-3 2 0,0 3-1,-2 6 1,5-4-1,-1-2 1,7-4-1,6 1 0,-2 1 0,1-2 0,-1-3 0,-2-1 0,-4 2 1,6-2-1,-7 1 1,3 2 0,0 1 1,-1 2 0,2 0 0,3 0 0,3 0 1,-9 4 1,6 1 0,0-4-1,0 6 1,5 2 0,2 1 0,2 1 1,1 1-2,2 5 0,1-1-1,-3 8 0,-1 1 0,4-1-1,-4 0 0,9 1-1,2 1 0,3-2 1,3 2-1,6 1 1,4-2-1,0 3 1,3-3 0,-4 3 0,5 0 0,3 1-1,-1 1 1,3 0-1,3 2 1,3 0-1,5 8 0,4-4 0,6 6 0,5-4-1,6 9-1,4-1 0,5 0 1,1 0-1,6-4 0,5 1 0,3 2 0,4 2 2,0-3 0,6 2 0,1 3 0,5 6 0,2 6-1,6 0 1,-2 6-1,1 6 0,4 2 0,3 2 0,-1-1 0,5 1 0,1-2 0,-1 2 1,6 2-1,1 0 0,4-1 0,3 4-1,4-1 1,5 4-1,4 0 0,6 3 0,0-1 1,7 0-1,3 2 0,8 0 1,4-1 0,6-1-1,5-1 2,3 1-1,7-4-1,5 2 2,8-2-1,0-4 0,11 1-1,0-3 1,7-1 0,2-3 0,11-4 0,-5-6 1,14-3 0,9-6-1,6 1 1,8-2-1,7-3 0,1 1 0,11-7 0,12 1-1,-1-6 1,1 3 0,6-5 0,8-3 1,1-2 0,8-1 0,0-3 0,6 0 0,3-3 1,3 0-1,5-6 1,3-2 0,6-3 0,0 0 0,5-1 1,1 0-1,5 1 2,-5-3 0,8 3-1,-1-2 1,1 3 0,7-1 0,-3 0 0,-6-3 0,5 1 0,12 2-1,-5-1 1,-8 3-1,8 2 0,1-1-1,1 0 0,7 0 0,-2-2 0,-9 1 0,12 0-1,8-4 1,-5-1-1,8 0 1,-5 0-1,-5-1 1,7 0-1,5-2 1,-8-2-1,7-2 0,-5 1 2,-13 2-2,12-6 1,2 3-1,-5 4 0,1-3 0,-3 5 1,-10 0-1,6-2 0,9 3 0,-10 0 1,1 0-1,-1 0 2,-8 0-1,3 0 1,9 4 1,-10-4 1,-6 0 0,5 0 0,-1-1 1,-2-3-1,6 0-1,-3 1 0,-9 1 0,6 2-2,4 0 0,-8 0 0,-3-2 0,0 0-1,0-1 1,-1-3-1,9-2 1,-5-3-1,-8-4 1,5-2-1,5-2 1,-5 0 1,-7-5 0,6 1 1,-5-3-1,2 5 1,0-3-1,-5 1 2,-7-3-1,-3 2-1,-1-4 0,-7 2-1,-5-1 1,0-4-1,-12-3 1,2 3-2,-2 2 0,-7-3 1,1-1-1,-6-6 0,-3 2-1,-7-2 1,2-1 0,-6 0-2,-6-2 2,-3-2 0,-8-1-2,-4 2-1,-11 0 1,-5-1-1,-6 2 1,-10-4 0,-7 1 0,-7-5 0,-3 4 1,-7-5 1,-4 3-1,-7-3 1,-3-5 0,-4 4-1,-4-1 1,-5 2-1,-2-2 1,0-1-1,-9 3 1,-5 0-2,-3 1 1,-2 0 0,-7-1-1,-3-2 0,-3 1 0,-5 6 0,-6-1 1,2 2-1,-3 0 2,-3-2-1,0 4 1,-2-1 1,-1 2-1,-2-5 1,1 2 0,-6 2 0,1 3 0,-5-1 0,-2 0 1,1 6-2,-2-2 1,1 4 0,-2-1 0,0-1-1,-4 1 0,0-3 0,1 3 0,-5-4 0,-2 3 0,-2-2 0,-4 3 0,1 1 0,-4 6 0,-2 5 0,-1 0 0,2 4-1,-6 1 1,3 2-3,-5-3-1,7 5-11,-9-7-17,-21 4-34,26 4-2,-8-2-5,5 1-3,-7-8 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8:24.51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FE79A18-8A8D-467E-91D1-7D43FACAB31C}" emma:medium="tactile" emma:mode="ink">
          <msink:context xmlns:msink="http://schemas.microsoft.com/ink/2010/main" type="inkDrawing" rotatedBoundingBox="6074,9984 11436,7255 12841,10016 7479,12745" hotPoints="6445,11028 11390,7165 0,0" semanticType="enclosure" shapeName="RightTriangle">
            <msink:sourceLink direction="with" ref="{FC2018B4-EE33-41C0-AAC8-C1837011A127}"/>
            <msink:sourceLink direction="with" ref="{CEA83F6B-C9A1-4518-935D-4570248155E9}"/>
          </msink:context>
        </emma:interpretation>
      </emma:emma>
    </inkml:annotationXML>
    <inkml:trace contextRef="#ctx0" brushRef="#br0">14 202 7,'-1'-12'38,"-2"21"-38,3-16 42,0-9 4,0 3-28,0-5-3,3 5 0,0-4-1,-1 5 1,3 2 0,-4-2-2,2 3-1,-3-1 0,0 3-1,0-3 1,0 10-1,-2-15-1,2 15-2,-7-12 0,7 12-1,-5-9-2,5 9-1,0 0-1,0 0-2,-7-9 0,7 9-2,0 0 0,0 0 0,0 0 0,0 0-1,-4 10 1,3 1-1,1 6 2,-2 3 1,2 14-1,0 11 2,0 11 1,0 6 2,0 14 1,2 6 3,0 8 0,0 11 1,2-4 2,-3 1-3,3-2 2,3 36-5,-1-11-2,-1 10-1,-2-12-1,4 1-2</inkml:trace>
    <inkml:trace contextRef="#ctx0" brushRef="#br0" timeOffset="6926.4122">-4707 3710 12,'-10'0'29,"10"0"1,0 0-24,-8-8 2,8 8 4,0 0 2,-11-13 2,11 13-2,-8-6-1,8 6-2,-11-3-2,11 3-2,-10 0-2,10 0-4,-8 2 0,8-2-1,0 0 1,-10 11 2,10-11 3,0 0 5,-11 6 0,11-6 2,0 0-1,0 0 1,-9 4 0,9-4-3,0 0-4,0 0 0,0 0 1,0 0 1,4-5 0,5-4 2,1 0 0,2-3 1,6-3-1,3-7-2,5 0-1,6-8-2,2 1-2,2-6 0,4 0-2,4-4 1,0 0-2,9-5 1,-5-5-1,3 1 0,0 3 0,1-3 0,3 0 0,2 0 1,2 0 1,-5 1-1,-2 4 1,3-2 0,-2 2 1,0 0-1,0 2 0,-6-1-1,1-4 0,-1 6-1,1-1 1,-5-1 0,5 2 0,-5-2 0,-2 0 0,2 2 1,-3 1-1,2-3 2,1-2 2,4-4 1,4-4 0,4-2 1,4 0-1,3 0 0,6-2-1,1 3 0,0-1-2,-2 4-2,1 5-1,-2-1 0,-3 3 1,1 1 0,-2 3-1,-4 1 1,-3-3 0,-3 2 0,-2-2 0,-5 7 0,-1-5-1,-1 2 1,2 1 0,-3 1-1,3 6 0,-2-2 0,4-1 0,-3 2 1,6-3-2,-4 1 1,1-3 0,2 0-1,-4-2 2,7-2 0,1-2 0,-1 2-2,0-1 2,-1 1 0,3 2 0,0 3-1,0-1 0,-3 8 0,-3 0-1,0 2 1,-5 1 0,-3 0-1,-2 0 1,1 3-1,-6-2 1,0 1 0,-3-2 0,1 0 0,-1 1 0,2 1-1,-2 3 1,0-1 0,-1 0-1,2 2 1,-2-1 0,1 1 0,-1-2-1,-2 4 0,0-3 0,-1 2 0,-3 1 0,1 3 1,-6 1-1,-2 5 1,-5 1 0,-1 0 1,-10 6-1,11-3 0,-11 3 0,0 0 0,0 0 1,0 0-1,0 0-1,0 0 0,0 0 0,0 0 1,0 0-1,0 0 1,0 0 0,0 0-1,0 0 0,0 0-1,9 0-6,-9 0-14,0 0-18,7 9-33,-7-9 0,10 4-5,-10-4-4,0 0 4</inkml:trace>
    <inkml:trace contextRef="#ctx0" brushRef="#br0" timeOffset="-3962.4069">-4562 3818 12,'-11'2'34,"-2"-2"5,2 0-18,2-8 0,-2 4 3,-2-6 4,1 3 0,1-3-1,1 4-3,0-2-5,1 6-4,-2-1-4,0 2-4,1 1-2,0 0-2,-1 0 0,0 0-2,0 0 3,-2 0 3,2 0 4,-2 0 3,4 4 3,0-4 1,9 0 0,-12 1-1,12-1-3,0 0-3,0 0-4,8 3-3,6-3-2,7 0 0,5 0-1,5 0 0,9 0 0,7 0 0,2 0 0,14-1 1,4-2 0,9-3 1,7 2 0,9-2 2,10-1 1,6 2 0,10 0 0,8-2-1,3 2-5,10-5 0,6 0 0,7-1 0,3 0 0,7-9 0,4 3 0,4-3 0,2 0 0,0 5 0,-2-2 0,-1 1 0,-2 1 0,-4 1 0,-5 0 0,-3 2 0,-8 0 0,-4 0 0,-6 0 0,-9 1 0,-5-3 0,-9 4 0,-9-4 0,-7 2 0,-9-3 0,-9 4 0,-8 0 0,-9 3 0,-12 2 0,-10 0 0,-5 0 0,-8 4 0,-9 0 0,-5-5 0,-6 3 0,-8 4 0,0 0 0,8-13 0,-8 13 0,0 0 0,-1-14 0,1 14 0,-12-6 0,12 6-11,-18-1-71,-6-1-2,0 2-3,-18-13-5,6 13 92,69-14 0,-84 7-67,-2-9 4,0-11 63</inkml:trace>
    <inkml:trace contextRef="#ctx0" brushRef="#br0" timeOffset="655.2012">42 1518 426,'4'116'0,"2"4"-1,-4-9-1,0-31 4,0-1 0,0-8 0,-1-1 0,-1 1 1,0-6 1,-1-1-2,1-6-1,-2-3 1,1-6 0,1-3 0,0-2-1,1-9-1,4-1 0,1-8-2,0 1 3,2-5-2,-1 0 0,0 0 1,-1-3 0,0-2 0,-1-1 0,-1-2 0,-2 0 1,1 0 0,0-3-1,-3-11 0,7 16 0,-4-7 0,-1 0 0,2 3 0,-4-12-1,9 18 1,-5-6 0,-1 1-1,-3-13 0,7 18 1,-5-8 0,2-1 0,-1 0 0,0 3 1,1-4-1,-1 5 0,2 0 1,-2 0-1,1-3 1,-1 3-1,0-4 1,1 3-1,-3-2 0,3-2 0,-4-8 0,2 13 0,-2-13 1,5 15-1,-1-5 1,-4-10 1,5 13-1,-5-13 0,1 16 0,-1-16 1,4 12 1,-4-12-1,0 0-2,0 0 0,0 10 2,0-10-1,0 0 1,0 0-2,0 0 0,0 0 0,0 0 0,-1 9 3,1-9-1,0 0 0,0 0-2,0 0 0,0 0 1,0 0-2,0 0 0,0 0-1,0 0-2,0 0-4,0 0-5,0 0-21,20-4-36,-20-8-1,-2-7-3,-5-9 74,0-5-75,-6-12-1</inkml:trace>
    <inkml:trace contextRef="#ctx0" brushRef="#br0" timeOffset="-561.601">-30 373 7,'-9'11'28,"9"-11"-2,0 0-26,0 0 0,0 12 0,0-12 0,11 3-26,-11-3-2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1:02.5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AA9B8C3-4FFC-4C45-B5BD-E6829D7A4EE7}" emma:medium="tactile" emma:mode="ink">
          <msink:context xmlns:msink="http://schemas.microsoft.com/ink/2010/main" type="writingRegion" rotatedBoundingBox="9276,11404 18796,11013 18973,15318 9453,15709"/>
        </emma:interpretation>
      </emma:emma>
    </inkml:annotationXML>
    <inkml:traceGroup>
      <inkml:annotationXML>
        <emma:emma xmlns:emma="http://www.w3.org/2003/04/emma" version="1.0">
          <emma:interpretation id="{8EEF17C1-2C00-4E14-8744-8B5C5DEDE46B}" emma:medium="tactile" emma:mode="ink">
            <msink:context xmlns:msink="http://schemas.microsoft.com/ink/2010/main" type="paragraph" rotatedBoundingBox="9276,11404 16827,11094 16859,11866 9308,121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7DC123-B794-49BF-9EB6-CE89441E9FC4}" emma:medium="tactile" emma:mode="ink">
              <msink:context xmlns:msink="http://schemas.microsoft.com/ink/2010/main" type="line" rotatedBoundingBox="9276,11404 16827,11094 16859,11866 9308,12176"/>
            </emma:interpretation>
          </emma:emma>
        </inkml:annotationXML>
        <inkml:traceGroup>
          <inkml:annotationXML>
            <emma:emma xmlns:emma="http://www.w3.org/2003/04/emma" version="1.0">
              <emma:interpretation id="{CD88443E-6695-4F40-BE89-B7A0985C094C}" emma:medium="tactile" emma:mode="ink">
                <msink:context xmlns:msink="http://schemas.microsoft.com/ink/2010/main" type="inkWord" rotatedBoundingBox="9159,11958 9673,11433 10227,11975 9713,12500"/>
              </emma:interpretation>
              <emma:one-of disjunction-type="recognition" id="oneOf0">
                <emma:interpretation id="interp0" emma:lang="ko-KR" emma:confidence="0">
                  <emma:literal>山</emma:literal>
                </emma:interpretation>
                <emma:interpretation id="interp1" emma:lang="ko-KR" emma:confidence="0">
                  <emma:literal>네</emma:literal>
                </emma:interpretation>
                <emma:interpretation id="interp2" emma:lang="ko-KR" emma:confidence="0">
                  <emma:literal>4</emma:literal>
                </emma:interpretation>
                <emma:interpretation id="interp3" emma:lang="ko-KR" emma:confidence="0">
                  <emma:literal>ㅿ</emma:literal>
                </emma:interpretation>
                <emma:interpretation id="interp4" emma:lang="ko-KR" emma:confidence="0">
                  <emma:literal>Ⅸ</emma:literal>
                </emma:interpretation>
              </emma:one-of>
            </emma:emma>
          </inkml:annotationXML>
          <inkml:trace contextRef="#ctx0" brushRef="#br0">6851 9187 54,'-41'55'79,"10"-8"-1,12-6-2,12-9-4,7-11 2,21-6-58,9-1-6,16-8-2,9-6-1,11 0 0,4-10-1,7-3-2,1 0 0,-1 0-3,-6-4-4,-3 3-10,-12 2-25,-12 1-38,7 2-1,-11 1-5,-5-6-4,-9-1-2</inkml:trace>
          <inkml:trace contextRef="#ctx0" brushRef="#br0" timeOffset="-499.2008">7140 8751 6,'-5'-8'49,"-1"-2"3,6 10-2,-8-18 0,8 18-27,0 0 4,-8 9 0,8 10 2,0 7 0,0 9-1,1 6 1,-1 8-2,0 1-6,0 4-7,0-3-4,-4-2-3,0-8-3,0-4 0,-2-10 0,1-6-3,1-6-6,4-15-15,0 0-21,-11-7-34,6-10-1,1-4-5,-5-6-5,3-1-2</inkml:trace>
        </inkml:traceGroup>
        <inkml:traceGroup>
          <inkml:annotationXML>
            <emma:emma xmlns:emma="http://www.w3.org/2003/04/emma" version="1.0">
              <emma:interpretation id="{1092CC68-EA6E-4E02-901B-03D116C47207}" emma:medium="tactile" emma:mode="ink">
                <msink:context xmlns:msink="http://schemas.microsoft.com/ink/2010/main" type="inkWord" rotatedBoundingBox="10175,11394 10850,11337 10902,11962 10228,1201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ⅳ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577.201">7729 8804 24,'-7'-15'63,"0"1"0,7 14-2,-11-14 1,11 14-30,-11 12-2,8 6-3,2 6-3,1 10-6,0 8 1,-3 4 0,3 8-4,-1 0-4,-1-1-3,1-3-3,0-3-3,-1-8 0,1-9 1,-1-8 1,2-7 0,0-15-1,0 0 0,0-15-1,0-9-2,0-7-2,0-11-3,-2-4-4,-1-6-1,0 0-1,3-2 1,-1 7 2,1 5 2,1 8 2,5 11 3,5 6 4,3 14 4,2 7 3,1 16 1,6 9 0,6 9-1,1 9 0,3 4 1,9 5-11,-1-4 0,3-8 0,3-6 0,-2-8 0,1-11 0,-5-12 0,1-7 0,-8-15 0,-2-13 0,-7-5 0,-5-7 0,-7-10 0,-6-5 0,-6-4 0,-5 0 0,-3 0 0,-7 5 0,-1 3-71,3 10-15,-2 4 1,7 9-6,-1 7-5</inkml:trace>
        </inkml:traceGroup>
        <inkml:traceGroup>
          <inkml:annotationXML>
            <emma:emma xmlns:emma="http://www.w3.org/2003/04/emma" version="1.0">
              <emma:interpretation id="{A61DA01D-D286-4D13-A275-FB4693D8DD6F}" emma:medium="tactile" emma:mode="ink">
                <msink:context xmlns:msink="http://schemas.microsoft.com/ink/2010/main" type="inkWord" rotatedBoundingBox="11162,11386 16024,11186 16054,11899 11192,12099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ⅴ</emma:literal>
                </emma:interpretation>
                <emma:interpretation id="interp12" emma:lang="ko-KR" emma:confidence="0">
                  <emma:literal>v</emma:literal>
                </emma:interpretation>
                <emma:interpretation id="interp13" emma:lang="ko-KR" emma:confidence="0">
                  <emma:literal>Ⅴ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138.802">8637 8905 43,'-7'-16'46,"2"5"1,-1-3-2,6 14-26,0 0 6,0 0 5,6 15 0,0 4 2,0 11 0,4 4 4,-3 10-2,-1 3-5,3 5-9,0-4-5,2 1-3,0-8-2,3-6-4,3-6-6,3-14 0,4-4 0,2-11 0,2-9 0,2-11 0,-1-11 0,1-10 0,0-8 0,-1-6 0,-1-7 0,-6 4 0,-3 0 0,-6 5 0,-1 9 0,-6 6 0,-1 11-25,-1 13-56,-4 4-2,0 10-4,-9 0-2,9 0-5</inkml:trace>
        </inkml:traceGroup>
        <inkml:traceGroup>
          <inkml:annotationXML>
            <emma:emma xmlns:emma="http://www.w3.org/2003/04/emma" version="1.0">
              <emma:interpretation id="{89C1320C-F99E-4C34-BFA0-AF26CB4615D0}" emma:medium="tactile" emma:mode="ink">
                <msink:context xmlns:msink="http://schemas.microsoft.com/ink/2010/main" type="inkWord" rotatedBoundingBox="11798,11336 13173,11318 13182,12052 11807,12070"/>
              </emma:interpretation>
              <emma:one-of disjunction-type="recognition" id="oneOf3">
                <emma:interpretation id="interp15" emma:lang="ko-KR" emma:confidence="0">
                  <emma:literal>때</emma:literal>
                </emma:interpretation>
                <emma:interpretation id="interp16" emma:lang="ko-KR" emma:confidence="0">
                  <emma:literal>탸</emma:literal>
                </emma:interpretation>
                <emma:interpretation id="interp17" emma:lang="ko-KR" emma:confidence="0">
                  <emma:literal>해</emma:literal>
                </emma:interpretation>
                <emma:interpretation id="interp18" emma:lang="ko-KR" emma:confidence="0">
                  <emma:literal>태</emma:literal>
                </emma:interpretation>
                <emma:interpretation id="interp1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1700.403">9326 8864 46,'-26'-7'74,"4"3"4,4-2-2,7 0-3,11 6-35,0-10-6,11 6-6,10-4-6,5 1-8,12-3-7,5 0-1,9-3 0,1 1-2,2 4-9,-3-1-22,-4 2-44,1 3-1,-15-2-4,-8 2-5,-16 4-6</inkml:trace>
          <inkml:trace contextRef="#ctx0" brushRef="#br0" timeOffset="1466.4026">9256 8812 25,'8'-9'57,"2"3"2,-10 6-3,12-10 5,-12 10-29,4 8 1,2 9-2,-6 10 1,1 10-4,-2 7 2,-3 10 0,-3 3-5,0 3-13,0-2-12,4-2 0,2-7 0,2-8 0,13-10 0,9-11 0,10-15 0,9-5 0,9-9 0,0-11 0,4-3 0,-1-9 0,-3 4 0,-7-4 0,-7 8 0,-11 1-3,-13 2-81,-5 3-3,-10-3-1,-7 4-5,-11-2-2</inkml:trace>
          <inkml:trace contextRef="#ctx0" brushRef="#br0" timeOffset="2433.6043">9316 9022 59,'-12'33'77,"8"-7"-1,13-13-3,11-11-4,16-8 2,13-12-62,6-3-2,7-6 1,3-2-1,3 1-2,-4-2 0,0 2 0,-9 2-1,-8-1 0,-7 3-2,-9 5-1,-6 1 0,-8 0 0,-5 2-1,-6 6-2,-6 10 0,4-8 1,-4 8 0,0 10 3,-2 7 0,0 8 3,0 8 0,1 6 3,-3 8 0,4 1-5,0 2-3,0-1 0,1 0 0,5-5 0,-4-9 0,5-3 0,-1-8 0,1-7 0,-4-4 0,-3-13 0,0 0 0,0 0 0,0 0 0,-12-4 0,3-7 0,-4-6 0,-2 1 0,0-6 0,1-2 0,2-5 0,2-7 0,2-1 0,3-7 0,3-2 0,2-3 0,8-3 0,5 0 0,6 5 0,5 2 0,4 4 0,6 9 0,1 1 0,3 12 0,-4 6 0,-4 11 0,-2 2 0,-5 12 0,-6 7 0,-9 12 0,-8 4 0,-7 8 0,-9-1 0,-4 2 0,0 0 0,-1-4 0,2 0 0,6-7 0,8-1 0,5-7 0,15 2 0,7-6 0,7-3 0,10-2 0,5-1 0,3-4 0,-1-1 0,1 0 0,-8-9 0,-6 0-72,1-1-9,-10-2-3,-1-5-4,-9-9-7,5 1 4</inkml:trace>
        </inkml:traceGroup>
        <inkml:traceGroup>
          <inkml:annotationXML>
            <emma:emma xmlns:emma="http://www.w3.org/2003/04/emma" version="1.0">
              <emma:interpretation id="{30EF8E28-5F0C-493B-9D62-9DFD8039417B}" emma:medium="tactile" emma:mode="ink">
                <msink:context xmlns:msink="http://schemas.microsoft.com/ink/2010/main" type="inkWord" rotatedBoundingBox="13059,11205 13837,11594 13583,12104 12804,11715"/>
              </emma:interpretation>
              <emma:one-of disjunction-type="recognition" id="oneOf4">
                <emma:interpretation id="interp20" emma:lang="ko-KR" emma:confidence="0">
                  <emma:literal>쾨</emma:literal>
                </emma:interpretation>
                <emma:interpretation id="interp21" emma:lang="ko-KR" emma:confidence="0">
                  <emma:literal>꾀</emma:literal>
                </emma:interpretation>
                <emma:interpretation id="interp22" emma:lang="ko-KR" emma:confidence="0">
                  <emma:literal>괴</emma:literal>
                </emma:interpretation>
                <emma:interpretation id="interp23" emma:lang="ko-KR" emma:confidence="0">
                  <emma:literal>쾌</emma:literal>
                </emma:interpretation>
                <emma:interpretation id="interp24" emma:lang="ko-KR" emma:confidence="0">
                  <emma:literal>水</emma:literal>
                </emma:interpretation>
              </emma:one-of>
            </emma:emma>
          </inkml:annotationXML>
          <inkml:trace contextRef="#ctx0" brushRef="#br0" timeOffset="4836.0085">10701 8718 35,'0'0'47,"0"0"6,0 0 5,3 47-23,0-59 2,-3 23-3,0 12-1,0 6 0,0 7 1,-6 7-5,2 1-5,-5 3-7,4-1-6,-1-3-3,3-5-3,0-5-2,3-7-7,3-6-14,4-5-55,6-4-3,-3-11-3,8 0-4,-4-15-6</inkml:trace>
          <inkml:trace contextRef="#ctx0" brushRef="#br0" timeOffset="2667.6047">10763 8902 43,'0'0'75,"0"8"3,-4 7 1,0 2-3,0 1 0,1 4-50,0 7-11,2-3 0,0 1-1,1-3-5,1-3-4,7 1-11,-4-5-30,3-8-38,6-5-5,-5-5-2,2-9-6,-3-11-5</inkml:trace>
          <inkml:trace contextRef="#ctx0" brushRef="#br0" timeOffset="4617.6081">10380 8832 25,'-9'0'45,"-2"-6"3,11 6-24,-11-9 0,11 9 4,0-12 1,0 12-2,5-11-3,6 3-2,2 3-2,2-2 3,3 3 0,5-1 0,5 4-3,7-7-1,8 2-1,7-2-2,3 0-3,4 0-3,-2-2-3,-5 2-2,-8 0-4,-6 6-7,-12-1-7,-9 3-13,-15 0-14,0 0-35,-6 5-3,-13-3-5,0 4-1,-7-2 5</inkml:trace>
          <inkml:trace contextRef="#ctx0" brushRef="#br0" timeOffset="5428.8096">11083 8801 24,'-1'-10'70,"1"10"9,0 0 2,0 0-2,-2 41-16,2-15-21,0 7-14,0 4-8,0 3-1,2 0-13,-1-1-6,3-4 0,-2-7 0,3-2 0,1-9 0,2 0 0,-3-7-33,-5-10-44,21 0-5,-13-16-2,2-3-5,-10-13-5</inkml:trace>
        </inkml:traceGroup>
        <inkml:traceGroup>
          <inkml:annotationXML>
            <emma:emma xmlns:emma="http://www.w3.org/2003/04/emma" version="1.0">
              <emma:interpretation id="{6450DE5E-EEA3-409D-A532-15FA949BCBFC}" emma:medium="tactile" emma:mode="ink">
                <msink:context xmlns:msink="http://schemas.microsoft.com/ink/2010/main" type="inkWord" rotatedBoundingBox="14255,11085 14703,11665 14229,12031 13781,11450"/>
              </emma:interpretation>
              <emma:one-of disjunction-type="recognition" id="oneOf5">
                <emma:interpretation id="interp25" emma:lang="ko-KR" emma:confidence="0">
                  <emma:literal>3</emma:literal>
                </emma:interpretation>
                <emma:interpretation id="interp26" emma:lang="ko-KR" emma:confidence="0">
                  <emma:literal>주</emma:literal>
                </emma:interpretation>
                <emma:interpretation id="interp27" emma:lang="ko-KR" emma:confidence="0">
                  <emma:literal>금</emma:literal>
                </emma:interpretation>
                <emma:interpretation id="interp28" emma:lang="ko-KR" emma:confidence="0">
                  <emma:literal>B</emma:literal>
                </emma:interpretation>
                <emma:interpretation id="interp29" emma:lang="ko-KR" emma:confidence="0">
                  <emma:literal>曰</emma:literal>
                </emma:interpretation>
              </emma:one-of>
            </emma:emma>
          </inkml:annotationXML>
          <inkml:trace contextRef="#ctx0" brushRef="#br0" timeOffset="6474.0114">11382 8653 12,'-11'-8'62,"11"8"8,-8-13 5,8 13-5,29-10-30,-29 10-4,0-10-2,0 10-8,0 0-7,7-10-7,-7 10-3,15-11-3,-4 5-1,8 0-3,3-2 1,7 2-1,4-2 0,9 3-1,0-1 0,5 3 0,-3 3 0,0 0-1,-2 5 0,-5 5 0,-7 3 0,-9 8 0,-9 0 0,-10 3 1,-8 3-1,-13-1 1,-10 2 1,-7-2-1,-7-3 2,-2-2-2,2-4 2,2-4-1,8-4 2,7-4-2,6-2 0,12-3-2,8 0 0,8-7 0,13 2 0,11 3 0,5 0 0,10 2 0,6 3 0,5 5 0,-1 5 0,-2 6 0,-5 4 0,-9 2 0,-9 3 0,-17 1 0,-14 1 0,-12 1 0,-16-3 0,-18-2 0,-8-3 0,-5-6 0,-4-3 0,5-6 0,1-4 0,12-3 0,9-2-72,10-14-12,17-2-1,8-8-6,13 3-6</inkml:trace>
          <inkml:trace contextRef="#ctx0" brushRef="#br0" timeOffset="5865.6103">11502 8666 20,'0'0'65,"0"0"5,0 0 3,3 11 0,-3 6 0,-32 7-42,31 6-12,1 9 0,1 3 1,3 4-4,0-2-5,2-1-4,-1-3-2,0-9-2,0-3-2,-2-8-2,0-9-4,-3-11-32,6 9-38,-6-9-2,0-17-4,-5-8-5,1-4-3</inkml:trace>
        </inkml:traceGroup>
        <inkml:traceGroup>
          <inkml:annotationXML>
            <emma:emma xmlns:emma="http://www.w3.org/2003/04/emma" version="1.0">
              <emma:interpretation id="{78E40D6C-6164-4EF0-9BD1-A4DCE9B52D96}" emma:medium="tactile" emma:mode="ink">
                <msink:context xmlns:msink="http://schemas.microsoft.com/ink/2010/main" type="inkWord" rotatedBoundingBox="14867,11278 15337,11686 15112,11946 14642,11537"/>
              </emma:interpretation>
              <emma:one-of disjunction-type="recognition" id="oneOf6">
                <emma:interpretation id="interp30" emma:lang="ko-KR" emma:confidence="0">
                  <emma:literal>ㄴ</emma:literal>
                </emma:interpretation>
                <emma:interpretation id="interp31" emma:lang="ko-KR" emma:confidence="0">
                  <emma:literal>L</emma:literal>
                </emma:interpretation>
                <emma:interpretation id="interp32" emma:lang="ko-KR" emma:confidence="0">
                  <emma:literal>u</emma:literal>
                </emma:interpretation>
                <emma:interpretation id="interp33" emma:lang="ko-KR" emma:confidence="0">
                  <emma:literal>U</emma:literal>
                </emma:interpretation>
                <emma:interpretation id="interp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832.812">12232 8657 32,'9'-7'75,"-9"7"-2,9-8-1,-9 8 0,0 0 1,13 0-46,-11 16-5,1 5-4,0 7 0,0 8-1,-1 3-5,5 6-12,0 3 0,3-4 0,0-3 0,3-3 0,3-7 0,3-8 0,3-5 0,1-9 0,3-7 0,3-2 0,4-4 0,5-4 0,0-4 0,4 3 0,-7 0-4,0-2-79,-1 0-3,-3-3-2,-5-2-7,-12-4-3</inkml:trace>
        </inkml:traceGroup>
        <inkml:traceGroup>
          <inkml:annotationXML>
            <emma:emma xmlns:emma="http://www.w3.org/2003/04/emma" version="1.0">
              <emma:interpretation id="{0B02F302-0E31-4471-BCCF-F90F9C30E6EA}" emma:medium="tactile" emma:mode="ink">
                <msink:context xmlns:msink="http://schemas.microsoft.com/ink/2010/main" type="inkWord" rotatedBoundingBox="15449,11266 16037,11359 15963,11826 15375,11734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나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으</emma:literal>
                </emma:interpretation>
                <emma:interpretation id="interp39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7191.6127">12913 8574 17,'4'-13'74,"-4"4"5,0 9 0,0 0 0,-9 19 1,-1 17-30,2-4-25,-2 6-6,0 7-10,5 6-9,1 2 0,4-5 0,4-3 0,10-5 0,5-8 0,9-5 0,3-10 0,4-9 0,7-5 0,1-4 0,1-8 0,-1-5 0,1-2 0,-5-4 0,-2 1 0,-5-5 0,-3 3 0,-6 1-80,-9-6-8,-3 3 0,-10-5-6,-1 2-3</inkml:trace>
          <inkml:trace contextRef="#ctx0" brushRef="#br0" timeOffset="7628.4134">13084 8658 7,'-44'34'76,"5"0"8,13-7 4,10-6-4,14-11-2,9-6-34,19-4-14,12 0-26,13-7-8,2-6 0,13 2 0,-5-3 0,-2 1-72,-5 1-11,-8-4-1,-5 2-7,-19-7-6</inkml:trace>
        </inkml:traceGroup>
        <inkml:traceGroup>
          <inkml:annotationXML>
            <emma:emma xmlns:emma="http://www.w3.org/2003/04/emma" version="1.0">
              <emma:interpretation id="{D0224312-EDE9-4FFD-92E8-3720C968EA77}" emma:medium="tactile" emma:mode="ink">
                <msink:context xmlns:msink="http://schemas.microsoft.com/ink/2010/main" type="inkWord" rotatedBoundingBox="16853,11720 16862,11824 16815,11829 16805,11724"/>
              </emma:interpretation>
              <emma:one-of disjunction-type="recognition" id="oneOf8">
                <emma:interpretation id="interp40" emma:lang="ko-KR" emma:confidence="0">
                  <emma:literal>.</emma:literal>
                </emma:interpretation>
                <emma:interpretation id="interp41" emma:lang="ko-KR" emma:confidence="0">
                  <emma:literal>」</emma:literal>
                </emma:interpretation>
                <emma:interpretation id="interp42" emma:lang="ko-KR" emma:confidence="0">
                  <emma:literal>,</emma:literal>
                </emma:interpretation>
                <emma:interpretation id="interp43" emma:lang="ko-KR" emma:confidence="0">
                  <emma:literal>』</emma:literal>
                </emma:interpretation>
                <emma:interpretation id="interp4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8502.015">14301 9002 3,'0'33'84,"0"-8"7,0-3-2,1-7-5,2-6 1,-3-9-10,0 0-75,0 0 0,0 0 0,0 0 0,0 0-35,-5 2-47,5-2-4,-16-14-3,8-3-8,-11-19-2</inkml:trace>
        </inkml:traceGroup>
      </inkml:traceGroup>
    </inkml:traceGroup>
    <inkml:traceGroup>
      <inkml:annotationXML>
        <emma:emma xmlns:emma="http://www.w3.org/2003/04/emma" version="1.0">
          <emma:interpretation id="{B5DB4EAF-FC6D-4EF8-B93E-DB51CDC893F0}" emma:medium="tactile" emma:mode="ink">
            <msink:context xmlns:msink="http://schemas.microsoft.com/ink/2010/main" type="paragraph" rotatedBoundingBox="12096,14197 18943,14087 18966,15490 12118,156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C6C09A-7BB3-48BC-A56E-C0D353F1E81F}" emma:medium="tactile" emma:mode="ink">
              <msink:context xmlns:msink="http://schemas.microsoft.com/ink/2010/main" type="line" rotatedBoundingBox="12096,14197 18943,14087 18966,15490 12119,15600"/>
            </emma:interpretation>
          </emma:emma>
        </inkml:annotationXML>
        <inkml:traceGroup>
          <inkml:annotationXML>
            <emma:emma xmlns:emma="http://www.w3.org/2003/04/emma" version="1.0">
              <emma:interpretation id="{084D8856-8952-433F-965F-7D954E9889C7}" emma:medium="tactile" emma:mode="ink">
                <msink:context xmlns:msink="http://schemas.microsoft.com/ink/2010/main" type="inkWord" rotatedBoundingBox="12967,14237 12996,15580 12119,15600 12089,14256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月</emma:literal>
                </emma:interpretation>
                <emma:interpretation id="interp47" emma:lang="ko-KR" emma:confidence="0">
                  <emma:literal>凡</emma:literal>
                </emma:interpretation>
                <emma:interpretation id="interp48" emma:lang="ko-KR" emma:confidence="0">
                  <emma:literal>어</emma:literal>
                </emma:interpretation>
                <emma:interpretation id="interp4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139386.2448">9778 11897 25,'3'-24'45,"1"3"5,1-6 0,0 2-31,0 3 1,2 0-4,-2 2 0,4-2-2,-2 6-1,0-1-2,-2 5-3,1 1-2,-6 11-2,9-12-3,-9 12-1,0 0 4,6 15 5,-6 8 7,-3 8 3,-7 15 5,-2 15 1,-6 13 2,-3 13 0,-3 5-5,-3 13-4,0 4-5,-1 0-4,3-10-9,3-10 0,2-9 0,5-14 0,2-11 0,2-14 0,3-15 0,1-9 0,4-8 0,3-9 0,0-5 0,0-13 0,4-7 0,5-10 0,-1-8 0,2-11 0,2-7 0,3-6 0,3-8 0,3-5 0,1-4-7,0 0-3,3-2 1,4 4 1,-2 0 2,2 6 2,0 7 1,0 7 2,1 6 0,-1 7 1,1 4-1,-1 9 0,0 5 0,0 9 0,-7 3 1,3 10 0,-3 9 0,2 11 3,-5 14 1,0 13 2,-1 15 2,0 16 2,0 11-1,0 11 1,-2 7-7,2 0-3,-1 5 0,1-4 0,1-3 0,-2-12 0,1-12 0,-3-11 0,-3-10 0,-1-9 0,-1-13 0,-5-10 0,2-8 0,-7-11 0,4 10 0,-4-10 0,0 0 0,0-10 0,0 0 0,0-4-41,-2-3-40,2-4-4,-3-7-3,3-2-1,-4-5-2</inkml:trace>
          <inkml:trace contextRef="#ctx0" brushRef="#br1" timeOffset="139729.4454">9818 12277 48,'-11'-1'68,"3"-2"0,8 3 1,-4-11-1,44 6-39,-60 0-1,30 3-4,9-3-5,3 1-1,9-1-2,2 3-2,7-2-2,1 2-2,6 2-4,-6-1-4,-1 1-9,-7 0-23,-7 3-44,-6-3-5,-20 0-1,8-6-7,-16-8-4</inkml:trace>
        </inkml:traceGroup>
        <inkml:traceGroup>
          <inkml:annotationXML>
            <emma:emma xmlns:emma="http://www.w3.org/2003/04/emma" version="1.0">
              <emma:interpretation id="{70D221E7-BF0A-49C5-8F48-76E0869A025B}" emma:medium="tactile" emma:mode="ink">
                <msink:context xmlns:msink="http://schemas.microsoft.com/ink/2010/main" type="inkWord" rotatedBoundingBox="13259,13887 13744,14270 13386,14724 12901,14341"/>
              </emma:interpretation>
              <emma:one-of disjunction-type="recognition" id="oneOf10">
                <emma:interpretation id="interp50" emma:lang="ko-KR" emma:confidence="0">
                  <emma:literal>T</emma:literal>
                </emma:interpretation>
                <emma:interpretation id="interp51" emma:lang="ko-KR" emma:confidence="0">
                  <emma:literal>+</emma:literal>
                </emma:interpretation>
                <emma:interpretation id="interp52" emma:lang="ko-KR" emma:confidence="0">
                  <emma:literal>「</emma:literal>
                </emma:interpretation>
                <emma:interpretation id="interp53" emma:lang="ko-KR" emma:confidence="0">
                  <emma:literal>f</emma:literal>
                </emma:interpretation>
                <emma:interpretation id="interp54" emma:lang="ko-KR" emma:confidence="0">
                  <emma:literal>ㅜ</emma:literal>
                </emma:interpretation>
              </emma:one-of>
            </emma:emma>
          </inkml:annotationXML>
          <inkml:trace contextRef="#ctx0" brushRef="#br1" timeOffset="140665.4471">10462 11567 32,'-16'0'68,"3"0"5,2-4-1,0-3-3,11 7-33,-3-8-3,8 4-9,13-1-5,10 0-5,5 1-2,14-2-3,6 3 0,8 0-1,5-2-1,3 2-2,-5 1 0,-5 2-2,-5-4-1,-9 4 0,-8-2-2,-9 2-2,-8 0-7,-4 0-18,10 6-48,-26-6-3,0 0-2,0 0-5,-8 0-5</inkml:trace>
          <inkml:trace contextRef="#ctx0" brushRef="#br1" timeOffset="140337.8463">10763 11482 24,'0'0'49,"0"0"11,-2 6 9,2 10-28,0 12-1,2 8-2,2 7-1,3 6 1,0 3-5,2 0-10,-3-3-7,5-5-6,-1-4-2,-2-9-2,-1-4-1,-3-7-1,-1-5 1,-3-7-2,0-8-1,-4 4-2,-6-9-5,2-3-14,-2-13-24,-1 2-35,0-3-1,-1-8-6,1-1-4,1-5 0</inkml:trace>
        </inkml:traceGroup>
        <inkml:traceGroup>
          <inkml:annotationXML>
            <emma:emma xmlns:emma="http://www.w3.org/2003/04/emma" version="1.0">
              <emma:interpretation id="{6FEC5D3E-7449-4C27-A3A4-8645DFE661C5}" emma:medium="tactile" emma:mode="ink">
                <msink:context xmlns:msink="http://schemas.microsoft.com/ink/2010/main" type="inkWord" rotatedBoundingBox="14621,14274 14638,15430 13816,15443 13798,14287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W</emma:literal>
                </emma:interpretation>
                <emma:interpretation id="interp57" emma:lang="ko-KR" emma:confidence="0">
                  <emma:literal>g</emma:literal>
                </emma:interpretation>
                <emma:interpretation id="interp58" emma:lang="ko-KR" emma:confidence="0">
                  <emma:literal>w</emma:literal>
                </emma:interpretation>
                <emma:interpretation id="interp5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145361.0553">11527 11673 14,'1'-14'45,"-1"4"4,0-3 1,0 3-26,0 0 1,0 2-1,0 8-1,-1-11-5,1 11-3,0 0 0,0 0 0,-3 4 3,3 14 1,-5 10 1,-2 15 3,-4 15 0,-6 10 3,-4 16-1,-3 10-3,-4 5-4,-1 4-18,4-5 0,2-6 0,2-10 0,5-13 0,5-14 0,2-11 0,4-11 0,2-11 0,0-8 0,2-6 0,1-8 0,0 0 0,-1 10 0,1-10 0,0 0 0,0 0 0,0 0 0,0 0 0,0 0 0,2-11 0,0 1 0,0-3 0,3-8 0,-1-5 0,1-4 0,4-10 0,3-5 0,3-4 0,3-7 0,0-6 0,3-4 0,3 3 0,0-6 0,-1 1-7,2 1 3,-3 1 1,0 1 1,-1 6 0,-3 5 2,0 0 0,-2 11 0,-2 2 0,-2 11 0,-3 4 0,0 11 0,-3 4 0,3 10 0,0 4 1,2 11 0,1 12 1,3 10 2,3 9 0,3 11 2,2 8-6,1 8 0,1 4 0,-2 2 0,2-1 0,-2-3 0,2-4 0,0-8 0,-4-8 0,-1-5 0,1-8 0,-2-4 0,-2-6 0,-1-4 0,-3-6 0,-2-4 0,-2 0 0,-5-6 0,-4-11 0,6 11 0,-6-11 0,0 0 0,0 0 0,0 0 0,0-4-15,0-8-68,0-4-2,-1-6-2,1-1-7,-5-6-1</inkml:trace>
          <inkml:trace contextRef="#ctx0" brushRef="#br1" timeOffset="145766.6561">11400 12280 32,'-16'-3'63,"3"1"7,-1-1 3,6-2-31,8 5-1,-10-2-5,10 2 0,0 0-6,7-2-6,6 2-7,7 0-3,4 0-1,9 0-2,3-1-2,6 0-9,0-1 0,3 1 0,-3-3 0,-7 3 0,-4-2 0,-6 3 0,-9-1 0,-6 1-23,-10 0-55,0 0-3,0 0-3,-10 7-5,2-4-4</inkml:trace>
        </inkml:traceGroup>
        <inkml:traceGroup>
          <inkml:annotationXML>
            <emma:emma xmlns:emma="http://www.w3.org/2003/04/emma" version="1.0">
              <emma:interpretation id="{72851CC7-66C3-43DD-8244-E372C0077FFD}" emma:medium="tactile" emma:mode="ink">
                <msink:context xmlns:msink="http://schemas.microsoft.com/ink/2010/main" type="inkWord" rotatedBoundingBox="15083,14174 16605,14149 16624,15338 15102,15363"/>
              </emma:interpretation>
              <emma:one-of disjunction-type="recognition" id="oneOf12">
                <emma:interpretation id="interp60" emma:lang="ko-KR" emma:confidence="0">
                  <emma:literal>과</emma:literal>
                </emma:interpretation>
                <emma:interpretation id="interp61" emma:lang="ko-KR" emma:confidence="0">
                  <emma:literal>좌</emma:literal>
                </emma:interpretation>
                <emma:interpretation id="interp62" emma:lang="ko-KR" emma:confidence="0">
                  <emma:literal>자</emma:literal>
                </emma:interpretation>
                <emma:interpretation id="interp63" emma:lang="ko-KR" emma:confidence="0">
                  <emma:literal>쟈</emma:literal>
                </emma:interpretation>
                <emma:interpretation id="interp64" emma:lang="ko-KR" emma:confidence="0">
                  <emma:literal>九</emma:literal>
                </emma:interpretation>
              </emma:one-of>
            </emma:emma>
          </inkml:annotationXML>
          <inkml:trace contextRef="#ctx0" brushRef="#br1" timeOffset="147825.8595">12555 11803 52,'0'0'65,"0"0"4,0 0 0,-18-3-27,18 3-5,0 0-5,0-7-3,0-1-9,0 8-5,3-20-4,-1 5-4,5-2-2,-1-2-1,4-3-2,1-2 0,-2-2-1,4 0 0,2-1 0,-3 4 0,2-4-1,1 4 1,0 3-2,-1 3 1,-2 3-1,4 5 1,-4 5 0,3 4 1,-2 3 0,-1 6 0,2 3 2,0 4 1,1 1 0,0 5 1,3 2 0,-3-3-1,3 1 1,-2-1-1,1-5-1,-2-1 0,-3-2 1,1-1-4,-3-6 0,-2-1 0,-8-5 0,0 0-13,11 8-31,-11-8-33,0 0-1,0 0-6,-17-1-4,8-3-2</inkml:trace>
          <inkml:trace contextRef="#ctx0" brushRef="#br1" timeOffset="146733.8578">13026 11881 20,'22'-16'47,"-4"1"2,-5-13 2,0 24-21,-13 4 6,-2 17 3,-12 7 0,-7 14 1,-6 8-1,-12 11-1,0 5-4,-9 5-8,4-2-8,0 0-13,1-4-5,5-7 0,3-8 0,12-8 0,5-4 0,4-6 0,7-5 0,2-8 0,3-3 0,2-12 0,0 12 0,0-12 0,6-5 0,1-10-43,-3-2-39,4-2-1,-2-11-5,2-1-5,-4-11 1</inkml:trace>
          <inkml:trace contextRef="#ctx0" brushRef="#br1" timeOffset="147045.8583">12629 12023 3,'0'0'53,"-2"-13"9,2 13 7,4 0 1,5 2-29,6 13-2,5 6-1,3 7-2,3 9-4,5 4-6,2 7-6,1 1-5,6 2-8,-3-2-7,1 0 0,-1-2 0,-4-6 0,-3-3 0,-4-10 0,-4 0 0,-5-10 0,-5-2 0,-2-3 0,-10-13 0,8 5-18,-8-5-62,0-7-3,0-8-3,-8-11-6,3 1-3</inkml:trace>
          <inkml:trace contextRef="#ctx0" brushRef="#br1" timeOffset="149713.463">13583 12378 51,'-10'8'63,"10"-8"5,2 10 4,-23-8-34,36-1-1,13-1-1,8 0-1,5 0-6,7-3-7,4-2-6,1 0-5,-6 1-3,-2-1-3,-5 2-1,-10-2-2,-3 5-6,-12 0-8,-3 0-22,-2 0-41,-10 0-2,0 0-4,0 0-5,-11 0-3</inkml:trace>
          <inkml:trace contextRef="#ctx0" brushRef="#br1" timeOffset="149448.2625">13677 12078 25,'-13'0'55,"13"0"8,-9-4 6,9 4-27,0 0-4,0 0-7,-5-9-2,5 9-3,0 0-4,0 0-6,13 2-5,-13-2 0,21 7-3,-8-2 2,8 1-1,1-2-1,6-4 0,1 4-1,1-3-2,2 0-1,-2 0 0,0 0-1,-2-1-1,-3 2 0,-6-1 1,-1 1-3,-6-1 0,1 0 0,-5-1 0,-8 0 0,11 0 0,-11 0-5,0 0-9,11 0-12,-11 0-14,0-7-38,0 7-2,-13 3-3,4 1-5,-9 1 5</inkml:trace>
        </inkml:traceGroup>
        <inkml:traceGroup>
          <inkml:annotationXML>
            <emma:emma xmlns:emma="http://www.w3.org/2003/04/emma" version="1.0">
              <emma:interpretation id="{2F7FB859-3D65-4534-A18F-BBFA2B40A903}" emma:medium="tactile" emma:mode="ink">
                <msink:context xmlns:msink="http://schemas.microsoft.com/ink/2010/main" type="inkWord" rotatedBoundingBox="17013,14118 18943,14087 18963,15309 17033,15340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月</emma:literal>
                </emma:interpretation>
                <emma:interpretation id="interp67" emma:lang="ko-KR" emma:confidence="0">
                  <emma:literal>에</emma:literal>
                </emma:interpretation>
                <emma:interpretation id="interp68" emma:lang="ko-KR" emma:confidence="0">
                  <emma:literal>R</emma:literal>
                </emma:interpretation>
                <emma:interpretation id="interp69" emma:lang="ko-KR" emma:confidence="0">
                  <emma:literal>凡</emma:literal>
                </emma:interpretation>
              </emma:one-of>
            </emma:emma>
          </inkml:annotationXML>
          <inkml:trace contextRef="#ctx0" brushRef="#br1" timeOffset="150805.4649">14735 11717 35,'0'-11'39,"0"11"5,-6-33-16,6 33-7,-12 17 10,5 5 6,-2 13 5,-1 8-1,-4 15 0,0 13 0,-1 8-5,-1 5-5,-2 2-11,-4-2-6,4-7-6,0-4-6,3-14-2,1-11 0,1-11 0,4-7 0,2-10 0,0-4 0,2-8 0,5-8 0,0 0 0,-5-12 0,5-7 0,0-6 0,6-7 0,-1-9 0,4-8 0,-1-7 0,4-6 0,-1-1-7,2-3-5,2-4 1,0 4 0,3 3 1,0-1 2,3 7 2,-1 5 2,1 9 1,5 4 2,-2 5-1,5 3 1,-5 5 1,4 11 0,1 4 0,0 6 0,-2 5 3,0 3 0,-1 14 1,0 7 2,1 11 2,-2 5 0,-1 8 2,-5 10 0,0 5 0,-4 8-1,-2-2-4,-4 1-5,-3-3 0,-2-3 0,0-6 0,0-10 0,1-6 0,-1-10 0,-2-7 0,1-5 0,0-4 0,0-4 0,-2-3 0,2 0 0,-3-9 0,4 11 0,-4-11 0,0 0 0,0 0-7,7-24-45,-7 24-29,4-10-1,-1 0-3,-3-4-4,0-2 0</inkml:trace>
          <inkml:trace contextRef="#ctx0" brushRef="#br1" timeOffset="151164.2655">14647 12126 23,'-11'-5'65,"3"1"3,8 4-1,-12-7 2,12 7-35,0-8 0,9 4-4,7 0-6,9-1-5,3 2-1,10 2-3,5-2-2,2 3-4,0-2-3,-4 2-2,-4 0-3,-4 5-5,-7-3-7,-8 0-23,11 4-41,-29-6-2,0 0-5,0 0-4,-5 0-1</inkml:trace>
        </inkml:traceGroup>
        <inkml:traceGroup>
          <inkml:annotationXML>
            <emma:emma xmlns:emma="http://www.w3.org/2003/04/emma" version="1.0">
              <emma:interpretation id="{6A7FA607-8F24-481E-8762-DF275D1B5531}" emma:medium="tactile" emma:mode="ink">
                <msink:context xmlns:msink="http://schemas.microsoft.com/ink/2010/main" type="inkWord" rotatedBoundingBox="18197,14067 18276,14597 17730,14678 17651,14148"/>
              </emma:interpretation>
              <emma:one-of disjunction-type="recognition" id="oneOf14">
                <emma:interpretation id="interp70" emma:lang="ko-KR" emma:confidence="0">
                  <emma:literal>丁</emma:literal>
                </emma:interpretation>
                <emma:interpretation id="interp71" emma:lang="ko-KR" emma:confidence="0">
                  <emma:literal>ㅜ</emma:literal>
                </emma:interpretation>
                <emma:interpretation id="interp72" emma:lang="ko-KR" emma:confidence="0">
                  <emma:literal>才</emma:literal>
                </emma:interpretation>
                <emma:interpretation id="interp73" emma:lang="ko-KR" emma:confidence="0">
                  <emma:literal>十</emma:literal>
                </emma:interpretation>
                <emma:interpretation id="interp7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52131.4672">15161 11532 27,'-14'-5'61,"-1"-4"6,5 3 1,10 6-1,-12-13-35,12 13-6,0-12-3,12 8-3,8 0-3,7-1-4,12 0-2,3-1-3,9-2 1,3 2 0,4-1-1,-6 0-1,-2 2-2,-7-1-2,-6 2-2,-8 0-5,-8 4-6,-12 0-19,-9 0-45,3 9 1,-3-9-7,-11 4-3,-3-4-3</inkml:trace>
          <inkml:trace contextRef="#ctx0" brushRef="#br1" timeOffset="151772.6666">15414 11439 22,'0'-14'51,"-1"-8"9,0 12 0,-5 1-31,6 9 2,0 0 0,0 0 1,0 18 0,0 8-3,0 12-5,4-1-1,2 8 2,-1 2-4,1 2-5,-1 0-3,1-4-4,-2-4-6,1-7-3,1-3 0,-1-7 0,0-7 0,-3-3 0,0-4 0,-2-10 0,0 0 0,-7 0-2,7 0-31,-15 10-45,1-16-3,4-8-2,-2-7-5,4 1-3</inkml:trace>
        </inkml:traceGroup>
        <inkml:traceGroup>
          <inkml:annotationXML>
            <emma:emma xmlns:emma="http://www.w3.org/2003/04/emma" version="1.0">
              <emma:interpretation id="{1BB82768-4809-4948-89A3-6B5C2C39D5E8}" emma:medium="tactile" emma:mode="ink">
                <msink:context xmlns:msink="http://schemas.microsoft.com/ink/2010/main" type="inkWord" rotatedBoundingBox="18879,14344 18981,15099 18410,15176 18308,14421"/>
              </emma:interpretation>
              <emma:one-of disjunction-type="recognition" id="oneOf15">
                <emma:interpretation id="interp75" emma:lang="ko-KR" emma:confidence="0">
                  <emma:literal>b</emma:literal>
                </emma:interpretation>
                <emma:interpretation id="interp76" emma:lang="ko-KR" emma:confidence="0">
                  <emma:literal>B</emma:literal>
                </emma:interpretation>
                <emma:interpretation id="interp77" emma:lang="ko-KR" emma:confidence="0">
                  <emma:literal>3</emma:literal>
                </emma:interpretation>
                <emma:interpretation id="interp78" emma:lang="ko-KR" emma:confidence="0">
                  <emma:literal>s</emma:literal>
                </emma:interpretation>
                <emma:interpretation id="interp7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54190.6708">15950 11761 1,'-2'-9'42,"-5"-2"2,3-2 4,0 2-25,-1 2 3,1 0 0,2 0-2,2 9-1,-6-9-3,6 9-2,0 0 2,-4 7 4,2 8-1,2 12 3,0 9-3,0 7 0,2 13 2,1 9-2,-1 2-4,1 1-9,1 1-10,0-7 0,1-9 0,-5-6 0,1-11 0,0-8 0,-1-6 0,0-10 0,0-12 0,0 0 0,0 0 0,-4-8 0,3-9 0,1-5 0,0-5 0,1-8 0,7 1 0,3-5 0,9 1 0,3 1 0,9 4 0,2 5 0,6 8 0,3 6 0,1 9 0,3 5 0,-3 9 0,-3 10 0,-2 5 0,-14 10 0,-7 4 0,-13 1 0,-12 0 0,-13 0 0,-12-1 0,-12-7 0,-6-4 0,-6-5 0,-2-6 0,1-3 0,4-4 0,4-4 0,8-2 0,5-3 0,13 0-10,8 0-70,6-11-3,11-5-2,2-9-6,12-1-6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3:02.7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78A4F0-C7E9-44BD-BF08-D9AEA00121B8}" emma:medium="tactile" emma:mode="ink">
          <msink:context xmlns:msink="http://schemas.microsoft.com/ink/2010/main" type="writingRegion" rotatedBoundingBox="2816,14422 6080,14571 6020,15887 2756,15738"/>
        </emma:interpretation>
      </emma:emma>
    </inkml:annotationXML>
    <inkml:traceGroup>
      <inkml:annotationXML>
        <emma:emma xmlns:emma="http://www.w3.org/2003/04/emma" version="1.0">
          <emma:interpretation id="{9E3A4981-1382-4027-BF9C-2259999FD934}" emma:medium="tactile" emma:mode="ink">
            <msink:context xmlns:msink="http://schemas.microsoft.com/ink/2010/main" type="paragraph" rotatedBoundingBox="2816,14422 6080,14571 6020,15887 2756,157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AC5B1A-115F-4407-A888-279DD21531D6}" emma:medium="tactile" emma:mode="ink">
              <msink:context xmlns:msink="http://schemas.microsoft.com/ink/2010/main" type="line" rotatedBoundingBox="2816,14422 6080,14571 6020,15887 2756,15738"/>
            </emma:interpretation>
          </emma:emma>
        </inkml:annotationXML>
        <inkml:traceGroup>
          <inkml:annotationXML>
            <emma:emma xmlns:emma="http://www.w3.org/2003/04/emma" version="1.0">
              <emma:interpretation id="{1B547B5B-700D-471E-8A3E-05A805C82E6F}" emma:medium="tactile" emma:mode="ink">
                <msink:context xmlns:msink="http://schemas.microsoft.com/ink/2010/main" type="inkWord" rotatedBoundingBox="3355,14409 3510,15692 2787,15780 2632,14496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凡</emma:literal>
                </emma:interpretation>
                <emma:interpretation id="interp2" emma:lang="ko-KR" emma:confidence="0">
                  <emma:literal>月</emma:literal>
                </emma:interpretation>
                <emma:interpretation id="interp3" emma:lang="ko-KR" emma:confidence="0">
                  <emma:literal>R</emma:literal>
                </emma:interpretation>
                <emma:interpretation id="interp4" emma:lang="ko-KR" emma:confidence="0">
                  <emma:literal>丸</emma:literal>
                </emma:interpretation>
              </emma:one-of>
            </emma:emma>
          </inkml:annotationXML>
          <inkml:trace contextRef="#ctx0" brushRef="#br0">451 12022 26,'-4'-11'54,"1"-6"4,-2 0 2,2-4-25,0 7-1,3-3-2,-4 3-4,3 1-4,-2 3-3,3 10-4,-3-13-5,3 13-4,0 0-5,0 0-1,0 0-1,-7 18 0,0 10 2,-2 18 4,-5 17 2,-4 16 1,2 17 1,-4 10 0,0 5-1,0 3-1,5-6-3,3-14-2,4-12-2,2-15-1,0-19 2,2-10 0,2-14 1,0-7-2,1-9-2,1-8 0,0 0 0,-6-11 0,5-12 0,0-9 0,1-13 0,0-11 0,0-12 0,0-10 0,0-6 0,0-4 0,8-1 0,1 2 0,4 4 0,5-1 0,5 8 0,6 4 0,-1 8 0,2 5 0,0 6 0,-1 5 0,3 8-3,0 11 0,-5 7 0,4 11 1,0 11-1,2 11 2,2 20 2,-5 16 0,-1 20 1,-3 15 1,-1 15 1,-3 5 0,-3 8-4,-2 0 0,-2-7 0,0-5 0,0-15 0,-2-12 0,-2-12 0,-2-11 0,-2-10 0,2-10 0,-5-6 0,0-5 0,-1-5 0,-3-2 0,0-10 0,2 11 0,-2-11 0,0 0-46,0 0-33,0-8-4,2-9-1,6-3-6,-8-8-1</inkml:trace>
          <inkml:trace contextRef="#ctx0" brushRef="#br0" timeOffset="358.8006">501 12503 8,'-19'8'70,"2"-8"1,3 6-5,5-6-2,-1 0-3,10 0-46,0 0 0,7 7-1,-7-7-1,19 8 2,-2-6 1,5 3 1,9-5-1,2 0-1,12-5-4,-3-1-6,6 1-12,-6-6-31,2 2-37,-4 1-2,-11 0-5,-7 4-5,-19-6-3</inkml:trace>
        </inkml:traceGroup>
        <inkml:traceGroup>
          <inkml:annotationXML>
            <emma:emma xmlns:emma="http://www.w3.org/2003/04/emma" version="1.0">
              <emma:interpretation id="{33601D33-43A5-4794-BDB8-2790EDB30F30}" emma:medium="tactile" emma:mode="ink">
                <msink:context xmlns:msink="http://schemas.microsoft.com/ink/2010/main" type="inkWord" rotatedBoundingBox="3857,15709 3956,14901 4480,14965 4381,15773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ⅹ</emma:literal>
                </emma:interpretation>
                <emma:interpretation id="interp7" emma:lang="ko-KR" emma:confidence="0">
                  <emma:literal>기</emma:literal>
                </emma:interpretation>
                <emma:interpretation id="interp8" emma:lang="ko-KR" emma:confidence="0">
                  <emma:literal>」</emma:literal>
                </emma:interpretation>
                <emma:interpretation id="interp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497.6026">1370 12494 52,'-2'-11'64,"2"11"0,0 0 1,4-3 0,11 14-37,1 12-7,5 10-4,5 0 1,0 14 0,8-3-3,0 7-1,3-2-2,-1-3-4,0-4-2,-3-7-3,0-2-7,-1-11-22,-7-2-45,-2-7-3,-5-11-5,-3-2-4,-7-13-5</inkml:trace>
          <inkml:trace contextRef="#ctx0" brushRef="#br0" timeOffset="1279.2022">1708 12250 38,'10'-8'64,"-10"8"4,9-19-3,-9 19-31,0 0-4,0 0-1,-4 13-3,-4 6-2,-3 9-5,-6 11-2,1 14 1,-6 10 1,-3 7-1,-3 1-4,1 3-2,-2-3-4,4-5-3,2-8-2,-1-11-3,8-11 0,1-7 0,2-10 0,5-6 0,8-13 0,-10 12-2,10-12-19,-4-16-23,4 2-35,0-7-1,3-9-7,-2-4-3,3-6 0</inkml:trace>
        </inkml:traceGroup>
        <inkml:traceGroup>
          <inkml:annotationXML>
            <emma:emma xmlns:emma="http://www.w3.org/2003/04/emma" version="1.0">
              <emma:interpretation id="{EE7A03FD-F23E-4B98-8569-508E75FF152F}" emma:medium="tactile" emma:mode="ink">
                <msink:context xmlns:msink="http://schemas.microsoft.com/ink/2010/main" type="inkWord" rotatedBoundingBox="4657,14980 5355,15106 5288,15479 4589,15353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그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965.6032">2121 12384 74,'-9'-4'83,"-2"-1"1,11 5-4,-15-7-3,33 1-37,-18 6-12,0 0-13,16-1-5,-1 1-3,6-1-4,6 1-1,8 0 1,5 0 2,4 0-5,0 0 0,0-3 0,-1 3 0,-3-1 0,-4 1 0,-5-3-3,-6 3-25,-7-1-22,-6 0-30,-12 1-2,0 0-5,-8 1-4,-17 3 4</inkml:trace>
          <inkml:trace contextRef="#ctx0" brushRef="#br0" timeOffset="2184.0038">2197 12573 29,'-18'26'69,"3"0"6,10-7-1,5-7 0,5-10-1,19-2-48,0 0-11,9 0 3,-1-1 1,11-4-4,1 1-3,3 0-3,0 4-2,-3-4-2,1 4-4,-8-1-6,2 1-9,-11-1-25,-35-3-37,69-3-4,-39-6-2,-1-3-5,-3-8-1</inkml:trace>
        </inkml:traceGroup>
        <inkml:traceGroup>
          <inkml:annotationXML>
            <emma:emma xmlns:emma="http://www.w3.org/2003/04/emma" version="1.0">
              <emma:interpretation id="{8965430A-ECA3-4869-887E-1AB0ABD8D786}" emma:medium="tactile" emma:mode="ink">
                <msink:context xmlns:msink="http://schemas.microsoft.com/ink/2010/main" type="inkWord" rotatedBoundingBox="5833,14484 6080,15444 5612,15565 5364,14605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h</emma:literal>
                </emma:interpretation>
                <emma:interpretation id="interp17" emma:lang="ko-KR" emma:confidence="0">
                  <emma:literal>5</emma:literal>
                </emma:interpretation>
                <emma:interpretation id="interp18" emma:lang="ko-KR" emma:confidence="0">
                  <emma:literal>‘</emma:literal>
                </emma:interpretation>
                <emma:interpretation id="interp1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2730.0047">3028 11839 27,'2'-8'63,"-2"16"10,-3 14 3,-4 10-1,1 53-15,0-27-33,-1 12 0,1 8 0,1 5-4,5-3-7,-2-5-6,2-4-3,4-13-7,3-8 0,2-11 0,0-5 0,-1-9 0,-1-11 0,-1-3 0,-6-11 0,9-2 0,-2-9 0,0-7 0,4-9 0,0-4 0,6-2 0,1-5 0,4 4 0,5 2 0,0 4 0,4 4 0,1 9 0,5 8 0,0 7 0,1 5 0,-4 16 0,-1 6 0,-7 7 0,-5 4 0,-11 4 0,-10 0 0,-10-5 0,-13-3 0,-13-5 0,-4-5 0,-4-6 0,-5-5 0,5-7 0,-1-2 0,6 0 0,2-4 0,8 0-58,8 0-26,4-8-3,17 8-6,-16-14-3,16 14 3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5:52.5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BD409DB-0FD9-4A31-B90B-3E3ABF3018F7}" emma:medium="tactile" emma:mode="ink">
          <msink:context xmlns:msink="http://schemas.microsoft.com/ink/2010/main" type="writingRegion" rotatedBoundingBox="10518,2183 10413,4506 9288,4455 9393,2132">
            <msink:destinationLink direction="with" ref="{971BD3CE-37BA-48C5-9161-007673D0BE17}"/>
            <msink:destinationLink direction="with" ref="{5761C268-4886-441A-A2D3-B0AE0EC4FD21}"/>
          </msink:context>
        </emma:interpretation>
      </emma:emma>
    </inkml:annotationXML>
    <inkml:traceGroup>
      <inkml:annotationXML>
        <emma:emma xmlns:emma="http://www.w3.org/2003/04/emma" version="1.0">
          <emma:interpretation id="{022FAAC4-EEFE-441A-B1CA-31B539EC4E9E}" emma:medium="tactile" emma:mode="ink">
            <msink:context xmlns:msink="http://schemas.microsoft.com/ink/2010/main" type="paragraph" rotatedBoundingBox="10518,2183 10413,4506 9288,4455 9393,2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073088-CAA3-4A4B-B715-B162A98E390C}" emma:medium="tactile" emma:mode="ink">
              <msink:context xmlns:msink="http://schemas.microsoft.com/ink/2010/main" type="line" rotatedBoundingBox="10518,2183 10413,4506 10011,4487 10115,2165"/>
            </emma:interpretation>
          </emma:emma>
        </inkml:annotationXML>
        <inkml:traceGroup>
          <inkml:annotationXML>
            <emma:emma xmlns:emma="http://www.w3.org/2003/04/emma" version="1.0">
              <emma:interpretation id="{BF20EFF3-E98C-4098-B58D-CF890A38FD05}" emma:medium="tactile" emma:mode="ink">
                <msink:context xmlns:msink="http://schemas.microsoft.com/ink/2010/main" type="inkWord" rotatedBoundingBox="10308,2173 10289,2608 10261,2606 10280,2172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÷</emma:literal>
                </emma:interpretation>
              </emma:one-of>
            </emma:emma>
          </inkml:annotationXML>
          <inkml:trace contextRef="#ctx0" brushRef="#br0">8100-550 5,'0'0'43,"7"-15"3,-7 15 4,3-15-23,-3 15-3,0 0 2,1-11-1,-1 11 1,0 0-5,0 0-5,0 0 0,0 0 0,0 10 0,0 7 1,0 12-1,0 2-2,0 8 3,0 3 4,0 4-4,0-1-4,0-2-3,0-8-3,-1-7-1,1-5-1,0-7 0,0-3 1,0-3-6,0-10-4,0 8-23,0-8-48,0 0-2,0 0-5,0 0-3,0 0-8</inkml:trace>
        </inkml:traceGroup>
        <inkml:traceGroup>
          <inkml:annotationXML>
            <emma:emma xmlns:emma="http://www.w3.org/2003/04/emma" version="1.0">
              <emma:interpretation id="{D6FC9124-F188-472B-BCAC-2BB7E4710453}" emma:medium="tactile" emma:mode="ink">
                <msink:context xmlns:msink="http://schemas.microsoft.com/ink/2010/main" type="inkWord" rotatedBoundingBox="10465,3048 10445,3490 10058,3472 10078,3031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780.0013">7946 426 18,'-14'-8'55,"14"8"1,-20-13 0,20 13-1,-14-14-32,14 14-8,-3-14-1,3 4-1,3 0-1,5-2 0,2 4-2,5-9-1,6 4-1,-2-3-1,8 7-2,-2 2-2,3 6 1,-2 2 0,4 7 3,-9 15 0,-3 4 0,-8 5 1,-6 7 2,-4 0 0,-13 4 0,-6-4-1,-6 0-1,-1-5 0,-4-3 0,2-7-2,-1-7-1,9-3 0,-1-5-1,7-2-1,3-3-2,11-4-1,-11 4 0,11-4 0,0 0 0,12 3 0,2-3-1,3 0 1,5-3 2,3-3 0,4 1 2,-1-1-1,4 1 0,-3 0 0,1 2-3,-3 0 0,-5 2 0,-2 1 0,-3-3 0,-5 3 0,-3 0-19,-9 0-23,11 3-37,-11-3 0,0 0-7,0 0-2,0 0-1</inkml:trace>
        </inkml:traceGroup>
        <inkml:traceGroup>
          <inkml:annotationXML>
            <emma:emma xmlns:emma="http://www.w3.org/2003/04/emma" version="1.0">
              <emma:interpretation id="{E2FA783A-FF96-415A-8774-1EF9C8590CDD}" emma:medium="tactile" emma:mode="ink">
                <msink:context xmlns:msink="http://schemas.microsoft.com/ink/2010/main" type="inkWord" rotatedBoundingBox="10439,3935 10413,4506 10011,4487 10036,3916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∞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강</emma:literal>
                </emma:interpretation>
                <emma:interpretation id="interp1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9718.8168">7894 1305 19,'-17'0'58,"17"0"8,-14-4 1,14 4-25,-8-6-1,8 6-3,0 0-6,0 0-3,-3-11-7,3 11-5,0 0-4,5-4-4,-5 4-2,23-5-3,-7 4-1,11-7-2,4 0 2,5-2 0,3 0 1,-3 1 0,2-3 1,-2 3-1,-4 0 0,-9 4-1,-2 1 0,-5 2 0,-3 2-1,-6-2-1,-7 2-1,9 0-2,-9 0-2,0 0-7,0 0-18,0 0-46,0 0-5,0 0-2,0 0-6,-1-15 0</inkml:trace>
          <inkml:trace contextRef="#ctx0" brushRef="#br0" timeOffset="9172.8159">7942 1243 31,'3'-12'44,"-5"-1"4,2 2-25,-1 0-2,1 3 0,0 8-2,-6-10-2,6 10 0,-9-1-1,9 1 2,-10 4 2,6 9-1,-3 0 1,3 6-1,-4 1 2,2 4-2,-2 4-3,2-5-3,0 0-4,0-3-2,2-3-2,1-4 0,2-3-1,1-10 0,0 8 0,0-8 0,8 3 0,0-3-1,5-3 0,0 0 0,7-4-1,3 2-1,2 0-1,3 1 0,-1 2 0,2 2-1,0 7 0,1 3-1,-3 8 1,-4 3-1,-2 1 2,-5 4 0,-3 0 2,-5-2 2,-5 1 1,-3-2 2,-6-2 0,-5-2 1,-5 1-3,-2-5-5,-4-1 0,-5 0 0,1-3 0,-1-1 0,-1-1 0,2-6 0,1 1 0,2-4 0,5 1 0,0-2-8,7-6-35,11 7-38,-10-20-1,9 9-5,-2-8-3,3 4-1</inkml:trace>
        </inkml:traceGroup>
      </inkml:traceGroup>
      <inkml:traceGroup>
        <inkml:annotationXML>
          <emma:emma xmlns:emma="http://www.w3.org/2003/04/emma" version="1.0">
            <emma:interpretation id="{EF886C2E-F8A4-4D29-9BE1-8C3CCC64CFA6}" emma:medium="tactile" emma:mode="ink">
              <msink:context xmlns:msink="http://schemas.microsoft.com/ink/2010/main" type="line" rotatedBoundingBox="9426,2247 9546,4191 9498,4194 9378,2250"/>
            </emma:interpretation>
          </emma:emma>
        </inkml:annotationXML>
        <inkml:traceGroup>
          <inkml:annotationXML>
            <emma:emma xmlns:emma="http://www.w3.org/2003/04/emma" version="1.0">
              <emma:interpretation id="{519B14B2-9BC5-49E1-852C-23DA0C90D6C4}" emma:medium="tactile" emma:mode="ink">
                <msink:context xmlns:msink="http://schemas.microsoft.com/ink/2010/main" type="inkWord" rotatedBoundingBox="9410,2248 9437,2679 9413,2680 9386,2250"/>
              </emma:interpretation>
              <emma:one-of disjunction-type="recognition" id="oneOf3">
                <emma:interpretation id="interp15" emma:lang="ko-KR" emma:confidence="0">
                  <emma:literal>_</emma:literal>
                </emma:interpretation>
                <emma:interpretation id="interp16" emma:lang="ko-KR" emma:confidence="0">
                  <emma:literal>-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3619.2063">7216-423 10,'0'-10'54,"-2"-4"4,2 1 1,-2 0 1,0 2-33,1 1-2,1 1-4,0 9-2,0-11-5,0 11-5,0 0 0,0 0 0,4 11 1,0 5-2,0 11 0,0 0 1,1 8 1,-1-1 4,1 7-1,-1-2-2,-1-4-2,1-7-2,-4-2-3,0-4 0,0-7 0,-1-3-2,1-3-4,0-9-8,-3 9-22,0 13-41,3-22-2,0 0-5,0 13-5,6-4-2</inkml:trace>
        </inkml:traceGroup>
        <inkml:traceGroup>
          <inkml:annotationXML>
            <emma:emma xmlns:emma="http://www.w3.org/2003/04/emma" version="1.0">
              <emma:interpretation id="{938E739D-5A70-46F9-8D4D-F00D9C42EF7E}" emma:medium="tactile" emma:mode="ink">
                <msink:context xmlns:msink="http://schemas.microsoft.com/ink/2010/main" type="inkWord" rotatedBoundingBox="9478,3085 9497,3401 9477,3403 9457,3086"/>
              </emma:interpretation>
              <emma:one-of disjunction-type="recognition" id="oneOf4">
                <emma:interpretation id="interp20" emma:lang="ko-KR" emma:confidence="0">
                  <emma:literal>_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-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3073.2054">7300 336 16,'0'0'51,"0"0"0,0 0 0,-10-14 1,10 14-35,0 0-2,0 0-5,0 0 2,0 0 5,-3 7 0,3 4 3,0 5-1,0 2 1,3 7-2,-3 4-1,3 5-4,-3-4-3,3 4-1,-3-7-2,1 1-1,-1-8 0,0-2 0,1-8 1,-1-10 0,2 10 0,-2-10 0,0 0 0,0 0-2,0 0-2,0 0-3,0 0-16,0 0-25,0 0-34,0 0-4,8-9-3,-8 9-7,6-10-1</inkml:trace>
        </inkml:traceGroup>
        <inkml:traceGroup>
          <inkml:annotationXML>
            <emma:emma xmlns:emma="http://www.w3.org/2003/04/emma" version="1.0">
              <emma:interpretation id="{1D990A31-D4CB-4AB3-BCF2-1A59C31DAC93}" emma:medium="tactile" emma:mode="ink">
                <msink:context xmlns:msink="http://schemas.microsoft.com/ink/2010/main" type="inkWord" rotatedBoundingBox="9508,3923 9525,4192 9498,4194 9482,3925"/>
              </emma:interpretation>
              <emma:one-of disjunction-type="recognition" id="oneOf5">
                <emma:interpretation id="interp25" emma:lang="ko-KR" emma:confidence="0">
                  <emma:literal>_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-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2589.6045">7303 1161 32,'0'0'57,"0"0"1,2 13-1,-2-13 2,0 16-25,3-7-19,3 5 2,-4 4 2,5-1 4,-4 5 1,2-1-2,0 1-1,-3-3-7,-2-1-3,2-4-3,-2-1-3,0-2-2,0-2 0,0-9-2,-2 12 0,2-12-1,0 11-3,0-11-7,0 9-12,0-9-19,0 0-34,0 0-3,0 0-5,6-12-4,-6-12 6</inkml:trace>
        </inkml:traceGroup>
      </inkml:traceGroup>
    </inkml:traceGroup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5:48.0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71BD3CE-37BA-48C5-9161-007673D0BE17}" emma:medium="tactile" emma:mode="ink">
          <msink:context xmlns:msink="http://schemas.microsoft.com/ink/2010/main" type="inkDrawing" rotatedBoundingBox="9075,2139 9245,4422 8762,4457 8593,2175" semanticType="verticalRange" shapeName="Other">
            <msink:sourceLink direction="with" ref="{BBD409DB-0FD9-4A31-B90B-3E3ABF3018F7}"/>
          </msink:context>
        </emma:interpretation>
      </emma:emma>
    </inkml:annotationXML>
    <inkml:trace contextRef="#ctx0" brushRef="#br0">6800-520 18,'0'0'65,"0"-12"3,0 3 0,-9 0-3,4-3-27,-6 3-17,11 9-5,-14-10-5,0 3-4,2 4-3,-5 2 0,-1-2-1,-1 0-1,0 3-1,-3 0 1,2 0-1,-3 1 0,2 2-1,-1-1 1,6-1 0,-1-1 0,3 0 2,1 0-1,3 0 0,2 0 1,8 0 0,-10 0-1,10 0 0,-8 0-1,8 0 0,0 0-1,0 0 0,-10 0-2,10 0 0,0 0 0,0 0 0,-1 6-1,1 3 2,0 3-1,4 9 0,0-1 2,2 9 0,0 13 1,1 4 2,2 18-1,0 4 0,-2 16 2,0 5 2,0 16-1,-2 6 1,-2 6-1,-3 8 1,3-1 1,-3-3-1,1-2-2,3-2 1,1-12-2,-3-4 1,4-13-2,1-4 0,-2-12-1,2-7 0,-1-14 0,-4-8 0,1-6 0,-1-7 0,2-4-1,0-10 0,0 1 1,1-6 0,4 2 0,0-3 0,7 1 0,3-3 0,4-2 1,3-2-1,6-3 0,4 1 0,3-2 0,2 2 0,0-2-1,-1 0-1,-3 1-4,-2-1-16,-12 4-52,-8 0 18,-15-4 3,34 8-2,-48-8-30,-3-4-5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03.72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761C268-4886-441A-A2D3-B0AE0EC4FD21}" emma:medium="tactile" emma:mode="ink">
          <msink:context xmlns:msink="http://schemas.microsoft.com/ink/2010/main" type="inkDrawing" rotatedBoundingBox="11118,2127 11279,4189 10848,4223 10687,2160" semanticType="verticalRange" shapeName="Other">
            <msink:sourceLink direction="with" ref="{BBD409DB-0FD9-4A31-B90B-3E3ABF3018F7}"/>
          </msink:context>
        </emma:interpretation>
      </emma:emma>
    </inkml:annotationXML>
    <inkml:trace contextRef="#ctx0" brushRef="#br0">66 98 10,'-21'-4'60,"13"1"8,-6-8-1,6 1-1,1 3-33,7 7-4,-8-9-7,8 9-5,0 0-6,0-11-5,0 11-3,9-3 0,4 0-2,5 0 0,8-1-1,0 2 0,9-1 0,-2-2 0,2 2 1,-1 1-1,1-3 1,-4 3-1,-5 0 1,-5 1-2,-1 1 2,-5 0-1,-2 0 0,-2 1 0,-11-1-1,14 12 1,-14-12 0,11 18-1,-7-7 1,0 9-1,-1 4 2,-1 7 1,1 7 3,-2 14 2,-1 13 1,-2 13 1,-2 14 1,-1 13 1,1 1-1,0 11-3,3 2-2,1-2-2,0-6 0,0-9-1,5-9 0,1-8 0,-2-7 0,4-11 0,-4-3 1,1-9 0,-1-3 1,0-7-2,0 0 0,0-6 0,-1-4 0,-2-3-1,1-6 1,-2-3 0,0-3-2,0-3 0,-7-3 0,-3-2 0,-4-3 0,-2 0 0,-4-2 0,-3-1 0,-5 0 0,-1-2 0,3 0 0,0-1 0,5-1 0,4-1 0,4-1 0,13 0 0,-7 9-51,7-9-30,9 2-3,-9-2-4,16-3-5,-9-7 2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5:40.4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55680E9-EEBD-4E0D-92C2-7E70624D15DD}" emma:medium="tactile" emma:mode="ink">
          <msink:context xmlns:msink="http://schemas.microsoft.com/ink/2010/main" type="writingRegion" rotatedBoundingBox="2185,2370 8035,2584 8003,3460 2153,3246"/>
        </emma:interpretation>
      </emma:emma>
    </inkml:annotationXML>
    <inkml:traceGroup>
      <inkml:annotationXML>
        <emma:emma xmlns:emma="http://www.w3.org/2003/04/emma" version="1.0">
          <emma:interpretation id="{E1AF6567-A7CB-4866-87E6-8BA76575F8C1}" emma:medium="tactile" emma:mode="ink">
            <msink:context xmlns:msink="http://schemas.microsoft.com/ink/2010/main" type="paragraph" rotatedBoundingBox="2185,2370 8035,2584 8003,3460 2153,32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7CC34D-3F84-417A-BB0E-06B2C640FE96}" emma:medium="tactile" emma:mode="ink">
              <msink:context xmlns:msink="http://schemas.microsoft.com/ink/2010/main" type="line" rotatedBoundingBox="2185,2370 8035,2584 8003,3460 2153,3246"/>
            </emma:interpretation>
          </emma:emma>
        </inkml:annotationXML>
        <inkml:traceGroup>
          <inkml:annotationXML>
            <emma:emma xmlns:emma="http://www.w3.org/2003/04/emma" version="1.0">
              <emma:interpretation id="{EABEF1A6-A4A9-4FC9-AC6D-0B0C518C8D48}" emma:medium="tactile" emma:mode="ink">
                <msink:context xmlns:msink="http://schemas.microsoft.com/ink/2010/main" type="inkWord" rotatedBoundingBox="2182,2428 3006,2458 2980,3160 2157,3130"/>
              </emma:interpretation>
              <emma:one-of disjunction-type="recognition" id="oneOf0">
                <emma:interpretation id="interp0" emma:lang="ko-KR" emma:confidence="0">
                  <emma:literal>레</emma:literal>
                </emma:interpretation>
                <emma:interpretation id="interp1" emma:lang="ko-KR" emma:confidence="0">
                  <emma:literal>改</emma:literal>
                </emma:interpretation>
                <emma:interpretation id="interp2" emma:lang="ko-KR" emma:confidence="0">
                  <emma:literal>타</emma:literal>
                </emma:interpretation>
                <emma:interpretation id="interp3" emma:lang="ko-KR" emma:confidence="0">
                  <emma:literal>政</emma:literal>
                </emma:interpretation>
                <emma:interpretation id="interp4" emma:lang="ko-KR" emma:confidence="0">
                  <emma:literal>ㄽ</emma:literal>
                </emma:interpretation>
              </emma:one-of>
            </emma:emma>
          </inkml:annotationXML>
          <inkml:trace contextRef="#ctx0" brushRef="#br0">8 47 27,'0'0'40,"0"-14"1,2 5-27,-2 9 1,3-12 0,-3 12 3,0-13 0,0 13-2,0 0-1,0 0-1,0 0 4,0 8-1,-2 5 0,-1 10-1,2 1-1,-2 6 3,0 5 0,2 3-1,1-3-3,0-1-3,1-2-1,5-4-2,1-6-1,4-1 1,0-7-1,3-6 1,2-2-1,6-6-1,2 0 0,-1-4-1,7-2 0,-5-3-3,3 1-2,-3-2-3,-2 1-3,-5-1-5,-1 2-8,-5-1-12,-1 22-28,-4-23-15,-2-2-3,-5-2-2,0-3 1</inkml:trace>
          <inkml:trace contextRef="#ctx0" brushRef="#br0" timeOffset="483.6008">126 143 38,'0'18'60,"-2"-9"5,2-9-3,26-7-31,-6-6-5,9-2-3,4-5-9,5-4-12,4-5-19,7 0-15,-8-4-27,-1 10-4,-4-8-2,-3 12-1</inkml:trace>
          <inkml:trace contextRef="#ctx0" brushRef="#br0" timeOffset="312.0005">55-29 13,'-15'0'56,"-3"0"1,9-3-2,-5-1-4,10-39-27,4 43-20,0-11 1,4-2 1,4 2 0,3-8 1,6-1 1,0-5 2,7 3-1,9-4-1,-3 1 0,6 2-6,-3 5-9,2 4-9,-11 1-7,5 8-8,-13 5-29,-5 2-3,-11 8-2,0 10 4</inkml:trace>
          <inkml:trace contextRef="#ctx0" brushRef="#br0" timeOffset="1466.4026">480-4 30,'-13'-3'54,"13"3"4,-5 6 1,5 3 0,26 4-36,-16 5-7,2 3-1,6 3 3,1 2-1,6 0-1,-2 2-4,4-4-1,-4-1-2,5 2-6,-2-8-12,-4 0-17,0-3-10,-7-3-29,6 0-5,-12-7-3,8-2-4</inkml:trace>
          <inkml:trace contextRef="#ctx0" brushRef="#br0" timeOffset="1248.0021">593-47 4,'0'-9'44,"0"9"1,-3-12-1,3 12-29,0 0-2,0 0 0,0 0 1,0 5 0,0 11 4,0 6 4,-3 5 2,-1 7 1,-1 1-2,-4 7-1,1-5-3,-2 1-3,5-6-3,-5-1-7,5-8 0,-1-6-1,2-4-4,4-5-5,0-8-11,0 0-17,0 32-17,1-40-19,5-8-6,-6-11-2,5 3 4</inkml:trace>
        </inkml:traceGroup>
        <inkml:traceGroup>
          <inkml:annotationXML>
            <emma:emma xmlns:emma="http://www.w3.org/2003/04/emma" version="1.0">
              <emma:interpretation id="{586C4C23-F4E6-4FA9-BCBF-0975BC753535}" emma:medium="tactile" emma:mode="ink">
                <msink:context xmlns:msink="http://schemas.microsoft.com/ink/2010/main" type="inkWord" rotatedBoundingBox="3066,2677 3346,2687 3330,3125 3049,3115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q</emma:literal>
                </emma:interpretation>
                <emma:interpretation id="interp8" emma:lang="ko-KR" emma:confidence="0">
                  <emma:literal>Ⅱ</emma:literal>
                </emma:interpretation>
                <emma:interpretation id="interp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043.6036">1104 65 4,'0'0'44,"7"-8"-2,-7 8 2,3-15-2,-5 3-41,2 4 2,0-3 3,-3-1 6,2 1 3,-4 0 3,0-4 2,-3 2 0,-1 0-1,-3 4-3,0 4-4,-3 2-4,-3 3 0,-3 7 2,1 13 2,-2 8 3,1 7 2,0 9-1,3 0 0,5 6 2,3-3-6,7 1-2,2-10-3,2-5-3,7-10 1,3-10 1,3-9-3,1-4-2,1-14-7,1-9-9,0-10-16,1-7-13,3-3-7,-3-4-1,1 4 0,-5-1 4,1 11 4,-4 5 16,-2 10 22,-9 18 18,10-4 8,-9 14 5,-1 9 3,-1 7-3,-2 4-1,-1 6-3,1-3-3,2 3-4,1-4-7,0-1-10,1-9-11,6-3-9,4-3-31,0-13-5,3 0-3,-1-11 0</inkml:trace>
        </inkml:traceGroup>
        <inkml:traceGroup>
          <inkml:annotationXML>
            <emma:emma xmlns:emma="http://www.w3.org/2003/04/emma" version="1.0">
              <emma:interpretation id="{B3FD6FFE-9FA0-4479-91E0-97A8B4DE3694}" emma:medium="tactile" emma:mode="ink">
                <msink:context xmlns:msink="http://schemas.microsoft.com/ink/2010/main" type="inkWord" rotatedBoundingBox="3486,2751 3977,2769 3964,3123 3473,3105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M</emma:literal>
                </emma:interpretation>
                <emma:interpretation id="interp13" emma:lang="ko-KR" emma:confidence="0">
                  <emma:literal>ⅲ</emma:literal>
                </emma:interpretation>
                <emma:interpretation id="interp1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2620.8046">1320-12 23,'0'17'70,"-2"8"3,2 5-3,-9 6-2,8 1-3,-6 0-50,7 3-9,0-4 0,0-2 1,0-6 1,0-7 3,0-8 1,0-13-2,0 0-1,0 0-2,1-21-5,5-3-5,-3-4-8,6-5-4,4-1-2,-2-3 1,4 2 1,-3 2 2,5 6 4,-6 9 4,5 2 6,-6 13 2,0 3 1,-2 2 4,-1 16-1,0 3 3,-2 4-1,-1 5 0,-1-2 0,0 3-1,-3-7-2,0 1 0,0-6-3,0-6 2,0-5-1,0-8-1,0 0-1,10-14-4,-1-6-4,2-8-1,4-6-1,3-1-2,2 1 0,2-1 1,-3 9 2,-3 4 5,0 9 4,0 11 4,-5 4 0,-1 15 2,-5 6-1,-2 2-1,1 5 1,-2 1-2,0 1 0,1-3-3,-2-3-4,4-4-5,2-6-8,2-6-15,2-3-40,4-10-2,3-6-4,0-10-5,4-1 3</inkml:trace>
        </inkml:traceGroup>
        <inkml:traceGroup>
          <inkml:annotationXML>
            <emma:emma xmlns:emma="http://www.w3.org/2003/04/emma" version="1.0">
              <emma:interpretation id="{1729E4A3-3485-4EB5-9EBA-9498001D405F}" emma:medium="tactile" emma:mode="ink">
                <msink:context xmlns:msink="http://schemas.microsoft.com/ink/2010/main" type="inkWord" rotatedBoundingBox="4087,2798 4264,2805 4245,3323 4069,3316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u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선</emma:literal>
                </emma:interpretation>
              </emma:one-of>
            </emma:emma>
          </inkml:annotationXML>
          <inkml:trace contextRef="#ctx0" brushRef="#br0" timeOffset="3088.8054">1913 35 32,'1'11'68,"-2"3"3,1 10-2,-7 7-3,7 4-1,0 4-59,5 9 2,8-2 1,-2 10-2,3-4-3,-2-8-1,5-5 1,-6-9 5,2-5 5,-7-8 1,-3-6 1,-3-11-2,0 0 0,-3-15-1,-4-5-9,2-4-4,-6-9-4,6-5-9,0-3-2,1-5-1,4-3 0,0 3 0,4 1 1,3 2 4,4 9 3,-4 7 3,2 5 3,2 12 3,0 3 3,2 9 2,-2 7 3,-3 9 1,0 6 0,-2-1 2,-3 5 0,-3 0-1,-2-1-3,-5 0 0,-4-6-2,0-3-2,0-4-3,2 2-4,-4-7-10,5-6-29,8-3-32,-11-4-2,10-9-5,-1-13-6,2-3 0</inkml:trace>
        </inkml:traceGroup>
        <inkml:traceGroup>
          <inkml:annotationXML>
            <emma:emma xmlns:emma="http://www.w3.org/2003/04/emma" version="1.0">
              <emma:interpretation id="{1CF2F41A-C2D9-43E8-9A6D-699EE5EA0AEE}" emma:medium="tactile" emma:mode="ink">
                <msink:context xmlns:msink="http://schemas.microsoft.com/ink/2010/main" type="inkWord" rotatedBoundingBox="4412,2452 4554,2457 4535,2985 4392,2979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'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338.4059">2233-312 11,'15'14'77,"0"13"1,-3 6-2,-3 8-4,-4 6-1,1 5-41,0 5-11,-1 1-6,-1-1-8,-1-12-1,1-9 0,-2-3-1,1-14 1,-1-6-4,-2-13-5,0 0-27,0 0-40,11-1 0,-3-7-5,-4-9-6,7 2-4</inkml:trace>
        </inkml:traceGroup>
        <inkml:traceGroup>
          <inkml:annotationXML>
            <emma:emma xmlns:emma="http://www.w3.org/2003/04/emma" version="1.0">
              <emma:interpretation id="{C8687FCF-04E7-47ED-9417-88C962D83913}" emma:medium="tactile" emma:mode="ink">
                <msink:context xmlns:msink="http://schemas.microsoft.com/ink/2010/main" type="inkWord" rotatedBoundingBox="4618,2712 5095,2729 5085,3003 4608,2986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오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3697.2065">2434 95 63,'7'13'78,"-7"-13"-4,13 7-4,1-6-3,-3 6-2,11-7-67,3-2 0,4-5 1,4-2 0,-3-5 0,4 1 0,-8-5 1,4 2 2,-9-2-2,-6-1 0,-3 3-1,-9 2-2,-3 4 0,-5 3 0,-12 7 1,-1 7 2,-7 7 3,-2 7 3,-1 3 3,-2 4 1,6 2 3,2-1 0,10-1 1,5-6-1,8 1-3,12-7-2,12-3-1,6-4-1,5-3-6,4-4 0,6-1-27,25-1-48,-34-9-4,-6 5-2,-9-9-6,-11 4-6</inkml:trace>
        </inkml:traceGroup>
        <inkml:traceGroup>
          <inkml:annotationXML>
            <emma:emma xmlns:emma="http://www.w3.org/2003/04/emma" version="1.0">
              <emma:interpretation id="{3ABB43CD-1870-4DD2-BFBA-B175D386BBF4}" emma:medium="tactile" emma:mode="ink">
                <msink:context xmlns:msink="http://schemas.microsoft.com/ink/2010/main" type="inkWord" rotatedBoundingBox="6935,2598 7385,2615 7358,3339 6908,3323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모</emma:literal>
                </emma:interpretation>
                <emma:interpretation id="interp32" emma:lang="ko-KR" emma:confidence="0">
                  <emma:literal>月</emma:literal>
                </emma:interpretation>
                <emma:interpretation id="interp33" emma:lang="ko-KR" emma:confidence="0">
                  <emma:literal>마</emma:literal>
                </emma:interpretation>
                <emma:interpretation id="interp34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5662.8099">4825 24 6,'0'0'39,"-7"20"4,5 0 4,-6-2-27,1 11 1,2 0 4,-1 12 5,-1-3 1,-1 8-1,1-3-5,2 2-1,2 1-3,-1-6-3,2-4-4,0-9-4,2 0 0,-2-10 0,2-3 4,0-14-2,0 0 0,0 0 0,-8-5-1,7-11-1,-3-6-2,4-6-6,-2-7-5,2-6-3,2-5-2,6-8-1,1 0-1,4-5 0,3 0 1,1 4 0,2 4 3,-1 5 3,0 0 2,1 13-1,-1 3 0,4 10 1,0 6 0,0 11 4,3 3-1,-3 19 3,4 14 1,-3 9 1,-3 14 1,-3 3 1,-2 7-1,-3 0-2,-2 1 0,-2-7-3,0-7 0,-1-9-3,2-6 2,-2-13-1,-2-3 0,1-5-2,-2-7-2,-4-10-6,0 0-25,0 0-40,0 0-2,0-13-3,0-1-6,0-9-3</inkml:trace>
          <inkml:trace contextRef="#ctx0" brushRef="#br0" timeOffset="5896.8104">4876 321 36,'-17'12'70,"2"-7"-4,15-5 0,-10 0-5,10 0-2,18-5-54,3 5-3,7-4-1,0 1 2,3-2 0,-2 3 0,0 0-9,-3-3-20,1 5-33,-11-5-4,0 2-4,-8-10-5,1 5 0</inkml:trace>
        </inkml:traceGroup>
        <inkml:traceGroup>
          <inkml:annotationXML>
            <emma:emma xmlns:emma="http://www.w3.org/2003/04/emma" version="1.0">
              <emma:interpretation id="{8072D325-5F98-4E76-AD2B-0C91D4963201}" emma:medium="tactile" emma:mode="ink">
                <msink:context xmlns:msink="http://schemas.microsoft.com/ink/2010/main" type="inkWord" rotatedBoundingBox="7644,2940 8021,2953 8011,3242 7633,3228"/>
              </emma:interpretation>
              <emma:one-of disjunction-type="recognition" id="oneOf7">
                <emma:interpretation id="interp35" emma:lang="ko-KR" emma:confidence="0">
                  <emma:literal>=</emma:literal>
                </emma:interpretation>
                <emma:interpretation id="interp36" emma:lang="ko-KR" emma:confidence="0">
                  <emma:literal>二</emma:literal>
                </emma:interpretation>
                <emma:interpretation id="interp37" emma:lang="ko-KR" emma:confidence="0">
                  <emma:literal>ㄷ</emma:literal>
                </emma:interpretation>
                <emma:interpretation id="interp38" emma:lang="ko-KR" emma:confidence="0">
                  <emma:literal>z</emma:literal>
                </emma:interpretation>
                <emma:interpretation id="interp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396.0112">5488 240 48,'0'0'75,"-14"0"-1,14 0-3,-11-2-5,11 2-32,0 0-8,5-9-11,6 9-6,5-3-5,0-1-1,7 1 1,8 2 1,-1-6-1,5 5 1,-2-2-2,-2 1-5,1-1-11,-3 0-18,-21 2-38,9 0-2,-17 2-5,12-2-6,-12 2 2</inkml:trace>
          <inkml:trace contextRef="#ctx0" brushRef="#br0" timeOffset="6598.8116">5568 407 35,'-10'23'69,"-3"-10"0,13 2 0,-1-6-3,8-8 0,18-1-55,-2 0-3,9-4 2,-3 0-3,4 1-3,0 0-16,0-8-24,-7 8-27,-5 3-7,-6-3-4,-2 2-2,-13 1-1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06.1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FBCF9E-D0E7-4882-9C23-C060C36D1EAA}" emma:medium="tactile" emma:mode="ink">
          <msink:context xmlns:msink="http://schemas.microsoft.com/ink/2010/main" type="writingRegion" rotatedBoundingBox="5094,6179 7636,6062 7683,7090 5141,7207"/>
        </emma:interpretation>
      </emma:emma>
    </inkml:annotationXML>
    <inkml:traceGroup>
      <inkml:annotationXML>
        <emma:emma xmlns:emma="http://www.w3.org/2003/04/emma" version="1.0">
          <emma:interpretation id="{89A2B33D-C744-4F85-99BD-DF81FAAB82F4}" emma:medium="tactile" emma:mode="ink">
            <msink:context xmlns:msink="http://schemas.microsoft.com/ink/2010/main" type="paragraph" rotatedBoundingBox="5094,6179 7636,6062 7683,7090 5141,72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2AC366-2A66-43E3-987B-BB217AE95C4A}" emma:medium="tactile" emma:mode="ink">
              <msink:context xmlns:msink="http://schemas.microsoft.com/ink/2010/main" type="line" rotatedBoundingBox="5094,6179 7636,6062 7683,7090 5141,7207"/>
            </emma:interpretation>
          </emma:emma>
        </inkml:annotationXML>
        <inkml:traceGroup>
          <inkml:annotationXML>
            <emma:emma xmlns:emma="http://www.w3.org/2003/04/emma" version="1.0">
              <emma:interpretation id="{BC4CD2A1-1F56-4F2B-A74A-50D3FED77AC1}" emma:medium="tactile" emma:mode="ink">
                <msink:context xmlns:msink="http://schemas.microsoft.com/ink/2010/main" type="inkWord" rotatedBoundingBox="5103,6370 5692,6343 5731,7180 5141,7207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성</emma:literal>
                </emma:interpretation>
                <emma:interpretation id="interp2" emma:lang="ko-KR" emma:confidence="0">
                  <emma:literal>月</emma:literal>
                </emma:interpretation>
                <emma:interpretation id="interp3" emma:lang="ko-KR" emma:confidence="0">
                  <emma:literal>丹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135 24 39,'0'0'44,"0"-11"2,0 11-3,-11-13-36,11 13-1,0 0 3,0 0 2,0 0-1,0 0-1,0 0 1,0 0 0,-5 13 1,3 1 0,0 9 0,-4 10 0,2 7 4,-6 11 1,9 7 2,-9 10-1,5 4 1,-6 3-4,4-1-2,-3-3-3,3-9-1,1-7 0,-5-7-1,4-13-1,0-9 0,1-10 1,3-6 1,3-10 0,0 0-2,0 0 0,-6-17-1,6-5-1,0-9-1,4-4-4,3-12-1,-6-5-2,5-9 0,2-2 0,-1 1 0,4-1 0,0 1 0,0 4 2,-2 6-1,9 4 1,-3 6 0,1 8 0,-3 4-1,3 7 0,1 7 0,0 3-1,2 9 0,-1 4 1,6 12 2,-2 8 2,4 9 2,-4 11 1,1 6 3,4 11 2,3 4 0,-1 9 0,-2 1-2,0-4 0,-3-2-2,1-5-1,-4-7-1,-5-14-1,-7-3 0,-1-12 0,-4-9 0,-3-4 1,-1-11-1,0 0-2,0 0 0,0 0 0,0 0-6,0 0-14,-8 1-24,8-1-35,-12-12-1,-1-1-6,4-1-4,-5-9 1</inkml:trace>
          <inkml:trace contextRef="#ctx0" brushRef="#br0" timeOffset="296.4004">89 474 27,'-11'0'70,"-3"0"-1,3-7-4,-2 3-4,4-5 2,9 9-53,0 0 4,13-7 0,-13 7 0,28-4 2,-3 4 1,4-3 0,5 3-3,2-2-4,-2-1-7,1 3-8,-3-5-12,-6 4-24,-3 0-34,-9-6-3,1 2-4,-9-9-6,1 0 3</inkml:trace>
        </inkml:traceGroup>
        <inkml:traceGroup>
          <inkml:annotationXML>
            <emma:emma xmlns:emma="http://www.w3.org/2003/04/emma" version="1.0">
              <emma:interpretation id="{DAD6F05C-805D-4FF6-A4E5-EB3542437F63}" emma:medium="tactile" emma:mode="ink">
                <msink:context xmlns:msink="http://schemas.microsoft.com/ink/2010/main" type="inkWord" rotatedBoundingBox="5529,6159 5941,6140 5961,6561 5548,6580"/>
              </emma:interpretation>
              <emma:one-of disjunction-type="recognition" id="oneOf1">
                <emma:interpretation id="interp5" emma:lang="ko-KR" emma:confidence="0">
                  <emma:literal>가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교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764.4013">545-186 25,'0'0'49,"11"-18"5,-11 18-3,0 0-27,13-8 3,-13 8 3,13 6 2,-5 10-5,3 2 0,0 11-1,3 5 0,-2 7-2,-1 1-6,-1 6-7,0-8-4,-5 0-1,1-9-3,-4-5 1,3-7-2,-5-6 1,0-13-1,0 11-4,0-11-9,0 0-25,-7 3-13,7-3-1,-13-13-27,8-1-6,-3-7-4,2-3 4</inkml:trace>
          <inkml:trace contextRef="#ctx0" brushRef="#br0" timeOffset="1045.2018">423-84 12,'-15'-15'59,"6"8"0,0-7-1,9 4 0,0-3-33,0 13 1,20-14-4,-4 10-2,5 4 0,4 0 1,4 1 1,6 2-2,0 1-3,1 3-5,-2 2-1,-1-2-5,-5 4-1,1-4-2,-6 0-2,-4 0-6,-5 1-13,-7-9-53,4 6-5,-11-5-1,0 0-6,0 0-5</inkml:trace>
        </inkml:traceGroup>
        <inkml:traceGroup>
          <inkml:annotationXML>
            <emma:emma xmlns:emma="http://www.w3.org/2003/04/emma" version="1.0">
              <emma:interpretation id="{F10EF41F-F1E0-49AC-AA6B-44BC0EB4EB57}" emma:medium="tactile" emma:mode="ink">
                <msink:context xmlns:msink="http://schemas.microsoft.com/ink/2010/main" type="inkWord" rotatedBoundingBox="6165,6374 6640,6352 6675,7102 6200,7124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月</emma:literal>
                </emma:interpretation>
                <emma:interpretation id="interp12" emma:lang="ko-KR" emma:confidence="0">
                  <emma:literal>丹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012.4035">1162 137 6,'0'0'50,"-8"-10"1,8 10-2,0 0-2,-43-7-37,43 7-4,0 0-4,0 6 1,0 4 11,0 8 6,0 8 6,-1 8 3,-3 10 2,-1 11 1,0 6-1,-2 3-4,3 2-7,-4-4-8,3-8-4,-1-4-3,4-16 0,-2-4 2,3-14 1,-1-5 1,2-11-6,0 0-3,0 0 0,0-18 0,0 2 0,0-7 0,0-5 0,0-11 0,0-1 0,2-8 0,-1-4-6,5 1-7,-5-5 1,7 3 1,-2 2 1,6 5 2,1 0 2,4 9 2,0-1 2,0 7 1,5 4 1,-2 3 1,2 6 0,-1 5 0,4 7 2,-5 8 2,5 17 1,-1 7 1,-2 12 0,0 7 1,-2 12 0,0 3 0,-2 3-2,-2-2-1,-2-8-1,0-3-1,-5-10-3,2-5 0,-4-10 0,-1-4 0,-1-9 0,-5-12 0,5 12 0,-5-12-6,0 0-13,2 9-21,-2-9-40,0 0 0,0 0-5,0 0-5,0-8 3</inkml:trace>
          <inkml:trace contextRef="#ctx0" brushRef="#br0" timeOffset="2277.604">1107 458 38,'-19'0'79,"2"-4"-1,6 1-4,11 3-2,-8-9 0,45 8-52,-22-2-8,7 2-4,4-4-1,5 2 0,3-2 1,-2 1-4,1 1-7,-7-4-20,-2 2-50,2 4-2,-7-5-3,0 1-7,-8-5-5</inkml:trace>
        </inkml:traceGroup>
        <inkml:traceGroup>
          <inkml:annotationXML>
            <emma:emma xmlns:emma="http://www.w3.org/2003/04/emma" version="1.0">
              <emma:interpretation id="{0662FA00-FD27-4D81-9BE7-54DC6259918E}" emma:medium="tactile" emma:mode="ink">
                <msink:context xmlns:msink="http://schemas.microsoft.com/ink/2010/main" type="inkWord" rotatedBoundingBox="7135,6449 7652,6426 7665,6709 7148,6733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느</emma:literal>
                </emma:interpretation>
                <emma:interpretation id="interp17" emma:lang="ko-KR" emma:confidence="0">
                  <emma:literal>드</emma:literal>
                </emma:interpretation>
                <emma:interpretation id="interp18" emma:lang="ko-KR" emma:confidence="0">
                  <emma:literal>트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948.4052">2018 86 3,'0'0'56,"-15"7"2,15-7 1,-10 2 1,10-2-28,0 0-1,0 0-3,11 2-4,1 0 1,9 0 0,-2-1-1,10-1-3,3 0-5,4 0-3,2-1-3,1-3-2,-6-1-2,2-1-1,-4 1-2,-3 2 1,-3-1-4,-7 0-3,-3 4-8,-4-3-14,-11 3-17,14 4-37,-14-4-1,-7 13-5,-7-6-6,1 4 4</inkml:trace>
          <inkml:trace contextRef="#ctx0" brushRef="#br0" timeOffset="3151.2055">2121 315 24,'-11'17'69,"3"-2"5,8-5 2,0-10-3,16 7 2,5-7-54,9-1-5,9-8 2,2 5 0,3-6-6,-1 3-3,3 1-6,-13 2-10,1 0-27,10 6-40,-27 0-2,-5 1-6,-12-3-5,0 0-3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20.9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2259D26-2492-4660-90DA-B52299B708CE}" emma:medium="tactile" emma:mode="ink">
          <msink:context xmlns:msink="http://schemas.microsoft.com/ink/2010/main" type="writingRegion" rotatedBoundingBox="15322,5699 14978,9136 14463,9085 14806,5648">
            <msink:destinationLink direction="with" ref="{1C7678F9-3B02-4D13-98B9-12965DCCBDF6}"/>
            <msink:destinationLink direction="with" ref="{FCA1D5D0-D60D-483B-8BD9-14B294830A92}"/>
            <msink:destinationLink direction="with" ref="{A923953F-4D14-47EF-9190-6BFE0A9B81BD}"/>
          </msink:context>
        </emma:interpretation>
      </emma:emma>
    </inkml:annotationXML>
    <inkml:traceGroup>
      <inkml:annotationXML>
        <emma:emma xmlns:emma="http://www.w3.org/2003/04/emma" version="1.0">
          <emma:interpretation id="{DC8516BF-FF78-4460-952E-41DE152BD6C3}" emma:medium="tactile" emma:mode="ink">
            <msink:context xmlns:msink="http://schemas.microsoft.com/ink/2010/main" type="paragraph" rotatedBoundingBox="15322,5699 14978,9136 14463,9085 14806,56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FDAEFE-55B7-429C-A141-C40DE3AA3C4D}" emma:medium="tactile" emma:mode="ink">
              <msink:context xmlns:msink="http://schemas.microsoft.com/ink/2010/main" type="line" rotatedBoundingBox="15322,5699 14978,9136 14463,9085 14806,5648"/>
            </emma:interpretation>
          </emma:emma>
        </inkml:annotationXML>
        <inkml:traceGroup>
          <inkml:annotationXML>
            <emma:emma xmlns:emma="http://www.w3.org/2003/04/emma" version="1.0">
              <emma:interpretation id="{287163D6-22CC-4C77-BB7B-E0BF225B2389}" emma:medium="tactile" emma:mode="ink">
                <msink:context xmlns:msink="http://schemas.microsoft.com/ink/2010/main" type="inkWord" rotatedBoundingBox="15117,5679 15065,6204 14992,6196 15045,5672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5760-354 42,'0'0'55,"-7"-13"9,1 4 2,-38 3-30,44 6-1,-7-9-6,7 9-6,-5-9-3,5 9-6,0 0-7,0 0-5,0 8-1,0 6 2,3 4 4,-1 12 4,0 8 2,-2 5 3,1 8 2,-1-1-1,0 3-2,0-3-2,-1-4-9,-1-9-4,2-9 0,0-5 0,0-7 0,0-6 0,0-1 0,0-9 0,0 0 0,0 0-19,-5 5-59,5-5-3,-10 0-3,10 0-8,-11-8-2</inkml:trace>
        </inkml:traceGroup>
        <inkml:traceGroup>
          <inkml:annotationXML>
            <emma:emma xmlns:emma="http://www.w3.org/2003/04/emma" version="1.0">
              <emma:interpretation id="{D6E75A76-E4E5-4D94-842B-3F695353D87B}" emma:medium="tactile" emma:mode="ink">
                <msink:context xmlns:msink="http://schemas.microsoft.com/ink/2010/main" type="inkWord" rotatedBoundingBox="15175,7119 15117,7693 14607,7642 14664,7068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795.6013">5357 1161 14,'-13'-4'64,"13"4"6,-13-12 1,9 5-4,-18-6-34,22 5-2,-3-1-6,3-1-7,0-3-5,4 0-3,6 1-4,2-2-1,4 2-4,4 1-1,5 0 0,1 9-1,5 2 0,0 5 0,-2 10 1,-3 5 1,-1 6 0,-8 7 2,-5 3 1,-8 2 1,-5 4 1,-10-2 1,-17 8 1,-8-3-1,1-2 1,-8-6-2,8-4-1,1-8-1,8-1-2,1-7-1,17-9-2,8-8 1,5 8 0,13-3-1,7-1 2,7 1 1,5-3 1,6 2 1,3-2 0,1-1 0,0 2-2,-7-3-2,-7 0 0,-2 3 0,-7 4-5,-7 1-40,-17-8-32,12 14-3,-12-14-4,-8 8-6,-9-8-2</inkml:trace>
        </inkml:traceGroup>
        <inkml:traceGroup>
          <inkml:annotationXML>
            <emma:emma xmlns:emma="http://www.w3.org/2003/04/emma" version="1.0">
              <emma:interpretation id="{B918983F-C493-441F-9EFB-9C6A250BDB70}" emma:medium="tactile" emma:mode="ink">
                <msink:context xmlns:msink="http://schemas.microsoft.com/ink/2010/main" type="inkWord" rotatedBoundingBox="15043,8488 14978,9136 14485,9087 14550,8439"/>
              </emma:interpretation>
              <emma:one-of disjunction-type="recognition" id="oneOf2">
                <emma:interpretation id="interp10" emma:lang="ko-KR" emma:confidence="0">
                  <emma:literal>∞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엥</emma:literal>
                </emma:interpretation>
                <emma:interpretation id="interp1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840.8032">5180 2555 1,'0'-9'68,"0"-7"5,4 6 1,1-3-1,5-1-2,6 4-36,5-3-7,4 3-7,5 1-3,5 0-5,0 2-2,1 1-3,0 1-2,-1 1-1,-6 3-5,-7-1-5,-2 2-15,-9 3-24,-2-1-32,2 0-1,-11-2-6,11-5-4,-9-8-2</inkml:trace>
          <inkml:trace contextRef="#ctx0" brushRef="#br0" timeOffset="1513.2026">5188 2462 10,'5'-12'64,"-5"12"4,7-14 0,-7 14-3,0 0-30,0 0-1,0 0-4,0 15-4,-2-1-10,-5 5-4,4 3-1,-1 1-1,0 4-4,1-4-2,1 1-1,2-4-1,2-3-1,3-4 1,4-4 1,4-2 0,7-6 0,9-1 1,5 0-1,5 0-1,5 0-1,4 0 0,-3 6-1,0 4 1,-5 4 0,-7 6 1,-4 6 1,-9 0 2,-9 3 1,-7-1 0,-4 2-6,-5-3 0,-10 0 0,-6 1 0,-7-7 0,0-2 0,-6-3 0,3-3 0,-4-4 0,5 0 0,1-4 0,4-4 0,3-1 0,6 0 0,6 0-73,0-7-13,5-3 0,-2-6-7,6 0-4</inkml:trace>
        </inkml:traceGroup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17.6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C7678F9-3B02-4D13-98B9-12965DCCBDF6}" emma:medium="tactile" emma:mode="ink">
          <msink:context xmlns:msink="http://schemas.microsoft.com/ink/2010/main" type="inkDrawing" rotatedBoundingBox="12822,9368 12907,5586 13355,5596 13270,9378" semanticType="verticalRange" shapeName="Other">
            <msink:sourceLink direction="with" ref="{42259D26-2492-4660-90DA-B52299B708CE}"/>
            <msink:sourceLink direction="with" ref="{0AC950CE-490F-4336-9869-F4C3FD4CAC70}"/>
            <msink:destinationLink direction="with" ref="{28C318D7-F1BF-447B-B261-E58AD482CEC2}"/>
          </msink:context>
        </emma:interpretation>
      </emma:emma>
    </inkml:annotationXML>
    <inkml:trace contextRef="#ctx0" brushRef="#br0">505 34 45,'0'0'57,"1"-11"5,-1 11 3,0-13-27,0 13 0,0 0-3,0 0-2,0 0-4,0 0-4,-9-4-5,-1 4-4,-4 0-6,-4 1-4,-6 1-3,-4-1-1,-6 0 0,-1 4 0,-1-2-1,-2 1 0,3-3 1,1-1-1,2 3 1,4-3 0,5 0 0,5 2-2,6-2 1,1 0-1,2-2-1,9 2 0,0 0-2,0 0 1,0 0-2,0 6 2,0 1-1,2 2 2,1 4-1,-2 0 1,3 8 0,-3-2 1,2 3 0,1 8-1,-1 2 1,1 8-1,0 3 1,1 8 0,-1 2 0,0 12 0,1 6 0,-1 3-1,-1 11 2,1 2 0,2 6 1,-2 4 1,0 10-2,-3-3 2,-1 0 0,0 5 1,0-3 0,-1 6-4,-4 15 6,-9-10 1,7 1-7,-7-3 0,5 2 0,-7-5 0,8 2 0,-6-10 0,7-11 0,3-1 0,-1-1 0,5-4 0,0-4 0,0-6 0,0-4 0,0-5 0,0-5 0,0-5 0,0-8 0,-2-1 0,0-6 0,-1-1 0,-1-6 0,1-1 0,0-4 0,-1-2 0,4-6 0,0 1 0,0-7 0,0-4 0,0-3 0,0-10 0,3 15 0,-3-15 0,0 0 0,0 0 0,0 0 0,0 0 0,0 0 0,9 7 0,-9-7 0,12 0 0,0 0 0,3 0 0,6 0 0,4 2 0,3-1 0,3 0 0,2 2 0,0 1 0,0 3 0,-1 0 0,-5 3 0,-3-4 0,1 2 0,-5-2-73,-9-6-11,-4 0-2,-8-10-5,-2-8-5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24.0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CA1D5D0-D60D-483B-8BD9-14B294830A92}" emma:medium="tactile" emma:mode="ink">
          <msink:context xmlns:msink="http://schemas.microsoft.com/ink/2010/main" type="inkDrawing" rotatedBoundingBox="15446,9333 15467,5434 15843,5436 15823,9335" semanticType="verticalRange" shapeName="Other">
            <msink:sourceLink direction="with" ref="{42259D26-2492-4660-90DA-B52299B708CE}"/>
          </msink:context>
        </emma:interpretation>
      </emma:emma>
    </inkml:annotationXML>
    <inkml:trace contextRef="#ctx0" brushRef="#br0">64 82 26,'-18'0'56,"7"0"5,-4-6 2,8-29-18,7 35-10,-9-10 0,9 10-6,0 0-3,-4-9-3,4 9-5,0 0-4,0-9-5,0 9-2,9-2-4,2 2-2,7-2-1,3 2-1,5 0 0,6 0 1,1 0 0,3 0 1,-5 0-1,0 0 0,-7 0-1,3 2 0,-12-2 0,-4 4 0,-2 3 0,-9-7-1,13 13 1,-10-3 0,-2 4-1,0-1 1,1 8 1,0 2-3,1 10 1,-1 10 1,2 7 0,-4 10 2,1 10 2,0 10 2,-1 10 0,0 14 2,-1 5 1,-3 5 0,3 7 0,1 10-1,0 3-2,0 5 0,4-2-1,-4 28 3,1 2 0,-1-4-7,-5 0 0,-4-6 0,-2 0 0,-2-9 0,0-1 0,1-35 0,1-6 0,2-6 0,1-6 0,-1-9 0,0-8 0,1-6 0,0-7 0,-1-9 0,1-9 0,1-2 0,2-8 0,3-3 0,2-6 0,0-3 0,7 0 0,0-6 0,0 3 0,0-4 0,0-3 0,-2-5 0,-2 1 0,0-1 0,-3-9 0,0 0 0,0 9 0,0-9 0,-4 0 0,4 0 0,-20 0 0,5-4 0,-5 1 0,-1 1 0,-4 0 0,2-1 0,2 3 0,0 0 0,5 0 0,2 1 0,14-1-10,-11 6-74,3-2-2,8-4-4,-14 7-5,14-7-3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8:37.98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841E3F-A9D5-497C-8674-46BBB6365CEF}" emma:medium="tactile" emma:mode="ink">
          <msink:context xmlns:msink="http://schemas.microsoft.com/ink/2010/main" type="writingRegion" rotatedBoundingBox="11755,10476 10098,12161 6945,9063 8602,7377"/>
        </emma:interpretation>
      </emma:emma>
    </inkml:annotationXML>
    <inkml:traceGroup>
      <inkml:annotationXML>
        <emma:emma xmlns:emma="http://www.w3.org/2003/04/emma" version="1.0">
          <emma:interpretation id="{278230C7-CA7F-4754-B2A0-BDAAED6855DA}" emma:medium="tactile" emma:mode="ink">
            <msink:context xmlns:msink="http://schemas.microsoft.com/ink/2010/main" type="paragraph" rotatedBoundingBox="11755,10476 10098,12161 9208,11286 10865,96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688A99-6FE7-4D6E-A1CB-034AD19493FE}" emma:medium="tactile" emma:mode="ink">
              <msink:context xmlns:msink="http://schemas.microsoft.com/ink/2010/main" type="line" rotatedBoundingBox="11755,10476 10098,12161 9208,11286 10865,9601"/>
            </emma:interpretation>
          </emma:emma>
        </inkml:annotationXML>
        <inkml:traceGroup>
          <inkml:annotationXML>
            <emma:emma xmlns:emma="http://www.w3.org/2003/04/emma" version="1.0">
              <emma:interpretation id="{FC2018B4-EE33-41C0-AAC8-C1837011A127}" emma:medium="tactile" emma:mode="ink">
                <msink:context xmlns:msink="http://schemas.microsoft.com/ink/2010/main" type="inkWord" rotatedBoundingBox="11551,10275 11099,10736 10814,10456 11266,9995">
                  <msink:destinationLink direction="with" ref="{EFE79A18-8A8D-467E-91D1-7D43FACAB31C}"/>
                </msink:context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∞</emma:literal>
                </emma:interpretation>
                <emma:interpretation id="interp2" emma:lang="ko-KR" emma:confidence="0">
                  <emma:literal>0</emma:literal>
                </emma:interpretation>
                <emma:interpretation id="interp3" emma:lang="ko-KR" emma:confidence="0">
                  <emma:literal>엥</emma:literal>
                </emma:interpretation>
                <emma:interpretation id="interp4" emma:lang="ko-KR" emma:confidence="0">
                  <emma:literal>“</emma:literal>
                </emma:interpretation>
              </emma:one-of>
            </emma:emma>
          </inkml:annotationXML>
          <inkml:trace contextRef="#ctx0" brushRef="#br0">-81 2986 0,'0'-11'27,"0"11"3,0-11-25,0 11 0,3-13 2,7 4 0,-8 1 0,8 0 1,-10 8-2,12-12 1,-12 12-2,11-7-2,-11 7-2,0 0 1,0 0-2,0 0-2,0 0 4,0 0 1,0 0 8,0 0 4,0 0 7,0 0 0,0 0 1,0 0 0,0 0-3,0 0-1,0 0-8,0 0-3,0 0-5,0 0 1,0 0 2,0 0 2,0 0 2,0 0 0,0 0 1,-6-1 0,6 1 1,-21 0-3,7 1-1,-8 2-3,-1 2-1,-4-1-1,-3 1 0,1 1-1,-4-1 1,6 2 0,-4-1 0,8-3 2,1 1 0,8-2-1,2 1 1,12-3-1,-11 0-2,11 0 0,0 0-1,0 0-1,0 0-1,0 0 0,0 0 1,0 0-1,0 0 2,0 0-1,0 0 0,0 0 0,-2 9 0,2-9 0,-1 9-1,1-9 1,0 15-1,0-4 1,0 5 1,0 0-1,0 6 2,0 0-1,4 5 1,0 7-2,0-4 3,-1-2 1,1 1 0,-1-2-1,2-3 1,-3 0-1,-2-6 0,1-2 1,0 0-2,1-1-1,1 0 1,-2-1 0,2 2-1,0-1 1,-1-3 0,0-4 0,-2-8 0,2 13 1,-2-13 1,0 10 0,0-10 1,0 0-1,0 0-2,0 0-2,0 0 0,0 0 0,0 0 0,0 0 0,0 0 0,0-6 0,0 6 0,0-10 0,0 10 0,-1-14 0,-2 4 0,1 1 0,-1 0 0,3 9 0,-4-19 0,2 9 0,1 1 0,-1-3 0,2 0 0,0-1 0,0-5 0,0 1 0,-1-1 0,-3-6 0,-2 0 0,2 1 0,-4-1 0,1 2 0,0 1 0,-1 1 0,3 0 0,2 7 0,0 1 0,2 1 0,-1 1 0,-1 1 0,2 1 0,1-1 0,0 9 0,0-15 0,-1 7 0,1 8 0,-2-13 0,2 13 0,0-12 0,0 12 0,0 0 0,0 0 0,0 0-2,0 0 0,0 0 0,0 0 1,6-5-1,-6 5 1,15-3 0,-1 2 0,4 0 1,4-4 0,5 1-1,5 0-1,2 2 1,2 0-1,3-1 0,1 2 0,-4-1 0,-2 2 0,-8 0 1,-2 0 0,-8 0 1,-1 0-1,-15 0 1,13 0-2,-13 0-6,0 0-19,3-20-19,-3 20-28,0 0-1,-7-13-5,-6 0-5,1-1 3</inkml:trace>
        </inkml:traceGroup>
        <inkml:traceGroup>
          <inkml:annotationXML>
            <emma:emma xmlns:emma="http://www.w3.org/2003/04/emma" version="1.0">
              <emma:interpretation id="{0510EEA9-F13E-4300-B536-8B5BCB0DDC48}" emma:medium="tactile" emma:mode="ink">
                <msink:context xmlns:msink="http://schemas.microsoft.com/ink/2010/main" type="inkWord" rotatedBoundingBox="10937,11307 10098,12161 9208,11286 10047,10433"/>
              </emma:interpretation>
              <emma:one-of disjunction-type="recognition" id="oneOf1">
                <emma:interpretation id="interp5" emma:lang="ko-KR" emma:confidence="0">
                  <emma:literal>아</emma:literal>
                </emma:interpretation>
                <emma:interpretation id="interp6" emma:lang="ko-KR" emma:confidence="0">
                  <emma:literal>스</emma:literal>
                </emma:interpretation>
                <emma:interpretation id="interp7" emma:lang="ko-KR" emma:confidence="0">
                  <emma:literal>÷</emma:literal>
                </emma:interpretation>
                <emma:interpretation id="interp8" emma:lang="ko-KR" emma:confidence="0">
                  <emma:literal>사</emma:literal>
                </emma:interpretation>
                <emma:interpretation id="interp9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10358.4182">-1550 3454 30,'0'0'38,"2"-10"3,-2-24-26,0 34 4,0-14 1,0 14 2,0-14 0,0 14 2,-2-11-1,2 11-2,-3-9 0,3 9-4,0 0-2,0 0-4,-8-5-3,8 5-2,0 0-2,0 0-1,-8 0 0,8 0 2,0 0-1,0 0 2,11 9 1,3-4 1,8 1 0,3 2-1,10-1 1,1 2-2,8 0-1,3 3-2,1-1 0,-1-2-2,-5 2-1,-1 1 1,-8 1 0,0-2 1,-12-2-2,-2-1 1,-5-1-1,-3 0 1,-11-7 0,10 9 1,-10-9-1,0 10 0,-3-1 0,-8 3 1,-3 3-1,-7 2 0,1 4 0,-12 0 0,-3 5 1,-5-3 3,3 4-1,-5 4 1,3-7 0,0 2 1,6-3 0,3 0 0,7-7-2,5 0-1,2-4-1,5-7 0,11-5 0,-11 8-1,11-8-1,0 0-3,0 0-11,0 0-29,7 0-32,3-7-2,-3-8-2,9 2-6,-6-7-2</inkml:trace>
          <inkml:trace contextRef="#ctx0" brushRef="#br1" timeOffset="10888.819">-1256 4134 10,'9'1'47,"0"3"7,-9-4 4,0 0-2,-3 33-23,-10-23-10,-4 5 0,-7 6 5,-5 8 2,-5 4-2,-1 11-4,-1 0 0,3 0-4,-2-5-2,6 0-6,2-7-5,8-3-2,3-8-1,2-4-2,6-5-1,3-3 0,4-1-3,1-8-2,0 0-9,7 7-23,-7-7-40,12-11 0,-3-2-5,3-6-5,-4-4-2</inkml:trace>
          <inkml:trace contextRef="#ctx0" brushRef="#br1" timeOffset="11200.8195">-1591 4317 51,'-11'-2'63,"1"2"1,1 0 2,9 0-26,-10 2-6,10-2-1,1 19-1,12-4-6,3 7-7,6 0-2,4 5-2,8-1-2,3 3-2,5-2-3,-3 0-2,2-2-2,-2-2-1,-3-3 0,-5-2 0,-3-2-3,-5-1 0,-5-2 0,-1-2 0,-3-1-3,-6-3-25,-8-7-47,12 6-2,-12-6-4,5-17-5,-7-10-5</inkml:trace>
        </inkml:traceGroup>
      </inkml:traceGroup>
    </inkml:traceGroup>
    <inkml:traceGroup>
      <inkml:annotationXML>
        <emma:emma xmlns:emma="http://www.w3.org/2003/04/emma" version="1.0">
          <emma:interpretation id="{C5619EB5-FCD7-45B9-BE23-3E43FE7C9BEE}" emma:medium="tactile" emma:mode="ink">
            <msink:context xmlns:msink="http://schemas.microsoft.com/ink/2010/main" type="paragraph" rotatedBoundingBox="9484,9022 7619,8961 7656,7824 9521,78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AC2A54-26C2-48DA-A047-A6A41152776E}" emma:medium="tactile" emma:mode="ink">
              <msink:context xmlns:msink="http://schemas.microsoft.com/ink/2010/main" type="line" rotatedBoundingBox="9484,9022 7619,8961 7656,7824 9521,7884"/>
            </emma:interpretation>
          </emma:emma>
        </inkml:annotationXML>
        <inkml:traceGroup>
          <inkml:annotationXML>
            <emma:emma xmlns:emma="http://www.w3.org/2003/04/emma" version="1.0">
              <emma:interpretation id="{A5D44364-92A6-4CCB-B4FD-F7E71EA268EC}" emma:medium="tactile" emma:mode="ink">
                <msink:context xmlns:msink="http://schemas.microsoft.com/ink/2010/main" type="inkWord" rotatedBoundingBox="8917,8434 9501,8512 9431,9043 8846,8966"/>
              </emma:interpretation>
              <emma:one-of disjunction-type="recognition" id="oneOf2">
                <emma:interpretation id="interp10" emma:lang="ko-KR" emma:confidence="0">
                  <emma:literal>‘</emma:literal>
                </emma:interpretation>
                <emma:interpretation id="interp11" emma:lang="ko-KR" emma:confidence="0">
                  <emma:literal>'</emma:literal>
                </emma:interpretation>
                <emma:interpretation id="interp12" emma:lang="ko-KR" emma:confidence="0">
                  <emma:literal>『</emma:literal>
                </emma:interpretation>
                <emma:interpretation id="interp13" emma:lang="ko-KR" emma:confidence="0">
                  <emma:literal>×</emma:literal>
                </emma:interpretation>
                <emma:interpretation id="interp14" emma:lang="ko-KR" emma:confidence="0">
                  <emma:literal>」</emma:literal>
                </emma:interpretation>
              </emma:one-of>
            </emma:emma>
          </inkml:annotationXML>
          <inkml:trace contextRef="#ctx0" brushRef="#br1" timeOffset="15412.827">-2414 1293 0,'-18'-4'43,"18"4"2,-22-6 4,14 2 2,-6 3-29,14 1-2,-21-2-3,21 2 1,-17 0-3,17 0-3,-10 3-3,10-3-4,-6 12-2,6-12 0,0 11 2,10-7 1,9-2 1,1 0 0,11-2 1,2 0 1,10-1 0,1-6-2,7 2-2,0-1-1,-3 0 0,2-2-1,-10 2 0,1-1-1,-8 2-1,-4 0 1,-8 2 1,-6 0 1,-4 3 1,-11 0-1,10-1 1,-10 1-1,0 4 0,-7 5-1,0 6-1,-1 7-1,-5 10-1,-7 3 3,2 8 0,-10 4 1,5 2 1,-5-1 1,1-3 1,-4-6-2,5-7 1,3-3-3,2-8-2,9-4-12,1-3-27,11-14-34,0 0-1,0 0-4,5-21-6,3-9-2</inkml:trace>
        </inkml:traceGroup>
        <inkml:traceGroup>
          <inkml:annotationXML>
            <emma:emma xmlns:emma="http://www.w3.org/2003/04/emma" version="1.0">
              <emma:interpretation id="{4493B9B6-8E88-4960-B3C3-4E74ED5CEE0D}" emma:medium="tactile" emma:mode="ink">
                <msink:context xmlns:msink="http://schemas.microsoft.com/ink/2010/main" type="inkWord" rotatedBoundingBox="7529,8416 8759,7753 9176,8525 7946,9189"/>
              </emma:interpretation>
              <emma:one-of disjunction-type="recognition" id="oneOf3">
                <emma:interpretation id="interp15" emma:lang="ko-KR" emma:confidence="0">
                  <emma:literal>싸</emma:literal>
                </emma:interpretation>
                <emma:interpretation id="interp16" emma:lang="ko-KR" emma:confidence="0">
                  <emma:literal>水</emma:literal>
                </emma:interpretation>
                <emma:interpretation id="interp17" emma:lang="ko-KR" emma:confidence="0">
                  <emma:literal>必</emma:literal>
                </emma:interpretation>
                <emma:interpretation id="interp18" emma:lang="ko-KR" emma:confidence="0">
                  <emma:literal>∞</emma:literal>
                </emma:interpretation>
                <emma:interpretation id="interp19" emma:lang="ko-KR" emma:confidence="0">
                  <emma:literal>ⅲ</emma:literal>
                </emma:interpretation>
              </emma:one-of>
            </emma:emma>
          </inkml:annotationXML>
          <inkml:trace contextRef="#ctx0" brushRef="#br1" timeOffset="17160.0301">-3784 1174 13,'-2'-13'54,"-4"2"-1,6 2-2,0 9-2,0-48-25,0 48-8,7 9 3,4 5-2,3 5 0,1 7 5,7 7 1,4 0 3,4 4-5,6 4-3,-3-6-3,3 4-7,0-8-1,0-4-2,-7-5-2,-2-3 0,-7-6 0,-2-4 0,-6-2 2,-2-6-1,-10-1-5,9 0-11,-9 0-23,2-12-37,-2-1 0,-6-1-5,-2-4-7,2 4-4</inkml:trace>
          <inkml:trace contextRef="#ctx0" brushRef="#br1" timeOffset="16863.6294">-3482 1048 10,'4'-14'48,"-1"-3"4,0 2 1,-2-1-23,-1 0 1,0 4-1,0 12-5,0-10-5,0 10-5,-4 7 1,-3 11-1,0 7 2,-1 13 0,-2 3-1,-2 12 1,0 3 0,-4 6 0,1-2-2,3-2-4,-1-7-3,0-6-3,0-6-2,4-9-1,-2-5 0,4-8 0,0-5-1,3-4 1,4-8 0,-7 10-2,7-10-5,0 0-11,-4-7-23,4-27-35,4 15-2,-4-7-4,-3-5-6,-8-5 0</inkml:trace>
          <inkml:trace contextRef="#ctx0" brushRef="#br1" timeOffset="17456.4306">-3380 1234 38,'1'-8'57,"-1"-3"3,0 3-1,5-3 2,-5-2-33,9 2-2,8-2-4,5 2 1,8-4-1,6 0-1,7 0-3,2-3-4,-1 5-2,3-1-5,-6 1-1,-3 2-3,-8 4-1,-4 1-1,-8 3 0,-7 3-3,-1 0-5,-10 0-13,0 0-17,-6 4-13,-10-2-22,1 1-5,-5-3-6,0 0 1</inkml:trace>
          <inkml:trace contextRef="#ctx0" brushRef="#br1" timeOffset="17721.6311">-3198 948 8,'-11'-10'51,"11"10"0,-11-9-4,11 9 3,-3-16-22,3 16-5,6 16 1,3 1-2,0 10 4,0 3 1,2 4 4,0 1-4,2 3-4,-2 0-6,0-3-5,-2-2-4,1-7-2,-2-6-2,-1-3-1,-3-1 2,-1-8-4,-3-8-5,0 0-17,0 0-24,17-6-29,-17-9-1,0-5-5,-4-5-6,4-1-1</inkml:trace>
          <inkml:trace contextRef="#ctx0" brushRef="#br1" timeOffset="18002.4316">-3033 818 6,'10'-31'63,"-2"9"5,-2 1-1,1 4-3,-7 42-15,0-25-17,8-1-8,-8 1-6,15 18-3,-1-3-4,2 8 1,2-4 0,6 4-2,1-3-3,-1 2 0,1-2-3,0-2 0,-3-3-1,0-1 0,-4-2-2,-4 1-2,0-3-8,-5-1-10,-1-4-11,-8-5-7,9 8-13,-9-8-25,4-5-3,-3-5-2,-1-10 6</inkml:trace>
          <inkml:trace contextRef="#ctx0" brushRef="#br1" timeOffset="18252.032">-2648 615 49,'10'-12'55,"-9"5"3,-1 7 3,3 4 2,30 15-33,-33 14 0,-10 12-3,2 20 1,-10 7 3,0 11-3,-4 9-4,1 4-5,2-5-11,0-8-8,-1-4 0,4-17 0,5-9 0,1-12 0,6-15 0,-1-10-28,5-16-50,0 0-1,0-26-4,5-8-5,-5-15-4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18.4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8C318D7-F1BF-447B-B261-E58AD482CEC2}" emma:medium="tactile" emma:mode="ink">
          <msink:context xmlns:msink="http://schemas.microsoft.com/ink/2010/main" type="inkDrawing" rotatedBoundingBox="13917,5741 13943,6319 13918,6320 13892,5742" semanticType="callout" shapeName="Other">
            <msink:sourceLink direction="with" ref="{1C7678F9-3B02-4D13-98B9-12965DCCBDF6}"/>
          </msink:context>
        </emma:interpretation>
      </emma:emma>
    </inkml:annotationXML>
    <inkml:trace contextRef="#ctx0" brushRef="#br0">4566-286 4,'0'0'53,"-9"-7"7,9 7 3,-7-10-1,7 10-30,-4-14 1,4 14-3,-3-13-5,3 13-4,0 0-8,0 0-3,0 0 1,0 15-1,0 10-3,1 9 1,3 5 1,2 10 4,-3 4 1,1 3-2,0 0-2,-3-9-3,2-3-3,0-7-4,-3-7 0,0-4 0,0-9 0,0-5 0,0 0 0,0 0-34,0-12-43,0 14-4,0-14-3,0 0-5,-8 0-6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10.5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E9C4553-671E-4193-9A80-CD8217BCFBBE}" emma:medium="tactile" emma:mode="ink">
          <msink:context xmlns:msink="http://schemas.microsoft.com/ink/2010/main" type="inkDrawing" rotatedBoundingBox="8778,6023 8988,8171 8374,8231 8164,6083" semanticType="verticalRange" shapeName="Other">
            <msink:sourceLink direction="with" ref="{BA38FD23-D48C-46D4-94B3-2A07CE0FE121}"/>
            <msink:sourceLink direction="with" ref="{276687B0-E3EA-4C1B-A5BE-7EBC158B984C}"/>
          </msink:context>
        </emma:interpretation>
      </emma:emma>
    </inkml:annotationXML>
    <inkml:trace contextRef="#ctx0" brushRef="#br0">-730-3 19,'9'0'45,"-9"0"6,11-4 4,-11 4-25,0 0 2,0-9 3,0 9 1,0 0-2,4-9-2,-4 9-4,0 0-5,-6-10-8,-5 9-4,0 1-5,-7 0-2,-4 0-3,-1 2 0,-3 3-1,-5 1 0,1 0 1,-3-1 0,7 3-1,0-5 2,2 1-1,2-1 0,6-1 0,0-2-1,5 0 1,11 0-1,-11-1 0,11 1-2,0 0 0,-9 0 0,9 0-1,0 0 1,0 7-1,0-7 1,0 12 0,0-12 1,0 18 0,2-6-1,1 3 2,1-2-2,2 11 1,2 5-1,3 6 1,-1 6 1,1 6 0,-2 12 0,3 5 1,0 8 1,-1 6 1,-3 9 1,-1 7 0,-1 1-1,-4 2 1,3-1 0,-4 2 0,3 11 1,-4-16-1,0-1 1,-5-12 0,5-1 0,-5-12-1,5-1 1,-8-14-1,3-14-2,0-1 0,1-2 1,2-6-3,-5 3 0,3-4 0,1 0 0,3-3 0,0-6 0,4-1 0,3-8 0,4 0 0,8-8 0,6-2 0,4 0 0,4-4 0,10 1 0,-2-1 0,7 4 0,5 0 0,-4 0 0,1 7 0,-5-1 0,2-2 0,-10 3 0,-5-3 0,-7 2 0,-10 1 0,-5-1-65,-5 2-16,-5-8-1,-9-4-6,-7-13-5,7-6 1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16.1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4C7C8B7-707F-4D6C-AE49-D1B3F30AD433}" emma:medium="tactile" emma:mode="ink">
          <msink:context xmlns:msink="http://schemas.microsoft.com/ink/2010/main" type="inkDrawing" rotatedBoundingBox="12400,5739 12536,7813 11994,7849 11857,5774" semanticType="verticalRange" shapeName="Other">
            <msink:sourceLink direction="with" ref="{BA38FD23-D48C-46D4-94B3-2A07CE0FE121}"/>
            <msink:sourceLink direction="with" ref="{276687B0-E3EA-4C1B-A5BE-7EBC158B984C}"/>
          </msink:context>
        </emma:interpretation>
      </emma:emma>
    </inkml:annotationXML>
    <inkml:trace contextRef="#ctx0" brushRef="#br0">2630-200 46,'-19'-2'64,"6"-2"3,-3-3 1,8-23-25,-1 20-6,2 0-6,7 10-3,-5-12-9,5 12-5,0-11-5,0 11-3,12-6-3,2 0 0,8 3-5,7 1 1,3-2 0,6 1 0,1 1 1,2 2-1,-2 0 1,0 0 0,-6 5 0,-3 1-1,-3 3 1,-3 1 0,-1 4-1,-8-1 1,1 4 0,-4 4 0,-1 3-1,-4 5 0,-3 6 1,-3 5 0,-1 17 2,0 10 1,-2 12 2,-2 10-1,-1 10 2,3 6 0,0 8-1,2 1 0,0-3-1,0-8-1,3-6-1,4-10-1,1-10 1,2-9 0,1-10 0,3-3 2,2-4 0,-2-10 1,0-5 1,-6 0 1,-5-6-2,-3-1-5,-4-3 0,-13-7 0,-8-2 0,-6 3 0,-9-1 0,-6-2 0,-5 2 0,-7 0 0,3-2 0,6 2 0,2-1 0,7-9 0,12 0 0,13 27-37,7-36-44,13 0-3,8-16-4,12 0-6,3-15-1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19.01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6C918E0-4776-411B-A2C3-E0573D2328B4}" emma:medium="tactile" emma:mode="ink">
          <msink:context xmlns:msink="http://schemas.microsoft.com/ink/2010/main" type="inkDrawing" rotatedBoundingBox="13777,7188 13790,7758 13755,7758 13741,7189" semanticType="verticalRange" shapeName="Other">
            <msink:sourceLink direction="with" ref="{276687B0-E3EA-4C1B-A5BE-7EBC158B984C}"/>
          </msink:context>
        </emma:interpretation>
      </emma:emma>
    </inkml:annotationXML>
    <inkml:trace contextRef="#ctx0" brushRef="#br0">4411 1117 4,'0'0'48,"-9"0"7,9 0 4,0 0 6,-4 12-33,6-2-3,-1 3 0,6 4 1,-3 3 4,3 5-4,-4 6-5,-1 8-3,0 1-5,1 1-2,-3-3-4,0-5-5,0 0-6,0-4 0,0 1 0,0-14 0,0-2 0,0-1 0,2 5 0,-2-4-13,-19 3-65,19 4-3,-1-8-2,-1 3-6,-6 1-4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33.5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F608928-1B86-4235-9AB4-A28A4C6CE6E2}" emma:medium="tactile" emma:mode="ink">
          <msink:context xmlns:msink="http://schemas.microsoft.com/ink/2010/main" type="writingRegion" rotatedBoundingBox="20444,5495 20304,7785 16580,7558 16720,5267">
            <msink:destinationLink direction="with" ref="{A923953F-4D14-47EF-9190-6BFE0A9B81BD}"/>
          </msink:context>
        </emma:interpretation>
      </emma:emma>
    </inkml:annotationXML>
    <inkml:traceGroup>
      <inkml:annotationXML>
        <emma:emma xmlns:emma="http://www.w3.org/2003/04/emma" version="1.0">
          <emma:interpretation id="{D3E04D4A-BC94-45AE-A129-71A79932D3D6}" emma:medium="tactile" emma:mode="ink">
            <msink:context xmlns:msink="http://schemas.microsoft.com/ink/2010/main" type="paragraph" rotatedBoundingBox="20540,5528 20293,7710 19427,7612 19674,54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939D58-BD38-4E35-B785-1C45292147BF}" emma:medium="tactile" emma:mode="ink">
              <msink:context xmlns:msink="http://schemas.microsoft.com/ink/2010/main" type="inkBullet" rotatedBoundingBox="20264,5497 20229,5806 19829,5761 19864,5451"/>
            </emma:interpretation>
            <emma:one-of disjunction-type="recognition" id="oneOf0">
              <emma:interpretation id="interp0" emma:lang="ko-KR" emma:confidence="0">
                <emma:literal>0</emma:literal>
              </emma:interpretation>
              <emma:interpretation id="interp1" emma:lang="ko-KR" emma:confidence="0">
                <emma:literal>o</emma:literal>
              </emma:interpretation>
              <emma:interpretation id="interp2" emma:lang="ko-KR" emma:confidence="0">
                <emma:literal>〇</emma:literal>
              </emma:interpretation>
              <emma:interpretation id="interp3" emma:lang="ko-KR" emma:confidence="0">
                <emma:literal>8</emma:literal>
              </emma:interpretation>
              <emma:interpretation id="interp4" emma:lang="ko-KR" emma:confidence="0">
                <emma:literal>f</emma:literal>
              </emma:interpretation>
            </emma:one-of>
          </emma:emma>
        </inkml:annotationXML>
        <inkml:trace contextRef="#ctx0" brushRef="#br0">1565-64 27,'10'-4'47,"-10"4"7,15-13 3,-15 13-26,11-11 3,-11 11-3,6-9-2,-6 9-1,0 0-4,-2-10-3,2 10-7,-12-7-4,2 6-5,-3-1-1,-1 2-2,-3 0 1,-2 7 0,1 3 2,-4 6 0,-1 4 1,3 6-1,2 5 2,6 4-2,1 0 1,11-1 0,3-1 0,12-8-1,14-4 2,4-11-1,11-8 1,1-3 0,5-9-3,-4-7-4,-1-5 0,-8-3 0,-6-4 0,-11 0 0,-9 1 0,-7-3 0,-4 4 0,-9 3 0,-8 4 0,-3 7 0,-8 4 0,-1 7 0,-8 2 0,4 9 0,-3 3-9,1 7-31,7 0-11,1 6-30,9 3-3,2-4-3,9 2-2</inkml:trace>
        <inkml:trace contextRef="#ctx0" brushRef="#br0" timeOffset="-483.6008">1603-46 12,'-6'-9'30,"6"9"-2,0 0-27,0 0-1,0 0 0,-4-9-2,4 9 1,0 0-2,0 0 1,-3-10-26,3 10-1</inkml:trace>
      </inkml:traceGroup>
      <inkml:traceGroup>
        <inkml:annotationXML>
          <emma:emma xmlns:emma="http://www.w3.org/2003/04/emma" version="1.0">
            <emma:interpretation id="{76C61780-3975-4CBC-8E4B-527FBB02E078}" emma:medium="tactile" emma:mode="ink">
              <msink:context xmlns:msink="http://schemas.microsoft.com/ink/2010/main" type="line" rotatedBoundingBox="20506,5823 20293,7710 19427,7612 19640,5725"/>
            </emma:interpretation>
          </emma:emma>
        </inkml:annotationXML>
        <inkml:traceGroup>
          <inkml:annotationXML>
            <emma:emma xmlns:emma="http://www.w3.org/2003/04/emma" version="1.0">
              <emma:interpretation id="{BDB232EF-8018-4F62-A6D2-513F29E01932}" emma:medium="tactile" emma:mode="ink">
                <msink:context xmlns:msink="http://schemas.microsoft.com/ink/2010/main" type="inkWord" rotatedBoundingBox="20246,5793 20199,6211 19824,6169 19871,5751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390.0007">1696 192 8,'0'0'54,"0"0"1,0 0 2,0 0 4,-40-1-25,21 6-2,-7 11-3,-6 6-2,-1 7 3,-4 8-3,1 5-2,2 2-6,9 1-5,4-1-4,14-4-3,9-7-9,17-9 0,11-10 0,13-11 0,7-3 0,1-17 0,1-4 0,-4-9 0,-6-5 0,-11-3 0,-11-3 0,-12 1 0,-8 1 0,-8 5 0,-13-1 0,-4 12 0,-8 2 0,-6 14-13,1 6-68,-8 7-2,5 12-2,-3 1-6,9 7-3</inkml:trace>
        </inkml:traceGroup>
        <inkml:traceGroup>
          <inkml:annotationXML>
            <emma:emma xmlns:emma="http://www.w3.org/2003/04/emma" version="1.0">
              <emma:interpretation id="{C6438F79-C15C-4736-85DC-5633ABFA416F}" emma:medium="tactile" emma:mode="ink">
                <msink:context xmlns:msink="http://schemas.microsoft.com/ink/2010/main" type="inkWord" rotatedBoundingBox="20368,7046 20293,7710 19427,7612 19502,6948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d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1450.8026">1065 1478 12,'-9'0'50,"9"0"5,0 0 1,-10-11-26,10 11-5,0-13-6,0 13-2,10-14-3,1 6-6,4-1-2,3-1-2,6 0-1,3 3 0,6 0 1,-3 2-1,9 4 0,-9 2 0,3 11 0,-1 7 3,-7 6 1,-8 1 2,-11 5 3,-6 2 1,-10 0 5,-5-2 1,-12-4-1,-5-6 0,2-2-5,-2-5-2,4-1-1,8-5-3,4-4-2,3-1-4,13-3 0,0 0-2,0 0-2,13-10 0,7 2 0,2 0-2,3 0 0,1 3 1,0 2 0,-1 3 2,-3 3 1,-3 10 3,-5 4 1,-6 6 2,-5 4 2,-10 11 4,-9 0 0,-8-3 0,-1 3-5,-5-4-6,0-1 0,-5-6 0,8-6 0,7-11 0,5-1 0,4 1-33,-36-10-46,76 3-5,-29-8-1,7-3-8,-1-9 1</inkml:trace>
          <inkml:trace contextRef="#ctx0" brushRef="#br0" timeOffset="1794.0032">1645 1658 11,'0'0'54,"3"10"11,-10 5 5,-8 15-14,-3-3-20,9 13 3,3-4 1,10-2-5,14-6-6,12-7-7,8-8-6,7-12-3,1-2-13,-6-20 14,-5-2-6,-13-3-5,-11-1-3,-11 1 0,-12 2 0,-11 4 0,-9 3 0,-3 6 0,-3 1 0,1 7 0,-3-1-25,7 4-27,8 5-29,3-1-1,9 0-5,5-4-4,8 0 3</inkml:trace>
        </inkml:traceGroup>
      </inkml:traceGroup>
    </inkml:traceGroup>
    <inkml:traceGroup>
      <inkml:annotationXML>
        <emma:emma xmlns:emma="http://www.w3.org/2003/04/emma" version="1.0">
          <emma:interpretation id="{1A6159A2-AE62-4986-A706-5EFA46006203}" emma:medium="tactile" emma:mode="ink">
            <msink:context xmlns:msink="http://schemas.microsoft.com/ink/2010/main" type="paragraph" rotatedBoundingBox="18936,5603 18833,7683 18379,7661 18481,5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38ABD1-0089-4FAC-BE54-8E8E292ED57F}" emma:medium="tactile" emma:mode="ink">
              <msink:context xmlns:msink="http://schemas.microsoft.com/ink/2010/main" type="inkBullet" rotatedBoundingBox="18924,5602 18888,6322 18446,6300 18481,5581"/>
            </emma:interpretation>
            <emma:one-of disjunction-type="recognition" id="oneOf3">
              <emma:interpretation id="interp15" emma:lang="ko-KR" emma:confidence="0">
                <emma:literal>어</emma:literal>
              </emma:interpretation>
              <emma:interpretation id="interp16" emma:lang="ko-KR" emma:confidence="0">
                <emma:literal>이</emma:literal>
              </emma:interpretation>
              <emma:interpretation id="interp17" emma:lang="ko-KR" emma:confidence="0">
                <emma:literal>케</emma:literal>
              </emma:interpretation>
              <emma:interpretation id="interp18" emma:lang="ko-KR" emma:confidence="0">
                <emma:literal>M</emma:literal>
              </emma:interpretation>
              <emma:interpretation id="interp19" emma:lang="ko-KR" emma:confidence="0">
                <emma:literal>커</emma:literal>
              </emma:interpretation>
            </emma:one-of>
          </emma:emma>
        </inkml:annotationXML>
        <inkml:trace contextRef="#ctx0" brushRef="#br0" timeOffset="-4290.0075">87 100 7,'-11'-14'48,"11"14"4,-10-6 4,6-37-21,4 43 3,-8-13-1,8 13-5,-4-10-2,4 10-3,0 0-2,-3-8-8,3 8-6,0 0-5,0 0-3,0 0-2,12-5 0,1 3-2,7 2 2,8 0 0,5 0 1,8 0 0,2 7-1,2 5 0,-2 0-1,3 4 0,-12-1 0,-2 5 2,-10-1 1,-10 3 0,-12-1 2,-8 1 1,-13-1 1,-9-2 0,-3 1 0,-4-4 0,0 1-2,1-5 0,8-2-2,3-2-1,10-4-1,4 0 0,11-4-2,4 0 0,13 0-1,5 0-1,4 0 0,4 6 1,3 2 1,2 4 0,-3 3 2,-6 7 1,-4 1 3,-7 5 2,-10 0 2,-6-1-5,-13 0-4,-10 2 0,-3-5 0,-8-2 0,-5-3 0,-2-3 0,1 0 0,0-3 0,3-1 0,2-2 0,6 0-27,7 1-55,-1 0-4,8 0-2,-1-4-6,9 1-1</inkml:trace>
      </inkml:traceGroup>
      <inkml:traceGroup>
        <inkml:annotationXML>
          <emma:emma xmlns:emma="http://www.w3.org/2003/04/emma" version="1.0">
            <emma:interpretation id="{74B8D971-58E4-4963-9554-5F4EAB31F5E7}" emma:medium="tactile" emma:mode="ink">
              <msink:context xmlns:msink="http://schemas.microsoft.com/ink/2010/main" type="line" rotatedBoundingBox="18872,6907 18833,7683 18447,7664 18485,6888"/>
            </emma:interpretation>
          </emma:emma>
        </inkml:annotationXML>
        <inkml:traceGroup>
          <inkml:annotationXML>
            <emma:emma xmlns:emma="http://www.w3.org/2003/04/emma" version="1.0">
              <emma:interpretation id="{A13D8A23-5F11-4314-8B36-4432BF67FF1B}" emma:medium="tactile" emma:mode="ink">
                <msink:context xmlns:msink="http://schemas.microsoft.com/ink/2010/main" type="inkWord" rotatedBoundingBox="18858,6907 18842,7225 18492,7208 18508,6889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〇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-2558.4045">182 1414 27,'-6'-9'46,"6"9"4,0-9 3,0 9-27,0-10-1,0 10-1,11-8 2,-11 8-1,0 0-1,2-12-4,-2 12-3,0-8-5,0 8-4,0 0-4,-14-8-2,4 8-1,1 4-1,-5 7 4,0 6 1,-4 4 1,3 8 2,-1 0 1,4 2 1,3 1 1,7 0 1,7-3-2,10-11-2,11-4 0,8-8 0,9-6-1,-2-3 0,5-11 1,-5-5-8,-5-3 0,-6-4 0,-9-1 0,-11-4 0,-10 3 0,-4-2 0,-10-1 0,-8 7 0,-2 2 0,-5 4 0,-1 6 0,-3 5 0,1 7 0,-4 6-16,5 7-31,3 6-33,2 3-2,8 1-3,3 2-6,8 3 1</inkml:trace>
        </inkml:traceGroup>
        <inkml:traceGroup>
          <inkml:annotationXML>
            <emma:emma xmlns:emma="http://www.w3.org/2003/04/emma" version="1.0">
              <emma:interpretation id="{CFF3B727-D3D1-48CA-82A6-99553EC03C03}" emma:medium="tactile" emma:mode="ink">
                <msink:context xmlns:msink="http://schemas.microsoft.com/ink/2010/main" type="inkWord" rotatedBoundingBox="18854,7262 18833,7683 18447,7664 18468,7243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2074.8036">176 1683 50,'0'0'64,"0"-14"-1,0 14 0,0-8-34,0 8-2,-13 0-4,-1 4 1,3 9-4,-10 6 0,5 6-2,-11 18 2,3 3-1,2 3 0,6 3-2,11-4-3,5-3-2,18-6-3,7-9-9,17-25 0,9-5 0,6-8 0,-3-10 0,-6-4 0,-7-7 0,-11-2 0,-12 0 0,-12 0 0,-6 5 0,-18 1 0,-5 4 0,-8 2 0,-2 7 0,-5 0 0,2 7 0,0 4 0,0-2-5,4-32-76,12 44-2,2 7 83,3-5-84,6 3-7,0-1-1</inkml:trace>
        </inkml:traceGroup>
      </inkml:traceGroup>
    </inkml:traceGroup>
    <inkml:traceGroup>
      <inkml:annotationXML>
        <emma:emma xmlns:emma="http://www.w3.org/2003/04/emma" version="1.0">
          <emma:interpretation id="{C7796478-14A4-46DD-BF49-3A3B54A7853B}" emma:medium="tactile" emma:mode="ink">
            <msink:context xmlns:msink="http://schemas.microsoft.com/ink/2010/main" type="paragraph" rotatedBoundingBox="18245,5379 18106,7651 17599,7620 17737,53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0FCEAF-4A5C-4CA3-A35A-A9880211A2AE}" emma:medium="tactile" emma:mode="ink">
              <msink:context xmlns:msink="http://schemas.microsoft.com/ink/2010/main" type="line" rotatedBoundingBox="18245,5379 18106,7651 17599,7620 17737,5348"/>
            </emma:interpretation>
          </emma:emma>
        </inkml:annotationXML>
        <inkml:traceGroup>
          <inkml:annotationXML>
            <emma:emma xmlns:emma="http://www.w3.org/2003/04/emma" version="1.0">
              <emma:interpretation id="{EB008C57-929A-4A1E-A22E-3D7443513462}" emma:medium="tactile" emma:mode="ink">
                <msink:context xmlns:msink="http://schemas.microsoft.com/ink/2010/main" type="inkWord" rotatedBoundingBox="18245,5379 18106,7651 17599,7620 17737,5348"/>
              </emma:interpretation>
              <emma:one-of disjunction-type="recognition" id="oneOf6">
                <emma:interpretation id="interp30" emma:lang="ko-KR" emma:confidence="0">
                  <emma:literal>ㅡ</emma:literal>
                </emma:interpretation>
                <emma:interpretation id="interp31" emma:lang="ko-KR" emma:confidence="0">
                  <emma:literal>一</emma:literal>
                </emma:interpretation>
                <emma:interpretation id="interp32" emma:lang="ko-KR" emma:confidence="0">
                  <emma:literal>-</emma:literal>
                </emma:interpretation>
                <emma:interpretation id="interp33" emma:lang="ko-KR" emma:confidence="0">
                  <emma:literal>_</emma:literal>
                </emma:interpretation>
                <emma:interpretation id="interp3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6364.8112">-223-149 4,'9'-9'73,"-3"-3"6,-2 2-2,-4 36-4,0-53-2,0 27-26,0-13-31,0 13-4,-19-10-3,2 4-4,-3 2-1,-5 3-2,-4 1 0,-7 0 0,-4 0 0,0 4 0,-3 1 0,-2 1 0,6 3-1,3-5 1,3 2 0,10-2 0,1 0-1,5-1-1,6 2 0,11-5 0,-11 6-1,11-6 1,-4 11 0,4-2 0,0 0 0,0 2 1,0 4 1,1 4-2,2 10 2,3 8 0,-2 9 2,0 8 0,0 12 1,-1 10 1,1 7 2,2 10-1,-4 8 1,-2 6-1,-1 4 0,-3 1 1,-4 2-1,1 2-1,-3-5 0,-1 1 1,1-13-1,2-3 0,-2-9-1,2-5-1,1-13-2,-2-8 0,-2-12 0,6-7 0,-3-12 0,5-4 0,-2-10 0,6-2 0,-1-14 0,22 13 0,-4-9 0,8-1 0,6 1 0,7 1 0,-1-2 0,2 2 0,0 0 0,2-5 0,-9 1 0,-3 2 0,-7-1 0,-6 6 0,-6 5-64,-15-4-18,-3 3-1,-19-7-5,-2 0-8,-24-8 2</inkml:trace>
        </inkml:traceGroup>
      </inkml:traceGroup>
    </inkml:traceGroup>
    <inkml:traceGroup>
      <inkml:annotationXML>
        <emma:emma xmlns:emma="http://www.w3.org/2003/04/emma" version="1.0">
          <emma:interpretation id="{B35829AC-C392-45C0-932E-6448DE089FCE}" emma:medium="tactile" emma:mode="ink">
            <msink:context xmlns:msink="http://schemas.microsoft.com/ink/2010/main" type="paragraph" rotatedBoundingBox="16667,6126 17204,6126 17204,6483 16667,64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4C33128-7474-4F51-9316-4A9CDB6922BC}" emma:medium="tactile" emma:mode="ink">
              <msink:context xmlns:msink="http://schemas.microsoft.com/ink/2010/main" type="inkBullet" rotatedBoundingBox="17290,6418 16715,6588 16589,6162 17164,5992"/>
            </emma:interpretation>
            <emma:one-of disjunction-type="recognition" id="oneOf7">
              <emma:interpretation id="interp35" emma:lang="ko-KR" emma:confidence="0">
                <emma:literal>일</emma:literal>
              </emma:interpretation>
              <emma:interpretation id="interp36" emma:lang="ko-KR" emma:confidence="0">
                <emma:literal>긍</emma:literal>
              </emma:interpretation>
              <emma:interpretation id="interp37" emma:lang="ko-KR" emma:confidence="0">
                <emma:literal>:</emma:literal>
              </emma:interpretation>
              <emma:interpretation id="interp38" emma:lang="ko-KR" emma:confidence="0">
                <emma:literal>×</emma:literal>
              </emma:interpretation>
              <emma:interpretation id="interp39" emma:lang="ko-KR" emma:confidence="0">
                <emma:literal>S</emma:literal>
              </emma:interpretation>
            </emma:one-of>
          </emma:emma>
        </inkml:annotationXML>
        <inkml:trace contextRef="#ctx0" brushRef="#br0" timeOffset="-7269.6127">-1720 813 24,'-18'13'60,"0"1"2,9-4-3,3 1 3,6-11 2,8 14-48,8-9-2,4 0 4,8 0 5,6-3 1,6-1-2,7-1-3,-1-1-5,0-6-5,1 3-4,-5-2-7,-4 3-13,-8 3-25,-6-3-36,-3 1 0,-13-2-6,0 0-6,-8 4-2</inkml:trace>
        <inkml:trace contextRef="#ctx0" brushRef="#br0" timeOffset="-7519.2132">-1753 561 30,'0'0'58,"-15"-5"8,15 5 3,0 0-27,-11-6-2,11 6-4,0 0-6,0 0-3,0 0-8,0 0-7,4 0-5,7 4-1,6 0-3,3-1 1,8 1 1,6-2 1,5-2-1,6 2 1,-1-2-2,3 0 0,-3-3-1,-1 2 0,-7-2-1,-4 2-1,-8 1 1,-4 0-2,-4 0-1,-3 0-4,-2 0-4,-11 0-3,9 4-8,-9-4-15,0-29-16,-7 38-24,-6-1-3,0 5-2,-7-3 4</inkml:trace>
      </inkml:traceGroup>
    </inkml:traceGroup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36.5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23953F-4D14-47EF-9190-6BFE0A9B81BD}" emma:medium="tactile" emma:mode="ink">
          <msink:context xmlns:msink="http://schemas.microsoft.com/ink/2010/main" type="inkDrawing" rotatedBoundingBox="20967,5120 21062,7799 20481,7820 20385,5141" semanticType="verticalRange" shapeName="Other">
            <msink:sourceLink direction="with" ref="{7F608928-1B86-4235-9AB4-A28A4C6CE6E2}"/>
            <msink:sourceLink direction="with" ref="{42259D26-2492-4660-90DA-B52299B708CE}"/>
          </msink:context>
        </emma:interpretation>
      </emma:emma>
    </inkml:annotationXML>
    <inkml:trace contextRef="#ctx0" brushRef="#br0">80 20 46,'-18'-7'55,"7"2"2,-7-1-1,7 2-36,-3 4-3,14 0-3,-8 4-1,8-4 1,4 15-3,10-3-1,15-2 1,1-1-1,9 3 1,6-2-1,6 1-3,0-2-3,3-4 1,-4-1-3,-9 2 1,-1-3-2,-8-2 1,-5 2-1,-5 2 0,-4-3-1,-7 1 2,-1 0-4,-10-3 1,11 6 0,-10 6 0,-1-2 1,0 6 0,0 9 3,0 7 3,0 16 1,0 14 2,-4 17 2,3 7 2,-2 18 0,2 8 1,-3 14-1,2 8-2,-3 3-1,5-1-1,0-1-2,0 1 0,1-7-7,3-2 0,-1-7 0,1-8 0,2-10 0,-4-4 0,1-10 0,-3-14 0,0-7 0,0-11 0,-1-11 0,-8-13 0,-2-5 0,-4-10 0,-7-8 0,-4-3 0,-3-2 0,-5 0 0,-2-2 0,-6 2 0,4 1 0,-5-2 0,7 2 0,2-3 0,4 4 0,5-4 0,-39 4-58,82-2-29,-27-4 1,9 0-7,0 0-4,0 0 7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11.2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59E1741-071E-47C3-9292-8AC65EFE7B56}" emma:medium="tactile" emma:mode="ink">
          <msink:context xmlns:msink="http://schemas.microsoft.com/ink/2010/main" type="writingRegion" rotatedBoundingBox="6022,6234 24002,5395 24531,16732 6551,17571"/>
        </emma:interpretation>
      </emma:emma>
    </inkml:annotationXML>
    <inkml:traceGroup>
      <inkml:annotationXML>
        <emma:emma xmlns:emma="http://www.w3.org/2003/04/emma" version="1.0">
          <emma:interpretation id="{F9EE9100-4CF0-4200-80D5-E34DFAFCB261}" emma:medium="tactile" emma:mode="ink">
            <msink:context xmlns:msink="http://schemas.microsoft.com/ink/2010/main" type="paragraph" rotatedBoundingBox="9349,6074 11502,6034 11514,6679 9362,67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A38FD23-D48C-46D4-94B3-2A07CE0FE121}" emma:medium="tactile" emma:mode="ink">
              <msink:context xmlns:msink="http://schemas.microsoft.com/ink/2010/main" type="line" rotatedBoundingBox="9349,6074 11502,6034 11514,6679 9362,6720">
                <msink:destinationLink direction="with" ref="{AE9C4553-671E-4193-9A80-CD8217BCFBBE}"/>
                <msink:destinationLink direction="with" ref="{C4C7C8B7-707F-4D6C-AE49-D1B3F30AD43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6C0C6B1-C9CC-4A5C-B7CC-C628968C2B26}" emma:medium="tactile" emma:mode="ink">
                <msink:context xmlns:msink="http://schemas.microsoft.com/ink/2010/main" type="inkWord" rotatedBoundingBox="9349,6079 9366,6078 9378,6719 9361,6720"/>
              </emma:interpretation>
              <emma:one-of disjunction-type="recognition" id="oneOf0">
                <emma:interpretation id="interp0" emma:lang="ko-KR" emma:confidence="0">
                  <emma:literal>l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|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1745-4855 33,'0'-10'37,"0"10"3,0-13-24,0 13 2,1-14 4,1 4 8,-1 1 3,0 0 1,-1 9 0,3-13-2,-3 13-7,0-9-4,0 9-5,0 0-6,0 16-1,0 8 0,1 10 1,-1 12 1,0 13 2,0 3 1,0 7 0,0 1-2,0-4-4,0-10-2,-2-8-2,2-11-4,0-9 0,0-12 0,0-6 0,0-10 0,0 0-11,0 0-66,0 0-3,7-6 0,-2-9-9,-1-7-4</inkml:trace>
        </inkml:traceGroup>
        <inkml:traceGroup>
          <inkml:annotationXML>
            <emma:emma xmlns:emma="http://www.w3.org/2003/04/emma" version="1.0">
              <emma:interpretation id="{2EA37D51-44E8-424A-8E61-339F223DE466}" emma:medium="tactile" emma:mode="ink">
                <msink:context xmlns:msink="http://schemas.microsoft.com/ink/2010/main" type="inkWord" rotatedBoundingBox="10303,6063 10334,6062 10345,6618 10313,6619"/>
              </emma:interpretation>
              <emma:one-of disjunction-type="recognition" id="oneOf1">
                <emma:interpretation id="interp5" emma:lang="ko-KR" emma:confidence="0">
                  <emma:literal>l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|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624.001">2698-4949 0,'-4'-9'43,"4"9"1,0 0 3,0 0 6,0 7-24,0 10 6,6 8-1,-3 9 3,-1 13 0,2 3 3,-1 7-3,-3-1-9,2 4-7,-1-7-8,-1-8-4,3-7-5,-3-12-4,2-6 0,0-7 0,-1-5 0,-1-8 0,0 0 0,0 0-23,0 0-54,0-4-2,3-9-4,2-4-9,-2-7-2</inkml:trace>
        </inkml:traceGroup>
        <inkml:traceGroup>
          <inkml:annotationXML>
            <emma:emma xmlns:emma="http://www.w3.org/2003/04/emma" version="1.0">
              <emma:interpretation id="{2302C9D0-6979-4248-B929-D6FB62FE2FEE}" emma:medium="tactile" emma:mode="ink">
                <msink:context xmlns:msink="http://schemas.microsoft.com/ink/2010/main" type="inkWord" rotatedBoundingBox="11475,6035 11502,6034 11513,6611 11486,6612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|</emma:literal>
                </emma:interpretation>
                <emma:interpretation id="interp13" emma:lang="ko-KR" emma:confidence="0">
                  <emma:literal>1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201.2022">3866-4954 51,'5'-16'60,"-5"16"-1,4-13-4,-12 10-26,8 3 2,0 13 0,4 5-2,0 11-2,0 8-3,1 6 1,0 10 3,-1 2-6,-1 2-5,0 0-6,-3-5-4,0-8-2,0-7-5,0-8 0,0-6 0,0-3-5,-3-10-39,3-10-33,0 0-3,0 0-4,-4-6-7,0-12-2</inkml:trace>
        </inkml:traceGroup>
      </inkml:traceGroup>
    </inkml:traceGroup>
    <inkml:traceGroup>
      <inkml:annotationXML>
        <emma:emma xmlns:emma="http://www.w3.org/2003/04/emma" version="1.0">
          <emma:interpretation id="{39430370-DD07-418C-863C-948348258DA7}" emma:medium="tactile" emma:mode="ink">
            <msink:context xmlns:msink="http://schemas.microsoft.com/ink/2010/main" type="paragraph" rotatedBoundingBox="9359,7513 11616,7421 11641,8027 9384,81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76687B0-E3EA-4C1B-A5BE-7EBC158B984C}" emma:medium="tactile" emma:mode="ink">
              <msink:context xmlns:msink="http://schemas.microsoft.com/ink/2010/main" type="line" rotatedBoundingBox="9359,7513 11616,7421 11641,8027 9384,8119">
                <msink:destinationLink direction="with" ref="{AE9C4553-671E-4193-9A80-CD8217BCFBBE}"/>
                <msink:destinationLink direction="with" ref="{C4C7C8B7-707F-4D6C-AE49-D1B3F30AD433}"/>
                <msink:destinationLink direction="with" ref="{86C918E0-4776-411B-A2C3-E0573D2328B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4B01858-F281-438A-A430-7916E449B55D}" emma:medium="tactile" emma:mode="ink">
                <msink:context xmlns:msink="http://schemas.microsoft.com/ink/2010/main" type="inkWord" rotatedBoundingBox="9359,7513 9409,7511 9432,8086 9383,8088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ㅣ</emma:literal>
                </emma:interpretation>
                <emma:interpretation id="interp18" emma:lang="ko-KR" emma:confidence="0">
                  <emma:literal>!</emma:literal>
                </emma:interpretation>
                <emma:interpretation id="interp1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2059.2037">1767-3201 3,'0'0'26,"-3"-9"1,0-18-27,3 18 1,0-2 0,0-6 0,0 2 3,0-3 1,0 0 1,2-1 3,0 0 2,-2-1 3,0 3 4,0 0 3,3-1 1,-3 4 3,2 0 2,-2 0 1,0 4-2,1 2-2,-1 8-5,3-13-3,-3 13-6,0 0-2,0 0 1,4 7 3,-3 14 3,2 8 2,-3 7 2,3 7 2,-1 8 1,0 4-1,-1 6-3,-1-9-13,0-3-5,0-8 0,-1-5 0,-1-7 0,0-11 0,-1-1 0,2-5 0,1-12 0,0 13 0,0-13-5,0 0-74,5 5-3,3-10 0,6-6-7,-1-11-4</inkml:trace>
        </inkml:traceGroup>
        <inkml:traceGroup>
          <inkml:annotationXML>
            <emma:emma xmlns:emma="http://www.w3.org/2003/04/emma" version="1.0">
              <emma:interpretation id="{E5C6B054-F814-45F8-B3D1-038A91EA6BFF}" emma:medium="tactile" emma:mode="ink">
                <msink:context xmlns:msink="http://schemas.microsoft.com/ink/2010/main" type="inkWord" rotatedBoundingBox="10055,7570 10535,7551 10555,8046 10075,8065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즈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745.6049">2489-3334 0,'-17'-3'56,"17"3"4,-18-10 2,13-2 0,34 6-29,-39-7-2,5 1-5,5 1-7,2-1-5,5 0-2,3 3-3,5 1-1,6-1-3,0 6-1,6 3 1,-1 1-1,5 10 3,-5 5-1,4 6 0,-6 5 0,-9 4 0,-4 2 0,-7 6 1,-4-2 0,-10-1-1,-5 1 0,-7-6 0,-3 1-2,-4-3 1,3-7-2,0-4 0,4-3 0,3-4-1,3-4 0,3-2-1,13-5-1,0 0-1,0 0 0,0 0-1,11 0 1,9 0 1,4-3 0,9 3 3,3-1 0,6 0 1,2 1 0,2 0-4,-3 0 0,-8 4 0,0-2 0,-9-1 0,-5 4-3,-10 1-38,-11-6-36,9 6-3,-9-6-1,-6 0-7,-5-5-3</inkml:trace>
        </inkml:traceGroup>
        <inkml:traceGroup>
          <inkml:annotationXML>
            <emma:emma xmlns:emma="http://www.w3.org/2003/04/emma" version="1.0">
              <emma:interpretation id="{0F97CFFE-EF5D-4361-8A18-D25C7C6488A9}" emma:medium="tactile" emma:mode="ink">
                <msink:context xmlns:msink="http://schemas.microsoft.com/ink/2010/main" type="inkWord" rotatedBoundingBox="11129,7459 11617,7439 11641,8027 11153,8047"/>
              </emma:interpretation>
              <emma:one-of disjunction-type="recognition" id="oneOf5">
                <emma:interpretation id="interp25" emma:lang="ko-KR" emma:confidence="0">
                  <emma:literal>5</emma:literal>
                </emma:interpretation>
                <emma:interpretation id="interp26" emma:lang="ko-KR" emma:confidence="0">
                  <emma:literal>B</emma:literal>
                </emma:interpretation>
                <emma:interpretation id="interp27" emma:lang="ko-KR" emma:confidence="0">
                  <emma:literal>J</emma:literal>
                </emma:interpretation>
                <emma:interpretation id="interp28" emma:lang="ko-KR" emma:confidence="0">
                  <emma:literal>S</emma:literal>
                </emma:interpretation>
                <emma:interpretation id="interp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432.0061">3669-3474 37,'0'0'69,"-16"-13"-3,16 13-3,-20 0-1,9-20-26,0 23-18,-3 9-4,1 2-4,-3 5-1,4 0-1,-2 3 2,6-5 0,3 1-1,4 1-1,5-6-2,7-3-1,13-1 0,2-1-2,10-1 1,4-1-1,5 3 0,1 0-2,0 3 1,-4 0 1,-5 3 1,-4 4 2,-10 2 2,-5 2 2,-7-2 1,-9 3-3,-4 0-8,-9 2 0,-7 0 0,-5-9 0,-3 3 0,-6-3 0,-1-3 0,1-6 0,1 0 0,0-4 0,4-2 0,2-2 0,4-9-23,9 6-60,-1-9-1,8 5-5,-5-14-3,8 2-3</inkml:trace>
          <inkml:trace contextRef="#ctx0" brushRef="#br0" timeOffset="3775.2067">3578-3395 51,'-2'-15'71,"-2"-5"3,4 6 1,-4-2-12,4 6-24,0 10-5,3-14-8,6 11-5,7-3-5,3-2-4,8 6-4,4-6 0,9-3-1,4 2-7,0 3 0,-1-1 6,-5 2-6,-2-3 0,-4 3 0,-6 3 0,-7 2-3,-6 0-37,-18 0-37,5 0-2,0 0-4,5-5 83,-5 5-89,-5-12-6</inkml:trace>
        </inkml:traceGroup>
      </inkml:traceGroup>
    </inkml:traceGroup>
    <inkml:traceGroup>
      <inkml:annotationXML>
        <emma:emma xmlns:emma="http://www.w3.org/2003/04/emma" version="1.0">
          <emma:interpretation id="{8BEE7C0C-6755-4B02-A524-8EC9EA8BB072}" emma:medium="tactile" emma:mode="ink">
            <msink:context xmlns:msink="http://schemas.microsoft.com/ink/2010/main" type="paragraph" rotatedBoundingBox="13714,8606 13743,9148 13714,9150 13685,860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AC950CE-490F-4336-9869-F4C3FD4CAC70}" emma:medium="tactile" emma:mode="ink">
              <msink:context xmlns:msink="http://schemas.microsoft.com/ink/2010/main" type="line" rotatedBoundingBox="13714,8606 13743,9148 13714,9150 13685,8607">
                <msink:destinationLink direction="with" ref="{1C7678F9-3B02-4D13-98B9-12965DCCBDF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B00A5DC-F3F7-46A9-A8CF-2838F368B6B9}" emma:medium="tactile" emma:mode="ink">
                <msink:context xmlns:msink="http://schemas.microsoft.com/ink/2010/main" type="inkWord" rotatedBoundingBox="13714,8606 13743,9148 13714,9150 13685,8607"/>
              </emma:interpretation>
              <emma:one-of disjunction-type="recognition" id="oneOf6">
                <emma:interpretation id="interp30" emma:lang="ko-KR" emma:confidence="0">
                  <emma:literal>一</emma:literal>
                </emma:interpretation>
                <emma:interpretation id="interp31" emma:lang="ko-KR" emma:confidence="0">
                  <emma:literal>-</emma:literal>
                </emma:interpretation>
                <emma:interpretation id="interp32" emma:lang="ko-KR" emma:confidence="0">
                  <emma:literal>_</emma:literal>
                </emma:interpretation>
                <emma:interpretation id="interp33" emma:lang="ko-KR" emma:confidence="0">
                  <emma:literal>ㅡ</emma:literal>
                </emma:interpretation>
                <emma:interpretation id="interp3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8205.6145">6080-2407 46,'8'-7'63,"-8"7"4,0 0 3,0 0 2,0 0-31,3 21-8,0-2-3,4 9-1,-4 3-1,4 6-4,-5 6-16,1 5-8,0-1 0,-3 1 0,1-5 0,1 1 0,-2-9 0,2-4 0,-2-7 0,0-8 0,2-4 0,-2-12 0,1 15 0,-1-15-60,0 0-25,-5 0 0,-4-14-6,7-8-5,-8-15 2</inkml:trace>
        </inkml:traceGroup>
      </inkml:traceGroup>
    </inkml:traceGroup>
    <inkml:traceGroup>
      <inkml:annotationXML>
        <emma:emma xmlns:emma="http://www.w3.org/2003/04/emma" version="1.0">
          <emma:interpretation id="{7BD7E516-202D-4537-84A9-0D460FE6F580}" emma:medium="tactile" emma:mode="ink">
            <msink:context xmlns:msink="http://schemas.microsoft.com/ink/2010/main" type="paragraph" rotatedBoundingBox="6241,11107 16091,10532 16165,11793 6315,123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E9F738-41CE-4092-88EB-F348425D96CF}" emma:medium="tactile" emma:mode="ink">
              <msink:context xmlns:msink="http://schemas.microsoft.com/ink/2010/main" type="inkBullet" rotatedBoundingBox="6277,11725 6513,11712 6521,11835 6285,11849"/>
            </emma:interpretation>
            <emma:one-of disjunction-type="recognition" id="oneOf7">
              <emma:interpretation id="interp35" emma:lang="ko-KR" emma:confidence="0">
                <emma:literal>•</emma:literal>
              </emma:interpretation>
            </emma:one-of>
          </emma:emma>
        </inkml:annotationXML>
        <inkml:trace contextRef="#ctx0" brushRef="#br0" timeOffset="118965.809">-1124 771 22,'-11'-8'46,"-6"-1"4,5 0 4,-9 30-15,6-24-19,1-1-1,-3 4-1,2 0 3,0 2 0,1 3 0,-4 1-5,6 2-2,0 0-1,6-1 0,6-7-4,-3 16-1,3-16-2,10 11-1,7-9 0,2-2 0,8 0 0,-2-1-2,6-7-1,-5-4-2,1-2 0,-6-1 0,-4-1-2,-9 0 0,-5-1 0,-3 4 1,-11 3 0,-3 4 2,-8 5 1,1 1 0,-5 6 2,5 5 1,-2 3 0,5-1 1,5 1 0,5 0 1,7-1 0,2-2 0,9-5-1,4-2 0,8-3 0,-2-1 0,2 0-2,-2-4 0,-2-2-4,-6-1 0,-2 5-6,-10 2-10,0 0-23,24 2-38,-32 5-1,1 1-6,-9-2-5,6 4 0</inkml:trace>
      </inkml:traceGroup>
      <inkml:traceGroup>
        <inkml:annotationXML>
          <emma:emma xmlns:emma="http://www.w3.org/2003/04/emma" version="1.0">
            <emma:interpretation id="{91A36BBB-4A13-42F4-8B75-569CDDBC900D}" emma:medium="tactile" emma:mode="ink">
              <msink:context xmlns:msink="http://schemas.microsoft.com/ink/2010/main" type="line" rotatedBoundingBox="7549,11031 16091,10532 16165,11793 7622,12291"/>
            </emma:interpretation>
          </emma:emma>
        </inkml:annotationXML>
        <inkml:traceGroup>
          <inkml:annotationXML>
            <emma:emma xmlns:emma="http://www.w3.org/2003/04/emma" version="1.0">
              <emma:interpretation id="{7E7244F3-5C28-480B-8B9F-3CA8AEAD5A09}" emma:medium="tactile" emma:mode="ink">
                <msink:context xmlns:msink="http://schemas.microsoft.com/ink/2010/main" type="inkWord" rotatedBoundingBox="7327,11783 8174,10789 8782,11308 7935,12301"/>
              </emma:interpretation>
              <emma:one-of disjunction-type="recognition" id="oneOf8">
                <emma:interpretation id="interp36" emma:lang="ko-KR" emma:confidence="0">
                  <emma:literal>N</emma:literal>
                </emma:interpretation>
                <emma:interpretation id="interp37" emma:lang="ko-KR" emma:confidence="0">
                  <emma:literal>~</emma:literal>
                </emma:interpretation>
                <emma:interpretation id="interp38" emma:lang="ko-KR" emma:confidence="0">
                  <emma:literal>의</emma:literal>
                </emma:interpretation>
                <emma:interpretation id="interp39" emma:lang="ko-KR" emma:confidence="0">
                  <emma:literal>V</emma:literal>
                </emma:interpretation>
                <emma:interpretation id="interp40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38220.0672">1 955 14,'-1'15'71,"-2"-2"0,3-4-2,0-9-2,0 9-1,0-9-38,0 0-16,0 0 2,0 0 0,0 0 1,0 0 0,4-13-2,3-3 0,-1-5-2,2-4-3,-1-7-4,1-7-1,1-3 0,-3-5-3,3-6 0,-2 1 0,2-6 0,2 2 0,2-2 0,-1 5 0,3 0 0,2 6 0,-2 5 0,2 3 0,-4 8 0,0 6 0,-4 8 0,1 6 0,-10 11 0,17 0 0,-8 12 0,1 14 0,1 7 0,4 9 0,2 3 0,-1 13 0,2 0 0,1 2 0,3-1 0,2-4 0,1-1 0,1-7 0,-1-4 0,-1-8 0,3-4 0,-4-6 0,-2-3 0,-2-7 0,-1-4 0,-4-5 0,-1-6 0,0-6 0,-1-10 0,-1-9 0,2-10 0,-1-8 0,0-9 0,1-8 0,1-4 0,-2-10 0,-1-3 0,1 0 0,-1 5 0,2 4 0,-3 5 0,2 13 0,-8 5 0,3 14 0,-4 7 0,1 8 0,-4 5 0,0 11 0,0 0 0,0 0 0,0 0 0,3 12-32,-1 5-51,-2 0-2,7-1-1,-5-1-4,7 1-2</inkml:trace>
        </inkml:traceGroup>
        <inkml:traceGroup>
          <inkml:annotationXML>
            <emma:emma xmlns:emma="http://www.w3.org/2003/04/emma" version="1.0">
              <emma:interpretation id="{C70C3C91-5C5B-4616-9EC7-B932B2E63102}" emma:medium="tactile" emma:mode="ink">
                <msink:context xmlns:msink="http://schemas.microsoft.com/ink/2010/main" type="inkWord" rotatedBoundingBox="8756,12173 8927,10929 9189,10965 9019,12210"/>
              </emma:interpretation>
              <emma:one-of disjunction-type="recognition" id="oneOf9">
                <emma:interpretation id="interp41" emma:lang="ko-KR" emma:confidence="0">
                  <emma:literal>I</emma:literal>
                </emma:interpretation>
                <emma:interpretation id="interp42" emma:lang="ko-KR" emma:confidence="0">
                  <emma:literal>(</emma:literal>
                </emma:interpretation>
                <emma:interpretation id="interp43" emma:lang="ko-KR" emma:confidence="0">
                  <emma:literal>1</emma:literal>
                </emma:interpretation>
                <emma:interpretation id="interp44" emma:lang="ko-KR" emma:confidence="0">
                  <emma:literal>!</emma:literal>
                </emma:interpretation>
                <emma:interpretation id="interp45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38797.2682">1491 34 45,'13'-25'55,"-2"5"3,-4-1 0,-2 2-31,-5 7-1,0 12-2,-11 0 2,-4 6 1,-2 14 0,-6 8 0,-6 13 0,0 12 0,-4 11-1,1 10-3,3 9-15,-1 6-8,2 4 0,8-1 0,2-3 0,7-8 0,7-4 0,4-7 0,9-8 0,9-11 0,3-9 0,2-6 0,5-8 0,-1-7 0,-2-5 0,-4-10 0,-5-1 0,0 2 0,-9 11-61,-7-18-24,0 0 0,-17-13-7,3 1-3,-5-3 2</inkml:trace>
        </inkml:traceGroup>
        <inkml:traceGroup>
          <inkml:annotationXML>
            <emma:emma xmlns:emma="http://www.w3.org/2003/04/emma" version="1.0">
              <emma:interpretation id="{A059FE46-9A3F-4DBC-A5CC-D9386CD37FA8}" emma:medium="tactile" emma:mode="ink">
                <msink:context xmlns:msink="http://schemas.microsoft.com/ink/2010/main" type="inkWord" rotatedBoundingBox="9856,11122 9876,11971 9242,11987 9221,11137"/>
              </emma:interpretation>
              <emma:one-of disjunction-type="recognition" id="oneOf10">
                <emma:interpretation id="interp46" emma:lang="ko-KR" emma:confidence="0">
                  <emma:literal>A</emma:literal>
                </emma:interpretation>
                <emma:interpretation id="interp47" emma:lang="ko-KR" emma:confidence="0">
                  <emma:literal>성</emma:literal>
                </emma:interpretation>
                <emma:interpretation id="interp48" emma:lang="ko-KR" emma:confidence="0">
                  <emma:literal>급</emma:literal>
                </emma:interpretation>
                <emma:interpretation id="interp49" emma:lang="ko-KR" emma:confidence="0">
                  <emma:literal>g</emma:literal>
                </emma:interpretation>
                <emma:interpretation id="interp50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39936.0702">1869 239 31,'0'-16'51,"0"-1"4,0 3 3,1-3-29,1 4 2,0 3-3,-2 10-3,0-12-2,0 12-1,0 7 1,-7 11 0,1 14 0,-10 13-2,3 12-1,-8 14 0,0 6 0,-1 9-12,0-6-8,0 2 0,1-10 0,1-13 0,3-9 0,5-14 0,4-8 0,-1-14 0,4-2 0,5-12 0,0 0 0,0 0 0,0 0 0,5-5 0,4-9 0,-3-5 0,3-10 0,0-6 0,1-11 0,1-6 0,-1-7 0,-1-5 0,2-2 0,2-5 0,5 4 0,0 1 0,1 6 0,0 8 0,2 7 0,1 7 0,-1 7 0,-1 10 0,-2 8 0,-1 9 0,1 5 0,1 17 0,2 11 0,-4 13 0,1 12 0,3 9 0,-3 9 0,0 6 0,1 0 0,-1-6 0,0-3 0,0-9 0,3-10 0,-3-12 0,1-9 0,-3-7 0,-3-8 0,-2-5 0,-2-3 0,-9-6 0,9 7 0,-9-7 0,0 0 0,0 0 0,0 0-5,-35-7-80,35 7 0,-11-21-4,3 9-3,-7-8-4</inkml:trace>
          <inkml:trace contextRef="#ctx0" brushRef="#br0" timeOffset="40201.2705">1782 707 13,'-19'1'78,"4"0"2,1 0-4,14-1 1,-13 0-3,13 0-38,18-10-11,6 5-10,2-5-5,7 2-1,4-7 0,2 4-3,-2-1-3,0 3-8,-9-2-18,-8 7-52,0 4-3,-20 0-1,11 0-8,-11 0-3</inkml:trace>
        </inkml:traceGroup>
        <inkml:traceGroup>
          <inkml:annotationXML>
            <emma:emma xmlns:emma="http://www.w3.org/2003/04/emma" version="1.0">
              <emma:interpretation id="{894AFF2B-A6CD-44C9-9681-3068EF768B3A}" emma:medium="tactile" emma:mode="ink">
                <msink:context xmlns:msink="http://schemas.microsoft.com/ink/2010/main" type="inkWord" rotatedBoundingBox="9816,11082 10356,10843 10540,11260 10001,11498"/>
              </emma:interpretation>
              <emma:one-of disjunction-type="recognition" id="oneOf11">
                <emma:interpretation id="interp51" emma:lang="ko-KR" emma:confidence="0">
                  <emma:literal>P</emma:literal>
                </emma:interpretation>
                <emma:interpretation id="interp52" emma:lang="ko-KR" emma:confidence="0">
                  <emma:literal>『</emma:literal>
                </emma:interpretation>
                <emma:interpretation id="interp53" emma:lang="ko-KR" emma:confidence="0">
                  <emma:literal>「</emma:literal>
                </emma:interpretation>
                <emma:interpretation id="interp54" emma:lang="ko-KR" emma:confidence="0">
                  <emma:literal>丁</emma:literal>
                </emma:interpretation>
                <emma:interpretation id="interp55" emma:lang="ko-KR" emma:confidence="0">
                  <emma:literal>자</emma:literal>
                </emma:interpretation>
              </emma:one-of>
            </emma:emma>
          </inkml:annotationXML>
          <inkml:trace contextRef="#ctx0" brushRef="#br0" timeOffset="40918.8719">2398 110 10,'-1'-11'49,"-2"-10"8,3 3 7,-3-3-24,3 3 2,0-1-3,4 6-5,-1 1-3,-3 12-1,8 1-4,-1 14-4,-4 11-4,0 6-2,-1 8-2,-2 8 0,3 1-9,-1 2-5,-1-2 0,-1-8 0,3-5 0,-2-6 0,2-6 0,1-10 0,0-2 0,-4-12 0,3 9 0,-3-9 0,0 0 0,0 0 0,-7-5-40,1-3-40,1-2-3,-3-6-5,2-2-4,-4-5 0</inkml:trace>
          <inkml:trace contextRef="#ctx0" brushRef="#br0" timeOffset="41277.6725">2259 126 22,'-17'-1'63,"17"1"8,-12-11 0,9-4-1,3 15-32,-4-10-5,4 10-4,3-8-4,-3 8-5,20-10-2,-2 3-3,10-1-1,6-1 0,12 4-6,3-2-8,8 2 0,4-1 0,1 4 0,-6 2 0,-1 0 0,-11 1 0,-8 1 0,-7-1 0,-10 8 0,-19-9 0,9 20 0,-14-9-66,-11-1-17,1-1-1,-11-8-6,5 5-7,-8-9 6</inkml:trace>
        </inkml:traceGroup>
        <inkml:traceGroup>
          <inkml:annotationXML>
            <emma:emma xmlns:emma="http://www.w3.org/2003/04/emma" version="1.0">
              <emma:interpretation id="{CC199BF3-EA00-418C-99DE-D6A33B1FBB5B}" emma:medium="tactile" emma:mode="ink">
                <msink:context xmlns:msink="http://schemas.microsoft.com/ink/2010/main" type="inkWord" rotatedBoundingBox="10341,12022 10487,11153 11054,11248 10908,12117"/>
              </emma:interpretation>
              <emma:one-of disjunction-type="recognition" id="oneOf12">
                <emma:interpretation id="interp56" emma:lang="ko-KR" emma:confidence="0">
                  <emma:literal>A</emma:literal>
                </emma:interpretation>
                <emma:interpretation id="interp57" emma:lang="ko-KR" emma:confidence="0">
                  <emma:literal>언</emma:literal>
                </emma:interpretation>
                <emma:interpretation id="interp58" emma:lang="ko-KR" emma:confidence="0">
                  <emma:literal>여</emma:literal>
                </emma:interpretation>
                <emma:interpretation id="interp59" emma:lang="ko-KR" emma:confidence="0">
                  <emma:literal>月</emma:literal>
                </emma:interpretation>
                <emma:interpretation id="interp60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43836.077">2909 394 31,'2'-15'39,"2"1"4,-1-1-28,2-1 1,-2 1 1,1 0-1,-3 2 1,2-1 2,-2 4 0,-1 10-1,2-14-3,-2 14 1,0 0 3,-3 14 2,-1 7 0,-4 10-1,-2 11 3,-4 6 2,2 9 1,-3 10-2,-1-1-3,3 4-4,-1-3-4,4-8-13,2-4 0,3-7 0,0-7 0,3-12 0,2-6 0,0-9 0,0-6 0,0-8 0,0 0 0,4-4 0,-1-10 0,1-7 0,0-5 0,1-6 0,-1-6 0,2-5 0,1-5 0,-2-3 0,4-4 0,3-1 0,0 2 0,4 2 0,-1 0 0,3 4 0,2 3 0,-2 4 0,2 6 0,-3 1 0,3 6 0,-4 4 0,1 4 0,-2 7 0,-1 6 0,1 5 0,0 3 0,0 13 0,-2 6 0,3 7 0,1 8 0,-1 6 0,1 8 0,-1 4 0,1 3 0,-2 0 0,0-4 0,-2 0 0,-2-3 0,-2-9 0,0-6 0,-1-7 0,-3-5 0,1-4 0,-3-7 0,-1-2 0,-2-9 0,3 9 0,-3-9 0,0 0 0,0 0 0,0 0 0,0 0 0,0 0-5,7-9-78,-7-1-1,-1 0-2,-5-4-6,5 1-2</inkml:trace>
          <inkml:trace contextRef="#ctx0" brushRef="#br0" timeOffset="44163.6775">2842 696 62,'-22'1'73,"4"-1"-2,3 0-2,15 0-2,-3-7-37,11 3-6,17 0-8,2-2-4,11 0-4,4-3 1,7 4-1,-4-1-2,3-1-1,-5-1-3,-6 7-9,-8-3-19,-8 4-45,-3 2-1,-18-2-4,11 0-5,-11 0-4</inkml:trace>
        </inkml:traceGroup>
        <inkml:traceGroup>
          <inkml:annotationXML>
            <emma:emma xmlns:emma="http://www.w3.org/2003/04/emma" version="1.0">
              <emma:interpretation id="{B6BB76F1-EA9E-4E49-81DF-F3DCAC76C109}" emma:medium="tactile" emma:mode="ink">
                <msink:context xmlns:msink="http://schemas.microsoft.com/ink/2010/main" type="inkWord" rotatedBoundingBox="11321,10823 11410,12019 11076,12044 10987,10848"/>
              </emma:interpretation>
              <emma:one-of disjunction-type="recognition" id="oneOf13">
                <emma:interpretation id="interp61" emma:lang="ko-KR" emma:confidence="0">
                  <emma:literal>)</emma:literal>
                </emma:interpretation>
                <emma:interpretation id="interp62" emma:lang="ko-KR" emma:confidence="0">
                  <emma:literal>〉</emma:literal>
                </emma:interpretation>
                <emma:interpretation id="interp63" emma:lang="ko-KR" emma:confidence="0">
                  <emma:literal>;</emma:literal>
                </emma:interpretation>
                <emma:interpretation id="interp64" emma:lang="ko-KR" emma:confidence="0">
                  <emma:literal>〕</emma:literal>
                </emma:interpretation>
                <emma:interpretation id="interp65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4678.4785">3474-132 32,'-4'-12'51,"0"-1"8,1 3 2,3 10-30,-1-12 2,1 12 0,8 8 0,5 8-1,4 7-1,7 11-8,8 10-2,2 12 1,3 10-3,-4 8-3,2 2-4,-6 5-10,-6 3-2,-9 0 0,-10-2 0,-4-9 0,-14-5 0,-5-5 0,-10-9 0,-5-7 0,-2-9 0,0-2 0,0-9 0,3-4 0,7-2 0,4-8-15,8-2-67,14-11-2,0 0-4,0 0-5,10-21-2</inkml:trace>
        </inkml:traceGroup>
        <inkml:traceGroup>
          <inkml:annotationXML>
            <emma:emma xmlns:emma="http://www.w3.org/2003/04/emma" version="1.0">
              <emma:interpretation id="{699F677E-9BEF-4BA9-B298-779E2FB74014}" emma:medium="tactile" emma:mode="ink">
                <msink:context xmlns:msink="http://schemas.microsoft.com/ink/2010/main" type="inkWord" rotatedBoundingBox="12127,11364 12963,11316 12983,11660 12147,11709"/>
              </emma:interpretation>
              <emma:one-of disjunction-type="recognition" id="oneOf14">
                <emma:interpretation id="interp66" emma:lang="ko-KR" emma:confidence="0">
                  <emma:literal>=</emma:literal>
                </emma:interpretation>
                <emma:interpretation id="interp67" emma:lang="ko-KR" emma:confidence="0">
                  <emma:literal>ㄷ</emma:literal>
                </emma:interpretation>
                <emma:interpretation id="interp68" emma:lang="ko-KR" emma:confidence="0">
                  <emma:literal>z</emma:literal>
                </emma:interpretation>
                <emma:interpretation id="interp69" emma:lang="ko-KR" emma:confidence="0">
                  <emma:literal>二</emma:literal>
                </emma:interpretation>
                <emma:interpretation id="interp70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47548.8836">4607 589 10,'-21'11'59,"2"-8"8,3 3 2,5-6-2,4 0-27,7 0-3,0 7-2,7 3-4,13-6-6,9 3-6,11-4-2,10 2-1,6-5-3,8 0-7,6-2-6,2-4 0,1 0 0,-3 1 0,-7 1 0,-5 1 0,-10 1 0,-6 1 0,-11 1 0,-10 0 0,-2 6-3,-19-6-76,7 13-3,-7-13-1,-20 6-7,4-6-3</inkml:trace>
          <inkml:trace contextRef="#ctx0" brushRef="#br0" timeOffset="47190.0829">4613 354 10,'0'0'59,"0"0"8,0 0 1,0 0 0,0 0-31,0 0-2,6 0-5,5 0-2,6-4-6,6 1-3,9-2-4,4 0-1,8 0-1,6-1-2,6 4-2,2-3-3,3 2-6,-3-1 0,-5 1 0,-3 0 0,-9 2 0,-8 0 0,-8 0 0,-6 1 0,-6 0 0,-4 0 0,-9 0 0,0 0 0,0 0 0,0 0-20,0 0-22,0 0-36,-12 2-3,12-2-4,-21 3-2,9 1 0</inkml:trace>
        </inkml:traceGroup>
        <inkml:traceGroup>
          <inkml:annotationXML>
            <emma:emma xmlns:emma="http://www.w3.org/2003/04/emma" version="1.0">
              <emma:interpretation id="{15824E83-0446-482B-8E6C-6D2EC7CDAF59}" emma:medium="tactile" emma:mode="ink">
                <msink:context xmlns:msink="http://schemas.microsoft.com/ink/2010/main" type="inkWord" rotatedBoundingBox="13571,10679 16091,10532 16162,11750 13642,11897"/>
              </emma:interpretation>
              <emma:one-of disjunction-type="recognition" id="oneOf15">
                <emma:interpretation id="interp71" emma:lang="ko-KR" emma:confidence="0">
                  <emma:literal>N</emma:literal>
                </emma:interpretation>
                <emma:interpretation id="interp72" emma:lang="ko-KR" emma:confidence="0">
                  <emma:literal>~</emma:literal>
                </emma:interpretation>
                <emma:interpretation id="interp73" emma:lang="ko-KR" emma:confidence="0">
                  <emma:literal>ⅳ</emma:literal>
                </emma:interpretation>
                <emma:interpretation id="interp74" emma:lang="ko-KR" emma:confidence="0">
                  <emma:literal>Ⅳ</emma:literal>
                </emma:interpretation>
                <emma:interpretation id="interp75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49717.2872">6043 633 6,'0'14'63,"0"-1"4,0-2 8,0-11 1,-1 10-1,-20-10-37,21 0-16,0 0 0,1-8 2,1-4-3,3 1-10,-2-9-4,0-1-3,2-7-4,-1 0 0,2-9 0,2-1 0,-1-1 0,1-8 0,2-2 0,-2-2 0,-1-5 0,0 1 0,1 0 0,1 1 0,-3 3 0,1 6 0,-1 4 0,1 8 0,0 6 0,1 5 0,-5 7 0,5 7 0,-8 8 0,15 0 0,-5 10 0,2 12 0,6 11 0,1 9 0,5 10 0,-1 9 0,3 3 0,2 1 0,1 1 0,-2-3 0,1-6 0,-2-7 0,2-9 0,-2-8 0,-1-6 0,-3-7 0,0-9 0,-3-8 0,-2-3 0,-2-5 0,0-9 0,-4-7 0,0-8 0,0-7 0,-3-8 0,-1-4 0,1-5 0,-3-4 0,0-4 0,-2 2 0,1 1 0,-3 4 0,4 5 0,-3 6 0,1 4 0,0 10 0,1 5 0,0 7 0,-3 6 0,-1 11 0,3-11 0,-3 11 0,6 35-44,-6-35-39,7 15-3,-7-15-1,12 11-4,-12-11 1</inkml:trace>
        </inkml:traceGroup>
        <inkml:traceGroup>
          <inkml:annotationXML>
            <emma:emma xmlns:emma="http://www.w3.org/2003/04/emma" version="1.0">
              <emma:interpretation id="{A1DE3446-190C-4BD1-8EB4-B11F4B25A982}" emma:medium="tactile" emma:mode="ink">
                <msink:context xmlns:msink="http://schemas.microsoft.com/ink/2010/main" type="inkWord" rotatedBoundingBox="14689,11582 14899,10629 15066,10666 14857,11619"/>
              </emma:interpretation>
              <emma:one-of disjunction-type="recognition" id="oneOf16">
                <emma:interpretation id="interp76" emma:lang="ko-KR" emma:confidence="0">
                  <emma:literal>I</emma:literal>
                </emma:interpretation>
                <emma:interpretation id="interp77" emma:lang="ko-KR" emma:confidence="0">
                  <emma:literal>(</emma:literal>
                </emma:interpretation>
                <emma:interpretation id="interp78" emma:lang="ko-KR" emma:confidence="0">
                  <emma:literal>1</emma:literal>
                </emma:interpretation>
                <emma:interpretation id="interp79" emma:lang="ko-KR" emma:confidence="0">
                  <emma:literal>/</emma:literal>
                </emma:interpretation>
                <emma:interpretation id="interp80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50076.088">7456-355 17,'-13'15'47,"-14"6"12,-1 10 12,2 8-29,-9 15 6,-3 9 1,1 11-1,1 1-2,4 3-7,13 1-8,2-2-17,8-8-14,6-8 0,3-9 0,9-10 0,5-8 0,1-7 0,1-6 0,3-2 0,-8-10 0,-3-1-75,3-4-8,-11-4-1,10-6-7,-9-9-4</inkml:trace>
        </inkml:traceGroup>
        <inkml:traceGroup>
          <inkml:annotationXML>
            <emma:emma xmlns:emma="http://www.w3.org/2003/04/emma" version="1.0">
              <emma:interpretation id="{7D35B0DC-C129-4DB5-9534-B6F830F552D2}" emma:medium="tactile" emma:mode="ink">
                <msink:context xmlns:msink="http://schemas.microsoft.com/ink/2010/main" type="inkWord" rotatedBoundingBox="15083,11585 15358,10770 15880,10945 15605,11761"/>
              </emma:interpretation>
              <emma:one-of disjunction-type="recognition" id="oneOf17">
                <emma:interpretation id="interp81" emma:lang="ko-KR" emma:confidence="0">
                  <emma:literal>A</emma:literal>
                </emma:interpretation>
                <emma:interpretation id="interp82" emma:lang="ko-KR" emma:confidence="0">
                  <emma:literal>성</emma:literal>
                </emma:interpretation>
                <emma:interpretation id="interp83" emma:lang="ko-KR" emma:confidence="0">
                  <emma:literal>사</emma:literal>
                </emma:interpretation>
                <emma:interpretation id="interp84" emma:lang="ko-KR" emma:confidence="0">
                  <emma:literal>R</emma:literal>
                </emma:interpretation>
                <emma:interpretation id="interp85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50793.6893">7857-136 30,'15'-14'51,"-10"2"5,-2 1 2,-4 1 0,-28 3-37,29 7 2,-20 6 1,8 8 4,-10 10 4,1 10-1,-5 13-4,-3 7 0,-3 8-3,-2 8-3,0 3-21,0-1 0,8-5 0,0-8 0,7-6 0,4-12 0,4-7 0,5-10 0,3-10 0,3-5 0,0-9 0,0 0 0,6-17 0,1-4 0,2-7 0,2-9 0,2-4 0,2-9 0,3-4 0,1-5 0,0 1 0,4-2 0,0-1 0,3 4-6,2 5 3,-4 3 1,1 8 2,-1 6 0,-1 7 0,-1 8 0,-5 10 1,-2 6 0,-1 6 2,-2 12 3,0 11-6,1 7 0,-1 10 0,2 7 0,-2 5 0,4 4 0,0 0 0,1-2 0,1-3 0,-2-6 0,-2-6 0,0-5 0,-2-9 0,-1-3 0,-4-8 0,-1-2 0,-2-6 0,-4-8 0,0 0 0,0 0 0,5 8 0,-5-8 0,0 0 0,0 0-29,0 0-55,4-6-2,-4-5-2,0-2-3,0-5-1</inkml:trace>
          <inkml:trace contextRef="#ctx0" brushRef="#br0" timeOffset="51090.0898">7719 268 4,'-20'3'72,"4"-1"6,2 0 0,6-2-2,8 0 0,0 0-38,0 0-8,15-3-10,3 2-4,7-2-3,5 3-3,7 0-10,3 0 0,-1 0 0,-5-1 0,-3 1 0,-7 0 0,-6 1-2,-18-1-44,11 5-32,-11-5-4,0-5-2,-2-4-8,-7-11 1</inkml:trace>
        </inkml:traceGroup>
        <inkml:traceGroup>
          <inkml:annotationXML>
            <emma:emma xmlns:emma="http://www.w3.org/2003/04/emma" version="1.0">
              <emma:interpretation id="{CEC840CC-908B-4BA5-8EDD-7A304B721215}" emma:medium="tactile" emma:mode="ink">
                <msink:context xmlns:msink="http://schemas.microsoft.com/ink/2010/main" type="inkWord" rotatedBoundingBox="16124,10545 16140,11769 15715,11774 15699,10551"/>
              </emma:interpretation>
              <emma:one-of disjunction-type="recognition" id="oneOf18">
                <emma:interpretation id="interp86" emma:lang="ko-KR" emma:confidence="0">
                  <emma:literal>)</emma:literal>
                </emma:interpretation>
                <emma:interpretation id="interp87" emma:lang="ko-KR" emma:confidence="0">
                  <emma:literal>〕</emma:literal>
                </emma:interpretation>
                <emma:interpretation id="interp88" emma:lang="ko-KR" emma:confidence="0">
                  <emma:literal>]</emma:literal>
                </emma:interpretation>
                <emma:interpretation id="interp89" emma:lang="ko-KR" emma:confidence="0">
                  <emma:literal>}</emma:literal>
                </emma:interpretation>
                <emma:interpretation id="interp90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51495.6903">8162-463 14,'13'-6'55,"-1"4"10,1 2 4,3 1 2,21 10-32,-15 12 0,1 8 1,5 11-1,3 9-4,2 12-7,-1 8-11,2 8-17,-9 5 0,-3-1 0,-8 5 0,-7-4 0,-9-1 0,-13-9 0,-11-4 0,-6-8 0,-8-6 0,-4-7 0,-7-10 0,6-7-42,2-6-42,0-11-4,11-8-5,1-7-5,16-9-1</inkml:trace>
        </inkml:traceGroup>
      </inkml:traceGroup>
    </inkml:traceGroup>
    <inkml:traceGroup>
      <inkml:annotationXML>
        <emma:emma xmlns:emma="http://www.w3.org/2003/04/emma" version="1.0">
          <emma:interpretation id="{84764A35-F52A-4EED-884A-68D48B386C56}" emma:medium="tactile" emma:mode="ink">
            <msink:context xmlns:msink="http://schemas.microsoft.com/ink/2010/main" type="paragraph" rotatedBoundingBox="6450,12943 21228,12222 21277,13235 6499,139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F39342-CF2E-49AE-9C63-E1307DD8BAD5}" emma:medium="tactile" emma:mode="ink">
              <msink:context xmlns:msink="http://schemas.microsoft.com/ink/2010/main" type="inkBullet" rotatedBoundingBox="6466,13275 6678,13265 6685,13399 6473,13409"/>
            </emma:interpretation>
            <emma:one-of disjunction-type="recognition" id="oneOf19">
              <emma:interpretation id="interp91" emma:lang="ko-KR" emma:confidence="0">
                <emma:literal>•</emma:literal>
              </emma:interpretation>
            </emma:one-of>
          </emma:emma>
        </inkml:annotationXML>
        <inkml:trace contextRef="#ctx0" brushRef="#br0" timeOffset="119605.4101">-929 2293 64,'-11'-3'70,"-3"-3"1,-1 5 1,-9-4-3,-10 4-30,12 1-12,4 6-6,-1 1-4,4 4-1,0 1-4,7 2-3,5 1-2,3-5 1,7 0-2,7-5-3,8 0-3,1-5 0,2-1 0,2-7 0,-3-3 0,-4-4 0,-6-1 0,-10 0 0,-4 1 0,-8 1 0,-10 2 0,-7 2 0,1 6 0,-5 4 0,0 3 0,7 10 0,-2 34-40,12-28-39,12 0-2,0-6-3,14 0-7,1-3-1</inkml:trace>
      </inkml:traceGroup>
      <inkml:traceGroup>
        <inkml:annotationXML>
          <emma:emma xmlns:emma="http://www.w3.org/2003/04/emma" version="1.0">
            <emma:interpretation id="{2B3EB2A3-432F-4A0A-93B0-4E2CE3120E5A}" emma:medium="tactile" emma:mode="ink">
              <msink:context xmlns:msink="http://schemas.microsoft.com/ink/2010/main" type="line" rotatedBoundingBox="7589,12887 21228,12222 21277,13235 7638,13900"/>
            </emma:interpretation>
          </emma:emma>
        </inkml:annotationXML>
        <inkml:traceGroup>
          <inkml:annotationXML>
            <emma:emma xmlns:emma="http://www.w3.org/2003/04/emma" version="1.0">
              <emma:interpretation id="{4E164498-5F8D-4760-8970-C55EC83C8E4F}" emma:medium="tactile" emma:mode="ink">
                <msink:context xmlns:msink="http://schemas.microsoft.com/ink/2010/main" type="inkWord" rotatedBoundingBox="7320,13429 7836,12789 8271,13140 7755,13780"/>
              </emma:interpretation>
              <emma:one-of disjunction-type="recognition" id="oneOf20">
                <emma:interpretation id="interp92" emma:lang="ko-KR" emma:confidence="0">
                  <emma:literal>r</emma:literal>
                </emma:interpretation>
                <emma:interpretation id="interp93" emma:lang="ko-KR" emma:confidence="0">
                  <emma:literal>『</emma:literal>
                </emma:interpretation>
                <emma:interpretation id="interp94" emma:lang="ko-KR" emma:confidence="0">
                  <emma:literal>「</emma:literal>
                </emma:interpretation>
                <emma:interpretation id="interp95" emma:lang="ko-KR" emma:confidence="0">
                  <emma:literal>P</emma:literal>
                </emma:interpretation>
                <emma:interpretation id="interp96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67626.1188">28 2160 6,'-9'-13'44,"4"-1"3,-3-3 10,1 0-24,3 3 0,1 2-3,0 2-5,3 10-2,0 0-2,0 0 2,4 10-2,3 12 0,0 9-1,1 9 0,-1 7 4,0 11-2,-1 0-3,-1 4-4,1-3-8,-2-3-7,-2-5 0,0-10 0,2-6 0,0-9 0,2-4 0,-4-9 0,-2-13 0,5 9 0,-5-9 0,2-15 0,-2-6 0,2-9 0,-1-6 0,5-8 0,-4-9 0,7-2 0,2 2 0,2-3 0,8 0 0,4 3 0,2 5 0,5 8 0,-2 4 0,9 6 0,-3 3 0,5 10 0,-5 2 0,0 9 0,-6 6 0,2 0 0,-3 8 0,-4 9 0,-9 4-5,-5 3-75,2 3-1,-9-3-2,7 3-6,-9-12-4</inkml:trace>
        </inkml:traceGroup>
        <inkml:traceGroup>
          <inkml:annotationXML>
            <emma:emma xmlns:emma="http://www.w3.org/2003/04/emma" version="1.0">
              <emma:interpretation id="{51119397-C764-4754-A3F0-2DD8E3030937}" emma:medium="tactile" emma:mode="ink">
                <msink:context xmlns:msink="http://schemas.microsoft.com/ink/2010/main" type="inkWord" rotatedBoundingBox="8144,13608 8171,13099 8684,13126 8658,13636"/>
              </emma:interpretation>
              <emma:one-of disjunction-type="recognition" id="oneOf21">
                <emma:interpretation id="interp97" emma:lang="ko-KR" emma:confidence="0">
                  <emma:literal>a</emma:literal>
                </emma:interpretation>
                <emma:interpretation id="interp98" emma:lang="ko-KR" emma:confidence="0">
                  <emma:literal>9</emma:literal>
                </emma:interpretation>
                <emma:interpretation id="interp99" emma:lang="ko-KR" emma:confidence="0">
                  <emma:literal>0</emma:literal>
                </emma:interpretation>
                <emma:interpretation id="interp100" emma:lang="ko-KR" emma:confidence="0">
                  <emma:literal>디</emma:literal>
                </emma:interpretation>
                <emma:interpretation id="interp101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68172.1198">848 2259 27,'9'-12'56,"0"-1"8,-3-2-1,-6 15-4,11-10-32,-6-8-4,-4 1-2,-1-1-1,0 2-3,-6 1-4,-3 0-1,-5 8 1,-4-3 2,-7 10 2,-4 9 1,-4 11 0,-4 6-2,0 8-4,1 4-12,4 5 0,1 2 0,10-1 0,7-5 0,10-4 0,5-4 0,12-8 0,9-8 0,4-6 0,9-9 0,3 0 0,6-16 0,-1-7 0,-2-6 0,-5-6 0,-1-4 0,-8 0-7,-5 0-4,-7 3 5,-8 10 3,-1 4 4,-3 10 6,-3 12 3,0 0-1,-10 21-9,3 6 0,1 8 0,-2 2 0,1 8 0,2 0 0,5 0 0,0-1 0,7-9 0,4-4 0,4-4 0,7-6-81,-3-12-2,3-6-1,-5-7-8,5-8-4</inkml:trace>
        </inkml:traceGroup>
        <inkml:traceGroup>
          <inkml:annotationXML>
            <emma:emma xmlns:emma="http://www.w3.org/2003/04/emma" version="1.0">
              <emma:interpretation id="{20C4BCA7-DE7E-41F5-981C-CAF1A9C9D962}" emma:medium="tactile" emma:mode="ink">
                <msink:context xmlns:msink="http://schemas.microsoft.com/ink/2010/main" type="inkWord" rotatedBoundingBox="8607,13268 9299,13019 9472,13498 8780,13747"/>
              </emma:interpretation>
              <emma:one-of disjunction-type="recognition" id="oneOf22">
                <emma:interpretation id="interp102" emma:lang="ko-KR" emma:confidence="0">
                  <emma:literal>N</emma:literal>
                </emma:interpretation>
                <emma:interpretation id="interp103" emma:lang="ko-KR" emma:confidence="0">
                  <emma:literal>w</emma:literal>
                </emma:interpretation>
                <emma:interpretation id="interp104" emma:lang="ko-KR" emma:confidence="0">
                  <emma:literal>∞</emma:literal>
                </emma:interpretation>
                <emma:interpretation id="interp105" emma:lang="ko-KR" emma:confidence="0">
                  <emma:literal>W</emma:literal>
                </emma:interpretation>
                <emma:interpretation id="interp106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68764.9207">1242 2160 25,'0'0'65,"0"0"10,-6 12 4,-2 7 0,-37 8-33,36 8-3,4 11-3,-1 2-4,1 6-13,-1-4-23,2 1 0,1-5 0,1-9 0,0-6 0,2-13 0,0-6 0,0-12 0,0 0 0,0-13 0,0-11 0,-3-8 0,-1-5 0,0-7 0,0-2 0,0 1 0,1 0-4,2 4-4,-1 9 3,2 6 2,3 8 4,-3 18 4,17-7 1,-2 14 2,3 13-8,2 5 0,9 6 0,4 4 0,6 2 0,6 0 0,5-4 0,1-3 0,4-8 0,-2-4 0,-1-9 0,-1-9 0,-6-1 0,-9-15 0,-8-4 0,-9-9 0,-7-3 0,-7-6 0,-5-4 0,-5-4 0,-7 4 0,1-1 0,-3 2 0,3 4 0,2 0 0,0 9 0,1 3 0,1 8 0,-1 0 0,8 17 0,-8-9-35,-32 9-49,71 1-3,-31-1-2,0 16-1,0-16-1</inkml:trace>
        </inkml:traceGroup>
        <inkml:traceGroup>
          <inkml:annotationXML>
            <emma:emma xmlns:emma="http://www.w3.org/2003/04/emma" version="1.0">
              <emma:interpretation id="{B72742EF-B828-4F2C-A78A-16E2CD489C37}" emma:medium="tactile" emma:mode="ink">
                <msink:context xmlns:msink="http://schemas.microsoft.com/ink/2010/main" type="inkWord" rotatedBoundingBox="9749,12821 10146,13520 9645,13804 9248,13105"/>
              </emma:interpretation>
              <emma:one-of disjunction-type="recognition" id="oneOf23">
                <emma:interpretation id="interp107" emma:lang="ko-KR" emma:confidence="0">
                  <emma:literal>k</emma:literal>
                </emma:interpretation>
                <emma:interpretation id="interp108" emma:lang="ko-KR" emma:confidence="0">
                  <emma:literal>K</emma:literal>
                </emma:interpretation>
                <emma:interpretation id="interp109" emma:lang="ko-KR" emma:confidence="0">
                  <emma:literal>R</emma:literal>
                </emma:interpretation>
                <emma:interpretation id="interp110" emma:lang="ko-KR" emma:confidence="0">
                  <emma:literal>`</emma:literal>
                </emma:interpretation>
                <emma:interpretation id="interp111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69108.1214">1896 1953 19,'4'-10'62,"-4"3"6,0 7 4,9-5 2,-5 10-30,3 15-2,-2 9-3,5 10-5,-3 11-5,0 9-1,-3 8-28,0 4 0,-1-2 0,-2-3 0,-1-8 0,0-3 0,0-10 0,0-11 0,0-9 0,-3-11 0,3-4 0,0-10 0,0 0 0,3-10-55,0-9-30,5-4-3,-4-12-3,7-1-6,2-10 3</inkml:trace>
          <inkml:trace contextRef="#ctx0" brushRef="#br0" timeOffset="69388.9219">2306 2122 59,'16'0'68,"-16"0"0,0 7 2,-16 7-2,-17 25-16,-6-16-34,-5 5-1,-3 2 2,2-5 0,7 3-1,11-2 0,10-4-1,16 0-17,9-1 0,20-3 0,10-4 0,9 0 0,6 2 0,0-2 0,0-2 0,-4-4 0,-7-2 0,-9 2 0,-7 1 0,-12-8 0,-14-1-40,11 10-45,-11-10-3,-9-5-6,-3-12-1,5-2-2</inkml:trace>
        </inkml:traceGroup>
        <inkml:traceGroup>
          <inkml:annotationXML>
            <emma:emma xmlns:emma="http://www.w3.org/2003/04/emma" version="1.0">
              <emma:interpretation id="{3622FFC5-EEFF-4472-A98B-8D029E6B38B0}" emma:medium="tactile" emma:mode="ink">
                <msink:context xmlns:msink="http://schemas.microsoft.com/ink/2010/main" type="inkWord" rotatedBoundingBox="10511,12911 11619,12857 11660,13704 10552,13758"/>
              </emma:interpretation>
              <emma:one-of disjunction-type="recognition" id="oneOf24">
                <emma:interpretation id="interp112" emma:lang="ko-KR" emma:confidence="0">
                  <emma:literal>아</emma:literal>
                </emma:interpretation>
                <emma:interpretation id="interp113" emma:lang="ko-KR" emma:confidence="0">
                  <emma:literal>여</emma:literal>
                </emma:interpretation>
                <emma:interpretation id="interp114" emma:lang="ko-KR" emma:confidence="0">
                  <emma:literal>을</emma:literal>
                </emma:interpretation>
                <emma:interpretation id="interp115" emma:lang="ko-KR" emma:confidence="0">
                  <emma:literal>악</emma:literal>
                </emma:interpretation>
                <emma:interpretation id="interp116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70605.7241">3935 1953 23,'6'-27'58,"-6"5"-58,-15-5 69,-7 7 2,22 6 0,-37 14-27,-3 14-4,4 7-1,0 13-4,5 11-3,5 9-7,6 12-21,5 4-4,15-1 0,3-4 0,6 1 0,5-4 0,0-7 0,4-2 0,0-10 0,-2-6 0,-2-10 0,-4-4 0,-1-5 0,0-2 0,-1-7 0,42-6-49,-50-3-36,2-15-2,-4-8-6,0-3-4,-9-13 2</inkml:trace>
          <inkml:trace contextRef="#ctx0" brushRef="#br0" timeOffset="70870.9244">3477 2257 24,'-17'2'74,"9"-1"8,8-1 1,0 0-3,13-8 1,14 1-39,6 3-12,15-1-15,6-2-15,8 4 0,-1-3 0,2 3 0,-6-1 0,-6 4 0,-9 0 0,-7 2 0,-14 0 0,-12 1-59,-9-3-27,0 0 1,-9 7-8,-16-12-4,8 1 6</inkml:trace>
          <inkml:trace contextRef="#ctx0" brushRef="#br0" timeOffset="70246.9234">3058 2209 18,'-5'1'57,"-4"6"14,-6 5 4,-1 2 2,0 6-36,-6 2-1,6 5 0,-1 1-3,5 0-10,9 0-8,3-4-10,17-7-9,10-6 0,20-11 0,11-2 0,10-9 0,0-6 0,1-6 0,-5-4 0,-9 1 0,-14-1 0,-20 3 0,-17 0 0,-16 5 0,-19 1 0,-13 11 0,-14 2 0,2 4 0,-6 1 0,7 6 0,1 5 0,13 2-31,10 7-50,13-11-2,18 0-3,0-9-6,25 15-1</inkml:trace>
        </inkml:traceGroup>
        <inkml:traceGroup>
          <inkml:annotationXML>
            <emma:emma xmlns:emma="http://www.w3.org/2003/04/emma" version="1.0">
              <emma:interpretation id="{54C096F1-515C-45E6-A43C-E3190E5F9B56}" emma:medium="tactile" emma:mode="ink">
                <msink:context xmlns:msink="http://schemas.microsoft.com/ink/2010/main" type="inkWord" rotatedBoundingBox="12351,12655 13996,12575 14036,13401 12391,13481"/>
              </emma:interpretation>
              <emma:one-of disjunction-type="recognition" id="oneOf25">
                <emma:interpretation id="interp117" emma:lang="ko-KR" emma:confidence="0">
                  <emma:literal>A</emma:literal>
                </emma:interpretation>
                <emma:interpretation id="interp118" emma:lang="ko-KR" emma:confidence="0">
                  <emma:literal>여</emma:literal>
                </emma:interpretation>
                <emma:interpretation id="interp119" emma:lang="ko-KR" emma:confidence="0">
                  <emma:literal>0</emma:literal>
                </emma:interpretation>
                <emma:interpretation id="interp120" emma:lang="ko-KR" emma:confidence="0">
                  <emma:literal>^</emma:literal>
                </emma:interpretation>
                <emma:interpretation id="interp121" emma:lang="ko-KR" emma:confidence="0">
                  <emma:literal>ㅋ</emma:literal>
                </emma:interpretation>
              </emma:one-of>
            </emma:emma>
          </inkml:annotationXML>
          <inkml:trace contextRef="#ctx0" brushRef="#br0" timeOffset="72836.528">4808 2401 12,'-8'14'70,"2"1"9,2-2 1,2-3-3,-4-2 0,6-8-36,0 0-9,0 0-9,0 0-3,1-13-20,4-6 0,3-3 0,1-9 0,3-5 0,1-5 0,2-5 0,-1-7 0,-1-3 0,0-1 0,-2-1 0,2 0 0,-1 3 0,1 3 0,2 7 0,0 9 0,0 4 0,2 9 0,-2 8 0,4 9 0,-4 6 0,3 9 0,-1 11 0,3 29 0,5 9 0,-1 8 0,0 3 0,0 0 0,2 0 0,-5-3 0,1-5 0,-4-27 0,-6-9 0,0-7 0,0-2 0,-3-7 0,-9-9 0,11 10 0,-11-10 0,0 0 0,10 5 0,-10-5 0,0 0 0,0 0 0,0 0 0,0-8 0,0 8-70,0-13-17,-7 0 1,1 0-5,-6-7-5</inkml:trace>
          <inkml:trace contextRef="#ctx0" brushRef="#br0" timeOffset="73117.3285">4938 2150 51,'-22'0'78,"4"-4"4,0-2-1,4 2-4,-2-2-30,16 6-8,0 0-10,-3-11-9,11 5-13,10 3-7,4-1 0,8-4 0,8 3 0,-3 2 0,3 0 0,-4 1 0,-5 1 0,-1 1 0,-12 0 0,-5 5-79,-1-3-3,-7-6-2,-3 4-5,0-23-6</inkml:trace>
        </inkml:traceGroup>
        <inkml:traceGroup>
          <inkml:annotationXML>
            <emma:emma xmlns:emma="http://www.w3.org/2003/04/emma" version="1.0">
              <emma:interpretation id="{C7D1FC50-3681-4735-8516-D7FA39ECE640}" emma:medium="tactile" emma:mode="ink">
                <msink:context xmlns:msink="http://schemas.microsoft.com/ink/2010/main" type="inkWord" rotatedBoundingBox="12781,12667 13302,12585 13351,12894 12829,12975"/>
              </emma:interpretation>
              <emma:one-of disjunction-type="recognition" id="oneOf26">
                <emma:interpretation id="interp122" emma:lang="ko-KR" emma:confidence="0">
                  <emma:literal>『</emma:literal>
                </emma:interpretation>
                <emma:interpretation id="interp123" emma:lang="ko-KR" emma:confidence="0">
                  <emma:literal>“</emma:literal>
                </emma:interpretation>
                <emma:interpretation id="interp124" emma:lang="ko-KR" emma:confidence="0">
                  <emma:literal>「</emma:literal>
                </emma:interpretation>
                <emma:interpretation id="interp125" emma:lang="ko-KR" emma:confidence="0">
                  <emma:literal>가</emma:literal>
                </emma:interpretation>
                <emma:interpretation id="interp126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73522.9292">5481 1647 20,'4'-12'71,"-4"-1"9,0 0-1,-2 3-4,2 10-32,0 0-2,-11 0-8,10 8-6,0 11-8,-2 1-4,3 5-7,0 6-8,0-1 0,0 2 0,5 2 0,-2-4 0,1-3 0,-1-9 0,3 0 0,-5-6 0,3-3 0,-4-9 0,0 0-70,10-9-15,-10-6 85,3 1-87,-3-3-6,0 0-3</inkml:trace>
          <inkml:trace contextRef="#ctx0" brushRef="#br0" timeOffset="73819.3297">5222 1729 48,'-21'-1'85,"6"-2"-3,7-33-4,8 36-2,-2-14-16,9 10-33,14-4-8,2-1-6,13 1-5,3 1-1,12-5 1,0 1-8,0 4 0,0 1 0,-5 0 0,-6 2 0,-2 3 0,-12 0 0,-6 1 0,-6 1 0,-6 6-11,-8-7-68,2 14-3,-2-14-2,0 0-6,-4 12-4</inkml:trace>
        </inkml:traceGroup>
        <inkml:traceGroup>
          <inkml:annotationXML>
            <emma:emma xmlns:emma="http://www.w3.org/2003/04/emma" version="1.0">
              <emma:interpretation id="{675BDDC9-69A6-4A94-86C7-AD2DA77A5327}" emma:medium="tactile" emma:mode="ink">
                <msink:context xmlns:msink="http://schemas.microsoft.com/ink/2010/main" type="inkWord" rotatedBoundingBox="13160,13084 13739,12704 14093,13242 13514,13622"/>
              </emma:interpretation>
              <emma:one-of disjunction-type="recognition" id="oneOf27">
                <emma:interpretation id="interp127" emma:lang="ko-KR" emma:confidence="0">
                  <emma:literal>A</emma:literal>
                </emma:interpretation>
                <emma:interpretation id="interp128" emma:lang="ko-KR" emma:confidence="0">
                  <emma:literal>여</emma:literal>
                </emma:interpretation>
                <emma:interpretation id="interp129" emma:lang="ko-KR" emma:confidence="0">
                  <emma:literal>언</emma:literal>
                </emma:interpretation>
                <emma:interpretation id="interp130" emma:lang="ko-KR" emma:confidence="0">
                  <emma:literal>마</emma:literal>
                </emma:interpretation>
                <emma:interpretation id="interp131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74380.9307">5772 2320 41,'1'20'75,"-1"-2"4,0-5 1,0-3-2,0-10 3,-7 10-49,7-10-6,0 0-7,0 0-19,0 0 0,3-13 0,4-5 0,4-6 0,1-8 0,2-5 0,4-4 0,2-10 0,2 0 0,1-4 0,1-3 0,0 5 0,1 1 0,-2 3 0,-2 9 0,1 4 0,-4 5 0,0 9 0,-3 7 0,0 4 0,-1 7 0,1 5 0,-1 10 0,2 8 0,2 12 0,5 25 0,2 2 0,-3 4 0,5 3 0,-4-3 0,0-4 0,-5-2 0,3-11 0,-9-24 0,-2-7 0,-2-4 0,-8-10 0,13 7 0,-13-7 0,0 0 0,11-7 0,-10-3 0,-1 10-53,3-14-35,-3 0-1,1 3-5,-4-7-3,2 1 7</inkml:trace>
          <inkml:trace contextRef="#ctx0" brushRef="#br0" timeOffset="74630.5311">5971 2089 41,'-23'5'79,"6"-4"-1,2-1 3,15 0-3,-3-5 1,16 0-45,6 0-11,7 2-7,3-3-14,8 6-2,2-2 0,-2 2 0,-5 0 0,1 0 0,-7 5-76,-9-5-6,-3 0-1,-14-9-6,0 1-7</inkml:trace>
        </inkml:traceGroup>
        <inkml:traceGroup>
          <inkml:annotationXML>
            <emma:emma xmlns:emma="http://www.w3.org/2003/04/emma" version="1.0">
              <emma:interpretation id="{7CECA6AC-3CCA-4779-88DE-614F72C5579A}" emma:medium="tactile" emma:mode="ink">
                <msink:context xmlns:msink="http://schemas.microsoft.com/ink/2010/main" type="inkWord" rotatedBoundingBox="14650,12964 15251,12935 15264,13204 14663,13234"/>
              </emma:interpretation>
              <emma:one-of disjunction-type="recognition" id="oneOf28">
                <emma:interpretation id="interp132" emma:lang="ko-KR" emma:confidence="0">
                  <emma:literal>=</emma:literal>
                </emma:interpretation>
                <emma:interpretation id="interp133" emma:lang="ko-KR" emma:confidence="0">
                  <emma:literal>즈</emma:literal>
                </emma:interpretation>
                <emma:interpretation id="interp134" emma:lang="ko-KR" emma:confidence="0">
                  <emma:literal>드</emma:literal>
                </emma:interpretation>
                <emma:interpretation id="interp135" emma:lang="ko-KR" emma:confidence="0">
                  <emma:literal>z</emma:literal>
                </emma:interpretation>
                <emma:interpretation id="interp136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5394.9323">7067 1983 36,'0'0'74,"-17"-3"4,17 3 0,-8-8-3,8-8-26,0 16-12,13-8-9,2 5-5,7 1-7,4-1-4,8 3-7,4 0-5,4 0 0,2 0 0,3 0 0,-1-1 0,-6 1 0,-2 0 0,-5 0 0,-4 0 0,-4 0 0,-8 0 0,-5 1-9,-4 7-71,-8-8-2,-4 9-4,-12-6-4,-2 0-4</inkml:trace>
          <inkml:trace contextRef="#ctx0" brushRef="#br0" timeOffset="75597.7326">7183 2166 56,'-18'16'77,"3"1"5,6-7 0,9-10-2,10-23-19,13 23-28,12 0-10,2 0-6,11 0-17,7-4 0,2 1 0,-5-2 0,2 3 0,-13-3 0,-2 5 0,-7 0-70,-16-3-12,-3 3-3,-13 0-4,0-14-8</inkml:trace>
        </inkml:traceGroup>
        <inkml:traceGroup>
          <inkml:annotationXML>
            <emma:emma xmlns:emma="http://www.w3.org/2003/04/emma" version="1.0">
              <emma:interpretation id="{00603721-F084-4CE5-A3EF-885D9E776C61}" emma:medium="tactile" emma:mode="ink">
                <msink:context xmlns:msink="http://schemas.microsoft.com/ink/2010/main" type="inkWord" rotatedBoundingBox="15932,13026 16283,12533 16565,12734 16214,13226"/>
              </emma:interpretation>
              <emma:one-of disjunction-type="recognition" id="oneOf29">
                <emma:interpretation id="interp137" emma:lang="ko-KR" emma:confidence="0">
                  <emma:literal>r</emma:literal>
                </emma:interpretation>
                <emma:interpretation id="interp138" emma:lang="ko-KR" emma:confidence="0">
                  <emma:literal>『</emma:literal>
                </emma:interpretation>
                <emma:interpretation id="interp139" emma:lang="ko-KR" emma:confidence="0">
                  <emma:literal>"</emma:literal>
                </emma:interpretation>
                <emma:interpretation id="interp140" emma:lang="ko-KR" emma:confidence="0">
                  <emma:literal>「</emma:literal>
                </emma:interpretation>
                <emma:interpretation id="interp141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77266.9357">8501 1754 37,'-2'10'70,"2"9"4,8 1 11,2 29-29,3 8-5,-6-5-6,8 7-7,-8-10-11,4 2-5,-6-11-16,-5-23-6,0-9 0,0-8 0,0 0 0,-10-7 0,7-5 0,0-7 0,2-7 0,1-5 0,0-4 0,4-7 0,4 1 0,6-5 0,5-2 0,5 5 0,3 1 0,7 4 0,1 7 0,1 6 0,1 4 0,-2 14-6,-8 2-22,-3 5-22,-3 10-28,-10 2-2,0 7-7,-7-3-4,1 4 4</inkml:trace>
        </inkml:traceGroup>
        <inkml:traceGroup>
          <inkml:annotationXML>
            <emma:emma xmlns:emma="http://www.w3.org/2003/04/emma" version="1.0">
              <emma:interpretation id="{7F7277B2-264D-42AF-9AD9-4E3AE201FF6D}" emma:medium="tactile" emma:mode="ink">
                <msink:context xmlns:msink="http://schemas.microsoft.com/ink/2010/main" type="inkWord" rotatedBoundingBox="16537,12914 17053,12667 17247,13073 16731,13320"/>
              </emma:interpretation>
              <emma:one-of disjunction-type="recognition" id="oneOf30">
                <emma:interpretation id="interp142" emma:lang="ko-KR" emma:confidence="0">
                  <emma:literal>a</emma:literal>
                </emma:interpretation>
                <emma:interpretation id="interp143" emma:lang="ko-KR" emma:confidence="0">
                  <emma:literal>다</emma:literal>
                </emma:interpretation>
                <emma:interpretation id="interp144" emma:lang="ko-KR" emma:confidence="0">
                  <emma:literal>와</emma:literal>
                </emma:interpretation>
                <emma:interpretation id="interp145" emma:lang="ko-KR" emma:confidence="0">
                  <emma:literal>0</emma:literal>
                </emma:interpretation>
                <emma:interpretation id="interp146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77766.1366">9367 1819 35,'7'-15'47,"-2"-4"5,-5 1 0,2-4-32,-1 6 2,-1 6 0,-1-3-1,1 13 3,-25-8 0,3 11 5,-8 9 1,-6 13 2,-13 22 1,1 3-2,4 3-3,1 2-19,14 0-9,9-7 0,17-5 0,6-14 0,27-21 0,13-8 0,4-13 0,5-5 0,3-8 0,-4-7 0,-1-5 0,-9-2 0,-6-2 0,-11 4 0,-10 7-2,-4 5-16,-10 4 4,0 13 5,-11 5 4,3 6 6,-1 23 9,1 5 5,5 4 0,3 3-8,6 2-7,-1-4 0,13 0 0,0-8-2,3-13-76,6-3-1,-6-11-3,5 0-6,-7-15-5,5-2 4</inkml:trace>
        </inkml:traceGroup>
        <inkml:traceGroup>
          <inkml:annotationXML>
            <emma:emma xmlns:emma="http://www.w3.org/2003/04/emma" version="1.0">
              <emma:interpretation id="{8F99B2CA-83D8-42F9-8942-5CAE4F325051}" emma:medium="tactile" emma:mode="ink">
                <msink:context xmlns:msink="http://schemas.microsoft.com/ink/2010/main" type="inkWord" rotatedBoundingBox="17117,12779 17802,12566 17933,12989 17249,13202"/>
              </emma:interpretation>
              <emma:one-of disjunction-type="recognition" id="oneOf31">
                <emma:interpretation id="interp147" emma:lang="ko-KR" emma:confidence="0">
                  <emma:literal>N</emma:literal>
                </emma:interpretation>
                <emma:interpretation id="interp148" emma:lang="ko-KR" emma:confidence="0">
                  <emma:literal>心</emma:literal>
                </emma:interpretation>
                <emma:interpretation id="interp149" emma:lang="ko-KR" emma:confidence="0">
                  <emma:literal>∞</emma:literal>
                </emma:interpretation>
                <emma:interpretation id="interp150" emma:lang="ko-KR" emma:confidence="0">
                  <emma:literal>w</emma:literal>
                </emma:interpretation>
                <emma:interpretation id="interp151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78312.1376">9743 1738 0,'0'0'70,"-10"-4"9,10 4 2,-16 16-2,6 5-32,-3 15 2,-1 7-4,0 3-7,0-2-15,2-1-23,2-6 0,-1-3 0,4-4 0,7-20 0,0-10 0,0-7 0,0-9 0,3-8 0,0-2 0,2-7 0,-1-7 0,2 1 0,-2 3-16,2 6 0,-1 3 4,2 6 3,3 7 6,1 10 5,7 4 6,1 10 4,14 15 4,4 5 0,6 0-14,4 2-2,8 0 0,0-5 0,6-2 0,-5-8 0,-9-15 0,-2-2 0,-9-9 0,-4-8 0,-14-6 0,-9-8 0,-9-8 0,-2-2 0,-12-7 0,-3 4 0,-2-1 0,0 6 0,2 3 0,5 5 0,2 10 0,2 4 0,4 8-22,4 9-61,-10 0-1,10 0-4,-1 7-4,4 3-4</inkml:trace>
        </inkml:traceGroup>
        <inkml:traceGroup>
          <inkml:annotationXML>
            <emma:emma xmlns:emma="http://www.w3.org/2003/04/emma" version="1.0">
              <emma:interpretation id="{162A2480-2A66-4450-8EB4-1117D85DAF31}" emma:medium="tactile" emma:mode="ink">
                <msink:context xmlns:msink="http://schemas.microsoft.com/ink/2010/main" type="inkWord" rotatedBoundingBox="18306,12380 18605,13068 18156,13263 17858,12575"/>
              </emma:interpretation>
              <emma:one-of disjunction-type="recognition" id="oneOf32">
                <emma:interpretation id="interp152" emma:lang="ko-KR" emma:confidence="0">
                  <emma:literal>k</emma:literal>
                </emma:interpretation>
                <emma:interpretation id="interp153" emma:lang="ko-KR" emma:confidence="0">
                  <emma:literal>K</emma:literal>
                </emma:interpretation>
                <emma:interpretation id="interp154" emma:lang="ko-KR" emma:confidence="0">
                  <emma:literal>요</emma:literal>
                </emma:interpretation>
                <emma:interpretation id="interp155" emma:lang="ko-KR" emma:confidence="0">
                  <emma:literal>L</emma:literal>
                </emma:interpretation>
                <emma:interpretation id="interp156" emma:lang="ko-KR" emma:confidence="0">
                  <emma:literal>ㅑ</emma:literal>
                </emma:interpretation>
              </emma:one-of>
            </emma:emma>
          </inkml:annotationXML>
          <inkml:trace contextRef="#ctx0" brushRef="#br0" timeOffset="78592.9381">10458 1467 6,'10'-8'62,"-10"8"14,15-1 4,-11 6 0,-2 48-26,2-26-9,-3 11-5,2 8-1,0 9-10,4 21-29,-7-1 0,5 1 0,-5-9 0,4 0 0,-2-15 0,0-4 0,-2-19 0,0-21 0,0-8 0,2-14-58,7-4-30,-4-17 0,8-1-7,-2-12-4,10 6 99</inkml:trace>
          <inkml:trace contextRef="#ctx0" brushRef="#br0" timeOffset="78811.3385">10691 1787 10,'26'-24'72,"-4"11"9,-12 3 0,-10 10 0,-22 2-1,17 11-40,-28 17-8,-18 1-7,1 1-16,15 3-9,9-5 0,26 0 0,15-4 0,24-7 0,23-9 0,6 2 0,-1-3 0,-1 3 0,-18-1-24,-9-7-60,-3 1-4,-22-5-2,-5-1-7,-10-16-2</inkml:trace>
        </inkml:traceGroup>
        <inkml:traceGroup>
          <inkml:annotationXML>
            <emma:emma xmlns:emma="http://www.w3.org/2003/04/emma" version="1.0">
              <emma:interpretation id="{F8D6F9D1-88D3-4942-9435-2A031CCBB407}" emma:medium="tactile" emma:mode="ink">
                <msink:context xmlns:msink="http://schemas.microsoft.com/ink/2010/main" type="inkWord" rotatedBoundingBox="19173,12672 19592,12784 19523,13043 19103,12931"/>
              </emma:interpretation>
              <emma:one-of disjunction-type="recognition" id="oneOf33">
                <emma:interpretation id="interp157" emma:lang="ko-KR" emma:confidence="0">
                  <emma:literal>o</emma:literal>
                </emma:interpretation>
                <emma:interpretation id="interp158" emma:lang="ko-KR" emma:confidence="0">
                  <emma:literal>0</emma:literal>
                </emma:interpretation>
                <emma:interpretation id="interp159" emma:lang="ko-KR" emma:confidence="0">
                  <emma:literal>〇</emma:literal>
                </emma:interpretation>
                <emma:interpretation id="interp160" emma:lang="ko-KR" emma:confidence="0">
                  <emma:literal>O</emma:literal>
                </emma:interpretation>
                <emma:interpretation id="interp161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79575.7398">11745 1727 29,'-9'-6'62,"-6"1"13,-6 3 3,-4 2-29,-5 5-1,-2 9 0,-4 3-4,5 15-2,10 2-12,7-3-24,21 1-6,17-2 0,18-7 0,11-6 0,11-6 0,4-14 0,-5-15 0,-6 2 0,-16-8 0,-17-4 0,-20-1 0,-11-1 0,-19-1 0,-17 3 0,-8 6 0,-3 1 0,-1 5 0,3 2 0,9 10 0,9 0 0,14 4-83,20 0-2,6 12-2,20-5-5,6-2-4</inkml:trace>
        </inkml:traceGroup>
        <inkml:traceGroup>
          <inkml:annotationXML>
            <emma:emma xmlns:emma="http://www.w3.org/2003/04/emma" version="1.0">
              <emma:interpretation id="{D97434D3-34FB-4244-9E64-1F80A84DB529}" emma:medium="tactile" emma:mode="ink">
                <msink:context xmlns:msink="http://schemas.microsoft.com/ink/2010/main" type="inkWord" rotatedBoundingBox="19447,13010 19716,12235 20264,12425 19995,13200"/>
              </emma:interpretation>
              <emma:one-of disjunction-type="recognition" id="oneOf34">
                <emma:interpretation id="interp162" emma:lang="ko-KR" emma:confidence="0">
                  <emma:literal>f</emma:literal>
                </emma:interpretation>
                <emma:interpretation id="interp163" emma:lang="ko-KR" emma:confidence="0">
                  <emma:literal>€</emma:literal>
                </emma:interpretation>
                <emma:interpretation id="interp164" emma:lang="ko-KR" emma:confidence="0">
                  <emma:literal>을</emma:literal>
                </emma:interpretation>
                <emma:interpretation id="interp165" emma:lang="ko-KR" emma:confidence="0">
                  <emma:literal>은</emma:literal>
                </emma:interpretation>
                <emma:interpretation id="interp166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79903.3404">12410 1525 13,'34'-40'67,"-13"5"4,-12 3 1,-10 2 0,-15-22-22,-15 44-17,-5 8-3,-6 8-4,0 9-4,1 13-3,0 10-1,1 8-3,11 7-12,4 10-3,11 3 0,14 10 0,6 4 0,9-6 0,7-11 0,4-9 0,3-5 0,-3-14 0,0-5 0,-12-25 0,-4-7-39,1 0-45,-10-14-3,1-3-4,-8-10-5,2-1-2</inkml:trace>
          <inkml:trace contextRef="#ctx0" brushRef="#br0" timeOffset="80137.3407">11974 1767 38,'-23'0'85,"2"1"2,9-1-4,12 0-1,0-12-1,18 3-52,12 2-7,14 0-18,8-3-4,10 1 0,3 0 0,1 4 0,-2 1 0,-6 4 0,-9 0 0,-10 3 0,-14 0-18,-6 5-63,-3-2-3,-7-6-2,0 0-7,-3-8-2</inkml:trace>
        </inkml:traceGroup>
        <inkml:traceGroup>
          <inkml:annotationXML>
            <emma:emma xmlns:emma="http://www.w3.org/2003/04/emma" version="1.0">
              <emma:interpretation id="{70B92A10-66D0-4BB2-812E-BE19FC01B0A2}" emma:medium="tactile" emma:mode="ink">
                <msink:context xmlns:msink="http://schemas.microsoft.com/ink/2010/main" type="inkWord" rotatedBoundingBox="21192,12310 21270,13053 20506,13133 20428,12389"/>
              </emma:interpretation>
              <emma:one-of disjunction-type="recognition" id="oneOf35">
                <emma:interpretation id="interp167" emma:lang="ko-KR" emma:confidence="0">
                  <emma:literal>A</emma:literal>
                </emma:interpretation>
                <emma:interpretation id="interp168" emma:lang="ko-KR" emma:confidence="0">
                  <emma:literal>凡</emma:literal>
                </emma:interpretation>
                <emma:interpretation id="interp169" emma:lang="ko-KR" emma:confidence="0">
                  <emma:literal>几</emma:literal>
                </emma:interpretation>
                <emma:interpretation id="interp170" emma:lang="ko-KR" emma:confidence="0">
                  <emma:literal>瓜</emma:literal>
                </emma:interpretation>
                <emma:interpretation id="interp171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80745.7417">13165 1376 41,'18'-12'74,"-6"2"-1,-12 10 2,13-7-1,-15 34-19,-6 4-20,-10 3-8,-4 9-5,-6 14 0,-3 9-9,-6 22-13,-3-4 0,7-2 0,2-10 0,8-7 0,5-14 0,5-13 0,5-11 0,8-27 0,7-3 0,1-15 0,2-8 0,1-6 0,4-9 0,0-5 0,3-5 0,-3-7 0,2 1 0,-2-4 0,2 1 0,1 1 0,2 6-7,-2 1-3,1 8 3,1 3 10,2 11 1,-3 4 2,2 8-1,-2 9 1,3 9-6,0 9 0,2 12 0,-1 10 0,0 10 0,-3 11 0,0 9 0,-3 3 0,9 10 0,2 1 0,-1-11 0,2-6 0,0-12 0,1-6 0,-3-16 0,0-5 0,-12-18 0,-1-1 0,-14 0 0,14-6 0,-14 6-68,-3-14-21,-7 6-1,-5-7-7,0 0-1</inkml:trace>
          <inkml:trace contextRef="#ctx0" brushRef="#br0" timeOffset="80979.7421">13210 1824 0,'-48'2'87,"3"0"-87,9-1 91,6-1-3,10 0-6,12 0 0,16-3-1,13 3-81,11-4 0,8 4 0,6 0 0,4 0 0,2 0 0,-3-1 0,-36 1-67,25 0-15,-18-8 0,-2-2-8,-15-6-4,-3 1 1</inkml:trace>
        </inkml:traceGroup>
      </inkml:traceGroup>
    </inkml:traceGroup>
    <inkml:traceGroup>
      <inkml:annotationXML>
        <emma:emma xmlns:emma="http://www.w3.org/2003/04/emma" version="1.0">
          <emma:interpretation id="{8428A9F2-B295-4D44-B31D-26794B85DDBA}" emma:medium="tactile" emma:mode="ink">
            <msink:context xmlns:msink="http://schemas.microsoft.com/ink/2010/main" type="paragraph" rotatedBoundingBox="6519,14704 23303,13921 23365,15240 6580,160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6C9BD0-3335-41CA-A11B-7EB796D01DF6}" emma:medium="tactile" emma:mode="ink">
              <msink:context xmlns:msink="http://schemas.microsoft.com/ink/2010/main" type="inkBullet" rotatedBoundingBox="6546,15284 6696,15277 6702,15405 6552,15412"/>
            </emma:interpretation>
            <emma:one-of disjunction-type="recognition" id="oneOf36">
              <emma:interpretation id="interp172" emma:lang="ko-KR" emma:confidence="0">
                <emma:literal>•</emma:literal>
              </emma:interpretation>
            </emma:one-of>
          </emma:emma>
        </inkml:annotationXML>
        <inkml:trace contextRef="#ctx0" brushRef="#br0" timeOffset="120245.0112">-1003 4318 27,'3'12'70,"-3"-12"6,-10 13 0,2-10-30,8-3-4,-13 11 0,13-11-4,-5 14-13,5-14-9,5 13-6,6-11-1,6 0-2,1-2-1,2-7 0,1-3-1,-6-3 0,-4-4 0,-5 0-5,-5 0 0,-5 1 0,-8 6 0,-5 2 0,-5-1 0,-3 6 0,5 3 0,4 12 0,-6-1-6,11 1-76,9-3-2,2-9-2,0 0-6,0 0-6</inkml:trace>
      </inkml:traceGroup>
      <inkml:traceGroup>
        <inkml:annotationXML>
          <emma:emma xmlns:emma="http://www.w3.org/2003/04/emma" version="1.0">
            <emma:interpretation id="{4E6293BB-B01F-4F6D-9D0A-2299D2F4FEC8}" emma:medium="tactile" emma:mode="ink">
              <msink:context xmlns:msink="http://schemas.microsoft.com/ink/2010/main" type="line" rotatedBoundingBox="7404,14663 23303,13921 23365,15240 7466,15983"/>
            </emma:interpretation>
          </emma:emma>
        </inkml:annotationXML>
        <inkml:traceGroup>
          <inkml:annotationXML>
            <emma:emma xmlns:emma="http://www.w3.org/2003/04/emma" version="1.0">
              <emma:interpretation id="{4537DB68-50A9-41F8-83B4-80F40D76AAFB}" emma:medium="tactile" emma:mode="ink">
                <msink:context xmlns:msink="http://schemas.microsoft.com/ink/2010/main" type="inkWord" rotatedBoundingBox="7432,15699 7540,14834 8134,14908 8026,15773"/>
              </emma:interpretation>
              <emma:one-of disjunction-type="recognition" id="oneOf37">
                <emma:interpretation id="interp173" emma:lang="ko-KR" emma:confidence="0">
                  <emma:literal>A</emma:literal>
                </emma:interpretation>
                <emma:interpretation id="interp174" emma:lang="ko-KR" emma:confidence="0">
                  <emma:literal>여</emma:literal>
                </emma:interpretation>
                <emma:interpretation id="interp175" emma:lang="ko-KR" emma:confidence="0">
                  <emma:literal>아</emma:literal>
                </emma:interpretation>
                <emma:interpretation id="interp176" emma:lang="ko-KR" emma:confidence="0">
                  <emma:literal>마</emma:literal>
                </emma:interpretation>
                <emma:interpretation id="interp177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84364.9481">8 3975 7,'6'-9'56,"-6"9"1,0-10 3,0 10 6,-13 5-29,7 12-3,-8 13 2,1 7-1,-3 12-2,2 12 0,-4 6-3,2 6-7,2-1-19,-1-4-4,5-5 0,0-6 0,5-12 0,-1-13 0,5-7 0,1-11 0,0-4 0,0-10 0,0 0 0,0 0 0,6-7 0,-2-8 0,3-6 0,2-12 0,1-6 0,2-13 0,-3-4 0,2-6 0,0-6 0,-2 0 0,2-1 0,3 3 0,3 2 0,-2 8 0,5 6 0,1 7 0,0 12 0,1 3 0,-3 14-3,2 11 3,1 10 1,-2 14 1,1 11-2,3 10 0,-2 7 0,4 10 0,-1 6 0,-1 1 0,-2 1 0,-1 0 0,1-7 0,-3-6 0,-2-7 0,-3-12 0,-5-3 0,0-11 0,-2-5 0,-5-8 0,-2-8 0,0 0 0,0 0-54,0 0-31,0-9-2,0 9-4,-12-23-6,4 9 1</inkml:trace>
          <inkml:trace contextRef="#ctx0" brushRef="#br0" timeOffset="84630.1487">-34 4357 27,'-28'0'80,"5"0"-2,3 0-4,8-3 1,12 3 0,-19-11-46,31 9-9,10-2-7,10 2-3,4-1 1,11-1-2,1 0-1,3 0-6,-3 1-2,0 3 0,-6-3-15,-1 1-33,-3 1-30,-6-2-2,1-4-5,-7-5-5,1-2-2</inkml:trace>
        </inkml:traceGroup>
        <inkml:traceGroup>
          <inkml:annotationXML>
            <emma:emma xmlns:emma="http://www.w3.org/2003/04/emma" version="1.0">
              <emma:interpretation id="{2864A92B-D3ED-405C-BE29-57206E9E4E87}" emma:medium="tactile" emma:mode="ink">
                <msink:context xmlns:msink="http://schemas.microsoft.com/ink/2010/main" type="inkWord" rotatedBoundingBox="8571,14824 8984,15580 8436,15880 8022,15124"/>
              </emma:interpretation>
              <emma:one-of disjunction-type="recognition" id="oneOf38">
                <emma:interpretation id="interp178" emma:lang="ko-KR" emma:confidence="0">
                  <emma:literal>A</emma:literal>
                </emma:interpretation>
                <emma:interpretation id="interp179" emma:lang="ko-KR" emma:confidence="0">
                  <emma:literal>어</emma:literal>
                </emma:interpretation>
                <emma:interpretation id="interp180" emma:lang="ko-KR" emma:confidence="0">
                  <emma:literal>凡</emma:literal>
                </emma:interpretation>
                <emma:interpretation id="interp181" emma:lang="ko-KR" emma:confidence="0">
                  <emma:literal>수</emma:literal>
                </emma:interpretation>
                <emma:interpretation id="interp182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85207.3497">806 3888 0,'10'0'54,"-7"7"15,-3 10 10,-7 10 1,-1 4-24,-5 13-17,-1 5 1,1 9 1,-1 5-7,0-2-15,4-1-19,1-3 0,-1-4 0,0-7 0,2-8 0,3-8 0,-1-8 0,3-7 0,-1-5 0,4-10 0,0 0 0,0-13 0,2-6 0,0-4 0,0-9 0,-1 0 0,2-10 0,0-2 0,-1-1 0,5-7 0,2 3 0,3-2 0,2-1 0,5 1 0,0 5 0,3 2 0,2 10 0,-1 1 0,2 10 0,0 6 0,-2 12 0,3 6 0,-1 13 0,-1 11 0,-1 14 0,1 8 0,-2 11 0,1 10 0,2 2 0,-3 4 0,0 0 0,1-5 0,-2-9 0,-2-9 0,1-12 0,-7-9 0,-2-6 0,-2-14 0,-9-10 0,0 0 0,8-7 0,-9-8 0,-4-5-40,0-2-48,-3-5-3,-1-1-4,-4-4-4,2 3 4</inkml:trace>
          <inkml:trace contextRef="#ctx0" brushRef="#br0" timeOffset="85472.5502">828 4281 13,'-23'0'78,"2"1"5,5-1-2,6 0-4,10 0-1,-4-8-41,8 3-10,11-3-10,6 2-4,4-3-3,4 1-2,4-1-3,3 0-3,-1 1 0,-2 1 0,3 2 0,-8 0 0,-2 2 0,-7-5-25,-34 1-53,29-1-3,1-6-3,0-2-5,-5-6-4</inkml:trace>
        </inkml:traceGroup>
        <inkml:traceGroup>
          <inkml:annotationXML>
            <emma:emma xmlns:emma="http://www.w3.org/2003/04/emma" version="1.0">
              <emma:interpretation id="{7D843BA5-48C9-405F-8770-B049C923190E}" emma:medium="tactile" emma:mode="ink">
                <msink:context xmlns:msink="http://schemas.microsoft.com/ink/2010/main" type="inkWord" rotatedBoundingBox="8865,14631 9334,14814 9203,15149 8734,14966"/>
              </emma:interpretation>
              <emma:one-of disjunction-type="recognition" id="oneOf39">
                <emma:interpretation id="interp183" emma:lang="ko-KR" emma:confidence="0">
                  <emma:literal>「</emma:literal>
                </emma:interpretation>
                <emma:interpretation id="interp184" emma:lang="ko-KR" emma:confidence="0">
                  <emma:literal>『</emma:literal>
                </emma:interpretation>
                <emma:interpretation id="interp185" emma:lang="ko-KR" emma:confidence="0">
                  <emma:literal>가</emma:literal>
                </emma:interpretation>
                <emma:interpretation id="interp186" emma:lang="ko-KR" emma:confidence="0">
                  <emma:literal>교</emma:literal>
                </emma:interpretation>
                <emma:interpretation id="interp187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85768.9507">1353 3766 67,'10'-16'79,"-7"2"-3,8 6-1,-11 8-2,11-5-36,-3 10-6,3 9-6,2 10-5,-2 6-5,1 3-2,-2 3-13,-5 4 0,5-2 0,-5-4 0,1 3 0,-1-12 0,-1-7 0,-1-3 0,0-4 0,-3-11 0,3 8 0,-3-8 0,0-7-23,0-2-60,-3-5-3,3-1-2,-8-1-6,1-2-4</inkml:trace>
          <inkml:trace contextRef="#ctx0" brushRef="#br0" timeOffset="86065.3512">1202 3819 65,'-13'-3'82,"5"-2"-1,8 5-5,0 0 0,0 0-34,0-10-9,17 7-11,7 0-6,4 0-3,8 2-8,5-2-5,5 3 0,2 0 0,0 0 0,-2 0 0,-1 0 0,-8 0 0,-2 0 0,-8 0 0,-5 0 0,-5 0 0,-5 0 0,-9 36-23,-3-36-61,0 0-3,-12-4-2,12 4-8,-24-24-1</inkml:trace>
        </inkml:traceGroup>
        <inkml:traceGroup>
          <inkml:annotationXML>
            <emma:emma xmlns:emma="http://www.w3.org/2003/04/emma" version="1.0">
              <emma:interpretation id="{D9F0A7CC-ED26-4E40-9764-8D5E5D4FB6E0}" emma:medium="tactile" emma:mode="ink">
                <msink:context xmlns:msink="http://schemas.microsoft.com/ink/2010/main" type="inkWord" rotatedBoundingBox="9818,14965 10491,14933 10520,15560 9847,15591"/>
              </emma:interpretation>
              <emma:one-of disjunction-type="recognition" id="oneOf40">
                <emma:interpretation id="interp188" emma:lang="ko-KR" emma:confidence="0">
                  <emma:literal>i</emma:literal>
                </emma:interpretation>
                <emma:interpretation id="interp189" emma:lang="ko-KR" emma:confidence="0">
                  <emma:literal>ⅰ</emma:literal>
                </emma:interpretation>
                <emma:interpretation id="interp190" emma:lang="ko-KR" emma:confidence="0">
                  <emma:literal>j</emma:literal>
                </emma:interpretation>
                <emma:interpretation id="interp191" emma:lang="ko-KR" emma:confidence="0">
                  <emma:literal>~</emma:literal>
                </emma:interpretation>
                <emma:interpretation id="interp192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88233.755">2264 4035 76,'-5'-20'82,"-1"3"-2,2 1-4,-1 2-2,0-3-39,5 17-12,-6-8-13,6 8-10,0 0-15,0 10-21,-24 1-37,66 1-2,-27 0-3,8 1-5,2-4 0</inkml:trace>
          <inkml:trace contextRef="#ctx0" brushRef="#br0" timeOffset="88046.5547">2289 4184 24,'-4'-10'44,"4"10"3,0 0 7,0 0-23,-3 14 0,3 6 2,4 7 2,0-1 3,2 11 1,0-3 0,0 5-7,3-6-8,-4 2-5,2-6-7,-3-6-3,3 0-9,-1-6 0,-1-5 0,1-3 0,-6-9 0,8 10 0,-8-10 0,0 0 0,0 0-15,8 1-36,-8-9-29,0-11-1,0-9-6,-3-3-4,-6-12-1</inkml:trace>
        </inkml:traceGroup>
        <inkml:traceGroup>
          <inkml:annotationXML>
            <emma:emma xmlns:emma="http://www.w3.org/2003/04/emma" version="1.0">
              <emma:interpretation id="{67BF39C6-8593-4EC1-8361-DF50D5243582}" emma:medium="tactile" emma:mode="ink">
                <msink:context xmlns:msink="http://schemas.microsoft.com/ink/2010/main" type="inkWord" rotatedBoundingBox="10437,15028 10534,15525 10280,15574 10184,15077"/>
              </emma:interpretation>
              <emma:one-of disjunction-type="recognition" id="oneOf41">
                <emma:interpretation id="interp193" emma:lang="ko-KR" emma:confidence="0">
                  <emma:literal>s</emma:literal>
                </emma:interpretation>
                <emma:interpretation id="interp194" emma:lang="ko-KR" emma:confidence="0">
                  <emma:literal>S</emma:literal>
                </emma:interpretation>
                <emma:interpretation id="interp195" emma:lang="ko-KR" emma:confidence="0">
                  <emma:literal>8</emma:literal>
                </emma:interpretation>
                <emma:interpretation id="interp196" emma:lang="ko-KR" emma:confidence="0">
                  <emma:literal>9</emma:literal>
                </emma:interpretation>
                <emma:interpretation id="interp197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88592.5557">2792 4063 19,'3'-13'56,"-3"13"5,-17-11 4,-1-1-7,-4 12-24,0 2-1,-4 5-4,1 5 0,3 3-6,0 1-4,8 2-4,8 0-4,6 3-2,9 0-1,13 0 0,9 3-1,9 0 1,4 3 0,1 1-2,-2 2-1,-7-2-5,-13 3 0,-13 0 0,-10-3 0,-17 1 0,-10-6 0,-8 1 0,-5-7 0,3 0 0,1-12 0,9 1 0,27-6-81,-16-4-3,15-7-3,1-13-5,15 2-5</inkml:trace>
        </inkml:traceGroup>
        <inkml:traceGroup>
          <inkml:annotationXML>
            <emma:emma xmlns:emma="http://www.w3.org/2003/04/emma" version="1.0">
              <emma:interpretation id="{CED59F95-A226-464D-8B9D-ACC7047835A9}" emma:medium="tactile" emma:mode="ink">
                <msink:context xmlns:msink="http://schemas.microsoft.com/ink/2010/main" type="inkWord" rotatedBoundingBox="11102,14591 15593,14382 15634,15267 11143,15477"/>
              </emma:interpretation>
              <emma:one-of disjunction-type="recognition" id="oneOf42">
                <emma:interpretation id="interp198" emma:lang="ko-KR" emma:confidence="0">
                  <emma:literal>i</emma:literal>
                </emma:interpretation>
                <emma:interpretation id="interp199" emma:lang="ko-KR" emma:confidence="0">
                  <emma:literal>ⅰ</emma:literal>
                </emma:interpretation>
                <emma:interpretation id="interp200" emma:lang="ko-KR" emma:confidence="0">
                  <emma:literal>?</emma:literal>
                </emma:interpretation>
                <emma:interpretation id="interp201" emma:lang="ko-KR" emma:confidence="0">
                  <emma:literal>!</emma:literal>
                </emma:interpretation>
                <emma:interpretation id="interp202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89310.1569">3510 3808 24,'-4'-13'71,"4"13"-1,-4-14-3,4 14-2,0 0-5,5 3-48,-1 8-9,1 5-10,1 6-11,6 0-8,0 4-37,7-1-2,0-4-4,8 2-3</inkml:trace>
          <inkml:trace contextRef="#ctx0" brushRef="#br0" timeOffset="89122.9564">3557 3982 14,'12'-8'41,"-12"8"11,0 0-15,0 0 11,7 10 5,-7 11 2,-3 7-6,-3 7 1,0 9-4,1 5-9,0 2-12,0 0-21,5-3-4,-3-7 0,3-5 0,0-9 0,3-8 0,1-7 0,2-3 0,-6-9 0,11 0 0,-7-7-33,1-8-47,3-7-3,-2-10-3,-2-5-7,-4-10 0</inkml:trace>
        </inkml:traceGroup>
        <inkml:traceGroup>
          <inkml:annotationXML>
            <emma:emma xmlns:emma="http://www.w3.org/2003/04/emma" version="1.0">
              <emma:interpretation id="{89124B14-98A4-441C-AB15-822DC2760DA6}" emma:medium="tactile" emma:mode="ink">
                <msink:context xmlns:msink="http://schemas.microsoft.com/ink/2010/main" type="inkWord" rotatedBoundingBox="11229,15237 11704,14710 12030,15005 11555,15531"/>
              </emma:interpretation>
              <emma:one-of disjunction-type="recognition" id="oneOf43">
                <emma:interpretation id="interp203" emma:lang="ko-KR" emma:confidence="0">
                  <emma:literal>N</emma:literal>
                </emma:interpretation>
                <emma:interpretation id="interp204" emma:lang="ko-KR" emma:confidence="0">
                  <emma:literal>w</emma:literal>
                </emma:interpretation>
                <emma:interpretation id="interp205" emma:lang="ko-KR" emma:confidence="0">
                  <emma:literal>W</emma:literal>
                </emma:interpretation>
                <emma:interpretation id="interp206" emma:lang="ko-KR" emma:confidence="0">
                  <emma:literal>8</emma:literal>
                </emma:interpretation>
                <emma:interpretation id="interp207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89856.1579">3837 3975 43,'0'0'64,"0"0"7,0 16 2,1 2-32,-1 6 0,1 7-3,2 10 1,-3 4-3,2 0-11,-2 0-7,0-2-4,0-2-6,0-8-8,0-4 0,0-10 0,-2-7 0,2-12 0,0 0 0,0 0 0,-5-8 0,2-9 0,-1-11 0,0-4 0,1-5 0,0-3 0,2 2 0,1-2-9,0 6 2,0 3 1,5 7 2,1 8 2,3 5 1,0 10 3,2 2-1,4 11 2,3 5 1,1 5 2,5 5 0,2 1 1,1 0-7,5-2 0,0-5 0,-2-6 0,-4-7 0,0-5 0,-1-5 0,-4-13 0,-5-6 0,-5-4 0,-2-6 0,-7-8 0,0 1 0,-2-9 0,-3-2 0,-2 4 0,-2-3 0,-3 5 0,2 3 0,4 11 0,-2 4 0,1 14-73,5 11-11,0 0-2,0 0-6,-3 7-4</inkml:trace>
        </inkml:traceGroup>
        <inkml:traceGroup>
          <inkml:annotationXML>
            <emma:emma xmlns:emma="http://www.w3.org/2003/04/emma" version="1.0">
              <emma:interpretation id="{1B202A33-234E-45EE-9C42-AB52748DF2CE}" emma:medium="tactile" emma:mode="ink">
                <msink:context xmlns:msink="http://schemas.microsoft.com/ink/2010/main" type="inkWord" rotatedBoundingBox="11990,15301 12020,14777 12284,14793 12254,15317"/>
              </emma:interpretation>
              <emma:one-of disjunction-type="recognition" id="oneOf44">
                <emma:interpretation id="interp208" emma:lang="ko-KR" emma:confidence="0">
                  <emma:literal>V</emma:literal>
                </emma:interpretation>
                <emma:interpretation id="interp209" emma:lang="ko-KR" emma:confidence="0">
                  <emma:literal>ⅴ</emma:literal>
                </emma:interpretation>
                <emma:interpretation id="interp210" emma:lang="ko-KR" emma:confidence="0">
                  <emma:literal>Ⅴ</emma:literal>
                </emma:interpretation>
                <emma:interpretation id="interp211" emma:lang="ko-KR" emma:confidence="0">
                  <emma:literal>v</emma:literal>
                </emma:interpretation>
                <emma:interpretation id="interp212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90308.5587">4425 3877 39,'-8'-12'74,"8"12"5,0 6 1,3 8-2,-21 7-32,22 10-9,5 6-7,8 6-2,-5 4-8,4 1-20,0-3 0,1-4 0,-1-8 0,1-4 0,-1-8 0,-1-11 0,2-10 0,-5-4 0,-2-16 0,1-4 0,-1-10 0,-2-4 0,-1-6 0,1-4 0,-1 0 0,-1-1 0,-1 6 0,-1 0 0,0 8 0,-1 3 0,1 9 0,-4 5-5,-8 7-78,8 11-3,0 0-1,8-5-7,-8 5-3</inkml:trace>
        </inkml:traceGroup>
        <inkml:traceGroup>
          <inkml:annotationXML>
            <emma:emma xmlns:emma="http://www.w3.org/2003/04/emma" version="1.0">
              <emma:interpretation id="{0B7AEB87-0D69-4E36-BD49-97763A906BE8}" emma:medium="tactile" emma:mode="ink">
                <msink:context xmlns:msink="http://schemas.microsoft.com/ink/2010/main" type="inkWord" rotatedBoundingBox="12325,15122 12624,14685 12967,14920 12668,15357"/>
              </emma:interpretation>
              <emma:one-of disjunction-type="recognition" id="oneOf45">
                <emma:interpretation id="interp213" emma:lang="ko-KR" emma:confidence="0">
                  <emma:literal>e</emma:literal>
                </emma:interpretation>
                <emma:interpretation id="interp214" emma:lang="ko-KR" emma:confidence="0">
                  <emma:literal>으</emma:literal>
                </emma:interpretation>
                <emma:interpretation id="interp215" emma:lang="ko-KR" emma:confidence="0">
                  <emma:literal>오</emma:literal>
                </emma:interpretation>
                <emma:interpretation id="interp216" emma:lang="ko-KR" emma:confidence="0">
                  <emma:literal>ㄷ</emma:literal>
                </emma:interpretation>
                <emma:interpretation id="interp217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90745.3594">4796 3984 24,'0'0'71,"-3"11"5,3-11-1,0 0 1,-3 41-25,3-41-15,13 4-7,2-2-9,3-2-4,7-1-5,2-7-1,9-1-4,1-4-2,5-5-1,0-1 0,-3-7-3,-6 0 0,-4-3 0,-6 1 0,-10 1 0,-9 1 0,-6 4 0,-11 4 0,-8 10 0,-8 6 0,-4 4 0,-4 13 0,-5 7 0,1 10 0,3 8 0,2 2 0,8 5 0,9 1 0,6-1 0,9-5 0,6-3 0,10-5 0,11-4 0,6-7 0,6-9 0,-1-6 0,6-4 0,-1-11 0,-5-6-75,6-4-11,-7-10-1,-1-6-7,-6-4-5</inkml:trace>
        </inkml:traceGroup>
        <inkml:traceGroup>
          <inkml:annotationXML>
            <emma:emma xmlns:emma="http://www.w3.org/2003/04/emma" version="1.0">
              <emma:interpretation id="{B115B52E-DEF0-41F8-B0E2-CE39928CF599}" emma:medium="tactile" emma:mode="ink">
                <msink:context xmlns:msink="http://schemas.microsoft.com/ink/2010/main" type="inkWord" rotatedBoundingBox="12822,15163 12978,14748 13294,14868 13138,15282"/>
              </emma:interpretation>
              <emma:one-of disjunction-type="recognition" id="oneOf46">
                <emma:interpretation id="interp218" emma:lang="ko-KR" emma:confidence="0">
                  <emma:literal>r</emma:literal>
                </emma:interpretation>
                <emma:interpretation id="interp219" emma:lang="ko-KR" emma:confidence="0">
                  <emma:literal>卜</emma:literal>
                </emma:interpretation>
                <emma:interpretation id="interp220" emma:lang="ko-KR" emma:confidence="0">
                  <emma:literal>p</emma:literal>
                </emma:interpretation>
                <emma:interpretation id="interp221" emma:lang="ko-KR" emma:confidence="0">
                  <emma:literal>P</emma:literal>
                </emma:interpretation>
                <emma:interpretation id="interp222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91072.9599">5362 3745 63,'7'-9'79,"-7"9"2,0 0 0,8 18 0,-5 47-23,-3-34-32,0 8-4,0 4-2,0 3-20,0 4 0,0-7 0,0-2 0,3-6 0,2-6 0,-2-7 0,3-8 0,-6-14 0,0 0 0,9-14 0,-6-12 0,-3-7 0,4-5 0,0-6 0,2 1 0,2-3 0,3 4 0,4 5 0,3 8 0,3 5 0,0 7 0,1 4 0,1 13 0,-4 2 0,1 10-77,2 4-8,-6 0 0,1 6-8,-5-5-3</inkml:trace>
        </inkml:traceGroup>
        <inkml:traceGroup>
          <inkml:annotationXML>
            <emma:emma xmlns:emma="http://www.w3.org/2003/04/emma" version="1.0">
              <emma:interpretation id="{95017B9B-F56D-4120-AFA7-0B26CD80CEB5}" emma:medium="tactile" emma:mode="ink">
                <msink:context xmlns:msink="http://schemas.microsoft.com/ink/2010/main" type="inkWord" rotatedBoundingBox="13837,14477 13890,15220 13279,15264 13225,14521"/>
              </emma:interpretation>
              <emma:one-of disjunction-type="recognition" id="oneOf47">
                <emma:interpretation id="interp223" emma:lang="ko-KR" emma:confidence="0">
                  <emma:literal>×</emma:literal>
                </emma:interpretation>
                <emma:interpretation id="interp224" emma:lang="ko-KR" emma:confidence="0">
                  <emma:literal>8</emma:literal>
                </emma:interpretation>
                <emma:interpretation id="interp225" emma:lang="ko-KR" emma:confidence="0">
                  <emma:literal>』</emma:literal>
                </emma:interpretation>
                <emma:interpretation id="interp226" emma:lang="ko-KR" emma:confidence="0">
                  <emma:literal>£</emma:literal>
                </emma:interpretation>
                <emma:interpretation id="interp227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91525.3608">5738 4180 18,'-9'19'77,"1"-4"4,-1-4 2,9-11-2,-8 8-1,29-2-43,-12-10-15,2-7-3,9-11-6,-2-4-13,8-9 0,0-8 0,-1-9 0,0-2 0,-3-4 0,-9-5 0,-3-2 0,-4 0 0,-6 5 0,0 0 0,-7 13 0,-4 5 0,2 11 0,0 14 0,0 14 0,3 13 0,1 19 0,4 15 0,0 9 0,1 13 0,0 5 0,5 3 0,6-3 0,7-3 0,1-9 0,6-6 0,3-12 0,5-9 0,3-13 0,2-6 0,-2-13 0,-1-3 0,-4-8 0,-6-11 0,-4 2-67,-6-3-20,-10-6-2,-5 5-5,-5-2-3</inkml:trace>
          <inkml:trace contextRef="#ctx0" brushRef="#br0" timeOffset="91759.3612">5730 3842 54,'-33'-1'84,"4"-4"0,10-1-4,9 0-3,10-8 1,8 1-54,13 4-9,8-2-6,8 4-3,6 1-6,5-3 0,2 1 0,2 4 0,-4 2 0,-1 2 0,-4 0-7,-4 0-40,-2 0-31,-5 0-3,-4 0-4,-5 0-6,1-2-1</inkml:trace>
        </inkml:traceGroup>
        <inkml:traceGroup>
          <inkml:annotationXML>
            <emma:emma xmlns:emma="http://www.w3.org/2003/04/emma" version="1.0">
              <emma:interpretation id="{E4076A1C-86E2-42D7-B0D9-BBEB2EB6E92C}" emma:medium="tactile" emma:mode="ink">
                <msink:context xmlns:msink="http://schemas.microsoft.com/ink/2010/main" type="inkWord" rotatedBoundingBox="13937,14572 14038,15203 13958,15216 13857,14585"/>
              </emma:interpretation>
              <emma:one-of disjunction-type="recognition" id="oneOf48">
                <emma:interpretation id="interp228" emma:lang="ko-KR" emma:confidence="0">
                  <emma:literal>i</emma:literal>
                </emma:interpretation>
                <emma:interpretation id="interp229" emma:lang="ko-KR" emma:confidence="0">
                  <emma:literal>ⅰ</emma:literal>
                </emma:interpretation>
                <emma:interpretation id="interp230" emma:lang="ko-KR" emma:confidence="0">
                  <emma:literal>5</emma:literal>
                </emma:interpretation>
                <emma:interpretation id="interp231" emma:lang="ko-KR" emma:confidence="0">
                  <emma:literal>j</emma:literal>
                </emma:interpretation>
                <emma:interpretation id="interp232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91977.7616">6326 3771 4,'11'15'73,"-9"-6"7,1 2-1,-2 3 1,2 2 1,0-29-23,-3 34-37,0 12 1,0 2-9,3 6-13,-3 1 0,1 3 0,-1-4 0,3-7 0,0-3 0,-1-9 0,1-6 0,1-8 0,-4-8 0,7-5-34,0-6-51,-7-11-2,4-9-5,-4-9-7,4-7-1</inkml:trace>
          <inkml:trace contextRef="#ctx0" brushRef="#br0" timeOffset="92149.3619">6312 3648 69,'-14'-18'89,"-1"3"-3,2 2-6,2 1-3,2-1-2,9 0-59,0 13-20,5 6-68,-5-6-5,24 15-2,-11-12-5,9 7-5,-1-8 2</inkml:trace>
        </inkml:traceGroup>
        <inkml:traceGroup>
          <inkml:annotationXML>
            <emma:emma xmlns:emma="http://www.w3.org/2003/04/emma" version="1.0">
              <emma:interpretation id="{F5E474B1-AB59-4F1E-BD95-CB616756904A}" emma:medium="tactile" emma:mode="ink">
                <msink:context xmlns:msink="http://schemas.microsoft.com/ink/2010/main" type="inkWord" rotatedBoundingBox="14181,14442 15600,14390 15628,15122 14208,15174"/>
              </emma:interpretation>
              <emma:one-of disjunction-type="recognition" id="oneOf49">
                <emma:interpretation id="interp233" emma:lang="ko-KR" emma:confidence="0">
                  <emma:literal>必</emma:literal>
                </emma:interpretation>
                <emma:interpretation id="interp234" emma:lang="ko-KR" emma:confidence="0">
                  <emma:literal>兆</emma:literal>
                </emma:interpretation>
                <emma:interpretation id="interp235" emma:lang="ko-KR" emma:confidence="0">
                  <emma:literal>瓜</emma:literal>
                </emma:interpretation>
                <emma:interpretation id="interp236" emma:lang="ko-KR" emma:confidence="0">
                  <emma:literal>丸</emma:literal>
                </emma:interpretation>
                <emma:interpretation id="interp237" emma:lang="ko-KR" emma:confidence="0">
                  <emma:literal>沌</emma:literal>
                </emma:interpretation>
              </emma:one-of>
            </emma:emma>
          </inkml:annotationXML>
          <inkml:trace contextRef="#ctx0" brushRef="#br0" timeOffset="92632.9625">6615 3458 24,'0'0'72,"15"0"10,-8 5 3,-2 13-3,4 7 0,2 10-44,-7 9-13,0 10-4,-4 9-21,-1 2 0,-5 2 0,-1-5 0,-1-6 0,-2-6 0,2-8 0,3-9 0,0-14 0,4-8 0,1-11 0,0 0 0,6-16 0,5-7 0,1-1 0,5-8 0,3 0 0,6 1 0,5 2 0,2 7 0,1 5 0,1 7 0,2 10 0,-4 3 0,-3 10 0,-5 5 0,-7 1 0,-7 5 0,-11-1 0,-6 2 0,-16-2 0,-8-3 0,-10-2 0,-5 1 0,-4-6 0,-2-3 0,5-2 0,6-4 0,8 0 0,6 3-5,12-10-81,14-10-2,3-8-3,17-3-4,4-8-5</inkml:trace>
          <inkml:trace contextRef="#ctx0" brushRef="#br0" timeOffset="92898.1632">7085 3457 24,'18'-21'76,"0"4"3,-3 3 1,0 9 0,-4 5 2,-3 15-44,-2 14-8,-2 11-8,-4 9-22,-1 9 0,-6 8 0,-4-1 0,0-2 0,-2-3 0,4-6 0,-2-8 0,2-7 0,6-11 0,3-7 0,3-8 0,10-44 0,3 57-79,-2-26-10,5-2-2,-1-9-7,8 1-2</inkml:trace>
          <inkml:trace contextRef="#ctx0" brushRef="#br0" timeOffset="93303.7637">7341 3949 61,'3'-13'83,"-3"13"2,7-12-3,-7 12-1,18-13-2,2 8-57,2 2-8,6-1-10,4 3-4,5-3 0,3-2 0,3-5 0,2-2 0,-2-6 0,-6-1 0,-1-4 0,-7-4 0,-10 1 0,-9 0 0,-10 3 0,-10 4 0,-12 5 0,-4 8 0,-10 7 0,-7 8 0,-2 15 0,-2 4 0,6 7 0,-1 5 0,12 4 0,8 1 0,15-2 0,11 0 0,20-6 0,16-6 0,15-6 0,12-8 0,10-1 0,1-7 0,-1-2 0,-7 1 0,-14-7 0,-56 0-2,31 4-64,-31-4-25,0 0-2,-14-12-7,-7 2-3</inkml:trace>
          <inkml:trace contextRef="#ctx0" brushRef="#br0" timeOffset="93428.5641">7659 3793 5,'-70'-54'33,"0"11"2,-11-14-1,3 16-31,-17-8 2,-1 21-3,-13-9 3,19 24-3,-12 23 0</inkml:trace>
        </inkml:traceGroup>
        <inkml:traceGroup>
          <inkml:annotationXML>
            <emma:emma xmlns:emma="http://www.w3.org/2003/04/emma" version="1.0">
              <emma:interpretation id="{4EA4EE55-0243-4012-AA95-7D74C135F451}" emma:medium="tactile" emma:mode="ink">
                <msink:context xmlns:msink="http://schemas.microsoft.com/ink/2010/main" type="inkWord" rotatedBoundingBox="16462,14488 17504,14535 17476,15147 16434,15100"/>
              </emma:interpretation>
              <emma:one-of disjunction-type="recognition" id="oneOf50">
                <emma:interpretation id="interp238" emma:lang="ko-KR" emma:confidence="0">
                  <emma:literal>왕</emma:literal>
                </emma:interpretation>
                <emma:interpretation id="interp239" emma:lang="ko-KR" emma:confidence="0">
                  <emma:literal>단</emma:literal>
                </emma:interpretation>
                <emma:interpretation id="interp240" emma:lang="ko-KR" emma:confidence="0">
                  <emma:literal>와</emma:literal>
                </emma:interpretation>
                <emma:interpretation id="interp241" emma:lang="ko-KR" emma:confidence="0">
                  <emma:literal>대</emma:literal>
                </emma:interpretation>
                <emma:interpretation id="interp242" emma:lang="ko-KR" emma:confidence="0">
                  <emma:literal>왜</emma:literal>
                </emma:interpretation>
              </emma:one-of>
            </emma:emma>
          </inkml:annotationXML>
          <inkml:trace contextRef="#ctx0" brushRef="#br0" timeOffset="96860.5702">8864 3860 39,'0'0'54,"-3"11"4,3-11 3,-3 10-23,3-10-8,3 7-1,-3-7 0,15 10-2,0-10-2,3 0-5,4 0-4,3-11-4,6-3-4,2-7-2,2-2-1,-1-5-1,-3-5-1,-3-3 0,-3-1-1,-6-1 0,-5 2 0,-9-1-1,-5 4-1,-3 4 0,-10 8 0,-7 5-1,-6 12 0,-7 4 0,-5 7 1,-4 11 1,-2 12 2,4 8 2,0 8 2,8 8 1,6 0 0,10 6 0,13-4-8,7-1 0,15-9 0,13-7 0,11-9 0,6-13 0,11-12 0,4-5 0,3-13 0,-3-11 0,-3-5 0,-3-8 0,-8-5 0,-9-4 0,-8 0 0,-7 1 0,-8-1 0,-7 5 0,-4 5 0,-4 4 0,-2 7 0,-1 6 0,-1 7 0,1 12 0,0 0 0,-10 12 0,9 10 0,1 7 0,0 7 0,5 5 0,5-1 0,6 1 0,4 3 0,3-6 0,5-7 0,2-3 0,3-9 0,-1-2 0,-2-3 0,-4-5 0,-1-6 0,-7-3 0,0 0 0,-6-3-68,-3-11-16,-3 0-1,-6-11-4,2 2-6,-2-10 5</inkml:trace>
          <inkml:trace contextRef="#ctx0" brushRef="#br0" timeOffset="97063.3705">9838 3599 52,'-11'-8'83,"-5"8"1,-4 13-2,-2 9-3,-1-22-10,-3 40-38,-2 11-6,2 3-19,0 4-6,1-2 0,4-2 0,5-9 0,5 1 0,2-13 0,9-7-21,5-7-60,-5-19-2,23 6-4,-5-15-5,7-11-5</inkml:trace>
        </inkml:traceGroup>
        <inkml:traceGroup>
          <inkml:annotationXML>
            <emma:emma xmlns:emma="http://www.w3.org/2003/04/emma" version="1.0">
              <emma:interpretation id="{8CF3A1D4-A3B7-413A-87BD-F6A345B03EEE}" emma:medium="tactile" emma:mode="ink">
                <msink:context xmlns:msink="http://schemas.microsoft.com/ink/2010/main" type="inkWord" rotatedBoundingBox="18008,14556 18055,15004 17555,15056 17508,14609"/>
              </emma:interpretation>
              <emma:one-of disjunction-type="recognition" id="oneOf51">
                <emma:interpretation id="interp243" emma:lang="ko-KR" emma:confidence="0">
                  <emma:literal>a</emma:literal>
                </emma:interpretation>
                <emma:interpretation id="interp244" emma:lang="ko-KR" emma:confidence="0">
                  <emma:literal>요</emma:literal>
                </emma:interpretation>
                <emma:interpretation id="interp245" emma:lang="ko-KR" emma:confidence="0">
                  <emma:literal>『</emma:literal>
                </emma:interpretation>
                <emma:interpretation id="interp246" emma:lang="ko-KR" emma:confidence="0">
                  <emma:literal>d</emma:literal>
                </emma:interpretation>
                <emma:interpretation id="interp247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97578.1714">10148 3767 44,'17'-15'58,"-5"-7"5,1 0 0,-5-4-26,-1 1-9,-6 1-3,-1 3-3,0 2-4,-8 3-1,-3 3 0,-7 9 0,-5 8 1,-5 9 2,-4 13 0,1 5-1,-2 10 0,2 3-13,5 4-6,8 1 0,6-2 0,9-7 0,6-4 0,10-8 0,7-7 0,6-8 0,6-8 0,1-3 0,-2-6 0,2-9 0,-5-9 0,-2-5 0,-5-7 0,-6 0 0,-4-2 0,-7 0 0,-1 6 0,-3 5 0,-1 6 0,-4 6 0,5 13 0,-9 0 0,6 11 0,2 5 0,1 6 0,0 2 0,4 2 0,5 2 0,2 1 0,5-2 0,-1-5 0,7 1 0,-6 14-31,9-26-51,7-10-2,-6-6-5,3-7-5,-3-6 0</inkml:trace>
        </inkml:traceGroup>
        <inkml:traceGroup>
          <inkml:annotationXML>
            <emma:emma xmlns:emma="http://www.w3.org/2003/04/emma" version="1.0">
              <emma:interpretation id="{1C5C1047-8236-4AFC-8695-15E00A0268EF}" emma:medium="tactile" emma:mode="ink">
                <msink:context xmlns:msink="http://schemas.microsoft.com/ink/2010/main" type="inkWord" rotatedBoundingBox="18312,13911 19818,14386 19440,15584 17934,15109"/>
              </emma:interpretation>
              <emma:one-of disjunction-type="recognition" id="oneOf52">
                <emma:interpretation id="interp248" emma:lang="ko-KR" emma:confidence="0">
                  <emma:literal>땅</emma:literal>
                </emma:interpretation>
                <emma:interpretation id="interp249" emma:lang="ko-KR" emma:confidence="0">
                  <emma:literal>따</emma:literal>
                </emma:interpretation>
                <emma:interpretation id="interp250" emma:lang="ko-KR" emma:confidence="0">
                  <emma:literal>땡</emma:literal>
                </emma:interpretation>
                <emma:interpretation id="interp251" emma:lang="ko-KR" emma:confidence="0">
                  <emma:literal>땍</emma:literal>
                </emma:interpretation>
                <emma:interpretation id="interp252" emma:lang="ko-KR" emma:confidence="0">
                  <emma:literal>때</emma:literal>
                </emma:interpretation>
              </emma:one-of>
            </emma:emma>
          </inkml:annotationXML>
          <inkml:trace contextRef="#ctx0" brushRef="#br0" timeOffset="97874.572">10658 3604 41,'0'-10'79,"-8"4"5,-10 6 0,-3 5-1,-21 17-30,9 6-7,-3 8-8,3 0-35,1 6-3,14-5 0,6 2 0,9-8 0,11-12 0,16-2 0,9-9 0,12-3 0,3-5 0,9-5 0,-2-5 0,3-3 0,23-2-53,-37-12-33,-4-2-3,-14-12-5,-1 0-4,-10-10 7</inkml:trace>
          <inkml:trace contextRef="#ctx0" brushRef="#br0" timeOffset="98139.7724">10931 3304 49,'-7'-16'77,"4"4"-1,3 12 3,-11-7-2,32 12-30,-21 19-4,0 6-6,-3 16-11,3 7-26,-2 8 0,2 1 0,2 4 0,8 0 0,4-9 0,5-6 0,7-5 0,2-15 0,6-5 0,2-10 0,3-7 0,-4-9 0,1 0 0,-10-12 0,-5-9-57,-3-1-32,-14-12-2,-5-1-4,-17-5-6</inkml:trace>
          <inkml:trace contextRef="#ctx0" brushRef="#br0" timeOffset="98342.5728">10847 3511 51,'-32'0'85,"5"-6"-1,10 0-3,9-3-2,8-5 0,14 1-49,13 3-13,8-2-12,9 2-5,3 2 0,5 6 0,-2-2 0,-1 6 0,-3 38-55,-12-34-24,-1 2-2,-12-5-5,0 0-6,-9-4-1</inkml:trace>
          <inkml:trace contextRef="#ctx0" brushRef="#br0" timeOffset="98623.3733">11380 3113 48,'-8'-11'78,"8"11"3,-3 20 4,2 5-4,1 19-21,0 11-19,-1 5-9,-4 8-27,5 7-5,-1-2 0,1 0 0,-1-7 0,1-3 0,0-11 0,4-7 0,1-13 0,-1-8 0,2-10 0,4-5 0,2-8-64,-2-4-24,3-10-1,0-8-4,3-3-6</inkml:trace>
          <inkml:trace contextRef="#ctx0" brushRef="#br0" timeOffset="99013.374">11561 3612 43,'0'-16'79,"3"8"4,-3 8 0,-5 0 0,-3 11-1,-1 10-49,3 6-8,-1 5-25,3 0 0,4 0 0,1-4 0,13-3 0,5-10 0,8-3 0,4-8 0,4-4 0,1-10 0,1-6 0,-3-6 0,-1 0 0,-5-2 0,-5-1 0,-3 8 0,-4 3 0,1 10 0,-4 4 0,1 15 0,-5 11 0,2 7 0,-2 11 0,2 11 0,-5 7 0,-4 4 0,-2 4 0,-2-2 0,-15-2 0,-6-5 0,-12-9 0,-10-12 0,-8-6 0,-7-11 0,-6-7 0,-7-8 0,4-3-55,9-2-35,4-3-1,15-1-6,8-10-3</inkml:trace>
        </inkml:traceGroup>
        <inkml:traceGroup>
          <inkml:annotationXML>
            <emma:emma xmlns:emma="http://www.w3.org/2003/04/emma" version="1.0">
              <emma:interpretation id="{BC592484-F4D5-4C90-AA49-EF274FBFA931}" emma:medium="tactile" emma:mode="ink">
                <msink:context xmlns:msink="http://schemas.microsoft.com/ink/2010/main" type="inkWord" rotatedBoundingBox="20428,14224 23311,14090 23346,14828 20462,14963"/>
              </emma:interpretation>
              <emma:one-of disjunction-type="recognition" id="oneOf53">
                <emma:interpretation id="interp253" emma:lang="ko-KR" emma:confidence="0">
                  <emma:literal>w</emma:literal>
                </emma:interpretation>
                <emma:interpretation id="interp254" emma:lang="ko-KR" emma:confidence="0">
                  <emma:literal>W</emma:literal>
                </emma:interpretation>
                <emma:interpretation id="interp255" emma:lang="ko-KR" emma:confidence="0">
                  <emma:literal>나</emma:literal>
                </emma:interpretation>
                <emma:interpretation id="interp256" emma:lang="ko-KR" emma:confidence="0">
                  <emma:literal>N</emma:literal>
                </emma:interpretation>
                <emma:interpretation id="interp257" emma:lang="ko-KR" emma:confidence="0">
                  <emma:literal>ㅨ</emma:literal>
                </emma:interpretation>
              </emma:one-of>
            </emma:emma>
          </inkml:annotationXML>
          <inkml:trace contextRef="#ctx0" brushRef="#br0" timeOffset="101275.3779">12896 3550 48,'-12'5'65,"4"4"8,1 1-4,1 20-20,1 3-3,-1 12 2,2-1-4,3 4-6,1-5-10,6 0-25,4-8-3,5-13 0,6-5 0,7-12 0,5-7 0,5-16 0,1-2 0,-1-8 0,1-7 0,-3-4 0,-10-1 0,-5-3 0,-8 6 0,-3 0 0,-7 9 0,-3 4 0,0 9 0,0 15 0,-14 4 0,10 15 0,0 7 0,4 9 0,1 4 0,10 4 0,6-1 0,6-4 0,10-8 0,7-6 0,3-8 0,1-9 0,4-7 0,-5-9 0,-3-9 0,-8-6 0,-9-5 0,-8-6 0,-8-3 0,-7 0 0,-7-3 0,-8-1 0,0 0 0,-3 3 0,-1-3 0,2 10 0,3 5 0,5 1 0,2 9 0,4 4-14,3 3-71,4 0-2,4 1-3,8-2-5,-1-3-2</inkml:trace>
        </inkml:traceGroup>
        <inkml:traceGroup>
          <inkml:annotationXML>
            <emma:emma xmlns:emma="http://www.w3.org/2003/04/emma" version="1.0">
              <emma:interpretation id="{CF124302-A4E2-43EB-9E7F-793A59EE3849}" emma:medium="tactile" emma:mode="ink">
                <msink:context xmlns:msink="http://schemas.microsoft.com/ink/2010/main" type="inkWord" rotatedBoundingBox="21405,14124 21830,14791 21477,15015 21052,14349"/>
              </emma:interpretation>
              <emma:one-of disjunction-type="recognition" id="oneOf54">
                <emma:interpretation id="interp258" emma:lang="ko-KR" emma:confidence="0">
                  <emma:literal>h</emma:literal>
                </emma:interpretation>
                <emma:interpretation id="interp259" emma:lang="ko-KR" emma:confidence="0">
                  <emma:literal>b</emma:literal>
                </emma:interpretation>
                <emma:interpretation id="interp260" emma:lang="ko-KR" emma:confidence="0">
                  <emma:literal>ⅱ</emma:literal>
                </emma:interpretation>
                <emma:interpretation id="interp261" emma:lang="ko-KR" emma:confidence="0">
                  <emma:literal>Ⅱ</emma:literal>
                </emma:interpretation>
                <emma:interpretation id="interp262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101680.9786">13698 3166 0,'14'-4'74,"-2"5"8,-1 10 3,-1 12-2,-3 5-2,1 11-37,-2 14-5,-6 7-16,0 10-23,-3 0 0,2 1 0,-4-7 0,5-7 0,0-8 0,0-14 0,3-8 0,1-14 0,-4-13 0,0 0 0,9-14 0,-7-9 0,3-7 0,3-4 0,0-5 0,6-2 0,1 1 0,4 4 0,2 3 0,7 5 0,-2 11 0,0 7 0,4 9 0,1 3 0,-4 11 0,-1 7 0,-5 8 0,1 8 0,-8 0 0,-2 3 0,-4 0 0,-2-5 0,-2-4 0,-1-6 0,-2-10 0,5-5 0,-6-9-79,0 0-7,12-18-1,-6-8-8,5 1-4</inkml:trace>
        </inkml:traceGroup>
        <inkml:traceGroup>
          <inkml:annotationXML>
            <emma:emma xmlns:emma="http://www.w3.org/2003/04/emma" version="1.0">
              <emma:interpretation id="{3C16B7C9-1739-4AED-A9AD-5E046CF704D3}" emma:medium="tactile" emma:mode="ink">
                <msink:context xmlns:msink="http://schemas.microsoft.com/ink/2010/main" type="inkWord" rotatedBoundingBox="21781,14589 22361,14265 22588,14671 22008,14995"/>
              </emma:interpretation>
              <emma:one-of disjunction-type="recognition" id="oneOf55">
                <emma:interpretation id="interp263" emma:lang="ko-KR" emma:confidence="0">
                  <emma:literal>e</emma:literal>
                </emma:interpretation>
                <emma:interpretation id="interp264" emma:lang="ko-KR" emma:confidence="0">
                  <emma:literal>으</emma:literal>
                </emma:interpretation>
                <emma:interpretation id="interp265" emma:lang="ko-KR" emma:confidence="0">
                  <emma:literal>은</emma:literal>
                </emma:interpretation>
                <emma:interpretation id="interp266" emma:lang="ko-KR" emma:confidence="0">
                  <emma:literal>요</emma:literal>
                </emma:interpretation>
                <emma:interpretation id="interp267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02070.9793">14238 3577 44,'0'0'80,"-11"13"2,11-13-1,0 0-3,13 1-1,10-1-53,10-3-7,11-1-3,9-6-3,6 3-8,4-4-3,2-3 0,-3-5 0,-7-1 0,-6-2 0,-12-6 0,-12 0 0,-13-2 0,-12 2 0,-17 3 0,-11 9 0,-11 7 0,-13 9 0,-6 9 0,-3 14 0,2 10 0,1 7 0,3 5 0,9 7 0,6 0 0,17-1 0,11 0 0,10-9 0,9 0 0,16-9 0,13-6 0,13-6 0,8-12 0,10 4 0,0-43-38,-1 20-50,3-11-2,-10-11-5,-3-1-5,-12-10 3</inkml:trace>
        </inkml:traceGroup>
        <inkml:traceGroup>
          <inkml:annotationXML>
            <emma:emma xmlns:emma="http://www.w3.org/2003/04/emma" version="1.0">
              <emma:interpretation id="{84625402-A823-43FD-A134-EDBE69E222DC}" emma:medium="tactile" emma:mode="ink">
                <msink:context xmlns:msink="http://schemas.microsoft.com/ink/2010/main" type="inkWord" rotatedBoundingBox="22349,14481 23272,14198 23402,14620 22478,14903"/>
              </emma:interpretation>
              <emma:one-of disjunction-type="recognition" id="oneOf56">
                <emma:interpretation id="interp268" emma:lang="ko-KR" emma:confidence="0">
                  <emma:literal>N</emma:literal>
                </emma:interpretation>
                <emma:interpretation id="interp269" emma:lang="ko-KR" emma:confidence="0">
                  <emma:literal>w</emma:literal>
                </emma:interpretation>
                <emma:interpretation id="interp270" emma:lang="ko-KR" emma:confidence="0">
                  <emma:literal>~</emma:literal>
                </emma:interpretation>
                <emma:interpretation id="interp271" emma:lang="ko-KR" emma:confidence="0">
                  <emma:literal>…</emma:literal>
                </emma:interpretation>
                <emma:interpretation id="interp272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02585.7801">14987 3423 13,'0'0'78,"-11"0"8,4 13 0,-1 5-3,-2 6 0,-4 4-37,-2 9-17,-1 4-22,-2-1-7,4 0 0,1-3 0,4-5 0,5-7 0,1-7 0,4-18 0,2 10 0,-2-10 0,15-20 0,-5-5 0,0-4 0,-2-5 0,2-5 0,-5-1 0,2 1 0,-1 5 0,-1 7 0,-2 7 0,1 6 0,-4 14 0,12 0 0,-1 13 0,3 10 0,4 6 0,10 5 0,7 2 0,10-5 0,8-4 0,9-2 0,7-11 0,8-6 0,-9-8 0,-1-10 0,-5-10 0,-6-4 0,-10-5 0,-12-9 0,-11-5 0,-15-4 0,-1-3 0,-7 1 0,-7-1 0,-2 7 0,-7 5 0,3 7 0,0 5 0,5 12 0,-3 5 0,11 9-15,-6 31-66,6-31-9,0 0-5,-13 7-5,13-7 0</inkml:trace>
        </inkml:traceGroup>
      </inkml:traceGroup>
    </inkml:traceGroup>
    <inkml:traceGroup>
      <inkml:annotationXML>
        <emma:emma xmlns:emma="http://www.w3.org/2003/04/emma" version="1.0">
          <emma:interpretation id="{E7596435-1215-4734-B8FC-4D828B112646}" emma:medium="tactile" emma:mode="ink">
            <msink:context xmlns:msink="http://schemas.microsoft.com/ink/2010/main" type="paragraph" rotatedBoundingBox="10740,16156 24477,15535 24531,16743 10794,173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B14C767-2965-405F-9CB1-772439AB5103}" emma:medium="tactile" emma:mode="ink">
              <msink:context xmlns:msink="http://schemas.microsoft.com/ink/2010/main" type="inkBullet" rotatedBoundingBox="10742,16216 11423,16185 11464,17095 10784,17125"/>
            </emma:interpretation>
            <emma:one-of disjunction-type="recognition" id="oneOf57">
              <emma:interpretation id="interp273" emma:lang="ko-KR" emma:confidence="0">
                <emma:literal>A</emma:literal>
              </emma:interpretation>
              <emma:interpretation id="interp274" emma:lang="ko-KR" emma:confidence="0">
                <emma:literal>성</emma:literal>
              </emma:interpretation>
              <emma:interpretation id="interp275" emma:lang="ko-KR" emma:confidence="0">
                <emma:literal>丹</emma:literal>
              </emma:interpretation>
              <emma:interpretation id="interp276" emma:lang="ko-KR" emma:confidence="0">
                <emma:literal>月</emma:literal>
              </emma:interpretation>
              <emma:interpretation id="interp277" emma:lang="ko-KR" emma:confidence="0">
                <emma:literal>B</emma:literal>
              </emma:interpretation>
            </emma:one-of>
          </emma:emma>
        </inkml:annotationXML>
        <inkml:trace contextRef="#ctx0" brushRef="#br0" timeOffset="104644.9837">3416 5339 30,'7'-10'60,"-3"-2"6,1 1-1,-5 11-11,1-8-19,-1 8-6,0-13-7,0 13 0,-6 6-2,1 10 1,-2 12-2,-7 11 0,2 14-3,-7 12 2,-2 8-3,-4 8-15,0 3 0,3-2 0,-1-10 0,3-6 0,0-13 0,5-12 0,4-11 0,2-8 0,4-13 0,5-9 0,0 0 0,4-10 0,3-6 0,1-9 0,3-9 0,-1-10 0,2-9 0,-2-6 0,2-7 0,-1-7 0,4-3 0,2-1 0,2 1 0,2 2 0,0 11 0,1 5 0,-3 10 0,0 14 0,1 9 0,-4 12 0,1 16 0,2 17 0,-1 11 0,2 13 0,3 6 0,3 12 0,0 11 0,4 2 0,-2-2 0,2-4 0,-1-9 0,-3-5 0,2-9 0,-5-7 0,-5-12 0,-3-5 0,-4-11 0,-5-1 0,-6-10 0,8 6 0,-8-6 0,0 0 0,0-4 0,-7 16-42,-2-17-46,0-7-3,-10-6-3,2 0-5,-10-6 2</inkml:trace>
        <inkml:trace contextRef="#ctx0" brushRef="#br0" timeOffset="104832.1842">3403 5739 33,'-40'7'85,"5"0"1,2-3-6,12-1-4,4-2 2,-12-1-48,29 0-11,19-4-9,7 0-3,11-2-2,7-2-3,10 5-8,-3-2-33,6-1-37,0 1-5,-7-7-4,-2 7-4,-5-7-4</inkml:trace>
      </inkml:traceGroup>
      <inkml:traceGroup>
        <inkml:annotationXML>
          <emma:emma xmlns:emma="http://www.w3.org/2003/04/emma" version="1.0">
            <emma:interpretation id="{F705BAC6-D98A-4A21-A971-4D72A51F7042}" emma:medium="tactile" emma:mode="ink">
              <msink:context xmlns:msink="http://schemas.microsoft.com/ink/2010/main" type="line" rotatedBoundingBox="12198,16090 24477,15535 24531,16743 12253,17298"/>
            </emma:interpretation>
          </emma:emma>
        </inkml:annotationXML>
        <inkml:traceGroup>
          <inkml:annotationXML>
            <emma:emma xmlns:emma="http://www.w3.org/2003/04/emma" version="1.0">
              <emma:interpretation id="{4BBF6B89-4C7E-4ADB-8749-FA3EDBFB2453}" emma:medium="tactile" emma:mode="ink">
                <msink:context xmlns:msink="http://schemas.microsoft.com/ink/2010/main" type="inkWord" rotatedBoundingBox="12317,16145 12734,16910 12354,17117 11937,16352"/>
              </emma:interpretation>
              <emma:one-of disjunction-type="recognition" id="oneOf58">
                <emma:interpretation id="interp278" emma:lang="ko-KR" emma:confidence="0">
                  <emma:literal>h</emma:literal>
                </emma:interpretation>
                <emma:interpretation id="interp279" emma:lang="ko-KR" emma:confidence="0">
                  <emma:literal>卜</emma:literal>
                </emma:interpretation>
                <emma:interpretation id="interp280" emma:lang="ko-KR" emma:confidence="0">
                  <emma:literal>6</emma:literal>
                </emma:interpretation>
                <emma:interpretation id="interp281" emma:lang="ko-KR" emma:confidence="0">
                  <emma:literal>G</emma:literal>
                </emma:interpretation>
                <emma:interpretation id="interp282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105580.9855">4686 5240 18,'-13'-21'50,"-3"0"5,3 4 4,-1 23-21,2-13-5,12 7 6,-12 0-1,8 14 1,4 17-1,0 12-3,0 13-6,2 11-4,4 12-10,-5 0-15,2-3 0,1-9 0,-1-5 0,1-11 0,-1-10 0,1-13 0,-1-12 0,-1-7 0,-2-9 0,0 0 0,10 0 0,-4-11 0,6-7 0,0-6 0,3-3 0,3-8 0,3-1 0,1-4 0,2 2 0,3 4 0,-1 4 0,2 11 0,1 8 0,-3 11 0,0 8 0,-1 14 0,-4 6 0,-3 6 0,-6 3 0,-4 2 0,-1-1 0,-4-3 0,-3-6 0,0-3 0,1-6 0,-1-3 0,4-5 0,-4-12 0,10 2-71,4-2-14,-3-11-1,5-4-6,-2-5-4</inkml:trace>
        </inkml:traceGroup>
        <inkml:traceGroup>
          <inkml:annotationXML>
            <emma:emma xmlns:emma="http://www.w3.org/2003/04/emma" version="1.0">
              <emma:interpretation id="{F6DEBE21-B97A-4AA2-A35E-34894F1D896A}" emma:medium="tactile" emma:mode="ink">
                <msink:context xmlns:msink="http://schemas.microsoft.com/ink/2010/main" type="inkWord" rotatedBoundingBox="13211,16434 13361,16877 12893,17034 12744,16591"/>
              </emma:interpretation>
              <emma:one-of disjunction-type="recognition" id="oneOf59">
                <emma:interpretation id="interp283" emma:lang="ko-KR" emma:confidence="0">
                  <emma:literal>a</emma:literal>
                </emma:interpretation>
                <emma:interpretation id="interp284" emma:lang="ko-KR" emma:confidence="0">
                  <emma:literal>요</emma:literal>
                </emma:interpretation>
                <emma:interpretation id="interp285" emma:lang="ko-KR" emma:confidence="0">
                  <emma:literal>우</emma:literal>
                </emma:interpretation>
                <emma:interpretation id="interp286" emma:lang="ko-KR" emma:confidence="0">
                  <emma:literal>다</emma:literal>
                </emma:interpretation>
                <emma:interpretation id="interp287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06064.5863">5428 5601 3,'18'-25'51,"4"0"2,-13 0 1,0-1 4,-9 35-25,-1-24-10,-7-1 5,-6 8 3,-3 8 1,-8 4 5,-1 17-2,-4 9-4,0 12-4,-2 2-12,3 4-15,6 0 0,5-4 0,9-4 0,8-9 0,5-7 0,14-10 0,8-10 0,6-4 0,2-8 0,2-7 0,-4-7 0,-3-5 0,-3-4 0,-8-4 0,-4 1 0,-7 0 0,-5 2 0,-2 4-2,-1 9-4,-3 3 2,4 16 5,-8-2 3,2 8 1,5 11-3,-2 5-2,3 6 0,0 1 0,3 2 0,4-2 0,0 1 0,1-5 0,4-2 0,2-2 0,3-7 0,3 1 0,-1-7 0,8-3-41,3 1-40,-5-5-3,5-1-5,-5-5-3,4-5 0</inkml:trace>
        </inkml:traceGroup>
        <inkml:traceGroup>
          <inkml:annotationXML>
            <emma:emma xmlns:emma="http://www.w3.org/2003/04/emma" version="1.0">
              <emma:interpretation id="{5D2C112C-5FD8-4B0E-A329-4CD949D558D2}" emma:medium="tactile" emma:mode="ink">
                <msink:context xmlns:msink="http://schemas.microsoft.com/ink/2010/main" type="inkWord" rotatedBoundingBox="13283,16910 13465,16371 13857,16503 13675,17042"/>
              </emma:interpretation>
              <emma:one-of disjunction-type="recognition" id="oneOf60">
                <emma:interpretation id="interp288" emma:lang="ko-KR" emma:confidence="0">
                  <emma:literal>s</emma:literal>
                </emma:interpretation>
                <emma:interpretation id="interp289" emma:lang="ko-KR" emma:confidence="0">
                  <emma:literal>S</emma:literal>
                </emma:interpretation>
                <emma:interpretation id="interp290" emma:lang="ko-KR" emma:confidence="0">
                  <emma:literal>」</emma:literal>
                </emma:interpretation>
                <emma:interpretation id="interp291" emma:lang="ko-KR" emma:confidence="0">
                  <emma:literal>’</emma:literal>
                </emma:interpretation>
                <emma:interpretation id="interp292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06360.9867">6035 5462 65,'4'-23'72,"-6"4"2,-10 7 0,-10 4 0,-1 8-35,2 14-11,-2 5-5,2 8-2,8 2 0,11 2-3,7 2-16,14-1-2,15 2 0,3-4 0,3-2 0,0-4 0,-4 0 0,-12 2 0,-14-3 0,-13-1 0,-19 0 0,-18-4 0,-12 0 0,-9-2 0,-1 2 0,-4-8 0,11-6-81,14-3-8,3-4-1,19-6-9,11-6-1</inkml:trace>
        </inkml:traceGroup>
        <inkml:traceGroup>
          <inkml:annotationXML>
            <emma:emma xmlns:emma="http://www.w3.org/2003/04/emma" version="1.0">
              <emma:interpretation id="{FB166FE4-1FA8-4800-9ABD-244C333702D8}" emma:medium="tactile" emma:mode="ink">
                <msink:context xmlns:msink="http://schemas.microsoft.com/ink/2010/main" type="inkWord" rotatedBoundingBox="14475,16022 20162,15765 20215,16939 14528,17196"/>
              </emma:interpretation>
              <emma:one-of disjunction-type="recognition" id="oneOf61">
                <emma:interpretation id="interp293" emma:lang="ko-KR" emma:confidence="0">
                  <emma:literal>i</emma:literal>
                </emma:interpretation>
                <emma:interpretation id="interp294" emma:lang="ko-KR" emma:confidence="0">
                  <emma:literal>ⅰ</emma:literal>
                </emma:interpretation>
                <emma:interpretation id="interp295" emma:lang="ko-KR" emma:confidence="0">
                  <emma:literal>「</emma:literal>
                </emma:interpretation>
                <emma:interpretation id="interp296" emma:lang="ko-KR" emma:confidence="0">
                  <emma:literal>℃</emma:literal>
                </emma:interpretation>
                <emma:interpretation id="interp297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07047.3881">6906 5222 63,'-10'-25'88,"6"6"-1,-2 6-8,2 0-2,-1 3-2,5 10-59,0 0-7,-4 6-13,4 8-16,2 4-29,12 8-27,0-3-2,11 1-4,0-4-6,9 5 2</inkml:trace>
          <inkml:trace contextRef="#ctx0" brushRef="#br0" timeOffset="106875.7877">6961 5325 0,'-17'-16'71,"17"16"5,-11-10 2,11 10 2,-11 46-17,10-28-15,-1 11-6,2 9-12,0 6-7,0 9-23,0 1 0,3 0 0,1-4 0,-2-6 0,2-13 0,-1-2 0,1-12 0,0-6 0,-4-11 0,11 0 0,-7-12 0,0-4-68,4-2-17,-2-10-2,-1-6-6,-3-6-5</inkml:trace>
        </inkml:traceGroup>
        <inkml:traceGroup>
          <inkml:annotationXML>
            <emma:emma xmlns:emma="http://www.w3.org/2003/04/emma" version="1.0">
              <emma:interpretation id="{6C3C1522-5FF8-441D-AE91-63A996B29662}" emma:medium="tactile" emma:mode="ink">
                <msink:context xmlns:msink="http://schemas.microsoft.com/ink/2010/main" type="inkWord" rotatedBoundingBox="14710,16390 15287,16223 15394,16593 14817,16760"/>
              </emma:interpretation>
              <emma:one-of disjunction-type="recognition" id="oneOf62">
                <emma:interpretation id="interp298" emma:lang="ko-KR" emma:confidence="0">
                  <emma:literal>N</emma:literal>
                </emma:interpretation>
                <emma:interpretation id="interp299" emma:lang="ko-KR" emma:confidence="0">
                  <emma:literal>w</emma:literal>
                </emma:interpretation>
                <emma:interpretation id="interp300" emma:lang="ko-KR" emma:confidence="0">
                  <emma:literal>W</emma:literal>
                </emma:interpretation>
                <emma:interpretation id="interp301" emma:lang="ko-KR" emma:confidence="0">
                  <emma:literal>『</emma:literal>
                </emma:interpretation>
                <emma:interpretation id="interp302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7671.3892">7232 5418 57,'-9'-15'70,"2"6"0,0-3-2,0-22-24,7 34-6,0 0 0,0 22-9,0 3-5,0 9-6,0 4-2,3 8 1,-2 0-5,-1-2-4,1-1-6,-1-8-2,0-11 0,0-3 0,0-8 0,0-13 0,0 0 0,3-7 0,-1-10 0,-1-4 0,2-8 0,-3-4 0,0-5 0,0 1 0,0 2 0,0 7 0,0 4 0,2 3 0,5 11 0,2 6 0,9 8 0,4 6 0,4 8 0,4 0 0,3 5 0,6 1 0,1-5 0,4-1 0,1-6 0,-1-6 0,2-4 0,-6-5 0,-2-8 0,-11-5 0,-8-1 0,-9-3 0,-8-5 0,-4-1 0,-11-2 0,-3-3 0,-5 1 0,-1-2 0,4-1 0,24 5-80,-22 1-6,1 11-3,0-1-5,10 7-4</inkml:trace>
        </inkml:traceGroup>
        <inkml:traceGroup>
          <inkml:annotationXML>
            <emma:emma xmlns:emma="http://www.w3.org/2003/04/emma" version="1.0">
              <emma:interpretation id="{23F84AD3-EA91-4EB0-BCE6-682FD210D37A}" emma:medium="tactile" emma:mode="ink">
                <msink:context xmlns:msink="http://schemas.microsoft.com/ink/2010/main" type="inkWord" rotatedBoundingBox="15338,16663 15719,15946 16189,16195 15808,16913"/>
              </emma:interpretation>
              <emma:one-of disjunction-type="recognition" id="oneOf63">
                <emma:interpretation id="interp303" emma:lang="ko-KR" emma:confidence="0">
                  <emma:literal>d</emma:literal>
                </emma:interpretation>
                <emma:interpretation id="interp304" emma:lang="ko-KR" emma:confidence="0">
                  <emma:literal>a</emma:literal>
                </emma:interpretation>
                <emma:interpretation id="interp305" emma:lang="ko-KR" emma:confidence="0">
                  <emma:literal>0</emma:literal>
                </emma:interpretation>
                <emma:interpretation id="interp306" emma:lang="ko-KR" emma:confidence="0">
                  <emma:literal>9</emma:literal>
                </emma:interpretation>
                <emma:interpretation id="interp307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08357.7904">8222 5436 46,'0'-14'74,"2"1"-2,-2-1-2,-1 1-5,25 3-34,-29-3-6,-6 0-13,-2-1-6,-4 3 0,-4-2-1,-5-1 2,-4 4 3,-6 5 2,-1 5 1,-6 9 2,-1 10 1,3 10-2,1 11-2,4 7-12,8 3 0,8 4 0,9-4 0,9-2 0,11-10 0,14-11 0,6-14 0,9-8 0,5-8 0,8-17 0,3-7 0,-3-8 0,-4-7 0,-4-1 0,-8-6 0,-8-6 0,-5-2 0,-11 0 0,-7-1 0,-4-2 0,-4 3 0,-7 4 0,0 11 0,-3 7 0,0 11 0,2 10 0,2 14 0,3 9 0,3 19 0,4 5 0,0 12 0,3 9 0,2 5 0,5 2 0,2-2 0,5-2 0,-2-3 0,3-8 0,-3-4 0,2-12 0,-17-7-69,16-5-17,-2-12 0,2-4-7,-6-6-4</inkml:trace>
        </inkml:traceGroup>
        <inkml:traceGroup>
          <inkml:annotationXML>
            <emma:emma xmlns:emma="http://www.w3.org/2003/04/emma" version="1.0">
              <emma:interpretation id="{66AA50D4-F5DB-405C-A634-250E0FAFC6C2}" emma:medium="tactile" emma:mode="ink">
                <msink:context xmlns:msink="http://schemas.microsoft.com/ink/2010/main" type="inkWord" rotatedBoundingBox="15945,16478 16427,16200 16658,16601 16176,16879"/>
              </emma:interpretation>
              <emma:one-of disjunction-type="recognition" id="oneOf64">
                <emma:interpretation id="interp308" emma:lang="ko-KR" emma:confidence="0">
                  <emma:literal>e</emma:literal>
                </emma:interpretation>
                <emma:interpretation id="interp309" emma:lang="ko-KR" emma:confidence="0">
                  <emma:literal>은</emma:literal>
                </emma:interpretation>
                <emma:interpretation id="interp310" emma:lang="ko-KR" emma:confidence="0">
                  <emma:literal>으</emma:literal>
                </emma:interpretation>
                <emma:interpretation id="interp311" emma:lang="ko-KR" emma:confidence="0">
                  <emma:literal>c</emma:literal>
                </emma:interpretation>
                <emma:interpretation id="interp312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08732.191">8390 5530 76,'0'0'81,"-13"0"-3,13 0-1,0 0 1,0 0-24,0 0-33,23-7-5,1 2-5,12 1 0,1-8-3,13-1-8,1-5 0,3-1 0,-1-1 0,-2-6 0,-8-1 0,-8-4 0,-11 3 0,-11 3 0,-13 2 0,-14 4 0,-15 7 0,-8 7 0,-10 9 0,-5 13 0,-3 10 0,4 8 0,5 6 0,7 2 0,13 6 0,11-1 0,12-3 0,9-4 0,17-8 0,12-6 0,9-5 0,5-6 0,5-9 0,8-4 0,-4-3-79,-8-11-8,1 1-1,-14-13-5,-3-1-4</inkml:trace>
        </inkml:traceGroup>
        <inkml:traceGroup>
          <inkml:annotationXML>
            <emma:emma xmlns:emma="http://www.w3.org/2003/04/emma" version="1.0">
              <emma:interpretation id="{A9EDC0E5-A420-4B24-88AB-D031473E9363}" emma:medium="tactile" emma:mode="ink">
                <msink:context xmlns:msink="http://schemas.microsoft.com/ink/2010/main" type="inkWord" rotatedBoundingBox="16378,17069 16558,16234 16829,16293 16649,17127"/>
              </emma:interpretation>
              <emma:one-of disjunction-type="recognition" id="oneOf65">
                <emma:interpretation id="interp313" emma:lang="ko-KR" emma:confidence="0">
                  <emma:literal>p</emma:literal>
                </emma:interpretation>
                <emma:interpretation id="interp314" emma:lang="ko-KR" emma:confidence="0">
                  <emma:literal>P</emma:literal>
                </emma:interpretation>
                <emma:interpretation id="interp315" emma:lang="ko-KR" emma:confidence="0">
                  <emma:literal>8</emma:literal>
                </emma:interpretation>
                <emma:interpretation id="interp316" emma:lang="ko-KR" emma:confidence="0">
                  <emma:literal>!</emma:literal>
                </emma:interpretation>
                <emma:interpretation id="interp317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109215.7919">8956 5249 52,'0'0'81,"0"0"5,0 19-4,-5 6 2,1 8-36,-5 15-12,4 7-1,-3 8-28,3 10-7,-1-3 0,3 3 0,-1 0 0,4-8 0,0-3 0,2-9 0,4-6 0,-2-15 0,3-5 0,0-10 0,-7-17 0,0 0 0,0 0 0,0-20 0,-2-6 0,-4-6 0,-4-8 0,0-7 0,2-9 0,0-6 0,1-4 0,3-9 0,4-1 0,7 1 0,9 5 0,9 7 0,5 10 0,7 15 0,5 13 0,1 15 0,-5 10 0,-6 14 0,-7 11 0,-9 8 0,-10 5 0,-9 2 0,-12 3 0,-6-3 0,-11-3 0,-2 2 0,-7-11 0,1-3-64,2-4-21,5-8 0,6-8-7,2-6-6</inkml:trace>
        </inkml:traceGroup>
        <inkml:traceGroup>
          <inkml:annotationXML>
            <emma:emma xmlns:emma="http://www.w3.org/2003/04/emma" version="1.0">
              <emma:interpretation id="{02A6B5D5-DF0A-4040-A604-CE5528E7EE21}" emma:medium="tactile" emma:mode="ink">
                <msink:context xmlns:msink="http://schemas.microsoft.com/ink/2010/main" type="inkWord" rotatedBoundingBox="16848,16575 17174,16114 17506,16349 17180,16809"/>
              </emma:interpretation>
              <emma:one-of disjunction-type="recognition" id="oneOf66">
                <emma:interpretation id="interp318" emma:lang="ko-KR" emma:confidence="0">
                  <emma:literal>e</emma:literal>
                </emma:interpretation>
                <emma:interpretation id="interp319" emma:lang="ko-KR" emma:confidence="0">
                  <emma:literal>으</emma:literal>
                </emma:interpretation>
                <emma:interpretation id="interp320" emma:lang="ko-KR" emma:confidence="0">
                  <emma:literal>요</emma:literal>
                </emma:interpretation>
                <emma:interpretation id="interp321" emma:lang="ko-KR" emma:confidence="0">
                  <emma:literal>오</emma:literal>
                </emma:interpretation>
                <emma:interpretation id="interp322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09792.9927">9393 5456 50,'0'0'80,"0"0"0,0 0-2,3 14-3,-39-6-30,35 1-12,1 4-10,0-1-7,8-5-7,4-6-1,13-7-3,5-11-1,9-7 1,2-3-5,3-11 0,-1 0 0,-6-3 0,-6 1 0,-11 1 0,-13 7 0,-11 2 0,-17 11 0,-10 15 0,-8 4 0,-6 13 0,-4 15 0,4 15 0,1 9 0,5 6 0,6-1 0,14-3 0,11-1 0,8-5 0,9-11 0,13-12 0,11-9 0,7-7 0,5-8 0,3-1 0,-1-13 0,-1-5-63,3-4-24,-8-5 0,-2-2-6,-12-7-4</inkml:trace>
        </inkml:traceGroup>
        <inkml:traceGroup>
          <inkml:annotationXML>
            <emma:emma xmlns:emma="http://www.w3.org/2003/04/emma" version="1.0">
              <emma:interpretation id="{0C3C92C4-9A9C-4BEA-895A-D09025D6F5F1}" emma:medium="tactile" emma:mode="ink">
                <msink:context xmlns:msink="http://schemas.microsoft.com/ink/2010/main" type="inkWord" rotatedBoundingBox="17183,16441 17727,16104 17944,16452 17400,16790"/>
              </emma:interpretation>
              <emma:one-of disjunction-type="recognition" id="oneOf67">
                <emma:interpretation id="interp323" emma:lang="ko-KR" emma:confidence="0">
                  <emma:literal>N</emma:literal>
                </emma:interpretation>
                <emma:interpretation id="interp324" emma:lang="ko-KR" emma:confidence="0">
                  <emma:literal>w</emma:literal>
                </emma:interpretation>
                <emma:interpretation id="interp325" emma:lang="ko-KR" emma:confidence="0">
                  <emma:literal>』</emma:literal>
                </emma:interpretation>
                <emma:interpretation id="interp326" emma:lang="ko-KR" emma:confidence="0">
                  <emma:literal>M</emma:literal>
                </emma:interpretation>
                <emma:interpretation id="interp327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110245.3937">9869 5329 16,'-13'-7'77,"9"14"6,-6 2 0,2 12-2,-2 2-1,-28 7-43,27 6-13,1 4-3,2-1-12,0-3-9,-1-1 0,5-8 0,0-4 0,3-7 0,1-6 0,0-10 0,0 0 0,9-9 0,-4-8 0,0-5 0,-2-3 0,-2-7-9,-1-1-2,0 2 0,0 0 1,0 6 4,0 6 4,3 7 6,-3 12 5,21 0 2,-2 11 0,6 7 3,4 5-14,4-1 0,7-3 0,1-1 0,3-6 0,4-5 0,-4-7 0,-4-9 0,-1-3 0,-11-6 0,-5-4 0,-11-7 0,-6 1 0,-7-6 0,-12-1 0,-3-2 0,-4-3 0,1 4 0,-6-4 0,6 11 0,34-1-57,-29 2-32,6 8-3,-3 2-4,11 18-4</inkml:trace>
        </inkml:traceGroup>
        <inkml:traceGroup>
          <inkml:annotationXML>
            <emma:emma xmlns:emma="http://www.w3.org/2003/04/emma" version="1.0">
              <emma:interpretation id="{6CE45416-6155-490C-B0B0-C9387DBB2133}" emma:medium="tactile" emma:mode="ink">
                <msink:context xmlns:msink="http://schemas.microsoft.com/ink/2010/main" type="inkWord" rotatedBoundingBox="17863,16592 18084,15790 18631,15941 18410,16743"/>
              </emma:interpretation>
              <emma:one-of disjunction-type="recognition" id="oneOf68">
                <emma:interpretation id="interp328" emma:lang="ko-KR" emma:confidence="0">
                  <emma:literal>d</emma:literal>
                </emma:interpretation>
                <emma:interpretation id="interp329" emma:lang="ko-KR" emma:confidence="0">
                  <emma:literal>a</emma:literal>
                </emma:interpretation>
                <emma:interpretation id="interp330" emma:lang="ko-KR" emma:confidence="0">
                  <emma:literal>Q</emma:literal>
                </emma:interpretation>
                <emma:interpretation id="interp331" emma:lang="ko-KR" emma:confidence="0">
                  <emma:literal>의</emma:literal>
                </emma:interpretation>
                <emma:interpretation id="interp332" emma:lang="ko-KR" emma:confidence="0">
                  <emma:literal>인</emma:literal>
                </emma:interpretation>
              </emma:one-of>
            </emma:emma>
          </inkml:annotationXML>
          <inkml:trace contextRef="#ctx0" brushRef="#br0" timeOffset="110962.9949">10534 5356 25,'13'-8'69,"-1"-5"1,2 2-2,1-2-1,1-3-31,1 5-6,1-4-7,-4 3-9,-2-4-3,-4 0-1,-4-3-1,-4 0 0,-6 3-3,-8-3 0,-7 8 0,-5 5 2,-7 6 1,-6 10 2,-3 18 1,-4 8 0,1 9-12,3 9 0,6 3 0,6-2 0,14-2 0,13-6 0,7-12 0,18-10 0,12-10 0,9-12 0,4-6 0,4-16 0,0-11 0,-3-7 0,-2-8 0,-8-7 0,-3-8 0,-13-7 0,-6 1 0,-7-1 0,-8-1 0,-1 3 0,-8 4 0,-2 11 0,-1 11 0,-1 13 0,-3 12 0,5 14 0,2 17 0,-1 13 0,5 13 0,-1 11 0,3 12 0,2 4 0,0 8 0,4-3 0,7-5 0,3-7 0,3-4 0,-1-15 0,5-7 0,0-15 0,2-9-21,1-8-63,-9-6-5,0-4 0,-6-7-6,0-3-1</inkml:trace>
        </inkml:traceGroup>
        <inkml:traceGroup>
          <inkml:annotationXML>
            <emma:emma xmlns:emma="http://www.w3.org/2003/04/emma" version="1.0">
              <emma:interpretation id="{033DB5EC-3A4B-4517-AED6-47A504C601CF}" emma:medium="tactile" emma:mode="ink">
                <msink:context xmlns:msink="http://schemas.microsoft.com/ink/2010/main" type="inkWord" rotatedBoundingBox="18382,16434 18838,16119 19060,16440 18604,16755"/>
              </emma:interpretation>
              <emma:one-of disjunction-type="recognition" id="oneOf69">
                <emma:interpretation id="interp333" emma:lang="ko-KR" emma:confidence="0">
                  <emma:literal>e</emma:literal>
                </emma:interpretation>
                <emma:interpretation id="interp334" emma:lang="ko-KR" emma:confidence="0">
                  <emma:literal>은</emma:literal>
                </emma:interpretation>
                <emma:interpretation id="interp335" emma:lang="ko-KR" emma:confidence="0">
                  <emma:literal>으</emma:literal>
                </emma:interpretation>
                <emma:interpretation id="interp336" emma:lang="ko-KR" emma:confidence="0">
                  <emma:literal>ㄷ</emma:literal>
                </emma:interpretation>
                <emma:interpretation id="interp337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111321.7956">10817 5458 8,'-11'-6'83,"11"6"3,-10-5-5,10 5-1,0 0 0,0-30-26,10 25-30,10 5-9,4-6-15,9 0 0,3-3 0,9-1 0,3-6 0,2-3 0,-2-4 0,-1-1 0,-7-2 0,-6-1 0,-10-2 0,-8 0 0,-13 10 0,-10 4 0,-16 7 0,-9 7 0,-8 8 0,-7 15 0,-5 10 0,-2 8 0,5 8 0,5-3 0,10 7 0,14-2 0,9-7 0,12-5 0,16-8 0,12-7 0,9-9 0,12-5 0,2-9 0,6 0 0,-1-7-79,-6-11-10,-6-3 0,-9-7-6,-4-1-3</inkml:trace>
        </inkml:traceGroup>
        <inkml:traceGroup>
          <inkml:annotationXML>
            <emma:emma xmlns:emma="http://www.w3.org/2003/04/emma" version="1.0">
              <emma:interpretation id="{90A67A55-810F-4DA1-829D-F857FE3EC86F}" emma:medium="tactile" emma:mode="ink">
                <msink:context xmlns:msink="http://schemas.microsoft.com/ink/2010/main" type="inkWord" rotatedBoundingBox="18831,16343 19337,15982 19563,16299 19056,16660"/>
              </emma:interpretation>
              <emma:one-of disjunction-type="recognition" id="oneOf70">
                <emma:interpretation id="interp338" emma:lang="ko-KR" emma:confidence="0">
                  <emma:literal>N</emma:literal>
                </emma:interpretation>
                <emma:interpretation id="interp339" emma:lang="ko-KR" emma:confidence="0">
                  <emma:literal>』</emma:literal>
                </emma:interpretation>
                <emma:interpretation id="interp340" emma:lang="ko-KR" emma:confidence="0">
                  <emma:literal>M</emma:literal>
                </emma:interpretation>
                <emma:interpretation id="interp341" emma:lang="ko-KR" emma:confidence="0">
                  <emma:literal>°</emma:literal>
                </emma:interpretation>
                <emma:interpretation id="interp342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1836.5964">11471 5173 51,'0'0'87,"4"15"3,-9 2-6,-8 7-1,-3 1-1,1 9-57,-2-1-16,-2 2-9,0-2 0,6-6 0,5-4 0,2-8 0,1-1 0,5-14 0,-7 10 0,7-10 0,3-10 0,-2-4 0,1-4 0,-1-6 0,3-6-7,0 0-9,0-1 2,-2 3 3,2 7 3,-1 3 7,-3 18 5,15-6 5,-4 7 4,1 14 0,2 9 2,5 0-12,2 2-3,5 1 0,3-3 0,3-5 0,4-2 0,2-6 0,-1-8 0,5-3 0,-2-10 0,-6-7 0,-5-6 0,-4-6 0,-11-11 0,-9-4 0,-5-7 0,-11 3 0,-4-4 0,-2 5 0,-2 5 0,0 10 0,1 8 0,4 15 0,3 9 0,4 8-30,5 15-55,-1 4-4,3 6 1,3 0-8,6 8 3</inkml:trace>
        </inkml:traceGroup>
        <inkml:traceGroup>
          <inkml:annotationXML>
            <emma:emma xmlns:emma="http://www.w3.org/2003/04/emma" version="1.0">
              <emma:interpretation id="{2D478262-998D-4B26-939D-77941C085D6F}" emma:medium="tactile" emma:mode="ink">
                <msink:context xmlns:msink="http://schemas.microsoft.com/ink/2010/main" type="inkWord" rotatedBoundingBox="19338,16585 19533,15734 20315,15913 20120,16764"/>
              </emma:interpretation>
              <emma:one-of disjunction-type="recognition" id="oneOf71">
                <emma:interpretation id="interp343" emma:lang="ko-KR" emma:confidence="0">
                  <emma:literal>』</emma:literal>
                </emma:interpretation>
                <emma:interpretation id="interp344" emma:lang="ko-KR" emma:confidence="0">
                  <emma:literal>£</emma:literal>
                </emma:interpretation>
                <emma:interpretation id="interp345" emma:lang="ko-KR" emma:confidence="0">
                  <emma:literal>t</emma:literal>
                </emma:interpretation>
                <emma:interpretation id="interp346" emma:lang="ko-KR" emma:confidence="0">
                  <emma:literal>×</emma:literal>
                </emma:interpretation>
                <emma:interpretation id="interp347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112210.9971">11798 5536 14,'11'27'80,"3"-9"5,-3-10 0,4-8-4,0-15-20,0-6-9,6-9-13,0-8-25,6-4-14,1-12 0,1-3 0,0-7 0,1 1 0,3-7 0,-6-2 0,-4 3 0,-6 6 0,-4 6 0,-5 10 0,-4 14 0,-4 13 0,-5 20 0,-9 13 0,2 19 0,-1 18 0,1 7 0,1 12 0,2 4 0,8 2 0,1-3 0,21-5 0,4-6 0,10-14 0,7-4 0,7-11 0,2-12 0,0-4 0,0-9 0,-5-6 0,-10-5 0,-9-9-32,-5-4-56,-12-9-3,-5 2-4,-10-10-4,-6 3-1</inkml:trace>
          <inkml:trace contextRef="#ctx0" brushRef="#br0" timeOffset="112444.9974">12009 5136 65,'-54'-7'92,"8"0"-3,8-2-5,16-2-1,11-3-1,15 4-66,14 0-16,18 2 0,8 1 0,12-3 0,8 0 0,5 4 0,-2-2 0,-1 4 0,-12-3 0,-6 4-46,-8 2-39,-14-4 0,-2 1-8,-13-5-5,3 4-1</inkml:trace>
        </inkml:traceGroup>
        <inkml:traceGroup>
          <inkml:annotationXML>
            <emma:emma xmlns:emma="http://www.w3.org/2003/04/emma" version="1.0">
              <emma:interpretation id="{A4FE99BB-9441-4FA1-87DF-D626B2AEF8BB}" emma:medium="tactile" emma:mode="ink">
                <msink:context xmlns:msink="http://schemas.microsoft.com/ink/2010/main" type="inkWord" rotatedBoundingBox="20910,15697 24477,15535 24526,16613 20959,16774"/>
              </emma:interpretation>
              <emma:one-of disjunction-type="recognition" id="oneOf72">
                <emma:interpretation id="interp348" emma:lang="ko-KR" emma:confidence="0">
                  <emma:literal>와</emma:literal>
                </emma:interpretation>
                <emma:interpretation id="interp349" emma:lang="ko-KR" emma:confidence="0">
                  <emma:literal>ㆀ</emma:literal>
                </emma:interpretation>
                <emma:interpretation id="interp350" emma:lang="ko-KR" emma:confidence="0">
                  <emma:literal>〇</emma:literal>
                </emma:interpretation>
                <emma:interpretation id="interp351" emma:lang="ko-KR" emma:confidence="0">
                  <emma:literal>∞</emma:literal>
                </emma:interpretation>
                <emma:interpretation id="interp352" emma:lang="ko-KR" emma:confidence="0">
                  <emma:literal>욍</emma:literal>
                </emma:interpretation>
              </emma:one-of>
            </emma:emma>
          </inkml:annotationXML>
          <inkml:trace contextRef="#ctx0" brushRef="#br0" timeOffset="113427.7993">13735 5088 27,'9'-18'68,"-1"0"3,-4-2 2,-3 0-5,-34-2-32,32 6-6,-3 0-8,-3 4-5,-4 2-5,-6 6-1,-6 4 0,-6 6 2,-4 13 1,-4 12 2,-6 10 0,-2 7-10,1 10-6,4 1 0,11 4 0,9-1 0,12-7 0,9-11 0,17-6 0,15-11 0,13-12 0,10-12 0,6-6 0,3-10 0,4-8 0,-3-4 0,-1-9 0,-4-5 0,-8-4 0,-6 4 0,-5-5 0,-8 1 0,-9 6 0,-6 0 0,-6 12 0,-13 11 0,0 14 0,-21 3 0,0 22 0,-1 8 0,-3 8 0,6 9 0,7-5 0,12-1 0,11-4 0,15-14 0,14-9 0,8-8 0,7-10 0,-1-12 0,-4-4 0,-11-9 0,-7-2 0,-15-5 0,-16 1 0,-11-3 0,-16 8 0,-11-3 0,-4 6 0,-6 4 0,-1 7 0,2 7 0,6 6 0,7 0 0,8 1-85,25-1-3,0 0-1,13 0-5,10-8-4</inkml:trace>
        </inkml:traceGroup>
        <inkml:traceGroup>
          <inkml:annotationXML>
            <emma:emma xmlns:emma="http://www.w3.org/2003/04/emma" version="1.0">
              <emma:interpretation id="{D84E7F6F-6142-481A-A7E6-B5E959780CFB}" emma:medium="tactile" emma:mode="ink">
                <msink:context xmlns:msink="http://schemas.microsoft.com/ink/2010/main" type="inkWord" rotatedBoundingBox="22156,15641 22183,16438 22076,16442 22049,15644"/>
              </emma:interpretation>
              <emma:one-of disjunction-type="recognition" id="oneOf73">
                <emma:interpretation id="interp353" emma:lang="ko-KR" emma:confidence="0">
                  <emma:literal>l</emma:literal>
                </emma:interpretation>
                <emma:interpretation id="interp354" emma:lang="ko-KR" emma:confidence="0">
                  <emma:literal>1</emma:literal>
                </emma:interpretation>
                <emma:interpretation id="interp355" emma:lang="ko-KR" emma:confidence="0">
                  <emma:literal>!</emma:literal>
                </emma:interpretation>
                <emma:interpretation id="interp356" emma:lang="ko-KR" emma:confidence="0">
                  <emma:literal>I</emma:literal>
                </emma:interpretation>
                <emma:interpretation id="interp357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113677.3997">14442 4690 7,'18'-26'80,"-4"8"5,0 11 0,-4-10-1,1 35 1,-11 21-24,-2 14-61,-5 13 24,-2 10-24,2 3 0,-4 2 0,7 0 0,-2-8 0,6-4 0,0-14 0,10-7 0,-2-13 0,7-43 0,3 26-83,-6-8-7,6-6-3,-7-9-4,7-7-5</inkml:trace>
        </inkml:traceGroup>
        <inkml:traceGroup>
          <inkml:annotationXML>
            <emma:emma xmlns:emma="http://www.w3.org/2003/04/emma" version="1.0">
              <emma:interpretation id="{7548A9C6-2877-4EBC-A11B-07D79433802D}" emma:medium="tactile" emma:mode="ink">
                <msink:context xmlns:msink="http://schemas.microsoft.com/ink/2010/main" type="inkWord" rotatedBoundingBox="22295,15885 22886,16021 22786,16455 22195,16319"/>
              </emma:interpretation>
              <emma:one-of disjunction-type="recognition" id="oneOf74">
                <emma:interpretation id="interp358" emma:lang="ko-KR" emma:confidence="0">
                  <emma:literal>a</emma:literal>
                </emma:interpretation>
                <emma:interpretation id="interp359" emma:lang="ko-KR" emma:confidence="0">
                  <emma:literal>다</emma:literal>
                </emma:interpretation>
                <emma:interpretation id="interp360" emma:lang="ko-KR" emma:confidence="0">
                  <emma:literal>u</emma:literal>
                </emma:interpretation>
                <emma:interpretation id="interp361" emma:lang="ko-KR" emma:confidence="0">
                  <emma:literal>와</emma:literal>
                </emma:interpretation>
                <emma:interpretation id="interp362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14332.6009">14751 5076 33,'6'-19'64,"-4"1"6,-2 2 3,0-31-21,-2 38-4,-11 9-2,-3 13-6,-4 12-5,-3 5-6,0 9-8,-2 4-21,7 6 0,5-4 0,9-7 0,7-6 0,11-14 0,11-5 0,10-10 0,10-3 0,1-9 0,3-8 0,-1-6 0,-3-7 0,-2-1 0,-9-7 0,-7 0 0,-8-2 0,-9 0 0,-8 3 0,-2 6 0,-4 8 0,-5 10 0,-5 12 0,-1 7 0,-1 12 0,1 12 0,2 10 0,4 4 0,4 4 0,3-1 0,5-4 0,8-3 0,3-5 0,9-7 0,2-12 0,7 0 0,-5-6-60,2-10-26,4-2-4,-8-11-4,7 0-4</inkml:trace>
        </inkml:traceGroup>
        <inkml:traceGroup>
          <inkml:annotationXML>
            <emma:emma xmlns:emma="http://www.w3.org/2003/04/emma" version="1.0">
              <emma:interpretation id="{66254F7F-9150-485D-93A4-690979E2C69B}" emma:medium="tactile" emma:mode="ink">
                <msink:context xmlns:msink="http://schemas.microsoft.com/ink/2010/main" type="inkWord" rotatedBoundingBox="22776,15973 23359,16053 23307,16431 22724,16351"/>
              </emma:interpretation>
              <emma:one-of disjunction-type="recognition" id="oneOf75">
                <emma:interpretation id="interp363" emma:lang="ko-KR" emma:confidence="0">
                  <emma:literal>m</emma:literal>
                </emma:interpretation>
                <emma:interpretation id="interp364" emma:lang="ko-KR" emma:confidence="0">
                  <emma:literal>머</emma:literal>
                </emma:interpretation>
                <emma:interpretation id="interp365" emma:lang="ko-KR" emma:confidence="0">
                  <emma:literal>미</emma:literal>
                </emma:interpretation>
                <emma:interpretation id="interp366" emma:lang="ko-KR" emma:confidence="0">
                  <emma:literal>꾀</emma:literal>
                </emma:interpretation>
                <emma:interpretation id="interp367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115502.6029">15169 5023 0,'-11'-11'68,"11"11"5,0 0 8,0 0 0,13 10-27,-13 7-4,0 7-7,-4 7-12,3 4-5,-5 3-22,1-3-4,-1-1 0,2-7 0,1-2 0,3-5 0,-1-9 0,1-11 0,0 0 0,6-4 0,-1-10 0,2-6 0,3-4 0,-1-11 0,4-1 0,2-4 0,1 3 0,1 4 0,-1 0 0,1 9 0,-2 8 0,-1 12 0,-2 8 0,-3 10 0,-4 8 0,-3 11 0,-2 4 0,0 3 0,-2-1 0,-2 1 0,1-6 0,0-2 0,2-7 0,1-8 0,0-3 0,0-14 0,7 9 0,-7-9 0,18-13 0,-8-7 0,1-7 0,4-4 0,-1-5 0,3-3 0,4 3 0,-3-6 0,4 8 0,-1 3 0,2 13 0,-5 1 0,3 10 0,-3 7 0,-2 6 0,-1 10 0,-4 9 0,-2 5 0,-2 6 0,-2 3 0,-2-2 0,0 2 0,1-6 0,-3-1 0,2-8 0,0-3 0,3-7 0,4-2-76,-10-12-12,18 2-3,-12-9-4,9-4-7</inkml:trace>
        </inkml:traceGroup>
        <inkml:traceGroup>
          <inkml:annotationXML>
            <emma:emma xmlns:emma="http://www.w3.org/2003/04/emma" version="1.0">
              <emma:interpretation id="{850539B7-06BD-4C5A-959E-A1F749B590D4}" emma:medium="tactile" emma:mode="ink">
                <msink:context xmlns:msink="http://schemas.microsoft.com/ink/2010/main" type="inkWord" rotatedBoundingBox="23326,16074 23833,15948 23911,16259 23403,16385"/>
              </emma:interpretation>
              <emma:one-of disjunction-type="recognition" id="oneOf76">
                <emma:interpretation id="interp368" emma:lang="ko-KR" emma:confidence="0">
                  <emma:literal>N</emma:literal>
                </emma:interpretation>
                <emma:interpretation id="interp369" emma:lang="ko-KR" emma:confidence="0">
                  <emma:literal>w</emma:literal>
                </emma:interpretation>
                <emma:interpretation id="interp370" emma:lang="ko-KR" emma:confidence="0">
                  <emma:literal>心</emma:literal>
                </emma:interpretation>
                <emma:interpretation id="interp371" emma:lang="ko-KR" emma:confidence="0">
                  <emma:literal>~</emma:literal>
                </emma:interpretation>
                <emma:interpretation id="interp372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16126.604">15878 5039 67,'0'0'79,"-8"-1"2,8 1-2,-18 10 2,6 6-37,6 7-13,-3 5-7,2 2-4,-3 2-15,3 2-5,0-5 0,3-2 0,0-6 0,1-4 0,2-5 0,1-12 0,0 0 0,0 0 0,4-8 0,0-9 0,2-7 0,-1-6 0,2-2 0,-3-1 0,3-1 0,-1 3 0,-1 5 0,1 6 0,-2 7 0,-4 13 0,11 0 0,-2 10 0,0 7 0,3 5 0,6 3 0,4 4 0,7 0 0,4-1 0,3-8 0,3-3 0,0-4 0,1-5 0,-4-7 0,-5-6 0,-8-5 0,-4-8 0,-8-5 0,-7-7 0,-4-1 0,-6-7 0,-4 2 0,-1 2 0,3 2 0,-3-2 0,6 12 0,5 22 0,-2-13-34,2 13-53,1-11-1,-1 11-5,10 1-5,-1 11-1</inkml:trace>
        </inkml:traceGroup>
        <inkml:traceGroup>
          <inkml:annotationXML>
            <emma:emma xmlns:emma="http://www.w3.org/2003/04/emma" version="1.0">
              <emma:interpretation id="{9FED436A-65A7-4B20-BFFD-5ED1E095684F}" emma:medium="tactile" emma:mode="ink">
                <msink:context xmlns:msink="http://schemas.microsoft.com/ink/2010/main" type="inkWord" rotatedBoundingBox="23929,16423 24071,15885 24456,15987 24314,16525"/>
              </emma:interpretation>
              <emma:one-of disjunction-type="recognition" id="oneOf77">
                <emma:interpretation id="interp373" emma:lang="ko-KR" emma:confidence="0">
                  <emma:literal>S</emma:literal>
                </emma:interpretation>
                <emma:interpretation id="interp374" emma:lang="ko-KR" emma:confidence="0">
                  <emma:literal>s</emma:literal>
                </emma:interpretation>
                <emma:interpretation id="interp375" emma:lang="ko-KR" emma:confidence="0">
                  <emma:literal>8</emma:literal>
                </emma:interpretation>
                <emma:interpretation id="interp376" emma:lang="ko-KR" emma:confidence="0">
                  <emma:literal>5</emma:literal>
                </emma:interpretation>
                <emma:interpretation id="interp377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16594.6048">16682 4988 1,'9'-12'62,"-3"1"8,-1 1 1,-5 0-1,0 1-33,0 9-1,-9-10-4,-4 7-2,-3 3-8,-10 0-2,-2 8-4,-6-2 1,-1 6-2,-2 0-3,5 3-12,5 4 0,7 0 0,12-1 0,8-1 0,13 4 0,11 0 0,9 0 0,10 3 0,1 2 0,3 0 0,-3 3 0,-9-2 0,-8 1 0,-9-2 0,-11 0 0,-17-5 0,-10-1 0,-13-6 0,-13-2 0,-1-4 0,-6-2 0,-3-1 0,7-3 0,10 2 0,3-8 0,13 0-28,23 4-61,0 0-2,17-13-6,7 4-3,12 0-2</inkml:trace>
        </inkml:traceGroup>
        <inkml:traceGroup>
          <inkml:annotationXML>
            <emma:emma xmlns:emma="http://www.w3.org/2003/04/emma" version="1.0">
              <emma:interpretation id="{186D178C-74E9-48D2-BA2E-72964A2E4123}" emma:medium="tactile" emma:mode="ink">
                <msink:context xmlns:msink="http://schemas.microsoft.com/ink/2010/main" type="inkWord" rotatedBoundingBox="24435,16447 24548,16595 24526,16613 24412,16465"/>
              </emma:interpretation>
              <emma:one-of disjunction-type="recognition" id="oneOf78">
                <emma:interpretation id="interp378" emma:lang="ko-KR" emma:confidence="0">
                  <emma:literal>.</emma:literal>
                </emma:interpretation>
                <emma:interpretation id="interp379" emma:lang="ko-KR" emma:confidence="0">
                  <emma:literal>、</emma:literal>
                </emma:interpretation>
                <emma:interpretation id="interp380" emma:lang="ko-KR" emma:confidence="0">
                  <emma:literal>'</emma:literal>
                </emma:interpretation>
                <emma:interpretation id="interp381" emma:lang="ko-KR" emma:confidence="0">
                  <emma:literal>`</emma:literal>
                </emma:interpretation>
                <emma:interpretation id="interp382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16766.2051">16807 5441 37,'28'33'94,"-5"-6"-1,-2-4-6,-6-6-2,-3-8-3,-2 33-49,-10-42-33,0 0 0,0 0-57,0 0-26,-1-15-3,-5 1-4,-10-17-5,3-3-4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8:26.298"/>
    </inkml:context>
    <inkml:brush xml:id="br0">
      <inkml:brushProperty name="width" value="0.07938" units="cm"/>
      <inkml:brushProperty name="height" value="0.15875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8217 251 16,'0'0'67,"0"-12"4,-1-1-4,-17-2-2,0-4-3,-20 0-53,13 6-1,-10 0-2,-6 1-3,-3 2-2,-8 5-1,-9-1 1,-8 2-1,-5 0 1,-9 1-1,-7 1 1,-2 2 0,-10 0 0,-5-2 2,-6 1 0,0-2 0,-6 1 1,-2-1 0,-2 2-1,-5 1 1,1 0-1,-5 6-1,-7-2 0,-3 0-1,-4-1 0,0-1-1,-3 1 1,-3 1 0,-4-2 1,2 1-1,0-1 0,-2 4 0,3 3-1,-7-2 1,3 1-1,1-5 0,-1 3 0,3-2 0,4-1 0,1 2 0,3-2 0,7 2 1,-5 1-1,8 3 0,1 7 0,3-1 0,5 5 0,-1-1 0,6 7 0,-2-1-1,11 3 1,-1 2 0,0 2 0,6-1-1,3 5 1,1 2-1,2 7 1,4 4 0,-1 3 1,6 6-1,4 4 1,3 4-1,2 2 1,-1 4-1,13 4 0,3 4-1,0 9 0,7 0 0,6 10 0,3 0 0,4 11 0,6 9 1,-2 2 0,5-2-1,2 15 1,4 3 0,2 3 0,3 7 0,4 0 0,-2 7 2,9 2 0,0 1-1,8-2 0,-2-2 0,8 0 1,-2-4-1,6 0-1,7-3-1,2-4-1,3-3 2,-1 1-1,10 3 0,-6-7-1,7 3 2,-1-4-1,7 1 1,0-1 0,2 1 0,3-8 1,5-8-2,0 4 1,2-3 1,3-7 0,-5-8-1,5 1 1,0-9-1,5 3 0,0-3-1,6-6 1,3-8 0,1-5 0,4-1-1,5-4 0,2-5 1,1-3 0,2-5-1,5-4 0,4 6 0,3-10 0,2 3 1,2-2-2,9-2 1,-7 0 1,7-6 0,5 1-1,-4-6 1,5 2 0,10-6 0,-3 2 0,5-3 0,9-5 0,-7 3-1,11-7 2,7 3-1,2-7 0,-1 1 0,5-4 1,5-2-1,0-1 1,5-2 0,-2 0 0,1 0-1,2-1 1,-2-1-1,2-1 1,-3 0-1,2-4 0,-3 7 0,0-2 1,-1-3-1,-1-1 2,-3 5 0,0-3 2,-1-2 0,0 2 0,0-7 0,4 0 0,-3-1 0,6-1-1,4-2-1,0-1-1,6-3 0,2-1-1,0 0 1,5 0-1,-5 2 1,3-3-1,-7 3 0,6-1 1,-8 3-1,4 1 0,-4-1 1,7 1-1,-4-3 0,6 1 1,4-4-1,-1 2 0,0-2 0,0-2 2,5 2-1,-3-3 2,-3 6 0,2-7 0,1 3 1,2 1 0,-5 1 1,4 2-2,0-3-1,2 2 0,2-4 0,-2 6-2,-1 2 1,3 0 0,2-4-1,0-3 1,1-1-1,-1 6 1,-1 0-1,3 1 1,-4-5-1,2 0 0,0 1 0,1 1 1,-2 1-1,3-1 1,-5-3-1,4 0 0,2 2 1,-4 0-1,-3 0 0,-1 0 0,1 1 1,-4-3-1,-1 1 0,-2-2 1,-3 1 1,2 2 0,-5-7 0,3 1 1,-5 0-1,0 2-2,-3 6 0,-1 0 0,-4 1 0,0-3 0,-7 5 0,-3 0 0,-3 0 0,-5 0 0,0 0 0,-7-4 0,3-4 0,-6 0 0,-1 3 0,-3-5 0,-1-4 0,-1-1 0,-1-1 0,-1-1 0,-3 0 0,-2 0 0,-1-2 0,-1-2 0,-1 3 0,-3 0 0,-1-4 0,-1 0 0,-3-4 0,0-4 0,3 2 0,-4-3 0,-3-4 0,0-4 0,-2-1 0,-3-3 0,-1-4 0,-1-4 0,-4-3 0,-2-4 0,-3 0 0,-2-3 0,-2-3 0,-3-2 0,-6 2 0,-1-3 0,-7-3 0,-2-1 0,-4-3 0,-6-2 0,-3-3 0,-4 0 0,-6-4 0,-4-1 0,-3-2 0,-4 2-2,-3-3 2,-2-3 0,-2 5 0,-2-7 0,-5 2 2,-1 1-4,-4-1 4,-1-1-2,-6 1 0,-5 1 0,-7-1 0,-2 2 0,-6 2 0,-2-1 0,-2-1 0,-6 2 0,-3-2 0,-1 0 0,-1-1 0,-3 1 0,-4-2 0,-3 1 0,-3 1 0,-7-3 0,-2 2 0,-3 2 0,-9 2 0,-2 1 0,-3 3 0,-2-2 0,-9-1 0,-2 2 0,1 3-3,-4-2 1,-1 2 0,-2-1 0,0 1 1,-8 4 0,4 0 0,-8 5 1,-5-2 0,-3 3-1,-3-2 1,-4 3-1,-3 1 1,-5 1-1,0 1 0,3 4 1,-9 1 0,1-2 0,-3 4 0,1 5 0,-4-2 1,2 3-1,1 0 0,-1-9 0,2 4-1,-1 2 1,3 1-1,-4-3 2,2 2 0,-1 2-1,-2 0 1,-2 6-1,-1 2 1,0 0 0,-2 1 0,-1 0-2,1 3 1,0 1-1,3 0 2,-4 1-2,3-4 1,-1 3-1,-2-1 1,-2 3 0,-2-4-1,-2 3 0,1 3 0,0-2 0,-2 7 0,3-1 0,-1 5 0,4 0 0,-1 2 2,2-2-1,-2 4 1,5-1-1,-3 1 0,1 4 0,1-3 0,5-2 1,0 6-2,2 0 2,3 1-2,-1-1 1,7 3 0,0 0 0,-1 1 0,1 0 0,0 4 0,-1 3 1,0 0 0,1 3 0,-6 2 0,3 2 0,-3 0 0,-1 6 1,1-1-1,-4 2-1,1 1 1,-2 4-1,2-2 1,0 2-1,4 1 0,1-2 0,1 5-1,2-4 1,1 0 0,5 1 0,-1 0 1,4-2 0,0 4 0,3-5 0,4-2 0,-1 0 1,10-1-1,1-2-1,8 0 0,8-1 0,10-3-3,8 8-5,8 0-13,14 2-55,8 4-2,6-6-3,14-2-5,-2-1-3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5:48.0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273E8C3-4D4F-4B61-96C8-702A758F2F23}" emma:medium="tactile" emma:mode="ink">
          <msink:context xmlns:msink="http://schemas.microsoft.com/ink/2010/main" type="inkDrawing" rotatedBoundingBox="9075,2139 9245,4422 8762,4457 8593,2175" semanticType="verticalRange" shapeName="Other">
            <msink:sourceLink direction="with" ref="{36CBC40B-2B12-4A45-AC43-890979968B67}"/>
            <msink:destinationLink direction="with" ref="{17A74D7C-41E3-4A30-9123-4E3E824B45A2}"/>
            <msink:destinationLink direction="with" ref="{6E25698B-AECA-4596-B1D6-5236B66A6239}"/>
            <msink:destinationLink direction="to" ref="{940AC817-A29A-49F9-8244-52701F34D2B0}"/>
            <msink:destinationLink direction="with" ref="{3DE5DFC5-4E2A-410D-BFCE-EAD94A803BC5}"/>
            <msink:destinationLink direction="with" ref="{E6787FDC-B179-4BBC-93B8-DC4539C41951}"/>
          </msink:context>
        </emma:interpretation>
      </emma:emma>
    </inkml:annotationXML>
    <inkml:trace contextRef="#ctx0" brushRef="#br0">6800-520 18,'0'0'65,"0"-12"3,0 3 0,-9 0-3,4-3-27,-6 3-17,11 9-5,-14-10-5,0 3-4,2 4-3,-5 2 0,-1-2-1,-1 0-1,0 3-1,-3 0 1,2 0-1,-3 1 0,2 2-1,-1-1 1,6-1 0,-1-1 0,3 0 2,1 0-1,3 0 0,2 0 1,8 0 0,-10 0-1,10 0 0,-8 0-1,8 0 0,0 0-1,0 0 0,-10 0-2,10 0 0,0 0 0,0 0 0,-1 6-1,1 3 2,0 3-1,4 9 0,0-1 2,2 9 0,0 13 1,1 4 2,2 18-1,0 4 0,-2 16 2,0 5 2,0 16-1,-2 6 1,-2 6-1,-3 8 1,3-1 1,-3-3-1,1-2-2,3-2 1,1-12-2,-3-4 1,4-13-2,1-4 0,-2-12-1,2-7 0,-1-14 0,-4-8 0,1-6 0,-1-7 0,2-4-1,0-10 0,0 1 1,1-6 0,4 2 0,0-3 0,7 1 0,3-3 0,4-2 1,3-2-1,6-3 0,4 1 0,3-2 0,2 2 0,0-2-1,-1 0-1,-3 1-4,-2-1-16,-12 4-52,-8 0 18,-15-4 3,34 8-2,-48-8-30,-3-4-5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5:40.4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7A74D7C-41E3-4A30-9123-4E3E824B45A2}" emma:medium="tactile" emma:mode="ink">
          <msink:context xmlns:msink="http://schemas.microsoft.com/ink/2010/main" type="inkDrawing" rotatedBoundingBox="2181,2395 5099,2469 5077,3343 2158,3269" semanticType="callout" shapeName="Other">
            <msink:sourceLink direction="with" ref="{4273E8C3-4D4F-4B61-96C8-702A758F2F23}"/>
            <msink:sourceLink direction="with" ref="{254DC830-431E-42DB-AD8C-991D6D8B01F3}"/>
          </msink:context>
        </emma:interpretation>
      </emma:emma>
    </inkml:annotationXML>
    <inkml:trace contextRef="#ctx0" brushRef="#br0">8 47 27,'0'0'40,"0"-14"1,2 5-27,-2 9 1,3-12 0,-3 12 3,0-13 0,0 13-2,0 0-1,0 0-1,0 0 4,0 8-1,-2 5 0,-1 10-1,2 1-1,-2 6 3,0 5 0,2 3-1,1-3-3,0-1-3,1-2-1,5-4-2,1-6-1,4-1 1,0-7-1,3-6 1,2-2-1,6-6-1,2 0 0,-1-4-1,7-2 0,-5-3-3,3 1-2,-3-2-3,-2 1-3,-5-1-5,-1 2-8,-5-1-12,-1 22-28,-4-23-15,-2-2-3,-5-2-2,0-3 1</inkml:trace>
    <inkml:trace contextRef="#ctx0" brushRef="#br0" timeOffset="483.6008">126 143 38,'0'18'60,"-2"-9"5,2-9-3,26-7-31,-6-6-5,9-2-3,4-5-9,5-4-12,4-5-19,7 0-15,-8-4-27,-1 10-4,-4-8-2,-3 12-1</inkml:trace>
    <inkml:trace contextRef="#ctx0" brushRef="#br0" timeOffset="312.0005">55-29 13,'-15'0'56,"-3"0"1,9-3-2,-5-1-4,10-39-27,4 43-20,0-11 1,4-2 1,4 2 0,3-8 1,6-1 1,0-5 2,7 3-1,9-4-1,-3 1 0,6 2-6,-3 5-9,2 4-9,-11 1-7,5 8-8,-13 5-29,-5 2-3,-11 8-2,0 10 4</inkml:trace>
    <inkml:trace contextRef="#ctx0" brushRef="#br0" timeOffset="1466.4026">480-4 30,'-13'-3'54,"13"3"4,-5 6 1,5 3 0,26 4-36,-16 5-7,2 3-1,6 3 3,1 2-1,6 0-1,-2 2-4,4-4-1,-4-1-2,5 2-6,-2-8-12,-4 0-17,0-3-10,-7-3-29,6 0-5,-12-7-3,8-2-4</inkml:trace>
    <inkml:trace contextRef="#ctx0" brushRef="#br0" timeOffset="1248.0021">593-47 4,'0'-9'44,"0"9"1,-3-12-1,3 12-29,0 0-2,0 0 0,0 0 1,0 5 0,0 11 4,0 6 4,-3 5 2,-1 7 1,-1 1-2,-4 7-1,1-5-3,-2 1-3,5-6-3,-5-1-7,5-8 0,-1-6-1,2-4-4,4-5-5,0-8-11,0 0-17,0 32-17,1-40-19,5-8-6,-6-11-2,5 3 4</inkml:trace>
    <inkml:trace contextRef="#ctx0" brushRef="#br0" timeOffset="2043.6036">1104 65 4,'0'0'44,"7"-8"-2,-7 8 2,3-15-2,-5 3-41,2 4 2,0-3 3,-3-1 6,2 1 3,-4 0 3,0-4 2,-3 2 0,-1 0-1,-3 4-3,0 4-4,-3 2-4,-3 3 0,-3 7 2,1 13 2,-2 8 3,1 7 2,0 9-1,3 0 0,5 6 2,3-3-6,7 1-2,2-10-3,2-5-3,7-10 1,3-10 1,3-9-3,1-4-2,1-14-7,1-9-9,0-10-16,1-7-13,3-3-7,-3-4-1,1 4 0,-5-1 4,1 11 4,-4 5 16,-2 10 22,-9 18 18,10-4 8,-9 14 5,-1 9 3,-1 7-3,-2 4-1,-1 6-3,1-3-3,2 3-4,1-4-7,0-1-10,1-9-11,6-3-9,4-3-31,0-13-5,3 0-3,-1-11 0</inkml:trace>
    <inkml:trace contextRef="#ctx0" brushRef="#br0" timeOffset="2620.8046">1320-12 23,'0'17'70,"-2"8"3,2 5-3,-9 6-2,8 1-3,-6 0-50,7 3-9,0-4 0,0-2 1,0-6 1,0-7 3,0-8 1,0-13-2,0 0-1,0 0-2,1-21-5,5-3-5,-3-4-8,6-5-4,4-1-2,-2-3 1,4 2 1,-3 2 2,5 6 4,-6 9 4,5 2 6,-6 13 2,0 3 1,-2 2 4,-1 16-1,0 3 3,-2 4-1,-1 5 0,-1-2 0,0 3-1,-3-7-2,0 1 0,0-6-3,0-6 2,0-5-1,0-8-1,0 0-1,10-14-4,-1-6-4,2-8-1,4-6-1,3-1-2,2 1 0,2-1 1,-3 9 2,-3 4 5,0 9 4,0 11 4,-5 4 0,-1 15 2,-5 6-1,-2 2-1,1 5 1,-2 1-2,0 1 0,1-3-3,-2-3-4,4-4-5,2-6-8,2-6-15,2-3-40,4-10-2,3-6-4,0-10-5,4-1 3</inkml:trace>
    <inkml:trace contextRef="#ctx0" brushRef="#br0" timeOffset="3088.8054">1913 35 32,'1'11'68,"-2"3"3,1 10-2,-7 7-3,7 4-1,0 4-59,5 9 2,8-2 1,-2 10-2,3-4-3,-2-8-1,5-5 1,-6-9 5,2-5 5,-7-8 1,-3-6 1,-3-11-2,0 0 0,-3-15-1,-4-5-9,2-4-4,-6-9-4,6-5-9,0-3-2,1-5-1,4-3 0,0 3 0,4 1 1,3 2 4,4 9 3,-4 7 3,2 5 3,2 12 3,0 3 3,2 9 2,-2 7 3,-3 9 1,0 6 0,-2-1 2,-3 5 0,-3 0-1,-2-1-3,-5 0 0,-4-6-2,0-3-2,0-4-3,2 2-4,-4-7-10,5-6-29,8-3-32,-11-4-2,10-9-5,-1-13-6,2-3 0</inkml:trace>
    <inkml:trace contextRef="#ctx0" brushRef="#br0" timeOffset="3338.4059">2233-312 11,'15'14'77,"0"13"1,-3 6-2,-3 8-4,-4 6-1,1 5-41,0 5-11,-1 1-6,-1-1-8,-1-12-1,1-9 0,-2-3-1,1-14 1,-1-6-4,-2-13-5,0 0-27,0 0-40,11-1 0,-3-7-5,-4-9-6,7 2-4</inkml:trace>
    <inkml:trace contextRef="#ctx0" brushRef="#br0" timeOffset="3697.2065">2434 95 63,'7'13'78,"-7"-13"-4,13 7-4,1-6-3,-3 6-2,11-7-67,3-2 0,4-5 1,4-2 0,-3-5 0,4 1 0,-8-5 1,4 2 2,-9-2-2,-6-1 0,-3 3-1,-9 2-2,-3 4 0,-5 3 0,-12 7 1,-1 7 2,-7 7 3,-2 7 3,-1 3 3,-2 4 1,6 2 3,2-1 0,10-1 1,5-6-1,8 1-3,12-7-2,12-3-1,6-4-1,5-3-6,4-4 0,6-1-27,25-1-48,-34-9-4,-6 5-2,-9-9-6,-11 4-6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9:07.63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59B004-928B-4490-A4F1-5DF4532059F4}" emma:medium="tactile" emma:mode="ink">
          <msink:context xmlns:msink="http://schemas.microsoft.com/ink/2010/main" type="writingRegion" rotatedBoundingBox="11015,4525 26903,3913 27330,15021 11443,15633"/>
        </emma:interpretation>
      </emma:emma>
    </inkml:annotationXML>
    <inkml:traceGroup>
      <inkml:annotationXML>
        <emma:emma xmlns:emma="http://www.w3.org/2003/04/emma" version="1.0">
          <emma:interpretation id="{252D6629-60DE-47BE-81CC-937631B0A349}" emma:medium="tactile" emma:mode="ink">
            <msink:context xmlns:msink="http://schemas.microsoft.com/ink/2010/main" type="paragraph" rotatedBoundingBox="16052,4336 26757,3897 26821,5472 16117,59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D7935F1-C2C0-4FA5-9ACD-43CC4F009BF5}" emma:medium="tactile" emma:mode="ink">
              <msink:context xmlns:msink="http://schemas.microsoft.com/ink/2010/main" type="line" rotatedBoundingBox="16052,4336 26757,3897 26821,5472 16117,5910"/>
            </emma:interpretation>
          </emma:emma>
        </inkml:annotationXML>
        <inkml:traceGroup>
          <inkml:annotationXML>
            <emma:emma xmlns:emma="http://www.w3.org/2003/04/emma" version="1.0">
              <emma:interpretation id="{976C6828-40B9-4E5C-9287-B9210320B60F}" emma:medium="tactile" emma:mode="ink">
                <msink:context xmlns:msink="http://schemas.microsoft.com/ink/2010/main" type="inkWord" rotatedBoundingBox="16063,4607 16333,4596 16376,5658 16107,5669"/>
              </emma:interpretation>
              <emma:one-of disjunction-type="recognition" id="oneOf0">
                <emma:interpretation id="interp0" emma:lang="ko-KR" emma:confidence="0">
                  <emma:literal>Ⅱ</emma:literal>
                </emma:interpretation>
                <emma:interpretation id="interp1" emma:lang="ko-KR" emma:confidence="0">
                  <emma:literal>h</emma:literal>
                </emma:interpretation>
                <emma:interpretation id="interp2" emma:lang="ko-KR" emma:confidence="0">
                  <emma:literal>"</emma:literal>
                </emma:interpretation>
                <emma:interpretation id="interp3" emma:lang="ko-KR" emma:confidence="0">
                  <emma:literal>u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18 86 24,'-9'-17'47,"5"6"3,1-1-4,1 0-25,2 1-8,0 2-1,0 9 0,2-14 1,-2 14-4,0 0 0,0 0 2,0 0 6,7 7 3,-4 14 0,-3 10 0,3 10 1,0 10 4,-1 10 0,1 10-25,1 4 24,4 2-4,-3-1-5,4-3-4,-2-6-3,3-8-1,-2-9-2,0-11-1,1-5-2,-5-9-2,3-8 0,-5-6 0,1-2 0,-3-9 0,3 9 0,-3-9 0,0 0 0,0 0 0,0 0 0,0 0 0,0 0 0,10-7 0,-10-4 0,5-3-33,-4 1-46,6-12-4,3-1-2,-3-6-5,2 3-1</inkml:trace>
          <inkml:trace contextRef="#ctx0" brushRef="#br0" timeOffset="826.8013">208 125 22,'1'-10'48,"-1"10"3,0 0-2,0-9-31,0 9-3,0 0-5,0 0 1,0 5 3,0 8 4,0 9 5,0 8 3,0 9 3,3 11 2,0 7-31,1 6 35,-1 3-4,1 1-5,-4-2-5,4-4-5,-1-5-4,-1-6-7,1-8-5,3-3 0,-1-5 0,-1-6 0,3-2 0,-1-4 0,-1-1 0,-1-6 0,2 1 0,-3-3 0,-1-6 0,1 1 0,-3-8 0,7 13 0,-7-13 0,3 10 0,-3-10 0,0 0 0,2 8 0,-2-8 0,0 0 0,0 0 0,0 0 0,0-16-12,2 4-68,-2-6-2,3-8-4,-3-6-7,0-7-4</inkml:trace>
        </inkml:traceGroup>
        <inkml:traceGroup>
          <inkml:annotationXML>
            <emma:emma xmlns:emma="http://www.w3.org/2003/04/emma" version="1.0">
              <emma:interpretation id="{75A8443B-762D-44B8-A1E1-A306412B8BC0}" emma:medium="tactile" emma:mode="ink">
                <msink:context xmlns:msink="http://schemas.microsoft.com/ink/2010/main" type="inkWord" rotatedBoundingBox="16640,4865 17112,4846 17147,5687 16674,5707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토</emma:literal>
                </emma:interpretation>
                <emma:interpretation id="interp7" emma:lang="ko-KR" emma:confidence="0">
                  <emma:literal>X</emma:literal>
                </emma:interpretation>
                <emma:interpretation id="interp8" emma:lang="ko-KR" emma:confidence="0">
                  <emma:literal>ⅹ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2277.604">669 353 31,'-7'-12'56,"-4"-5"6,6 3 2,1 4-25,0-2-4,4 12-3,-6-14-6,6 14-5,0 0-3,0 0-5,2 13-2,6 9-1,7 6-10,0 9 9,7 1-1,6 8 3,3 0 3,5-2-1,0 1-2,0-7-1,0-7-1,1-4-3,-8-1-4,-3-7-2,-4-4 0,-5-3 0,-2-4 0,-4-2 0,-11-6 0,14 8 0,-14-8 0,0 0 0,0 0 0,0 0 0,2-5-2,-2 5-43,-5-17-13,-2 6-24,-1-7-3,2-2-5,-5-6 2</inkml:trace>
          <inkml:trace contextRef="#ctx0" brushRef="#br0" timeOffset="2558.4045">1021 246 29,'-8'-5'46,"-4"11"16,-3 9 8,-5 18-28,-2 13-42,-6 10 46,-8 12 0,0 9 1,-2 5-2,2 3-4,-3-5-12,12-5-21,-3-13-8,7-9 0,7-11 0,4-11 0,3-6 0,5-10 0,4-7 0,0-8 0,0 0-14,6-18-63,12-3-3,2-11-3,11-4-5,-1-11-5</inkml:trace>
        </inkml:traceGroup>
        <inkml:traceGroup>
          <inkml:annotationXML>
            <emma:emma xmlns:emma="http://www.w3.org/2003/04/emma" version="1.0">
              <emma:interpretation id="{4ACFA804-5203-41C1-80D7-17934A643FAA}" emma:medium="tactile" emma:mode="ink">
                <msink:context xmlns:msink="http://schemas.microsoft.com/ink/2010/main" type="inkWord" rotatedBoundingBox="17383,4733 17434,4731 17469,5605 17419,5607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l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964.0052">1324 175 39,'0'-15'54,"0"1"4,1 2-3,-2 4-28,1 8-15,0 0 5,0 6 1,0 13 4,0 12 1,0 9-1,1 15-22,3 6 27,1 13 4,0 3-1,2 4-6,-1-7-3,-1-1-6,1-12-4,-2-6-6,1-9-5,-2-10 0,0-7 0,1-11 0,-1-4 0,-1-4 0,-2-10 0,3 13 0,-3-13 0,1-13-39,5 20-16,-6-18-24,1-9-4,-1-8-6,3-2-2</inkml:trace>
        </inkml:traceGroup>
        <inkml:traceGroup>
          <inkml:annotationXML>
            <emma:emma xmlns:emma="http://www.w3.org/2003/04/emma" version="1.0">
              <emma:interpretation id="{9A62BBBD-CCF1-474D-B839-467186AE490E}" emma:medium="tactile" emma:mode="ink">
                <msink:context xmlns:msink="http://schemas.microsoft.com/ink/2010/main" type="inkWord" rotatedBoundingBox="17615,4762 17684,4759 17718,5578 17648,5581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I</emma:literal>
                </emma:interpretation>
                <emma:interpretation id="interp17" emma:lang="ko-KR" emma:confidence="0">
                  <emma:literal>l</emma:literal>
                </emma:interpretation>
                <emma:interpretation id="interp18" emma:lang="ko-KR" emma:confidence="0">
                  <emma:literal>ㅣ</emma:literal>
                </emma:interpretation>
                <emma:interpretation id="interp1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260.4057">1554 155 37,'0'22'54,"0"13"12,0 2 2,22 14-68,-18 8 40,-2 7 0,0 4 3,3 4 1,-1-4-6,3-3-7,-5-6-9,5-10-3,-5-7-10,2-8-9,-1-7 0,-1-8 0,1-7 0,-2-4 0,-1-10-12,27 0-63,-27-8-4,0-17-1,0-4-8,-6-17-6</inkml:trace>
        </inkml:traceGroup>
        <inkml:traceGroup>
          <inkml:annotationXML>
            <emma:emma xmlns:emma="http://www.w3.org/2003/04/emma" version="1.0">
              <emma:interpretation id="{9B615F65-A578-4E11-81F3-5932A1E103DC}" emma:medium="tactile" emma:mode="ink">
                <msink:context xmlns:msink="http://schemas.microsoft.com/ink/2010/main" type="inkWord" rotatedBoundingBox="17716,4267 18072,4253 18093,4765 17737,4780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‘</emma:literal>
                </emma:interpretation>
                <emma:interpretation id="interp22" emma:lang="ko-KR" emma:confidence="0">
                  <emma:literal>'</emma:literal>
                </emma:interpretation>
                <emma:interpretation id="interp23" emma:lang="ko-KR" emma:confidence="0">
                  <emma:literal>그</emma:literal>
                </emma:interpretation>
                <emma:interpretation id="interp2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3946.8069">1719-192 0,'0'0'55,"-9"-12"7,9 12 1,-11-21 3,-32 12-33,42-2-4,1 1 0,0 10-5,2-18-4,7 8-4,3-3-5,5 2-4,5-3-2,1 4-2,6 2-3,-1 2-2,1 6 1,-5 2 0,1 10 1,-10 5 1,-4 12 3,-6 6 1,-7 3 1,-3 3 2,-11 2 1,-3 2 0,-3-4 0,-1-3-1,-2-7-2,4-6-1,3-3-1,3-8-1,4-2-1,11-12-1,-8 11 1,8-11-1,10 6 0,3-6 1,5 0-1,6-1 1,3 0 1,2-2-3,6 2 0,-2 1 0,-6 0 0,1 0 0,-6 2 0,-4 4 0,-3 1-12,-7 4-64,-8 0-3,0-3-2,-9-5-6,9-3-5,-20 0 8</inkml:trace>
        </inkml:traceGroup>
        <inkml:traceGroup>
          <inkml:annotationXML>
            <emma:emma xmlns:emma="http://www.w3.org/2003/04/emma" version="1.0">
              <emma:interpretation id="{24735E3D-DCC9-4C05-BA5F-3B632C38F079}" emma:medium="tactile" emma:mode="ink">
                <msink:context xmlns:msink="http://schemas.microsoft.com/ink/2010/main" type="inkWord" rotatedBoundingBox="18308,4869 18877,4846 18900,5417 18332,5440"/>
              </emma:interpretation>
              <emma:one-of disjunction-type="recognition" id="oneOf5">
                <emma:interpretation id="interp25" emma:lang="ko-KR" emma:confidence="0">
                  <emma:literal>+</emma:literal>
                </emma:interpretation>
                <emma:interpretation id="interp26" emma:lang="ko-KR" emma:confidence="0">
                  <emma:literal>t</emma:literal>
                </emma:interpretation>
                <emma:interpretation id="interp27" emma:lang="ko-KR" emma:confidence="0">
                  <emma:literal>十</emma:literal>
                </emma:interpretation>
                <emma:interpretation id="interp28" emma:lang="ko-KR" emma:confidence="0">
                  <emma:literal>士</emma:literal>
                </emma:interpretation>
                <emma:interpretation id="interp2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4664.4082">2300 531 44,'-13'-2'76,"4"-1"0,-2-3 0,5-20-3,6 26-29,-8-8-8,8 8-11,0 0-9,0 0-4,0 0-4,0 0-2,9-5-2,5 5-1,7 0-1,5 0 1,9 0-1,4 0 1,7 1-1,4 2-2,2 1 0,-1-4 0,-4 2 0,-7-1 0,-4 2 0,-5 2 0,-7-5 0,-8 0 0,-3 0 0,-2 0 0,-11 0 0,0 0 0,9 0 0,-9 0 0,0 0-24,-7 5-27,-4-5-29,2 0-1,-6-1-5,2 1-2,-10-5 1</inkml:trace>
          <inkml:trace contextRef="#ctx0" brushRef="#br0" timeOffset="4914.0086">2545 275 14,'-11'-11'57,"11"11"-2,-10-13-1,10 13 6,-5 8-20,2 10-8,3 10-3,-1 8-29,1 9 25,-2 7 2,2 3 2,0 1-1,0 1-6,2-5-8,0-8-5,5-8-2,-4-9-9,4 0-25,1-9-45,-4-10-3,6-4-4,-10-4-5,10-10-5</inkml:trace>
        </inkml:traceGroup>
        <inkml:traceGroup>
          <inkml:annotationXML>
            <emma:emma xmlns:emma="http://www.w3.org/2003/04/emma" version="1.0">
              <emma:interpretation id="{B18BB097-5C3E-4A21-9857-6B87DAEBBCAA}" emma:medium="tactile" emma:mode="ink">
                <msink:context xmlns:msink="http://schemas.microsoft.com/ink/2010/main" type="inkWord" rotatedBoundingBox="19292,4653 19361,4651 19395,5473 19326,5476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I</emma:literal>
                </emma:interpretation>
                <emma:interpretation id="interp33" emma:lang="ko-KR" emma:confidence="0">
                  <emma:literal>Ⅰ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756.4101">3246 76 38,'3'-11'46,"-1"1"6,-2 1-30,0 9-3,0 0-6,0 0 2,0 0 7,4 19 1,-4 10 2,0 9 1,0 12 2,0 9 2,0 11-30,-2 3 36,2 2-4,0-3-5,0-2-7,0-8-6,4-7-3,-1-11-4,1-7-2,0-10-5,1-9 0,-1-1 0,-2-9 0,-2-8 0,0 0 0,0 0 0,11-13-4,-9 0-40,3-4-34,2-3-4,-1-9-5,3 1-3,-4-8-1</inkml:trace>
        </inkml:traceGroup>
        <inkml:traceGroup>
          <inkml:annotationXML>
            <emma:emma xmlns:emma="http://www.w3.org/2003/04/emma" version="1.0">
              <emma:interpretation id="{7B50FC31-2F33-4117-B6E3-507BDF0A227E}" emma:medium="tactile" emma:mode="ink">
                <msink:context xmlns:msink="http://schemas.microsoft.com/ink/2010/main" type="inkWord" rotatedBoundingBox="19579,4629 19641,4626 19674,5424 19612,5427"/>
              </emma:interpretation>
              <emma:one-of disjunction-type="recognition" id="oneOf7">
                <emma:interpretation id="interp35" emma:lang="ko-KR" emma:confidence="0">
                  <emma:literal>l</emma:literal>
                </emma:interpretation>
                <emma:interpretation id="interp36" emma:lang="ko-KR" emma:confidence="0">
                  <emma:literal>1</emma:literal>
                </emma:interpretation>
                <emma:interpretation id="interp37" emma:lang="ko-KR" emma:confidence="0">
                  <emma:literal>I</emma:literal>
                </emma:interpretation>
                <emma:interpretation id="interp38" emma:lang="ko-KR" emma:confidence="0">
                  <emma:literal>Ⅰ</emma:literal>
                </emma:interpretation>
                <emma:interpretation id="interp3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084.0106">3574 20 20,'0'0'44,"3"15"14,-3 9 7,0 12-28,0 7 1,-4 14 2,1 7-40,2 5 42,-3 1 2,1-3-6,0-2-10,0-7-7,-1-5-7,4-9-4,-2-10-2,-1-5-4,3-7-4,0-3 0,0-5 0,0-4 0,0-10-3,0 0-44,9 7-29,-4-11-3,6-9-3,-3-13-7,10-3-3</inkml:trace>
        </inkml:traceGroup>
        <inkml:traceGroup>
          <inkml:annotationXML>
            <emma:emma xmlns:emma="http://www.w3.org/2003/04/emma" version="1.0">
              <emma:interpretation id="{2B39D765-5E99-47E4-BA19-A7130895C66C}" emma:medium="tactile" emma:mode="ink">
                <msink:context xmlns:msink="http://schemas.microsoft.com/ink/2010/main" type="inkWord" rotatedBoundingBox="20188,4712 20650,4693 20692,5723 20230,5742"/>
              </emma:interpretation>
              <emma:one-of disjunction-type="recognition" id="oneOf8">
                <emma:interpretation id="interp40" emma:lang="ko-KR" emma:confidence="0">
                  <emma:literal>y</emma:literal>
                </emma:interpretation>
                <emma:interpretation id="interp41" emma:lang="ko-KR" emma:confidence="0">
                  <emma:literal>Y</emma:literal>
                </emma:interpretation>
                <emma:interpretation id="interp42" emma:lang="ko-KR" emma:confidence="0">
                  <emma:literal>4</emma:literal>
                </emma:interpretation>
                <emma:interpretation id="interp43" emma:lang="ko-KR" emma:confidence="0">
                  <emma:literal>7</emma:literal>
                </emma:interpretation>
                <emma:interpretation id="interp4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6567.6115">4172 247 14,'-12'-9'67,"1"-2"6,3 1 0,-1-2-4,9 12-35,-5-9-6,5 9-6,0 6-5,5 5-5,5 7-1,5 6-2,0 1 1,9 6 4,-1 2-14,4-1 15,-3-3-2,4 1-2,-7-7-2,-1 0-2,-2-8-4,-4 2-3,-3-12 0,-6 3 0,-5-8 0,0 0-14,11 39-41,-6-44-24,-5-29 25,0 12 54,5 3-85,5-15-5,-1 3-2</inkml:trace>
          <inkml:trace contextRef="#ctx0" brushRef="#br0" timeOffset="6817.2119">4575 93 18,'8'-6'47,"-8"6"4,3 10 11,-4 11 6,-12 12-33,-1 12 0,-8 16 1,-5 13-36,-5 12 43,-2 6 0,0 5-5,-5 3-9,3-3-23,-2-11-6,8-13 0,7-9 0,3-15 0,5-14 0,4-11 0,11-24 0,0 0-20,0-21-36,13-6-27,7-12-1,0-12-8,10-8-6</inkml:trace>
        </inkml:traceGroup>
        <inkml:traceGroup>
          <inkml:annotationXML>
            <emma:emma xmlns:emma="http://www.w3.org/2003/04/emma" version="1.0">
              <emma:interpretation id="{FD2B830B-4098-4E39-A630-97B7AD6710EE}" emma:medium="tactile" emma:mode="ink">
                <msink:context xmlns:msink="http://schemas.microsoft.com/ink/2010/main" type="inkWord" rotatedBoundingBox="20887,4678 20954,4675 20982,5356 20915,5359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I</emma:literal>
                </emma:interpretation>
                <emma:interpretation id="interp47" emma:lang="ko-KR" emma:confidence="0">
                  <emma:literal>Ⅰ</emma:literal>
                </emma:interpretation>
                <emma:interpretation id="interp48" emma:lang="ko-KR" emma:confidence="0">
                  <emma:literal>ㅣ</emma:literal>
                </emma:interpretation>
                <emma:interpretation id="interp4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7176.0126">4870 85 36,'8'-9'47,"-8"9"1,11-7 8,-11 7-14,1 12-9,-1 17 3,-1 9-1,-2 10 2,-4 8 1,-1 9-38,0 0 39,0-3-7,3 0-11,3-7-10,2-6-11,0-7 0,0-8 0,2-10 0,3-4 0,-3-7 0,1-4 0,-3-9 0,0 0-22,0 0-57,0-11-4,3-9-3,0-12-6,2-2-2</inkml:trace>
        </inkml:traceGroup>
        <inkml:traceGroup>
          <inkml:annotationXML>
            <emma:emma xmlns:emma="http://www.w3.org/2003/04/emma" version="1.0">
              <emma:interpretation id="{364A1B4D-A2CE-485C-B4BA-111958EB2EBA}" emma:medium="tactile" emma:mode="ink">
                <msink:context xmlns:msink="http://schemas.microsoft.com/ink/2010/main" type="inkWord" rotatedBoundingBox="21099,4595 21155,4592 21191,5473 21136,5475"/>
              </emma:interpretation>
              <emma:one-of disjunction-type="recognition" id="oneOf10">
                <emma:interpretation id="interp50" emma:lang="ko-KR" emma:confidence="0">
                  <emma:literal>1</emma:literal>
                </emma:interpretation>
                <emma:interpretation id="interp51" emma:lang="ko-KR" emma:confidence="0">
                  <emma:literal>l</emma:literal>
                </emma:interpretation>
                <emma:interpretation id="interp52" emma:lang="ko-KR" emma:confidence="0">
                  <emma:literal>I</emma:literal>
                </emma:interpretation>
                <emma:interpretation id="interp53" emma:lang="ko-KR" emma:confidence="0">
                  <emma:literal>ㅣ</emma:literal>
                </emma:interpretation>
                <emma:interpretation id="interp5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7441.213">5035-12 20,'10'0'62,"-3"17"10,-2 11 4,1 11 2,27 14-39,-30 12 0,-1 10-39,1 8 43,1 3-3,-4-7-9,3 1-20,-3-11-11,0-10 0,0-11 0,0-11 0,0-14 0,0-6 0,0 4-31,-4-29-51,4-14-3,-4-16-4,4-9-7,-4-16-5,5-3 101</inkml:trace>
        </inkml:traceGroup>
        <inkml:traceGroup>
          <inkml:annotationXML>
            <emma:emma xmlns:emma="http://www.w3.org/2003/04/emma" version="1.0">
              <emma:interpretation id="{9F7C9F6E-67FD-4349-B89E-E13CC235DE14}" emma:medium="tactile" emma:mode="ink">
                <msink:context xmlns:msink="http://schemas.microsoft.com/ink/2010/main" type="inkWord" rotatedBoundingBox="21217,4165 21613,4149 21629,4532 21232,4548"/>
              </emma:interpretation>
              <emma:one-of disjunction-type="recognition" id="oneOf11">
                <emma:interpretation id="interp55" emma:lang="ko-KR" emma:confidence="0">
                  <emma:literal>2</emma:literal>
                </emma:interpretation>
                <emma:interpretation id="interp56" emma:lang="ko-KR" emma:confidence="0">
                  <emma:literal>그</emma:literal>
                </emma:interpretation>
                <emma:interpretation id="interp57" emma:lang="ko-KR" emma:confidence="0">
                  <emma:literal>고</emma:literal>
                </emma:interpretation>
                <emma:interpretation id="interp58" emma:lang="ko-KR" emma:confidence="0">
                  <emma:literal>z</emma:literal>
                </emma:interpretation>
                <emma:interpretation id="interp59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8034.0141">5167-357 27,'-9'-8'61,"9"8"5,-3-9 1,3 9-25,0-8-7,0 8-5,1-11-6,-1 11-4,10-12-7,-10 12-4,18-15-5,-4 7-2,4 3-1,2-1-1,5 0 0,-1 4 0,6 2-1,-8 1-1,1 9 2,-5 1 0,-5 8 1,-8 5 3,-5 5 1,-9 2 2,-7 6 2,-4 2 3,-5-5-1,-1-1 1,2-5-2,2-5-2,6-4-2,5-5-1,11-14-2,-10 12-1,17-8 0,8-2 0,10-2-1,4 0 1,8 0 1,3-2-1,1 2 0,1-4-2,-8 3 0,-6 0-5,-1 1-13,-14 3-56,-4 4-4,-9-7-1,0 0-7,0 0-4</inkml:trace>
        </inkml:traceGroup>
        <inkml:traceGroup>
          <inkml:annotationXML>
            <emma:emma xmlns:emma="http://www.w3.org/2003/04/emma" version="1.0">
              <emma:interpretation id="{04ADA330-5F5A-463A-8179-ECE0A23AB0AA}" emma:medium="tactile" emma:mode="ink">
                <msink:context xmlns:msink="http://schemas.microsoft.com/ink/2010/main" type="inkWord" rotatedBoundingBox="21876,4842 22683,4809 22698,5171 21891,5204"/>
              </emma:interpretation>
              <emma:one-of disjunction-type="recognition" id="oneOf12">
                <emma:interpretation id="interp60" emma:lang="ko-KR" emma:confidence="0">
                  <emma:literal>=</emma:literal>
                </emma:interpretation>
                <emma:interpretation id="interp61" emma:lang="ko-KR" emma:confidence="0">
                  <emma:literal>느</emma:literal>
                </emma:interpretation>
                <emma:interpretation id="interp62" emma:lang="ko-KR" emma:confidence="0">
                  <emma:literal>二</emma:literal>
                </emma:interpretation>
                <emma:interpretation id="interp63" emma:lang="ko-KR" emma:confidence="0">
                  <emma:literal>z</emma:literal>
                </emma:interpretation>
                <emma:interpretation id="interp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9204.016">5848 248 41,'0'0'66,"0"0"4,-3-10 2,3 10-29,0 0-3,0 0-6,0 0-5,0 0-9,0 0-5,0 0-4,10-4-2,9 4 0,3 1-1,13 3 1,5 0 1,12-3 1,3 2-1,10-2-6,1-1-4,0 0 0,-2 0 0,-6 0 0,-5-4 0,-10 1 0,-4 3 0,-10-3 0,-7 0 0,-6 1 0,-5 0 0,-11 2 0,10-2 0,-10 2 0,0 0 0,0 0 0,0 0-19,-11 5-64,3 1-2,-9-2-4,-1 7-3,-9-5-3</inkml:trace>
          <inkml:trace contextRef="#ctx0" brushRef="#br0" timeOffset="9516.0167">5844 573 7,'-12'7'62,"12"-7"5,-6 15 4,12-14 3,7-1-1,7 0-40,13-1-5,11-3 1,6-1-1,9-2-3,6-2-11,3 3-14,4-4 0,-3 3 0,-7 0 0,-5 3 0,-6-1 0,-12 5 0,-7-2 0,-7 2 0,-13 2-51,-12-2-32,0 0-2,0 0-5,-6-6-6,-18-12-2,10 0 98</inkml:trace>
        </inkml:traceGroup>
        <inkml:traceGroup>
          <inkml:annotationXML>
            <emma:emma xmlns:emma="http://www.w3.org/2003/04/emma" version="1.0">
              <emma:interpretation id="{6E78CBCD-CF3E-4DF1-B6DC-00AC7644D8A9}" emma:medium="tactile" emma:mode="ink">
                <msink:context xmlns:msink="http://schemas.microsoft.com/ink/2010/main" type="inkWord" rotatedBoundingBox="23389,4375 23658,4364 23703,5447 23433,5458"/>
              </emma:interpretation>
              <emma:one-of disjunction-type="recognition" id="oneOf13">
                <emma:interpretation id="interp65" emma:lang="ko-KR" emma:confidence="0">
                  <emma:literal>p</emma:literal>
                </emma:interpretation>
                <emma:interpretation id="interp66" emma:lang="ko-KR" emma:confidence="0">
                  <emma:literal>P</emma:literal>
                </emma:interpretation>
                <emma:interpretation id="interp67" emma:lang="ko-KR" emma:confidence="0">
                  <emma:literal>Ⅱ</emma:literal>
                </emma:interpretation>
                <emma:interpretation id="interp68" emma:lang="ko-KR" emma:confidence="0">
                  <emma:literal>』</emma:literal>
                </emma:interpretation>
                <emma:interpretation id="interp6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1029.2193">7582-223 37,'3'-7'46,"-2"-5"2,-1 12-2,0 0-38,0 0-3,0 0-1,4 8 0,0 2 8,-4 13 5,3 12 7,-3 8 5,0 11 3,0 5 2,0 14 0,-3 5-1,-1 10-33,4-6 29,-5-5-5,5-6-6,-2 0-4,2-5-4,0-12-7,0-9-3,0-8 0,2-7 0,0-4 0,0-8 0,0-4 0,1-3 0,-3-11 0,3 11 0,-3-11-70,0 0-12,0-8 1,-4-13-7,4-1-5,0-17 1</inkml:trace>
          <inkml:trace contextRef="#ctx0" brushRef="#br0" timeOffset="10608.0186">7472-82 13,'0'-11'44,"-5"0"3,3-9 7,-1 9-27,0-1-1,3 12-7,0 0 1,0 0 5,-11 11 6,8 17 1,-3 18-5,1 9 0,-2 13-3,1 1 4,-1 8 0,3 3-28,4-3 22,-2-7-5,2-8-17,0-5 0,0-6 0,0-11 0,0-5 0,0-11 0,0-3 0,0-6 0,0-5 0,0-1 0,0-9 0,0 0 0,-5-4 0,2-8-52,-33 1-31,35-10-3,2-6-3,2-10-4,4 12 28</inkml:trace>
        </inkml:traceGroup>
        <inkml:traceGroup>
          <inkml:annotationXML>
            <emma:emma xmlns:emma="http://www.w3.org/2003/04/emma" version="1.0">
              <emma:interpretation id="{BD4297DE-2899-4969-8BE8-1A2668ADD13E}" emma:medium="tactile" emma:mode="ink">
                <msink:context xmlns:msink="http://schemas.microsoft.com/ink/2010/main" type="inkWord" rotatedBoundingBox="24138,4550 24534,4533 24561,5182 24164,5198"/>
              </emma:interpretation>
              <emma:one-of disjunction-type="recognition" id="oneOf14">
                <emma:interpretation id="interp70" emma:lang="ko-KR" emma:confidence="0">
                  <emma:literal>x</emma:literal>
                </emma:interpretation>
                <emma:interpretation id="interp71" emma:lang="ko-KR" emma:confidence="0">
                  <emma:literal>ⅹ</emma:literal>
                </emma:interpretation>
                <emma:interpretation id="interp72" emma:lang="ko-KR" emma:confidence="0">
                  <emma:literal>X</emma:literal>
                </emma:interpretation>
                <emma:interpretation id="interp73" emma:lang="ko-KR" emma:confidence="0">
                  <emma:literal>Ⅹ</emma:literal>
                </emma:interpretation>
                <emma:interpretation id="interp7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1559.6203">8425 10 43,'15'-15'65,"1"-2"4,-1 3 1,-32-5-25,21 8-9,-4 11-9,9-7-4,-9 7-2,-7 20-2,-13 6-2,-4 9-1,-7 12-1,-6 5 2,-2 8 1,-3 2-8,5 0-10,-2-8 0,11-5 0,4-9 0,6-9 0,5-7 0,9-4 0,4-20 0,-7 12 0,7-12 0,0 0-14,0 0-47,6-8-24,-1-16 85,-3-3-88,5-3-8,-7-9-2</inkml:trace>
          <inkml:trace contextRef="#ctx0" brushRef="#br0" timeOffset="11824.8207">8123 93 43,'0'0'66,"-2"-12"-3,2 12 0,0 0 4,-15 5-34,15 11-2,2 6-7,7 9-4,0 5 2,6 6 4,0 4-3,3 5-23,-1-5 19,8-3-8,-7-4-11,1-8 0,-1-3 0,-2-7 0,-3-6 0,-2-6 0,-11-9 0,14 10 0,-6 0-64,-8-10-20,0-9-1,-7-6-6,3-5-8</inkml:trace>
        </inkml:traceGroup>
        <inkml:traceGroup>
          <inkml:annotationXML>
            <emma:emma xmlns:emma="http://www.w3.org/2003/04/emma" version="1.0">
              <emma:interpretation id="{8C76BB28-F2C1-4233-BB29-8DC0D3CD14D7}" emma:medium="tactile" emma:mode="ink">
                <msink:context xmlns:msink="http://schemas.microsoft.com/ink/2010/main" type="inkWord" rotatedBoundingBox="24680,4705 25158,4685 25177,5140 24699,5159"/>
              </emma:interpretation>
              <emma:one-of disjunction-type="recognition" id="oneOf15">
                <emma:interpretation id="interp75" emma:lang="ko-KR" emma:confidence="0">
                  <emma:literal>t</emma:literal>
                </emma:interpretation>
                <emma:interpretation id="interp76" emma:lang="ko-KR" emma:confidence="0">
                  <emma:literal>×</emma:literal>
                </emma:interpretation>
                <emma:interpretation id="interp77" emma:lang="ko-KR" emma:confidence="0">
                  <emma:literal>4</emma:literal>
                </emma:interpretation>
                <emma:interpretation id="interp78" emma:lang="ko-KR" emma:confidence="0">
                  <emma:literal>+</emma:literal>
                </emma:interpretation>
                <emma:interpretation id="interp79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12339.6216">8752 302 10,'0'0'36,"-13"-14"2,8 5 4,-43 5-30,48 4 11,-15-8 5,15 8 7,-16-6 4,16 6 2,-12-10-1,12 10 1,-11-10-8,11 10-10,0 0-8,-11-8-5,11 8-5,0 0-1,0 0 1,11 10-2,3-5 2,8 2 0,7-4 2,8 0 1,4-3-5,6 0-3,1-2 0,1-4 0,-5 1 0,-6 0 0,-6 1 0,-7 0 0,-6 3 0,-5 1 0,-14 0 0,9 0 0,-9 0 0,0 0 0,0 0-13,-5 7-68,-3-4-3,-2-3-2,-8 0-5,3 0-3</inkml:trace>
          <inkml:trace contextRef="#ctx0" brushRef="#br0" timeOffset="12589.2221">8879 100 30,'0'0'58,"-9"-12"1,9 12-1,0 0 7,0 0-35,0 18 1,0 3-4,2 7 1,0 6-1,0 5 2,-2 3-3,0 1-6,0 0-6,0-2-14,0-3 9,0-6-9,1-4 0,-1-6 0,3-13-34,2 7-42,-5-16-3,16 0-4,-8-17-8,7-6 91,0-10-97</inkml:trace>
        </inkml:traceGroup>
        <inkml:traceGroup>
          <inkml:annotationXML>
            <emma:emma xmlns:emma="http://www.w3.org/2003/04/emma" version="1.0">
              <emma:interpretation id="{1ED34C3F-2BAC-41E8-AD87-09F454E5DB8B}" emma:medium="tactile" emma:mode="ink">
                <msink:context xmlns:msink="http://schemas.microsoft.com/ink/2010/main" type="inkWord" rotatedBoundingBox="25382,4649 25845,4630 25880,5498 25417,5517"/>
              </emma:interpretation>
              <emma:one-of disjunction-type="recognition" id="oneOf16">
                <emma:interpretation id="interp80" emma:lang="ko-KR" emma:confidence="0">
                  <emma:literal>y</emma:literal>
                </emma:interpretation>
                <emma:interpretation id="interp81" emma:lang="ko-KR" emma:confidence="0">
                  <emma:literal>Y</emma:literal>
                </emma:interpretation>
                <emma:interpretation id="interp82" emma:lang="ko-KR" emma:confidence="0">
                  <emma:literal>,</emma:literal>
                </emma:interpretation>
                <emma:interpretation id="interp83" emma:lang="ko-KR" emma:confidence="0">
                  <emma:literal>丫</emma:literal>
                </emma:interpretation>
                <emma:interpretation id="interp84" emma:lang="ko-KR" emma:confidence="0">
                  <emma:literal>닌</emma:literal>
                </emma:interpretation>
              </emma:one-of>
            </emma:emma>
          </inkml:annotationXML>
          <inkml:trace contextRef="#ctx0" brushRef="#br0" timeOffset="13166.4231">9326 115 41,'0'-10'82,"2"0"-1,-2 1 0,0 0-5,0 9 1,0-14-57,0 14-7,0 0-4,4 7-2,-4 2-1,6 6-1,-2 6-1,4 2 1,0 8-1,7-1-4,0 0 0,6-1 0,0-1 0,0-4 0,2-8 0,-1-4 0,1-5 0,-1-7 0,1-4 0,-1-5 0,0-5 0,1-4 0,-4-7 0,3 1-3,-4-1-11,3-1 0,-6 1 4,-1-3 3,-2 2 5,-5-1 4,3 5 4,-5 5 2,-1 0 0,-2 3-2,-2 14 0,0 0 0,0 0-1,-8 21-2,-5 10-3,-5 11 0,-5 9 0,-7 14 0,-5 8 0,-2 8 0,-6-5 0,2 8 0,-1-5 0,5-4 0,3-12 0,6-10 0,6-13 0,8-7 0,12-14-37,2-19-49,8-13-4,13-22-5,12-9-4,0-19 1</inkml:trace>
        </inkml:traceGroup>
        <inkml:traceGroup>
          <inkml:annotationXML>
            <emma:emma xmlns:emma="http://www.w3.org/2003/04/emma" version="1.0">
              <emma:interpretation id="{CD8B62F4-F492-4EE0-9065-0A9D6D9422B3}" emma:medium="tactile" emma:mode="ink">
                <msink:context xmlns:msink="http://schemas.microsoft.com/ink/2010/main" type="inkWord" rotatedBoundingBox="26030,4112 26764,4082 26814,5305 26080,5335"/>
              </emma:interpretation>
              <emma:one-of disjunction-type="recognition" id="oneOf17">
                <emma:interpretation id="interp85" emma:lang="ko-KR" emma:confidence="0">
                  <emma:literal>마</emma:literal>
                </emma:interpretation>
                <emma:interpretation id="interp86" emma:lang="ko-KR" emma:confidence="0">
                  <emma:literal>아</emma:literal>
                </emma:interpretation>
                <emma:interpretation id="interp87" emma:lang="ko-KR" emma:confidence="0">
                  <emma:literal>!</emma:literal>
                </emma:interpretation>
                <emma:interpretation id="interp88" emma:lang="ko-KR" emma:confidence="0">
                  <emma:literal>∞</emma:literal>
                </emma:interpretation>
                <emma:interpretation id="interp8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3665.624">10042-76 22,'-4'-11'58,"2"0"6,2 2 1,0 9-6,0 0-38,0 0 3,7 11 2,-7 11 0,4 12 3,-4 6-4,0 11 1,0 8 3,0 4-1,0 2-19,-7-1-9,7-2 0,-7-10 0,5-1 0,-1-7 0,0-8 0,0-6 0,2-6 0,1-5 0,0-6 0,0-3 0,0-10 0,0 8 0,0-8 0,0 0 0,0-11-64,3-2-25,-17-13 24,21-5-25,3-11 90,7-4-95,-6-12 3</inkml:trace>
          <inkml:trace contextRef="#ctx0" brushRef="#br0" timeOffset="13946.4245">10232-118 7,'0'-24'68,"0"7"0,-3 0-1,3 17-3,3-13 2,-22 23-43,28 14 2,4 8-4,-1 17 1,-1 5 1,-3 17 2,-1 4-1,-7 11-16,0-1-8,-3-5 0,1-6 0,-5-4 0,7-9 0,-4-16 0,2-5 0,2-18 0,0-5 0,0-17 0,0 13 0,4-22-72,-4-21-15,7-6-2,-7-20-10,9-4 99,-8-12-103</inkml:trace>
          <inkml:trace contextRef="#ctx0" brushRef="#br0" timeOffset="14773.2259">10320-459 12,'-14'-1'45,"14"1"2,-12-6 1,12 6-29,0 0 2,-13-10 1,13 10 3,0 0 1,-9-3 1,9 3 0,0 0-2,-8-2-1,8 2-5,0 0-6,0 0-5,9-11-4,1 6-2,6 3-2,1-2-1,8 0-1,4 0 1,-3 4 0,3 2-1,-6 3 1,1 4 1,-11 4 2,1 5 2,-14 4 2,-1 1 3,-12 5 2,-9-2 1,2 4 1,-9-6 0,4-3-2,-4-4-1,4-1-2,2-5-2,8-7-6,2-1 0,13-3 0,-11 3 0,11-3 0,0 0 0,14 3 0,3 0 0,3-3 0,8 0 0,1-2 0,7-2 0,2 2 0,1-2 0,2 4 0,-4-5 0,-4 5 0,-1 0 0,-6 1 0,-5 1 0,-6 0 0,-15-2 0,11-34-34,-14 77-42,-24-46-8,1-6-2,-16-8-7,5-4-3</inkml:trace>
        </inkml:traceGroup>
      </inkml:traceGroup>
    </inkml:traceGroup>
    <inkml:traceGroup>
      <inkml:annotationXML>
        <emma:emma xmlns:emma="http://www.w3.org/2003/04/emma" version="1.0">
          <emma:interpretation id="{85B740F9-2E2B-467C-8F8B-14BF99D049B1}" emma:medium="tactile" emma:mode="ink">
            <msink:context xmlns:msink="http://schemas.microsoft.com/ink/2010/main" type="paragraph" rotatedBoundingBox="11149,7545 27049,7311 27070,8748 11170,89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68FB90-EF0E-4E38-A33B-9C319EFD43BE}" emma:medium="tactile" emma:mode="ink">
              <msink:context xmlns:msink="http://schemas.microsoft.com/ink/2010/main" type="line" rotatedBoundingBox="11149,7545 27049,7311 27070,8748 11170,8982"/>
            </emma:interpretation>
          </emma:emma>
        </inkml:annotationXML>
        <inkml:traceGroup>
          <inkml:annotationXML>
            <emma:emma xmlns:emma="http://www.w3.org/2003/04/emma" version="1.0">
              <emma:interpretation id="{CEA83F6B-C9A1-4518-935D-4570248155E9}" emma:medium="tactile" emma:mode="ink">
                <msink:context xmlns:msink="http://schemas.microsoft.com/ink/2010/main" type="inkWord" rotatedBoundingBox="11149,7545 12124,7531 12146,8968 11170,8982">
                  <msink:destinationLink direction="with" ref="{EFE79A18-8A8D-467E-91D1-7D43FACAB31C}"/>
                </msink:context>
              </emma:interpretation>
              <emma:one-of disjunction-type="recognition" id="oneOf18">
                <emma:interpretation id="interp90" emma:lang="ko-KR" emma:confidence="0">
                  <emma:literal>수</emma:literal>
                </emma:interpretation>
                <emma:interpretation id="interp91" emma:lang="ko-KR" emma:confidence="0">
                  <emma:literal>악</emma:literal>
                </emma:interpretation>
                <emma:interpretation id="interp92" emma:lang="ko-KR" emma:confidence="0">
                  <emma:literal>상</emma:literal>
                </emma:interpretation>
                <emma:interpretation id="interp93" emma:lang="ko-KR" emma:confidence="0">
                  <emma:literal>위</emma:literal>
                </emma:interpretation>
                <emma:interpretation id="interp94" emma:lang="ko-KR" emma:confidence="0">
                  <emma:literal>쇠</emma:literal>
                </emma:interpretation>
              </emma:one-of>
            </emma:emma>
          </inkml:annotationXML>
          <inkml:trace contextRef="#ctx0" brushRef="#br0" timeOffset="-16707.6292">-4689 3113 12,'-2'-9'31,"-7"2"0,7-4-23,-1 0 0,0 3 0,3 8 3,-4-16-3,4 16-2,-3-13-1,3 13-2,0-8 1,0 8-1,0 0 2,0-16 1,0 16 1,0-10 2,0 10 2,-3-11 1,3 11 1,-5-14-2,5 14 0,-4-13-1,4 13 0,-6-11-2,6 11-2,0 0-1,-5-11-2,5 11-2,0 0 0,0 0-1,0 0 0,0 0-1,0-8-1,0 8 1,0 0 1,0 0-1,0 0-1,8 6 2,-8-6 2,3 19 1,-3-1 6,0 7 4,-4 5 5,-2 8 4,-6 12 0,1 0 3,-7 10-1,3 0-3,-5-1-4,2-1-2,3-7-6,0-6-2,3-7-3,3-3-1,0-12 0,5-1 0,0-5-1,2-6 0,-1-2 2,3-9-1,-1 9-3,1-9-8,0-5-10,1-8-14,2-5-9,1-3-10,2-4-26,3-4-5,-3-6 0,6 3 7</inkml:trace>
          <inkml:trace contextRef="#ctx0" brushRef="#br0" timeOffset="-16395.6288">-4796 3227 11,'3'-17'41,"-3"5"3,4 1 2,-4-29-9,3 32-22,-3 8-3,12-6 2,-12 6 4,18 1 2,-10 6 3,7 9 1,6 1 1,-3 10 1,8-2-1,-1 6-3,5 0-5,-2 6-5,3-2-2,-4-1-3,-3-4-3,1-3-1,-5-2 0,-4-5-1,-1-3 1,-5-8 1,-10-9 0,14 12-3,-14-12-20,0 0-26,0 0-27,0 0-1,-9-5-5,-6-11-4,4 0-3</inkml:trace>
          <inkml:trace contextRef="#ctx0" brushRef="#br0" timeOffset="-15600.0274">-4305 3773 42,'0'-8'62,"0"-2"4,-2 1 0,2 9-1,0 0-36,-1-9-6,1 9-5,0 0-1,0 6-3,0 8-4,1 3-1,2 1-1,1 7 1,3-2 0,3 4-1,2-2 0,5-3 0,0-7 1,4-7-2,3-1 0,2-7 0,3-10-1,1-5-2,0-5-4,-4-5 0,-1-2-2,-1-2-3,-6 2 0,-5 1-1,-6 4 0,-4 0 1,-3 7 1,0 3 1,-4 3 1,4 9 0,-14 0 1,7 6 0,3 9 2,1 6-1,2 6 1,1 7 1,5 5 2,5 10 0,-2 3 0,3 1-1,2 0 0,-2-1 0,-3-2 2,-2-7 1,-5 0 0,-1-14-6,-8-2 0,-6-5 0,-4-6 0,-5-3 0,-5-3 0,2-2 0,-2-4 0,2 3 0,1-6 0,6 1-58,5 2-24,5-4-2,9 0-3,0-14-7,12-3 0</inkml:trace>
        </inkml:traceGroup>
        <inkml:traceGroup>
          <inkml:annotationXML>
            <emma:emma xmlns:emma="http://www.w3.org/2003/04/emma" version="1.0">
              <emma:interpretation id="{95E18F98-A96B-43FD-AEE3-6822B69D457F}" emma:medium="tactile" emma:mode="ink">
                <msink:context xmlns:msink="http://schemas.microsoft.com/ink/2010/main" type="inkWord" rotatedBoundingBox="15285,7666 16200,7652 16214,8553 15298,8566"/>
              </emma:interpretation>
              <emma:one-of disjunction-type="recognition" id="oneOf19">
                <emma:interpretation id="interp95" emma:lang="ko-KR" emma:confidence="0">
                  <emma:literal>氾</emma:literal>
                </emma:interpretation>
                <emma:interpretation id="interp96" emma:lang="ko-KR" emma:confidence="0">
                  <emma:literal>厄</emma:literal>
                </emma:interpretation>
                <emma:interpretation id="interp97" emma:lang="ko-KR" emma:confidence="0">
                  <emma:literal>心</emma:literal>
                </emma:interpretation>
                <emma:interpretation id="interp98" emma:lang="ko-KR" emma:confidence="0">
                  <emma:literal>沱</emma:literal>
                </emma:interpretation>
                <emma:interpretation id="interp99" emma:lang="ko-KR" emma:confidence="0">
                  <emma:literal>戶</emma:literal>
                </emma:interpretation>
              </emma:one-of>
            </emma:emma>
          </inkml:annotationXML>
          <inkml:trace contextRef="#ctx0" brushRef="#br1" timeOffset="54241.295">-291 3179 37,'0'0'67,"-8"-2"5,8 2 1,-9-26-5,9 26-31,0 0-3,0 0-8,0 0-5,0 0-6,6-3-4,6 3-2,5 0-1,8-2 0,4-2 0,8 1 0,3 1 1,5 2-9,-2-7 0,0 6 0,-6-5 0,-4 4 0,-6 2 0,-7 0 0,-6-1 0,-6 0 0,-8 1 0,9 0 0,-9 0-8,-15-4-70,15 4-2,0 0-1,-8-9-7,-4 0-5</inkml:trace>
          <inkml:trace contextRef="#ctx0" brushRef="#br1" timeOffset="53398.8938">-758 3331 26,'-9'-16'64,"4"7"1,1-3-4,4 12 0,0 0-22,0 0-9,16 6-3,1 13-5,2 6-5,7 7 1,5 11 1,4 3 0,0 8-4,4-4-4,-2 3-3,3-7-3,1 0-1,0-7-4,-5-5 0,0-7 0,0-4 0,-9-2 0,-3-4 0,-6-3 0,-3-2 0,-5-4 0,-10-8 0,11 7 0,-11-7 0,0 0 0,2-7-56,-2-10 0,25-4-27,-25-6-4,0-4-7,-3-5-3</inkml:trace>
          <inkml:trace contextRef="#ctx0" brushRef="#br1" timeOffset="53086.8932">-386 3256 39,'8'-13'67,"-4"2"-1,0 1 2,-1-2-2,-3-1-33,0 13-4,1-12-8,-1 12-4,0-11-4,0 11-2,0 0-3,0 0-3,-6 3 1,0 7-1,-2 6 0,-3 8 2,-3 10 1,-5 8 0,-6 8 3,-4 11 0,-1 4-4,-3 3-7,-1-1 0,4-2 0,3-7 0,0-4 0,7-11 0,5-7 0,2-6 0,8-8 0,1-7 0,1-1 0,0-6 0,3-8 0,0 0 0,0 0 0,0 0 0,4-14 0,0-4-2,2-2-79,1-11 19,1-1 1,-4-14-2,0 2-1,-4-9-25,2 6 7</inkml:trace>
          <inkml:trace contextRef="#ctx0" brushRef="#br1" timeOffset="53882.4946">-144 3070 22,'3'-10'65,"-3"10"5,0 0-5,4-10-2,-4 10-32,0 0 2,8 10-4,-8 7-6,2 7-5,-1 5-2,-1 6 2,2 3 1,-2 1-3,0 0-3,0-4-5,0-6-6,0-6-2,0-2 0,0-6 0,0-2 0,0-13 0,2 10 0,-2-10 0,0 0 0,0 0 0,4-8-8,-1-5-40,1-4-30,2-1-4,-3-4-3,2 0-5,-5-2 1</inkml:trace>
        </inkml:traceGroup>
        <inkml:traceGroup>
          <inkml:annotationXML>
            <emma:emma xmlns:emma="http://www.w3.org/2003/04/emma" version="1.0">
              <emma:interpretation id="{70061384-7212-404A-A54A-195A01C7BD86}" emma:medium="tactile" emma:mode="ink">
                <msink:context xmlns:msink="http://schemas.microsoft.com/ink/2010/main" type="inkWord" rotatedBoundingBox="16159,7840 17005,7828 17013,8426 16168,8438"/>
              </emma:interpretation>
              <emma:one-of disjunction-type="recognition" id="oneOf20">
                <emma:interpretation id="interp100" emma:lang="ko-KR" emma:confidence="0">
                  <emma:literal>文</emma:literal>
                </emma:interpretation>
                <emma:interpretation id="interp101" emma:lang="ko-KR" emma:confidence="0">
                  <emma:literal>父</emma:literal>
                </emma:interpretation>
                <emma:interpretation id="interp102" emma:lang="ko-KR" emma:confidence="0">
                  <emma:literal>본</emma:literal>
                </emma:interpretation>
                <emma:interpretation id="interp103" emma:lang="ko-KR" emma:confidence="0">
                  <emma:literal>하</emma:literal>
                </emma:interpretation>
                <emma:interpretation id="interp104" emma:lang="ko-KR" emma:confidence="0">
                  <emma:literal>*</emma:literal>
                </emma:interpretation>
              </emma:one-of>
            </emma:emma>
          </inkml:annotationXML>
          <inkml:trace contextRef="#ctx0" brushRef="#br1" timeOffset="56550.0993">775 3281 31,'18'-12'63,"-5"0"5,-4 2 1,-3-3 1,-6 13-36,7-11-4,-7 11-6,0 0-5,0 0-6,-11 15-3,-2 5-2,-4 6-1,-4 10-2,-3 7 3,-2 6 1,-3 2 0,0-4 2,0 3-3,2-8-1,5-2-1,3-9-4,-1-5-2,4-6 0,2-4 0,2-3 0,3 0 0,0-3 0,0-3 0,9-7 0,-15 12 0,10-4 0,5-8 0,-6 11 0,6-11 0,0 0 0,0 0-33,-23-16-44,-9-4 19,32-10-22,0-3-6,0-9-3,3-1 2</inkml:trace>
          <inkml:trace contextRef="#ctx0" brushRef="#br1" timeOffset="56862.0998">421 3334 7,'0'0'56,"-9"-3"1,9 3 1,0 0 0,-6 6 4,6 6-42,10 5-1,4 11-1,4 0 4,4 11 1,4-1-1,4 4-3,6-4-2,0 5-4,5-9-3,-2-2-1,-1-6-2,1-3-1,-2-3-2,-3-5 0,-5-4-4,-2 0 0,-5-2 0,-6-3 0,-2-2 0,-14-4 0,15 6 0,-15-6-66,-11-2-13,11 2 0,-11-20 20,4 6-5,-7-12-29</inkml:trace>
          <inkml:trace contextRef="#ctx0" brushRef="#br1" timeOffset="56019.6983">139 3535 46,'-10'0'65,"-4"0"-2,14 0-1,-16-8 0,16 8-34,0 0-3,0 0-6,0 0-3,0 0 1,8 0 2,-8 0 2,0 0-1,10 2-3,-10-2-3,0 0-2,0 0-7,0 0-5,0 0 0,8 0 0,-8 0 0,0 0-36,21-2-40,-21 2 18,16-11-24,-7 0-5,2 3-4,0-5 10</inkml:trace>
        </inkml:traceGroup>
        <inkml:traceGroup>
          <inkml:annotationXML>
            <emma:emma xmlns:emma="http://www.w3.org/2003/04/emma" version="1.0">
              <emma:interpretation id="{5978488E-E7AC-4D6B-ABEB-755AA16AA111}" emma:medium="tactile" emma:mode="ink">
                <msink:context xmlns:msink="http://schemas.microsoft.com/ink/2010/main" type="inkWord" rotatedBoundingBox="17339,7861 17943,7852 17952,8425 17347,8434"/>
              </emma:interpretation>
              <emma:one-of disjunction-type="recognition" id="oneOf21">
                <emma:interpretation id="interp105" emma:lang="ko-KR" emma:confidence="0">
                  <emma:literal>t</emma:literal>
                </emma:interpretation>
                <emma:interpretation id="interp106" emma:lang="ko-KR" emma:confidence="0">
                  <emma:literal>+</emma:literal>
                </emma:interpretation>
                <emma:interpretation id="interp107" emma:lang="ko-KR" emma:confidence="0">
                  <emma:literal>÷</emma:literal>
                </emma:interpretation>
                <emma:interpretation id="interp108" emma:lang="ko-KR" emma:confidence="0">
                  <emma:literal>十</emma:literal>
                </emma:interpretation>
                <emma:interpretation id="interp109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57751.3014">1307 3504 29,'0'0'59,"-12"0"7,12 0 3,-12-4-22,12 4-3,-5-8-2,5 8-5,0 0-9,0 0-7,0 0-7,0 0-5,0 0-5,0 0-1,5 0-2,7 0 1,5 0 1,6 0 2,10-1 1,4 0 0,12-4 0,1-1-1,4 0 0,3 2-5,-2 0 0,-7 4 0,-5-1 0,-7 0 0,-9-1 0,-6 2 0,-6 0 0,-3 0 0,-12 0 0,10 0 0,-10 0 0,0 0 0,0 0-9,0 0-38,-5 0-31,-6 0-2,11 0-5,-24-7-3,12 3 0</inkml:trace>
          <inkml:trace contextRef="#ctx0" brushRef="#br1" timeOffset="58000.9018">1554 3260 39,'0'0'51,"-8"-10"7,8 10 6,-3 8 5,3 13-34,0 4-5,6 12 0,-1 9 2,2 4-1,1 7-5,2-2-7,-3 0-6,1-5-5,-1-3-2,0-11-6,-2-5 0,2-8 0,0-10-38,-1 5-36,2-18 19,-1-8-1,1-10-27,-5-9-6,5-5-2</inkml:trace>
        </inkml:traceGroup>
        <inkml:traceGroup>
          <inkml:annotationXML>
            <emma:emma xmlns:emma="http://www.w3.org/2003/04/emma" version="1.0">
              <emma:interpretation id="{7B2B36E6-682E-4FDA-8C66-F0B6F39D872D}" emma:medium="tactile" emma:mode="ink">
                <msink:context xmlns:msink="http://schemas.microsoft.com/ink/2010/main" type="inkWord" rotatedBoundingBox="18294,7746 18755,7739 18768,8590 18307,8597"/>
              </emma:interpretation>
              <emma:one-of disjunction-type="recognition" id="oneOf22">
                <emma:interpretation id="interp110" emma:lang="ko-KR" emma:confidence="0">
                  <emma:literal>y</emma:literal>
                </emma:interpretation>
                <emma:interpretation id="interp111" emma:lang="ko-KR" emma:confidence="0">
                  <emma:literal>Y</emma:literal>
                </emma:interpretation>
                <emma:interpretation id="interp112" emma:lang="ko-KR" emma:confidence="0">
                  <emma:literal>V</emma:literal>
                </emma:interpretation>
                <emma:interpretation id="interp113" emma:lang="ko-KR" emma:confidence="0">
                  <emma:literal>나</emma:literal>
                </emma:interpretation>
                <emma:interpretation id="interp114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59108.5038">2243 3263 5,'-3'-7'57,"2"-5"8,1 12 2,-4-14 1,4 14-30,-4-12-6,4 12-5,0 0-5,4 9-2,4 5-5,3 7-3,2 6-4,2 6 2,3 4 1,4 2 0,-2 0-2,4-5-2,-4-2-1,-2-5-1,2-6 0,-7-6 0,1-5-1,-4 2-2,0-11-2,-2 2-6,-8-3-27,12 8-26,-4-21 4,3-14-22,6-6-7,-5-13-4,6 2-1</inkml:trace>
          <inkml:trace contextRef="#ctx0" brushRef="#br1" timeOffset="59358.1042">2661 3157 4,'9'-18'58,"1"12"4,-10 6 6,11 1 4,-11 16 1,-11 14-38,-6 14-4,-5 17-3,-7 12 2,-5 10-1,-9 0-8,5 3-21,-2-4 0,5-10 0,4-7 0,6-17 0,4-9 0,7-14 0,6-4 0,3-10 0,5-12 0,0 0 0,0 0 0,9-15 0,19-5-79,-45-7-5,41-8-1,3-10-8,9-3-2</inkml:trace>
        </inkml:traceGroup>
        <inkml:traceGroup>
          <inkml:annotationXML>
            <emma:emma xmlns:emma="http://www.w3.org/2003/04/emma" version="1.0">
              <emma:interpretation id="{1584A2FD-2126-46DF-8C7A-1897BC9DA5F3}" emma:medium="tactile" emma:mode="ink">
                <msink:context xmlns:msink="http://schemas.microsoft.com/ink/2010/main" type="inkWord" rotatedBoundingBox="18919,7610 19443,7603 19451,8122 18926,8130"/>
              </emma:interpretation>
              <emma:one-of disjunction-type="recognition" id="oneOf23">
                <emma:interpretation id="interp115" emma:lang="ko-KR" emma:confidence="0">
                  <emma:literal>%</emma:literal>
                </emma:interpretation>
                <emma:interpretation id="interp116" emma:lang="ko-KR" emma:confidence="0">
                  <emma:literal>`</emma:literal>
                </emma:interpretation>
                <emma:interpretation id="interp117" emma:lang="ko-KR" emma:confidence="0">
                  <emma:literal>下</emma:literal>
                </emma:interpretation>
                <emma:interpretation id="interp118" emma:lang="ko-KR" emma:confidence="0">
                  <emma:literal>후</emma:literal>
                </emma:interpretation>
                <emma:interpretation id="interp119" emma:lang="ko-KR" emma:confidence="0">
                  <emma:literal>득</emma:literal>
                </emma:interpretation>
              </emma:one-of>
            </emma:emma>
          </inkml:annotationXML>
          <inkml:trace contextRef="#ctx0" brushRef="#br1" timeOffset="60169.3056">2865 3022 67,'0'0'76,"-7"-9"1,7 9-5,-4-9-5,4 9-35,0 0-8,8 0-8,0 6-5,5 4-3,4 2 0,6-2 2,5 2 2,3-6-1,7-3 0,1-3-2,1-1-9,1-3 0,-5-6 0,-1 0 0,-8 4 0,-5-3 0,-7 3 0,-5 2 0,-10 4 0,0 0-49,0-9-32,-8 8-2,-9-2-3,2 3-6,-7 0-1</inkml:trace>
          <inkml:trace contextRef="#ctx0" brushRef="#br1" timeOffset="60403.3061">3102 3063 6,'-11'10'53,"7"3"6,-3 2 8,4 0 2,-1 16-22,4-10-14,0 2 2,4 3-1,3 1-4,-3 0-5,1-4-6,1 2-6,-1-7-2,-2-1-3,1-5-6,-4-2-2,0-10 0,4 12 0,-4-12-18,0 0-57,0-6 20,0-5-24,5-1-7,-5-5-4,6 3-1</inkml:trace>
          <inkml:trace contextRef="#ctx0" brushRef="#br1" timeOffset="60715.3066">3359 3470 16,'-6'16'90,"6"-16"-2,-9 11-1,9-11-5,0 0 0,-9 0-16,9 0-66,0 0 0,0 0 0,0 0 0,0 0 0,2 19-29,-2-19-49,16 0-4,-8-9-1,7-2-6,-5-13-4</inkml:trace>
        </inkml:traceGroup>
        <inkml:traceGroup>
          <inkml:annotationXML>
            <emma:emma xmlns:emma="http://www.w3.org/2003/04/emma" version="1.0">
              <emma:interpretation id="{48E1AE7B-7073-4C8B-A110-59182E4A825E}" emma:medium="tactile" emma:mode="ink">
                <msink:context xmlns:msink="http://schemas.microsoft.com/ink/2010/main" type="inkWord" rotatedBoundingBox="19793,7740 20231,7733 20243,8512 19805,8518"/>
              </emma:interpretation>
              <emma:one-of disjunction-type="recognition" id="oneOf24">
                <emma:interpretation id="interp120" emma:lang="ko-KR" emma:confidence="0">
                  <emma:literal>y</emma:literal>
                </emma:interpretation>
                <emma:interpretation id="interp121" emma:lang="ko-KR" emma:confidence="0">
                  <emma:literal>Y</emma:literal>
                </emma:interpretation>
                <emma:interpretation id="interp122" emma:lang="ko-KR" emma:confidence="0">
                  <emma:literal>겅</emma:literal>
                </emma:interpretation>
                <emma:interpretation id="interp123" emma:lang="ko-KR" emma:confidence="0">
                  <emma:literal>丫</emma:literal>
                </emma:interpretation>
                <emma:interpretation id="interp124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61308.1076">3759 3238 32,'-3'-8'74,"-6"-1"4,9 9 0,-9-13-2,1 8-33,8 5-3,0 0-11,0 0-8,0 0-8,7 7-3,-1 6-4,3 8 0,4 3-1,6 4-5,2 3 0,2 0 0,0 0 0,5-3 0,-3-5 0,0-2 0,-5-3 0,-3-6 0,-1-3 0,-5-6 0,3-2 0,-4 1-18,-2-11-40,2-9-2,-2-6-1,3-3-2,-1-4-1,2-1-27,-6-8 13</inkml:trace>
          <inkml:trace contextRef="#ctx0" brushRef="#br1" timeOffset="61526.508">4130 3196 10,'9'-24'41,"2"3"6,-4 5 31,2 8-7,-9 8-2,0 0 3,0 0-41,1 10-7,-5 16-5,-7 15-2,-6 11-2,-3 11 2,-2 9-17,-5 7 0,-2 2 0,3-4 0,1-2 0,3-12 0,4-12 0,5-10 0,3-14 0,6-3 0,3-51-40,-13 46-42,14-25 20,0-45-8,5 24-23,-3-13-2</inkml:trace>
        </inkml:traceGroup>
        <inkml:traceGroup>
          <inkml:annotationXML>
            <emma:emma xmlns:emma="http://www.w3.org/2003/04/emma" version="1.0">
              <emma:interpretation id="{4A74E329-7583-466D-88FA-21694A99CF54}" emma:medium="tactile" emma:mode="ink">
                <msink:context xmlns:msink="http://schemas.microsoft.com/ink/2010/main" type="inkWord" rotatedBoundingBox="20924,7840 21414,7832 21419,8118 20929,8126"/>
              </emma:interpretation>
              <emma:one-of disjunction-type="recognition" id="oneOf25">
                <emma:interpretation id="interp125" emma:lang="ko-KR" emma:confidence="0">
                  <emma:literal>느</emma:literal>
                </emma:interpretation>
                <emma:interpretation id="interp126" emma:lang="ko-KR" emma:confidence="0">
                  <emma:literal>=</emma:literal>
                </emma:interpretation>
                <emma:interpretation id="interp127" emma:lang="ko-KR" emma:confidence="0">
                  <emma:literal>二</emma:literal>
                </emma:interpretation>
                <emma:interpretation id="interp128" emma:lang="ko-KR" emma:confidence="0">
                  <emma:literal>z</emma:literal>
                </emma:interpretation>
                <emma:interpretation id="interp129" emma:lang="ko-KR" emma:confidence="0">
                  <emma:literal>르</emma:literal>
                </emma:interpretation>
              </emma:one-of>
            </emma:emma>
          </inkml:annotationXML>
          <inkml:trace contextRef="#ctx0" brushRef="#br1" timeOffset="62649.71">4889 3238 14,'0'0'73,"-14"5"3,14-5 3,-15 0-5,15 0 1,0 0-44,0 0-7,0 0-6,0 0-4,0 0-3,15 11-4,-1-9 0,7 0 1,4 1-8,5 1 0,6-3 0,1-1 0,1 1 0,0-1 0,-5-4 0,0-1 0,-6 1 0,-2-3 0,-6 1 0,-6 2 0,-2-3 0,-4 4 0,-7 3 0,0 0-21,9 23-34,-9-23-26,-8 2-2,-6 4-3,-2 5-4,-10-3 6</inkml:trace>
          <inkml:trace contextRef="#ctx0" brushRef="#br1" timeOffset="62899.3104">4886 3456 45,'-8'12'76,"8"-12"1,0 51-1,15-75 0,13 24-16,3 0-28,14 0-3,0 0-7,6 0-8,-1-3-10,-4-1-4,-6-2 0,-5 3 0,-9 1 0,-7-1 0,-2 3 0,-10-2-76,11-2 19,-18 4-2,2-12 2,-2-2-4,-9-2-27,3 0 1</inkml:trace>
        </inkml:traceGroup>
        <inkml:traceGroup>
          <inkml:annotationXML>
            <emma:emma xmlns:emma="http://www.w3.org/2003/04/emma" version="1.0">
              <emma:interpretation id="{CA7769DD-277A-4E2D-8A48-D875588D3089}" emma:medium="tactile" emma:mode="ink">
                <msink:context xmlns:msink="http://schemas.microsoft.com/ink/2010/main" type="inkWord" rotatedBoundingBox="21895,7612 23371,7591 23387,8646 21911,8668"/>
              </emma:interpretation>
              <emma:one-of disjunction-type="recognition" id="oneOf26">
                <emma:interpretation id="interp130" emma:lang="ko-KR" emma:confidence="0">
                  <emma:literal>빠</emma:literal>
                </emma:interpretation>
                <emma:interpretation id="interp131" emma:lang="ko-KR" emma:confidence="0">
                  <emma:literal>뻐</emma:literal>
                </emma:interpretation>
                <emma:interpretation id="interp132" emma:lang="ko-KR" emma:confidence="0">
                  <emma:literal>똬</emma:literal>
                </emma:interpretation>
                <emma:interpretation id="interp133" emma:lang="ko-KR" emma:confidence="0">
                  <emma:literal>必</emma:literal>
                </emma:interpretation>
                <emma:interpretation id="interp134" emma:lang="ko-KR" emma:confidence="0">
                  <emma:literal>凶</emma:literal>
                </emma:interpretation>
              </emma:one-of>
            </emma:emma>
          </inkml:annotationXML>
          <inkml:trace contextRef="#ctx0" brushRef="#br1" timeOffset="66456.1167">6308 3227 43,'0'0'67,"-15"-13"-1,15 13-3,0 0 0,0 0-27,0 0-4,0 20-3,10 3-6,7 4-3,5 9 2,4 3-1,3 5-1,7 4-14,-2-5-6,5 0 0,1-1 0,-2-8 0,-3-5 0,-5-4 0,-4-7 0,-7-5 0,-2-8 0,-7 2 0,-10-7 0,8 0-4,-8 0-78,-3-12-2,-1 0-3,-4-6-6,5 1-6</inkml:trace>
          <inkml:trace contextRef="#ctx0" brushRef="#br1" timeOffset="66144.1161">6656 3022 16,'4'-9'49,"-4"9"2,0 0 0,0 0 5,40 5-29,-54 7 3,4 9 1,1 5 0,-4 12 4,-7 5 1,-4 9 0,-3 6-7,-4 1-7,0-1-11,2-3-11,1-4 0,3-8 0,6-6 0,5-10 0,2-5 0,4-8 0,2 2 0,3-6 0,3-10 0,-4 15 0,4-15 0,-1 13 0,1-13 0,0 0 0,0 0 0,0 0 0,0 0 0,0 0 0,3-9 0,-1-1-13,4-5-47,2-2-3,-2-54-10,2 78 73,-4-36 0,2-2-90,-6-8-1,2 3 0</inkml:trace>
          <inkml:trace contextRef="#ctx0" brushRef="#br1" timeOffset="66861.7174">6759 3434 22,'0'0'78,"-5"-12"4,5 12 0,-7-13-5,7 13-1,0 0-41,0 0-11,0 0-9,5-3-5,6 3-2,6 0-6,9 0-2,6 2 0,8 0 0,8-2 0,1 2 0,5-2 0,-1 0 0,-4 1 0,-6 0 0,-4 0 0,-11-1 0,-7 1 0,-4 0 0,-9 2 0,-8-3 0,8 0 0,-8 0 0,0 0-5,18-8-76,-18-9 18,0 17-21,-21-21-6,10 10-4,-7-7 3</inkml:trace>
          <inkml:trace contextRef="#ctx0" brushRef="#br1" timeOffset="67126.9177">7091 3203 7,'0'0'66,"-14"-13"-2,14 13 2,0 0 1,0 0 4,0 13-37,2 6-3,1 6-9,1 7 2,0 2 0,0 6-3,-1 2-7,0 0-14,-1 0 0,2-5 0,-1-5 0,-1-5 0,0-6 0,4-1 0,-1-8-78,-5-12 20,0 0-1,9-18-2,0-5-2,-2-16-31,23-12 8</inkml:trace>
          <inkml:trace contextRef="#ctx0" brushRef="#br1" timeOffset="69404.5219">6084 3034 20,'-4'-12'54,"4"12"3,-21-15 0,9 11 1,-2 4-32,-5 7 1,-1 13 0,-5 11-1,1 7 1,-5 14 1,5 7-3,4 13-2,2 0-3,8 4-6,5 3-2,5-4-4,9-1-6,12-9-2,5-4 0,6-5 0,5-11 0,0-1 0,0-6 0,-1-11 0,-3-4 0,-7-6 0,-1-4 0,-10-6 0,-5-5 0,1-2 0,-1-8-57,-9-6 1,-1-3-4,0-33-16,-4 18 11,4-11 1,8-2-26</inkml:trace>
        </inkml:traceGroup>
        <inkml:traceGroup>
          <inkml:annotationXML>
            <emma:emma xmlns:emma="http://www.w3.org/2003/04/emma" version="1.0">
              <emma:interpretation id="{6F7D6548-F8A1-4A0C-9948-3454AC6041DE}" emma:medium="tactile" emma:mode="ink">
                <msink:context xmlns:msink="http://schemas.microsoft.com/ink/2010/main" type="inkWord" rotatedBoundingBox="23463,7618 23957,7610 23970,8494 23476,8501"/>
              </emma:interpretation>
              <emma:one-of disjunction-type="recognition" id="oneOf27">
                <emma:interpretation id="interp135" emma:lang="ko-KR" emma:confidence="0">
                  <emma:literal>y</emma:literal>
                </emma:interpretation>
                <emma:interpretation id="interp136" emma:lang="ko-KR" emma:confidence="0">
                  <emma:literal>Y</emma:literal>
                </emma:interpretation>
                <emma:interpretation id="interp137" emma:lang="ko-KR" emma:confidence="0">
                  <emma:literal>丫</emma:literal>
                </emma:interpretation>
                <emma:interpretation id="interp138" emma:lang="ko-KR" emma:confidence="0">
                  <emma:literal>나</emma:literal>
                </emma:interpretation>
                <emma:interpretation id="interp139" emma:lang="ko-KR" emma:confidence="0">
                  <emma:literal>라</emma:literal>
                </emma:interpretation>
              </emma:one-of>
            </emma:emma>
          </inkml:annotationXML>
          <inkml:trace contextRef="#ctx0" brushRef="#br1" timeOffset="68031.7194">7422 3222 44,'-11'-13'67,"11"13"7,-8-15-1,6 1-23,2 14-3,0-12-4,0 12-11,0 0-7,0 0-6,7 0-5,0 4-4,0 12-2,5 0-3,1 6-5,5 3 0,2 1 0,2 0 0,5 1 0,-5-6 0,0 0 0,-2 0 0,-3-10 0,-2 2 0,-4-8 0,-1 1 0,-10-6 0,8 2 0,-8-2 0,0 0-60,21-3 0,-21-4-25,-3-9 21,3-6-4,-1-5-25</inkml:trace>
          <inkml:trace contextRef="#ctx0" brushRef="#br1" timeOffset="68343.72">7874 3010 23,'14'-6'57,"-14"6"12,5 13 5,-9 11 5,-10 11-34,-6 16-2,-9 12-5,-6 9 3,-7 14-6,-3-1-28,0 2-7,-2-6 0,4-4 0,3-12 0,7-13 0,10-10 0,6-17 0,6-3 0,3-12 0,8-10 0,0 0 0,0 0 0,2-9 0,9-5-51,24-8-13,-17-2-1,4-11-1,6-4-1,-2-9 2,10 1 5,-4-7 22,2 0 36,-19 0-24</inkml:trace>
        </inkml:traceGroup>
        <inkml:traceGroup>
          <inkml:annotationXML>
            <emma:emma xmlns:emma="http://www.w3.org/2003/04/emma" version="1.0">
              <emma:interpretation id="{B3EDD64A-B725-4473-A9B3-6B1F615D75AD}" emma:medium="tactile" emma:mode="ink">
                <msink:context xmlns:msink="http://schemas.microsoft.com/ink/2010/main" type="inkWord" rotatedBoundingBox="24024,7379 25326,7360 25341,8351 24039,8370"/>
              </emma:interpretation>
              <emma:one-of disjunction-type="recognition" id="oneOf28">
                <emma:interpretation id="interp140" emma:lang="ko-KR" emma:confidence="0">
                  <emma:literal>정</emma:literal>
                </emma:interpretation>
                <emma:interpretation id="interp141" emma:lang="ko-KR" emma:confidence="0">
                  <emma:literal>丸</emma:literal>
                </emma:interpretation>
                <emma:interpretation id="interp142" emma:lang="ko-KR" emma:confidence="0">
                  <emma:literal>깡</emma:literal>
                </emma:interpretation>
                <emma:interpretation id="interp143" emma:lang="ko-KR" emma:confidence="0">
                  <emma:literal>팡</emma:literal>
                </emma:interpretation>
                <emma:interpretation id="interp144" emma:lang="ko-KR" emma:confidence="0">
                  <emma:literal>앙</emma:literal>
                </emma:interpretation>
              </emma:one-of>
            </emma:emma>
          </inkml:annotationXML>
          <inkml:trace contextRef="#ctx0" brushRef="#br1" timeOffset="71635.3258">9196 2989 42,'9'-16'65,"-3"1"4,-1 0-1,2 3-30,-7 12-4,0-10-3,0 10-5,-12 2-6,-5 10-7,-8 7-3,-1 14 0,-5 3 2,-1 11 0,3 8 2,0 9 0,6 1 0,2 5-2,7-1-5,9-6-7,5-3 0,9-8 0,8-8 0,3-11 0,8-9 0,-2-8 0,4-6 0,-5-8 0,-1-2 0,-4-5 0,-4-5 0,1 1-7,-8 9-53,-9 0-24,5-9-2,-5 0 19,-3 1 1,1-6 0,2 1 8,0-6 44,8-13 14,9 7 27,3 4-27,8-1-26</inkml:trace>
          <inkml:trace contextRef="#ctx0" brushRef="#br1" timeOffset="71104.9249">8599 3404 77,'0'0'89,"-14"8"-3,14-8-6,-14 10-2,14-10-1,24 1-57,-24-1-16,0 0-4,0 0 0,0 0 0,0 0 0,0 0 0,7 11 0,-7-11-10,0 0-66,0 0 21,0 0-1,0-17-2,1-10-28,-1-4-6,4-8 14</inkml:trace>
          <inkml:trace contextRef="#ctx0" brushRef="#br1" timeOffset="68686.9206">7962 2945 25,'3'-15'73,"-3"-2"2,3 8-5,-3 9-3,9-10 0,9 10-45,2 12-4,7 12-5,3 12-1,6 8 2,1 16 2,1 4 1,-7 14-2,-9 1-8,-9 2-7,-9-2 0,-7-7 0,-13-7 0,-5-12 0,-7-6 0,4-15 0,-5-11 0,4-7-39,43-8-42,-37-9-5,3-8-4,-2-11-7,6-2-2</inkml:trace>
          <inkml:trace contextRef="#ctx0" brushRef="#br1" timeOffset="70028.523">8272 2809 8,'0'-8'73,"0"-5"5,-1 4 1,1 9-5,-4-9-1,4 9-47,0 0-7,0 0-5,0 10-4,5 29 3,2 2-4,1 6 0,1 3 1,-1 3 2,-1-5-8,1 1-4,-4-10 0,-1-21 0,1-6 0,-4-12 0,3 9 0,-3-9 0,0 0 0,0 0 0,0-5-57,0-14-2,0 6-26,-3-2-6,3-5 22,-7-3-26</inkml:trace>
          <inkml:trace contextRef="#ctx0" brushRef="#br1" timeOffset="70371.7236">8043 2927 17,'-20'2'78,"-1"-2"4,6 1-3,-2-1-3,17 0-2,28-7-42,-28 7-9,29-11-8,-1 4-4,7-4-3,11-1-8,6 1 7,6 1-1,4 0-3,-5 3-3,-2 0 0,-10 4 0,-5 3 0,-8 0 0,-7 0 0,-6 4 0,-11 3 0,-8-7 0,0 0-41,-7-8-36,-1-6-5,1 0-1,0-6 20,-2-5-29</inkml:trace>
        </inkml:traceGroup>
        <inkml:traceGroup>
          <inkml:annotationXML>
            <emma:emma xmlns:emma="http://www.w3.org/2003/04/emma" version="1.0">
              <emma:interpretation id="{D4FD6248-604D-488A-B990-23240622B643}" emma:medium="tactile" emma:mode="ink">
                <msink:context xmlns:msink="http://schemas.microsoft.com/ink/2010/main" type="inkWord" rotatedBoundingBox="25433,7731 25739,7727 25747,8270 25441,8274"/>
              </emma:interpretation>
              <emma:one-of disjunction-type="recognition" id="oneOf29">
                <emma:interpretation id="interp145" emma:lang="ko-KR" emma:confidence="0">
                  <emma:literal>ⅹ</emma:literal>
                </emma:interpretation>
                <emma:interpretation id="interp146" emma:lang="ko-KR" emma:confidence="0">
                  <emma:literal>Ⅹ</emma:literal>
                </emma:interpretation>
                <emma:interpretation id="interp147" emma:lang="ko-KR" emma:confidence="0">
                  <emma:literal>x</emma:literal>
                </emma:interpretation>
                <emma:interpretation id="interp148" emma:lang="ko-KR" emma:confidence="0">
                  <emma:literal>X</emma:literal>
                </emma:interpretation>
                <emma:interpretation id="interp149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72087.7266">9639 3140 25,'15'-6'69,"-5"-1"4,0 0-2,-10 7-2,0 0-29,0 0 1,-15 17-6,1 4-6,-10 12-7,1 3-3,-7 8-1,1 2-18,-2 1 0,1-2 0,7-3 0,1-5 0,6-6 0,5-6 0,2-6 0,0-4 0,5-4 0,4-11 0,-2 14 0,2-14-59,0 0-25,0 0-1,-3-18-8,3 4-2,-3-6 1</inkml:trace>
          <inkml:trace contextRef="#ctx0" brushRef="#br1" timeOffset="72368.5271">9371 3271 0,'0'-10'65,"0"3"3,0 7-5,0 0 0,0 0 2,0 0-38,5 4 0,-1 11-6,4 4-3,6 7 1,1 7 2,3 4-1,4 3-3,0 2-3,3-2-11,0-3-3,-3-3 0,-3-5 0,-1-8 0,-5-5 0,-5-5 0,-8-11 0,14 6 0,-14-6 0,3-9-62,-3 9-18,2-15-4,5-3-6,-5-7-7,6 2 2</inkml:trace>
        </inkml:traceGroup>
        <inkml:traceGroup>
          <inkml:annotationXML>
            <emma:emma xmlns:emma="http://www.w3.org/2003/04/emma" version="1.0">
              <emma:interpretation id="{948FA010-B9B4-492D-94BD-0D3FA51D7464}" emma:medium="tactile" emma:mode="ink">
                <msink:context xmlns:msink="http://schemas.microsoft.com/ink/2010/main" type="inkWord" rotatedBoundingBox="25761,7698 26788,7682 26802,8577 25774,8593"/>
              </emma:interpretation>
              <emma:one-of disjunction-type="recognition" id="oneOf30">
                <emma:interpretation id="interp150" emma:lang="ko-KR" emma:confidence="0">
                  <emma:literal>씨</emma:literal>
                </emma:interpretation>
                <emma:interpretation id="interp151" emma:lang="ko-KR" emma:confidence="0">
                  <emma:literal>세</emma:literal>
                </emma:interpretation>
                <emma:interpretation id="interp152" emma:lang="ko-KR" emma:confidence="0">
                  <emma:literal>에</emma:literal>
                </emma:interpretation>
                <emma:interpretation id="interp153" emma:lang="ko-KR" emma:confidence="0">
                  <emma:literal>데</emma:literal>
                </emma:interpretation>
                <emma:interpretation id="interp154" emma:lang="ko-KR" emma:confidence="0">
                  <emma:literal>메</emma:literal>
                </emma:interpretation>
              </emma:one-of>
            </emma:emma>
          </inkml:annotationXML>
          <inkml:trace contextRef="#ctx0" brushRef="#br1" timeOffset="72680.5276">9719 3395 4,'0'0'72,"-18"0"1,18 0-2,0 0-1,0 0-1,14-5-28,7 3-16,5 2-8,6-3-4,5 3 1,4-3 0,-1 2-1,2-4-3,-4 2-5,-2-2-5,-6 2 0,-4-1 0,-6 2 0,-6 0 0,-5-1 0,-9 3 0,10-3 0,-10 3-39,0 0-18,0-14-24,0 14-2,-19-14-7,10 7-2</inkml:trace>
          <inkml:trace contextRef="#ctx0" brushRef="#br1" timeOffset="72914.528">9992 3201 20,'-8'-5'51,"8"5"9,-11 3 7,4 8 5,-1 5-31,1 6-7,3 4 2,2 6-1,2 8-2,0 2-6,3 0-8,5-1-6,-1 0-10,0-6-3,-1-3 0,-1-7 0,-2-7 0,2-3-20,-5-15-57,0 0-3,0 0-2,6-20-8,1-1-5</inkml:trace>
          <inkml:trace contextRef="#ctx0" brushRef="#br1" timeOffset="73226.5286">10219 3230 67,'0'0'81,"10"-7"-2,-10 7-3,0 0-2,10 7 2,-2 4-59,-1 5-5,4 2-2,4 3-1,4 10 1,-1-3-10,4 2 0,-1 1 0,0-8 0,1 1 0,-2-5 0,-4-2 0,-4-6 0,-2-5 0,-2 1 0,-8-7-66,5 13 2,-5-13-17,0-9-5,3-1-7,-3-10-1</inkml:trace>
          <inkml:trace contextRef="#ctx0" brushRef="#br1" timeOffset="73491.729">10706 3084 12,'11'-8'75,"-11"8"4,7 6 2,-9 52-1,-11-30 0,-9 12-24,-3 12-38,-7 11 2,-4 12-10,-6 6-10,-5 3 0,1 1 0,4-6 0,2-10 0,4-8 0,3-12 0,9-14 0,6-12 0,10-9-45,8-14-37,0 0-3,7-10-5,0-16-6,9-4-1</inkml:trace>
        </inkml:traceGroup>
        <inkml:traceGroup>
          <inkml:annotationXML>
            <emma:emma xmlns:emma="http://www.w3.org/2003/04/emma" version="1.0">
              <emma:interpretation id="{19DCAB6B-5784-451A-8678-CEF78E5680A7}" emma:medium="tactile" emma:mode="ink">
                <msink:context xmlns:msink="http://schemas.microsoft.com/ink/2010/main" type="inkWord" rotatedBoundingBox="26769,7486 27051,7482 27065,8390 26782,8394"/>
              </emma:interpretation>
              <emma:one-of disjunction-type="recognition" id="oneOf31">
                <emma:interpretation id="interp155" emma:lang="ko-KR" emma:confidence="0">
                  <emma:literal>)</emma:literal>
                </emma:interpretation>
                <emma:interpretation id="interp156" emma:lang="ko-KR" emma:confidence="0">
                  <emma:literal>]</emma:literal>
                </emma:interpretation>
                <emma:interpretation id="interp157" emma:lang="ko-KR" emma:confidence="0">
                  <emma:literal>;</emma:literal>
                </emma:interpretation>
                <emma:interpretation id="interp158" emma:lang="ko-KR" emma:confidence="0">
                  <emma:literal>?</emma:literal>
                </emma:interpretation>
                <emma:interpretation id="interp159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74942.5316">10722 2927 8,'-13'0'68,"13"0"5,-4-10-1,4 2-1,0 8-31,0-14-7,0 14-5,12-12-10,-1 8-5,4 4-5,3 0 0,7 11-1,0 4 2,8 13 0,-2 6 1,1 15 0,-4 6 0,-2 9 1,-7 5-6,-8 8-5,-8-5 0,-6-3 0,-9-4 0,-9-9 0,-2-6 0,-1-9 0,-1-7 0,-1-9 0,3-7 0,4-2 0,1-4 0,7 0 0,-2-3 0,6-1 0,7-8 0,-8 13 0,8-13 0,0 0-16,7 6-67,-2-11-2,11-5-1,-11-16 21,8 0 0,-5-18 3,4-2 13</inkml:trace>
        </inkml:traceGroup>
      </inkml:traceGroup>
    </inkml:traceGroup>
    <inkml:traceGroup>
      <inkml:annotationXML>
        <emma:emma xmlns:emma="http://www.w3.org/2003/04/emma" version="1.0">
          <emma:interpretation id="{A4CED87E-84B2-4F57-A486-E1DF215513EC}" emma:medium="tactile" emma:mode="ink">
            <msink:context xmlns:msink="http://schemas.microsoft.com/ink/2010/main" type="paragraph" rotatedBoundingBox="17061,9738 22845,9680 22855,10646 17071,1070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2B6B0B2-A59F-4D26-B727-2A09320E5711}" emma:medium="tactile" emma:mode="ink">
              <msink:context xmlns:msink="http://schemas.microsoft.com/ink/2010/main" type="line" rotatedBoundingBox="17061,9738 22845,9680 22855,10646 17071,10705"/>
            </emma:interpretation>
          </emma:emma>
        </inkml:annotationXML>
        <inkml:traceGroup>
          <inkml:annotationXML>
            <emma:emma xmlns:emma="http://www.w3.org/2003/04/emma" version="1.0">
              <emma:interpretation id="{1BB9DB79-6107-43F5-8D90-DFE7E899706F}" emma:medium="tactile" emma:mode="ink">
                <msink:context xmlns:msink="http://schemas.microsoft.com/ink/2010/main" type="inkWord" rotatedBoundingBox="17065,10160 17476,10155 17480,10470 17068,10474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t</emma:literal>
                </emma:interpretation>
                <emma:interpretation id="interp162" emma:lang="ko-KR" emma:confidence="0">
                  <emma:literal>E</emma:literal>
                </emma:interpretation>
                <emma:interpretation id="interp163" emma:lang="ko-KR" emma:confidence="0">
                  <emma:literal>ㅌ</emma:literal>
                </emma:interpretation>
                <emma:interpretation id="interp16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77719.3364">1025 5835 43,'0'0'72,"-11"9"3,12-15 2,9 6-3,6 1-21,8-1-28,2 5 1,9-5-5,-1 0-6,5 0-5,-2 0-3,0 0-2,-5 0-1,-3 4-4,-9-1 0,0 6 0,-9-5 0,-11-4-75,0 0-1,-13-16-1,1 3-6,-14-17-4,5 1-2</inkml:trace>
          <inkml:trace contextRef="#ctx0" brushRef="#br1" timeOffset="77454.136">1033 5579 11,'-15'16'64,"15"-16"8,-11 8 0,11-8-4,-6-20-26,6 20-13,0 0-3,9-1-5,0 1-5,2-3-6,6 2 0,2-2 0,6 3 2,3-4-3,3 1 0,0 0-2,3 0-1,1 0 0,-5 2-2,-4-2-1,-3 2-1,-2-1 0,-4 1-2,-4 1 0,-3 0 0,-10 0 0,14-2 0,-14 2-8,8 0-20,-8 0-19,0 0-32,0 6 0,-7-1-6,-2 0-4,-9 1 3</inkml:trace>
        </inkml:traceGroup>
        <inkml:traceGroup>
          <inkml:annotationXML>
            <emma:emma xmlns:emma="http://www.w3.org/2003/04/emma" version="1.0">
              <emma:interpretation id="{8AD7026E-91C6-4EA5-B2FB-0A32A3419F78}" emma:medium="tactile" emma:mode="ink">
                <msink:context xmlns:msink="http://schemas.microsoft.com/ink/2010/main" type="inkWord" rotatedBoundingBox="18227,9791 18671,9787 18679,10561 18235,10566"/>
              </emma:interpretation>
              <emma:one-of disjunction-type="recognition" id="oneOf33">
                <emma:interpretation id="interp165" emma:lang="ko-KR" emma:confidence="0">
                  <emma:literal>곤</emma:literal>
                </emma:interpretation>
                <emma:interpretation id="interp166" emma:lang="ko-KR" emma:confidence="0">
                  <emma:literal>골</emma:literal>
                </emma:interpretation>
                <emma:interpretation id="interp167" emma:lang="ko-KR" emma:confidence="0">
                  <emma:literal>%</emma:literal>
                </emma:interpretation>
                <emma:interpretation id="interp168" emma:lang="ko-KR" emma:confidence="0">
                  <emma:literal>×</emma:literal>
                </emma:interpretation>
                <emma:interpretation id="interp169" emma:lang="ko-KR" emma:confidence="0">
                  <emma:literal>근</emma:literal>
                </emma:interpretation>
              </emma:one-of>
            </emma:emma>
          </inkml:annotationXML>
          <inkml:trace contextRef="#ctx0" brushRef="#br1" timeOffset="96829.37">2367 5399 0,'7'-15'48,"7"-3"6,-3-3 7,8 1-24,-4-6-1,5 2-1,-2 0-2,1 3-3,0 2-4,-4 2-5,0 4-6,-15 13-3,14 0-2,-14 8-1,-5 19-1,-12 4-1,-2 12 0,-10 7 2,-4 10 2,0 3 0,-3 7 0,-1-8-1,4-3 0,6-1-10,1-9 0,10-3 0,1-7 0,5-7 0,3-7 0,4-5 0,3-4 0,0-16 0,0 16 0,0-16 0,0 0 0,0 0 0,0-12 0,0-7 0,0-9 0,0-3-69,3-5-16,-3-8 0,3 0-6,-3-3-2,0 2 5</inkml:trace>
          <inkml:trace contextRef="#ctx0" brushRef="#br1" timeOffset="97094.5705">2185 5451 23,'-5'-20'61,"-4"3"5,5 4-3,2 4-1,2 9-32,0 0-1,5-2-4,9 12 0,2 10-6,5 9 0,4 7 1,1 8 1,3 5-5,0 3-2,4 2-4,0-2-2,3-3-8,-7-5 0,1-7 0,-1-8 0,-5-5 0,-2-7 0,-6-4 0,-6-7 0,-2-6 0,-8 0 0,11-22-57,-8 6 57,-3-9-80,-3-2-2,-5-9-7,2 0-6,-7-6-1</inkml:trace>
        </inkml:traceGroup>
        <inkml:traceGroup>
          <inkml:annotationXML>
            <emma:emma xmlns:emma="http://www.w3.org/2003/04/emma" version="1.0">
              <emma:interpretation id="{286E65F2-939C-4BE2-BB06-AEBE6948C2B5}" emma:medium="tactile" emma:mode="ink">
                <msink:context xmlns:msink="http://schemas.microsoft.com/ink/2010/main" type="inkWord" rotatedBoundingBox="18675,9722 19123,9717 19129,10253 18681,10258"/>
              </emma:interpretation>
              <emma:one-of disjunction-type="recognition" id="oneOf34">
                <emma:interpretation id="interp170" emma:lang="ko-KR" emma:confidence="0">
                  <emma:literal>「</emma:literal>
                </emma:interpretation>
                <emma:interpretation id="interp171" emma:lang="ko-KR" emma:confidence="0">
                  <emma:literal>?</emma:literal>
                </emma:interpretation>
                <emma:interpretation id="interp172" emma:lang="ko-KR" emma:confidence="0">
                  <emma:literal>戈</emma:literal>
                </emma:interpretation>
                <emma:interpretation id="interp173" emma:lang="ko-KR" emma:confidence="0">
                  <emma:literal>트</emma:literal>
                </emma:interpretation>
                <emma:interpretation id="interp17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98716.9734">3029 5626 39,'0'0'76,"0"0"2,0 0 0,-11 0-4,8-27-23,3 27-21,0 0-8,0 0-5,0 0-5,0 6-4,0-6-2,3 10-1,-3-10 0,4 14 0,-4-14-2,4 10-5,-4-10-11,1 8-30,-1-8-34,11-1 0,-8-10-6,8-4-5,-3-6-3</inkml:trace>
          <inkml:trace contextRef="#ctx0" brushRef="#br1" timeOffset="97796.5717">2640 5182 35,'-10'-7'72,"2"3"1,8 4-1,-11-13-2,11 13-33,0 0-4,11-4-9,2 1-6,2 3-5,5 0 0,4 0-1,6-2 0,2 2-1,4-2-2,4-1-2,2 0-7,-2-1 0,0-1 0,-4 0 0,-7 1 0,-6 1 0,-6 3 0,-17 0-8,0 0-71,0 10-2,-11-7 0,1 2-8,-8-5-4</inkml:trace>
          <inkml:trace contextRef="#ctx0" brushRef="#br1" timeOffset="97484.5712">2752 5133 25,'0'0'65,"5"-12"2,-5 12-3,4-7 1,-4 7-24,0 0-9,6 18-4,-3 4-5,1 6-2,0 6-1,1 2 1,-1 4-3,2-2-6,-3-4-3,4-5-9,-5-6 0,5-2 0,-4-8 0,1-5 0,-4-8 0,4 11 0,-4-11 0,0 0 0,0 0-36,2-7-42,0-4-4,-2-3-2,0-3-7,0-3-3</inkml:trace>
        </inkml:traceGroup>
        <inkml:traceGroup>
          <inkml:annotationXML>
            <emma:emma xmlns:emma="http://www.w3.org/2003/04/emma" version="1.0">
              <emma:interpretation id="{E5228713-A424-466A-8939-5BEA557678AB}" emma:medium="tactile" emma:mode="ink">
                <msink:context xmlns:msink="http://schemas.microsoft.com/ink/2010/main" type="inkWord" rotatedBoundingBox="19365,9925 19794,9921 19801,10574 19372,10579"/>
              </emma:interpretation>
              <emma:one-of disjunction-type="recognition" id="oneOf35">
                <emma:interpretation id="interp175" emma:lang="ko-KR" emma:confidence="0">
                  <emma:literal>%</emma:literal>
                </emma:interpretation>
                <emma:interpretation id="interp176" emma:lang="ko-KR" emma:confidence="0">
                  <emma:literal>×</emma:literal>
                </emma:interpretation>
                <emma:interpretation id="interp177" emma:lang="ko-KR" emma:confidence="0">
                  <emma:literal>ⅹ</emma:literal>
                </emma:interpretation>
                <emma:interpretation id="interp178" emma:lang="ko-KR" emma:confidence="0">
                  <emma:literal>극</emma:literal>
                </emma:interpretation>
                <emma:interpretation id="interp179" emma:lang="ko-KR" emma:confidence="0">
                  <emma:literal>글</emma:literal>
                </emma:interpretation>
              </emma:one-of>
            </emma:emma>
          </inkml:annotationXML>
          <inkml:trace contextRef="#ctx0" brushRef="#br1" timeOffset="99106.974">3590 5354 31,'20'-10'71,"-6"3"6,0 0-1,-6 0-3,-8 7-38,8-8-3,-8 8-8,0 0-5,0 13-7,-2 4-3,-14 9-1,-4 6 1,-8 8 3,-4 6 0,-5 7-1,-1 0-11,-1 2 0,3-3 0,5-5 0,6-7 0,5-7 0,9-11 0,3-5 0,3-6 0,5-11 0,0 0 0,0 0 0,0-17 0,1-2-35,6-1-46,-2-11-3,4-3-4,-5-6-7,5 1-6</inkml:trace>
          <inkml:trace contextRef="#ctx0" brushRef="#br1" timeOffset="99418.9746">3368 5415 36,'-3'-10'68,"3"10"-2,-6-11 0,6 11 2,0 0-30,0 9-6,0 8-7,9 6-8,-1 5 0,4 3 2,6 6-2,-1-1-3,6 5-2,1-1-1,3-2-6,-1 0-5,6-3 0,-4-3 0,2-2 0,-4-7 0,0-2 0,-5-5 0,-4-3 0,-4-5 0,-3-1 0,-10-7 0,10 4 0,-10 43-5,0-47-77,-10 0 82,-2-6 0,1-5 0,-7-12-85,5-2-2,-10-17-9,13-48-3</inkml:trace>
        </inkml:traceGroup>
        <inkml:traceGroup>
          <inkml:annotationXML>
            <emma:emma xmlns:emma="http://www.w3.org/2003/04/emma" version="1.0">
              <emma:interpretation id="{CC1393A1-F336-44D8-899B-EAFD641B797A}" emma:medium="tactile" emma:mode="ink">
                <msink:context xmlns:msink="http://schemas.microsoft.com/ink/2010/main" type="inkWord" rotatedBoundingBox="20191,10033 20681,10028 20685,10496 20195,10501"/>
              </emma:interpretation>
              <emma:one-of disjunction-type="recognition" id="oneOf36">
                <emma:interpretation id="interp180" emma:lang="ko-KR" emma:confidence="0">
                  <emma:literal>+</emma:literal>
                </emma:interpretation>
                <emma:interpretation id="interp181" emma:lang="ko-KR" emma:confidence="0">
                  <emma:literal>÷</emma:literal>
                </emma:interpretation>
                <emma:interpretation id="interp182" emma:lang="ko-KR" emma:confidence="0">
                  <emma:literal>t</emma:literal>
                </emma:interpretation>
                <emma:interpretation id="interp183" emma:lang="ko-KR" emma:confidence="0">
                  <emma:literal>f</emma:literal>
                </emma:interpretation>
                <emma:interpretation id="interp184" emma:lang="ko-KR" emma:confidence="0">
                  <emma:literal>十</emma:literal>
                </emma:interpretation>
              </emma:one-of>
            </emma:emma>
          </inkml:annotationXML>
          <inkml:trace contextRef="#ctx0" brushRef="#br1" timeOffset="101275.3778">4166 5616 17,'0'0'52,"-16"1"10,16-1 4,-11 0-22,11 0-6,-11 0-3,11 0-1,0 0-5,0 0-4,0 0-7,0 0-4,9 1-4,2-1-1,8 0-1,3 0 0,8 0 1,1-1 0,7 0-1,2-1-2,4 1 1,-5 0-4,-1-2-3,-2 2 0,-4-1 0,-3 1 0,-7-1 0,-5 1 0,-5 0 0,-2 0 0,-10 1 0,11-1 0,-11 1 0,0 0 0,0 0 0,0 0 0,0 0-5,0 0-23,0 0-19,0 0-33,0 0-1,-10-8-5,-5 6-3,1 1 5</inkml:trace>
          <inkml:trace contextRef="#ctx0" brushRef="#br1" timeOffset="101602.9784">4352 5446 36,'-16'-11'49,"16"11"2,-12-11-8,12 11-13,-1 6 3,-1 7 3,2 7-2,0 6-1,3 6 1,-3 7 0,3 2-4,0 4-7,1-2-5,-2-3-6,-2-1-4,5-5-8,-4-7 7,2-5-7,-2-7 0,2-2 0,-3-13 0,4 13-24,6-17-29,-3-6-1,-5-7 54,0-4-80,3-3-6,-5-13-5,6 4-2</inkml:trace>
        </inkml:traceGroup>
        <inkml:traceGroup>
          <inkml:annotationXML>
            <emma:emma xmlns:emma="http://www.w3.org/2003/04/emma" version="1.0">
              <emma:interpretation id="{F8C5A46A-882C-4630-90BA-9CF105FA3624}" emma:medium="tactile" emma:mode="ink">
                <msink:context xmlns:msink="http://schemas.microsoft.com/ink/2010/main" type="inkWord" rotatedBoundingBox="21095,9827 21602,9821 21610,10575 21103,10580"/>
              </emma:interpretation>
              <emma:one-of disjunction-type="recognition" id="oneOf37">
                <emma:interpretation id="interp185" emma:lang="ko-KR" emma:confidence="0">
                  <emma:literal>×</emma:literal>
                </emma:interpretation>
                <emma:interpretation id="interp186" emma:lang="ko-KR" emma:confidence="0">
                  <emma:literal>8</emma:literal>
                </emma:interpretation>
                <emma:interpretation id="interp187" emma:lang="ko-KR" emma:confidence="0">
                  <emma:literal>』</emma:literal>
                </emma:interpretation>
                <emma:interpretation id="interp188" emma:lang="ko-KR" emma:confidence="0">
                  <emma:literal>X</emma:literal>
                </emma:interpretation>
                <emma:interpretation id="interp189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107312.5884">5067 5388 8,'-10'-12'67,"2"6"0,0 2 2,8 4 2,-9 1 0,12 9-43,5 5-1,8 5-5,6 6 2,5 7 0,8 5-3,2 2-9,8 6-12,-3-1 0,6 2 0,-7-2 0,1-4 0,-7-5 0,-4-1 0,-5-8 0,-5-3 0,-5-10 0,-5-4 0,-11-10 0,0 0 0,0 0 0,7-6-27,-41 3-48,29-23-12,4-1 87,-4-14-92,5-2-8,0-4 0</inkml:trace>
          <inkml:trace contextRef="#ctx0" brushRef="#br1" timeOffset="107047.388">5374 5292 27,'15'-23'53,"3"10"5,-5-5 2,-2 8-34,-4-2 1,-7 12-1,8 4 3,-10 6 1,-2 16 0,-8 2 1,-5 16-3,-10 7 2,-6 15-1,-6 1-5,-6 3-21,3 2-3,0-7 0,6-5 0,5-9 0,11-9 0,3-12 0,10-4 0,3-9 0,3-8 0,-1 1 0,2-10 0,0 0 0,0 9 0,0-9 0,0 0 0,3-5 0,-3 5 0,10-19 0,-2 3 0,-1-6-25,-1-7 25,6 8-63,-9-19-24,4-3 24,-6-5-1,0-1-25,-1-2 0</inkml:trace>
        </inkml:traceGroup>
        <inkml:traceGroup>
          <inkml:annotationXML>
            <emma:emma xmlns:emma="http://www.w3.org/2003/04/emma" version="1.0">
              <emma:interpretation id="{B1C0BA91-24DB-49A0-878C-2B334AA0E083}" emma:medium="tactile" emma:mode="ink">
                <msink:context xmlns:msink="http://schemas.microsoft.com/ink/2010/main" type="inkWord" rotatedBoundingBox="21584,9778 22069,9773 22073,10150 21588,10155"/>
              </emma:interpretation>
              <emma:one-of disjunction-type="recognition" id="oneOf38">
                <emma:interpretation id="interp190" emma:lang="ko-KR" emma:confidence="0">
                  <emma:literal>「</emma:literal>
                </emma:interpretation>
                <emma:interpretation id="interp191" emma:lang="ko-KR" emma:confidence="0">
                  <emma:literal>T</emma:literal>
                </emma:interpretation>
                <emma:interpretation id="interp192" emma:lang="ko-KR" emma:confidence="0">
                  <emma:literal>ㅜ</emma:literal>
                </emma:interpretation>
                <emma:interpretation id="interp193" emma:lang="ko-KR" emma:confidence="0">
                  <emma:literal>『</emma:literal>
                </emma:interpretation>
                <emma:interpretation id="interp194" emma:lang="ko-KR" emma:confidence="0">
                  <emma:literal>℃</emma:literal>
                </emma:interpretation>
              </emma:one-of>
            </emma:emma>
          </inkml:annotationXML>
          <inkml:trace contextRef="#ctx0" brushRef="#br1" timeOffset="107858.5894">5579 5199 11,'-13'-5'67,"13"5"6,-18-13 0,18 13 0,-18-6-31,18 6-8,0 0-6,-10 0-8,10 0-3,0 0-6,4 9-1,7-8-1,7 3 0,6-3-1,6 0-1,6-1 0,7 0-1,5-2-2,3-2-2,-4 0-2,0 1 0,-8 0 0,-5-1 0,-8 1 0,-8 2 0,-9 1 0,-9 0 0,0 0-5,-4 0-31,-10 4-42,-1 0-2,-8-1-4,1 0-6,-6-3-2</inkml:trace>
          <inkml:trace contextRef="#ctx0" brushRef="#br1" timeOffset="108092.5898">5756 5194 12,'-8'8'66,"8"-8"10,-13 20 2,8-3-1,-1 2-34,5 14-1,1-3-4,0 7-6,5-2-10,-1 1-6,5-7-7,-4-2-9,3-4 0,-1-6 0,-2-4 0,-1-5 0,-4-8 0,0 0 0,0 0-58,0 0-23,2-8-1,-2-9-5,0-7-7,0-2-4</inkml:trace>
        </inkml:traceGroup>
        <inkml:traceGroup>
          <inkml:annotationXML>
            <emma:emma xmlns:emma="http://www.w3.org/2003/04/emma" version="1.0">
              <emma:interpretation id="{983D9B17-736C-4B52-B58E-713A145CB1D3}" emma:medium="tactile" emma:mode="ink">
                <msink:context xmlns:msink="http://schemas.microsoft.com/ink/2010/main" type="inkWord" rotatedBoundingBox="22101,10164 22185,10163 22186,10267 22103,10268"/>
              </emma:interpretation>
              <emma:one-of disjunction-type="recognition" id="oneOf39">
                <emma:interpretation id="interp195" emma:lang="ko-KR" emma:confidence="0">
                  <emma:literal>.</emma:literal>
                </emma:interpretation>
                <emma:interpretation id="interp196" emma:lang="ko-KR" emma:confidence="0">
                  <emma:literal>8</emma:literal>
                </emma:interpretation>
                <emma:interpretation id="interp197" emma:lang="ko-KR" emma:confidence="0">
                  <emma:literal>ㆍ</emma:literal>
                </emma:interpretation>
                <emma:interpretation id="interp198" emma:lang="ko-KR" emma:confidence="0">
                  <emma:literal>‘</emma:literal>
                </emma:interpretation>
                <emma:interpretation id="interp19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08810.1911">6087 5626 29,'0'0'77,"-10"-10"2,10 10-4,-8-4-2,8 4-11,-10-3-37,10 3-9,-8 10-4,4 1-4,-2-1-2,3 0 0,3-10 0,0 11 0,0-11-1,9 0 1,0-5-2,4-6 1,-4 1-1,2-3-2,-1-1 0,-2 2-1,-4 3-1,-2 0 0,-2 9 2,-7-8-2,-3 6 0,1 2 0,-2 0 0,0 0 0,0 3 0,2 1 0,9-4 0,-5 13-6,5-13-15,1-31-30,12 64-27,-1-31-2,6-2-3,-2 0-8,5 0 2</inkml:trace>
        </inkml:traceGroup>
        <inkml:traceGroup>
          <inkml:annotationXML>
            <emma:emma xmlns:emma="http://www.w3.org/2003/04/emma" version="1.0">
              <emma:interpretation id="{6CD9C221-4219-4D66-9D8F-41C21E4176AE}" emma:medium="tactile" emma:mode="ink">
                <msink:context xmlns:msink="http://schemas.microsoft.com/ink/2010/main" type="inkWord" rotatedBoundingBox="22411,9915 22848,9911 22855,10646 22418,10650"/>
              </emma:interpretation>
              <emma:one-of disjunction-type="recognition" id="oneOf40">
                <emma:interpretation id="interp200" emma:lang="ko-KR" emma:confidence="0">
                  <emma:literal>y</emma:literal>
                </emma:interpretation>
                <emma:interpretation id="interp201" emma:lang="ko-KR" emma:confidence="0">
                  <emma:literal>Y</emma:literal>
                </emma:interpretation>
                <emma:interpretation id="interp202" emma:lang="ko-KR" emma:confidence="0">
                  <emma:literal>기</emma:literal>
                </emma:interpretation>
                <emma:interpretation id="interp203" emma:lang="ko-KR" emma:confidence="0">
                  <emma:literal>4</emma:literal>
                </emma:interpretation>
                <emma:interpretation id="interp20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09184.5917">6355 5408 46,'0'0'78,"-4"-9"0,4 9-3,-4-9-4,4 9-32,0 0-7,6 5-8,2 6-8,-4 5-4,7 5-1,1 1 1,6 6-1,2 1-5,2 0-6,2-2 0,4 1 0,1-4 0,-3-3 0,0-2 0,-5-7 0,-3 0 0,-4-4 0,-6-4 0,-8-4 0,0 0 0,0 0-66,4-13-17,-4-4-1,0-3-7,1-10-6,6-1 7</inkml:trace>
          <inkml:trace contextRef="#ctx0" brushRef="#br1" timeOffset="109465.3921">6777 5313 27,'0'0'61,"6"-9"7,-6 9 5,0 5 1,-6 11-31,-5 7-6,1 14-6,-10 11-1,-2 9 0,-13 13-6,-1 2-11,-1 4-13,-4-2 0,9-8 0,0-6 0,8-11 0,3-14 0,10-9 0,1-11 0,6-5 0,4-10 0,0 0 0,0 0 0,0 0-12,0 0-72,0 0-1,8-4-4,-2-10-4,8 1-3</inkml:trace>
        </inkml:traceGroup>
      </inkml:traceGroup>
    </inkml:traceGroup>
    <inkml:traceGroup>
      <inkml:annotationXML>
        <emma:emma xmlns:emma="http://www.w3.org/2003/04/emma" version="1.0">
          <emma:interpretation id="{5FF5CDF8-C246-43B8-B917-A1EA6181E6DE}" emma:medium="tactile" emma:mode="ink">
            <msink:context xmlns:msink="http://schemas.microsoft.com/ink/2010/main" type="paragraph" rotatedBoundingBox="20163,11262 25681,10969 25747,12226 20230,1251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64FB149-362F-41FD-88AC-9BCDFC308CCB}" emma:medium="tactile" emma:mode="ink">
              <msink:context xmlns:msink="http://schemas.microsoft.com/ink/2010/main" type="line" rotatedBoundingBox="20163,11262 25681,10969 25747,12226 20230,12519"/>
            </emma:interpretation>
          </emma:emma>
        </inkml:annotationXML>
        <inkml:traceGroup>
          <inkml:annotationXML>
            <emma:emma xmlns:emma="http://www.w3.org/2003/04/emma" version="1.0">
              <emma:interpretation id="{7E0EFA63-A4DD-4F0F-9545-757D47222759}" emma:medium="tactile" emma:mode="ink">
                <msink:context xmlns:msink="http://schemas.microsoft.com/ink/2010/main" type="inkWord" rotatedBoundingBox="20175,11474 20713,11446 20740,11967 20202,11995"/>
              </emma:interpretation>
              <emma:one-of disjunction-type="recognition" id="oneOf41">
                <emma:interpretation id="interp205" emma:lang="ko-KR" emma:confidence="0">
                  <emma:literal>+</emma:literal>
                </emma:interpretation>
                <emma:interpretation id="interp206" emma:lang="ko-KR" emma:confidence="0">
                  <emma:literal>÷</emma:literal>
                </emma:interpretation>
                <emma:interpretation id="interp207" emma:lang="ko-KR" emma:confidence="0">
                  <emma:literal>十</emma:literal>
                </emma:interpretation>
                <emma:interpretation id="interp208" emma:lang="ko-KR" emma:confidence="0">
                  <emma:literal>`</emma:literal>
                </emma:interpretation>
                <emma:interpretation id="interp20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10884.9947">4144 7038 20,'0'0'75,"-13"5"6,13-5-5,-10 3-3,8-16-3,2 13-43,0 0-8,1 7-5,7 2-5,6-2-3,4-2 1,7-1 1,7 1 1,3-5 0,8 0-1,4-2-8,1-6 0,-1 1 0,-1-1 0,-2 2 0,-7 0 0,-7 4 0,-6 1 0,-7 0 0,-5-1 0,-12 2 0,11-1 0,-11 1 0,0 0-32,-18 0-46,18 0-4,-17-2-2,9 1-4,-5-6-3</inkml:trace>
          <inkml:trace contextRef="#ctx0" brushRef="#br1" timeOffset="111181.3952">4387 6853 14,'-16'4'54,"12"9"12,-9 3 5,11 8-13,-1 8-18,-1 9-1,4 7 2,-3 1-5,3 4-8,0-2-7,1-2-7,1-11-4,2-3-2,-1-11-2,-1-4-1,1-8-5,-3-12 0,4 15-17,-4-15-58,0 0-2,2-6-2,-2-8-7,4-1-6,-4-14 7</inkml:trace>
        </inkml:traceGroup>
        <inkml:traceGroup>
          <inkml:annotationXML>
            <emma:emma xmlns:emma="http://www.w3.org/2003/04/emma" version="1.0">
              <emma:interpretation id="{0C6BDA36-D061-41A7-BFEB-60AA4E605768}" emma:medium="tactile" emma:mode="ink">
                <msink:context xmlns:msink="http://schemas.microsoft.com/ink/2010/main" type="inkWord" rotatedBoundingBox="21090,11362 21511,11340 21557,12213 21137,12236"/>
              </emma:interpretation>
              <emma:one-of disjunction-type="recognition" id="oneOf42">
                <emma:interpretation id="interp210" emma:lang="ko-KR" emma:confidence="0">
                  <emma:literal>『</emma:literal>
                </emma:interpretation>
                <emma:interpretation id="interp211" emma:lang="ko-KR" emma:confidence="0">
                  <emma:literal>P</emma:literal>
                </emma:interpretation>
                <emma:interpretation id="interp212" emma:lang="ko-KR" emma:confidence="0">
                  <emma:literal>%</emma:literal>
                </emma:interpretation>
                <emma:interpretation id="interp213" emma:lang="ko-KR" emma:confidence="0">
                  <emma:literal>p</emma:literal>
                </emma:interpretation>
                <emma:interpretation id="interp21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114847.4017">5418 6752 38,'13'-10'60,"-13"10"4,15-9 2,-15 9 4,-2 13-30,-4 12-2,-8 10-5,-3 13-4,-9 13-1,-4 7 0,-3 10-11,-6 3-17,2 2 0,-2-4 0,8-5 0,0-9 0,9-10 0,4-10 0,6-12 0,2-6 0,6-11 0,1-6 0,3-10 0,0 0 0,0-11 0,4-4-56,5-7-28,5-8-3,1-11-5,5-5-4,2-10 3</inkml:trace>
          <inkml:trace contextRef="#ctx0" brushRef="#br1" timeOffset="114551.0012">5054 6849 31,'-11'-8'58,"11"8"8,-6-12 1,3-11-27,3 23-6,0 0-3,0 0-4,0 0-1,5 3-5,5 11-3,1 7-1,4 0 1,0 7 0,7 3-2,-2 4-2,0 0-5,2-2-9,2-1 0,-4-6 0,0-2 0,-4-7 0,-2-3 0,-3-4 0,-11-10 0,12 7 0,-12-7 0,0 0 0,3-7 0,-3 7-5,-26-18-75,23 2-3,1-5-2,0 0-7,-1-8-1</inkml:trace>
        </inkml:traceGroup>
        <inkml:traceGroup>
          <inkml:annotationXML>
            <emma:emma xmlns:emma="http://www.w3.org/2003/04/emma" version="1.0">
              <emma:interpretation id="{C679AF34-5E09-4785-89C1-6122B2769F94}" emma:medium="tactile" emma:mode="ink">
                <msink:context xmlns:msink="http://schemas.microsoft.com/ink/2010/main" type="inkWord" rotatedBoundingBox="21480,11288 22034,11258 22056,11687 21502,11716"/>
              </emma:interpretation>
              <emma:one-of disjunction-type="recognition" id="oneOf43">
                <emma:interpretation id="interp215" emma:lang="ko-KR" emma:confidence="0">
                  <emma:literal>「</emma:literal>
                </emma:interpretation>
                <emma:interpretation id="interp216" emma:lang="ko-KR" emma:confidence="0">
                  <emma:literal>『</emma:literal>
                </emma:interpretation>
                <emma:interpretation id="interp217" emma:lang="ko-KR" emma:confidence="0">
                  <emma:literal>+</emma:literal>
                </emma:interpretation>
                <emma:interpretation id="interp218" emma:lang="ko-KR" emma:confidence="0">
                  <emma:literal>T</emma:literal>
                </emma:interpretation>
                <emma:interpretation id="interp219" emma:lang="ko-KR" emma:confidence="0">
                  <emma:literal>ㅜ</emma:literal>
                </emma:interpretation>
              </emma:one-of>
            </emma:emma>
          </inkml:annotationXML>
          <inkml:trace contextRef="#ctx0" brushRef="#br1" timeOffset="115549.4027">5455 6714 11,'-12'2'72,"0"-1"8,12-1-4,-14 0-4,14 0 0,0 0-40,8-5-8,7 1-5,9-1-5,3 4-3,10-2-1,8 0 1,1 0-4,8-1-7,-3 2 0,-3 1 0,-5 1 0,-6-4 0,-4 4 0,-9-4 0,-8 4 0,-16 0 0,11 4 0,24-1-80,-42 1-2,7-4-2,-22 0-7,7 0-3</inkml:trace>
          <inkml:trace contextRef="#ctx0" brushRef="#br1" timeOffset="115237.4024">5661 6668 32,'0'0'66,"0"0"2,0 0-2,0 0-3,-22 3-30,22-3-3,0 21 0,-2 0-5,2 3-4,0 8-1,0 2 1,0 8 0,-1-2-6,1 1-15,0-2 0,0-3 0,0-4 0,1-8 0,-1-6 0,3-3 0,-3-6 0,0-9 0,0 0 0,0 0 0,0-18 0,-4 5-50,4-2-33,-4-8-3,2-1-5,-3-10-6,2 2 1</inkml:trace>
        </inkml:traceGroup>
        <inkml:traceGroup>
          <inkml:annotationXML>
            <emma:emma xmlns:emma="http://www.w3.org/2003/04/emma" version="1.0">
              <emma:interpretation id="{80702376-AB67-4A60-B180-C3A58D221BAA}" emma:medium="tactile" emma:mode="ink">
                <msink:context xmlns:msink="http://schemas.microsoft.com/ink/2010/main" type="inkWord" rotatedBoundingBox="21922,11741 22004,11737 22009,11821 21926,11825"/>
              </emma:interpretation>
              <emma:one-of disjunction-type="recognition" id="oneOf44">
                <emma:interpretation id="interp220" emma:lang="ko-KR" emma:confidence="0">
                  <emma:literal>.</emma:literal>
                </emma:interpretation>
                <emma:interpretation id="interp221" emma:lang="ko-KR" emma:confidence="0">
                  <emma:literal>o</emma:literal>
                </emma:interpretation>
                <emma:interpretation id="interp222" emma:lang="ko-KR" emma:confidence="0">
                  <emma:literal>。</emma:literal>
                </emma:interpretation>
                <emma:interpretation id="interp223" emma:lang="ko-KR" emma:confidence="0">
                  <emma:literal>0</emma:literal>
                </emma:interpretation>
                <emma:interpretation id="interp22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116594.6048">5888 7152 56,'-7'-5'68,"7"5"0,0 0-1,0 0-1,0 0-32,0 0-14,0 10-8,3 0-4,0 3-1,1-3 0,0 1-2,-4-11 0,7 13 2,-7-13 1,11 2-1,-11-2 1,10-7 0,-5-3 0,1 0 0,-4-1-1,3 0-1,-5 0-1,-3 2-1,3 9 0,-15-12-1,2 10 0,4 2-1,-2 0-2,1 2 0,10-2 0,-15 10 0,15-10-2,-6 12-2,6-12-8,0 13-21,0-13-42,11 10-2,-2-9-3,-9-1-6,22-3-2</inkml:trace>
        </inkml:traceGroup>
        <inkml:traceGroup>
          <inkml:annotationXML>
            <emma:emma xmlns:emma="http://www.w3.org/2003/04/emma" version="1.0">
              <emma:interpretation id="{5A03789D-A377-40E3-97CB-A4D83A8903BC}" emma:medium="tactile" emma:mode="ink">
                <msink:context xmlns:msink="http://schemas.microsoft.com/ink/2010/main" type="inkWord" rotatedBoundingBox="22345,11416 22756,11395 22784,11918 22373,11940"/>
              </emma:interpretation>
              <emma:one-of disjunction-type="recognition" id="oneOf45">
                <emma:interpretation id="interp225" emma:lang="ko-KR" emma:confidence="0">
                  <emma:literal>×</emma:literal>
                </emma:interpretation>
                <emma:interpretation id="interp226" emma:lang="ko-KR" emma:confidence="0">
                  <emma:literal>x</emma:literal>
                </emma:interpretation>
                <emma:interpretation id="interp227" emma:lang="ko-KR" emma:confidence="0">
                  <emma:literal>ⅹ</emma:literal>
                </emma:interpretation>
                <emma:interpretation id="interp228" emma:lang="ko-KR" emma:confidence="0">
                  <emma:literal>X</emma:literal>
                </emma:interpretation>
                <emma:interpretation id="interp22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117281.006">6304 6923 23,'-8'-9'72,"-2"1"-1,10 8 1,0 0-1,0 0 3,0 4-45,16 12-3,4 5-6,11 5-4,2 10 1,5 1-2,1 4-10,1-2-5,-2 1 0,0-4 0,-5-2 0,-6-9 0,-5-5 0,-5-5 0,-2-7 0,-3 0 0,-2-11-56,-9-8-26,1-6-3,-8-5-5,-3-4-6,-8-8-1</inkml:trace>
          <inkml:trace contextRef="#ctx0" brushRef="#br1" timeOffset="117015.8055">6565 6840 48,'18'-16'74,"-3"5"2,-3 0 1,-3 1-4,-9 10-34,0 0-9,0 0-6,0 0-6,-11 27-3,-9 1-3,-2 9-3,-5 8 1,-4 4-4,1 4-6,-3 1 0,7-2 0,1-4 0,6-8 0,3-6 0,7-10 0,2-4 0,3-6 0,4-14 0,-3 12 0,3-12 0,0-6 0,-19-4-65,30-9-18,-7-4-2,0-3-7,-3-5-4,2 1 6</inkml:trace>
        </inkml:traceGroup>
        <inkml:traceGroup>
          <inkml:annotationXML>
            <emma:emma xmlns:emma="http://www.w3.org/2003/04/emma" version="1.0">
              <emma:interpretation id="{C15DC504-7418-44D5-A1B0-6B51BDF4B939}" emma:medium="tactile" emma:mode="ink">
                <msink:context xmlns:msink="http://schemas.microsoft.com/ink/2010/main" type="inkWord" rotatedBoundingBox="23514,11336 23966,11312 23990,11766 23538,11790"/>
              </emma:interpretation>
              <emma:one-of disjunction-type="recognition" id="oneOf46">
                <emma:interpretation id="interp230" emma:lang="ko-KR" emma:confidence="0">
                  <emma:literal>+</emma:literal>
                </emma:interpretation>
                <emma:interpretation id="interp231" emma:lang="ko-KR" emma:confidence="0">
                  <emma:literal>÷</emma:literal>
                </emma:interpretation>
                <emma:interpretation id="interp232" emma:lang="ko-KR" emma:confidence="0">
                  <emma:literal>f</emma:literal>
                </emma:interpretation>
                <emma:interpretation id="interp233" emma:lang="ko-KR" emma:confidence="0">
                  <emma:literal>t</emma:literal>
                </emma:interpretation>
                <emma:interpretation id="interp234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119948.6106">7474 6943 35,'0'0'58,"-8"0"6,8 0 3,-7-40-24,7 40-5,0 0-4,0 0-1,0 0-3,0 0-6,15-1-5,1 1-3,6-2-2,9 1-1,8-2-2,4-1-1,3 1-8,0-1-2,-2 0 0,-5 1 0,-2 0 0,-8 3 0,-11-3 0,-6 3 0,-12 0 0,14 0 0,-14 0 0,0 0 0,0 0 0,0 0 0,0 0 0,-7-2-31,-1-4-23,-2 4-28,-7-3 0,2 1-7,-7-5 1,3 2 6</inkml:trace>
          <inkml:trace contextRef="#ctx0" brushRef="#br1" timeOffset="120182.6111">7671 6730 18,'-11'-9'50,"11"9"10,-12-2 9,12 2 5,-36 18-31,35 5-4,-1 5-2,2 10-3,2 1 1,3 9-8,2-3-9,3 0-11,-1-3-7,4-6 0,-2-6 0,-3-6 0,0-5 0,-1-6 0,-7-13 0,0 0-60,13 4-20,-11-12-3,4-11-3,-3-10-7,8-5-3</inkml:trace>
        </inkml:traceGroup>
        <inkml:traceGroup>
          <inkml:annotationXML>
            <emma:emma xmlns:emma="http://www.w3.org/2003/04/emma" version="1.0">
              <emma:interpretation id="{EB4D033D-AB2F-4A74-8EB5-E3E75626EBD2}" emma:medium="tactile" emma:mode="ink">
                <msink:context xmlns:msink="http://schemas.microsoft.com/ink/2010/main" type="inkWord" rotatedBoundingBox="24239,11233 24697,11209 24742,12063 24285,12088"/>
              </emma:interpretation>
              <emma:one-of disjunction-type="recognition" id="oneOf47">
                <emma:interpretation id="interp235" emma:lang="ko-KR" emma:confidence="0">
                  <emma:literal>『</emma:literal>
                </emma:interpretation>
                <emma:interpretation id="interp236" emma:lang="ko-KR" emma:confidence="0">
                  <emma:literal>%</emma:literal>
                </emma:interpretation>
                <emma:interpretation id="interp237" emma:lang="ko-KR" emma:confidence="0">
                  <emma:literal>*</emma:literal>
                </emma:interpretation>
                <emma:interpretation id="interp238" emma:lang="ko-KR" emma:confidence="0">
                  <emma:literal>기</emma:literal>
                </emma:interpretation>
                <emma:interpretation id="interp23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20993.8124">8632 6611 13,'0'-9'64,"0"9"2,0 0 4,0 0 4,-1 16 0,-41 9-39,27 10-5,-3 13-6,0 9 2,-11 10 0,2 7-17,-8 5-9,1 1 0,-2-1 0,3-5 0,4-10 0,1-8 0,6-12 0,3-11 0,7-7 0,-2-4-3,14-22-78,4-9-4,3-14-1,8-7-7,0-16-6</inkml:trace>
          <inkml:trace contextRef="#ctx0" brushRef="#br1" timeOffset="120744.2119">8281 6662 0,'-7'-11'57,"7"11"8,-9-13 0,9 13-1,-1 25-23,1-25-8,0 0-6,1 15-3,2 0-4,1 1-4,3 1 1,1 4-1,2 2-1,2-1-1,2 0-2,4 3 0,3-5-2,4 0-7,-3 0-3,1-3 0,1-3 0,-4-2 0,-2-4 0,-7-2 0,-1-1 0,-10-5 0,11 4 0,-11-4 0,0 0 0,0 0 0,0 0 0,0 0 0,-2-4-3,2 4-78,-6-16-3,0 0-3,3-2-5,-1-4-2</inkml:trace>
        </inkml:traceGroup>
        <inkml:traceGroup>
          <inkml:annotationXML>
            <emma:emma xmlns:emma="http://www.w3.org/2003/04/emma" version="1.0">
              <emma:interpretation id="{7BDA7175-E82C-40A7-A183-F4F938FCFE60}" emma:medium="tactile" emma:mode="ink">
                <msink:context xmlns:msink="http://schemas.microsoft.com/ink/2010/main" type="inkWord" rotatedBoundingBox="24670,11022 25681,10969 25747,12226 24737,12280"/>
              </emma:interpretation>
              <emma:one-of disjunction-type="recognition" id="oneOf48">
                <emma:interpretation id="interp240" emma:lang="ko-KR" emma:confidence="0">
                  <emma:literal>돼</emma:literal>
                </emma:interpretation>
                <emma:interpretation id="interp241" emma:lang="ko-KR" emma:confidence="0">
                  <emma:literal>패</emma:literal>
                </emma:interpretation>
                <emma:interpretation id="interp242" emma:lang="ko-KR" emma:confidence="0">
                  <emma:literal>핵</emma:literal>
                </emma:interpretation>
                <emma:interpretation id="interp243" emma:lang="ko-KR" emma:confidence="0">
                  <emma:literal>퍼</emma:literal>
                </emma:interpretation>
                <emma:interpretation id="interp244" emma:lang="ko-KR" emma:confidence="0">
                  <emma:literal>햇</emma:literal>
                </emma:interpretation>
              </emma:one-of>
            </emma:emma>
          </inkml:annotationXML>
          <inkml:trace contextRef="#ctx0" brushRef="#br1" timeOffset="128091.8249">8651 6451 48,'0'0'60,"-8"-15"4,8 15 3,-15-11-29,15 11-2,-14-2-2,14 2-3,-8 0-4,8 0-8,0 0-5,0 0-2,0 0-1,0 0-1,9 7-2,5-7-1,10 1 1,3-1 1,8 0-1,3-4-8,6 0 0,-4-2 0,0 2 0,-5-3 0,-8 3 0,-3 1 0,-8 0 0,-5 3 0,-11 0 0,9 0-16,-9 0-32,-6 7-31,6-7-2,-21 13-4,8-5-3,-4-3 0</inkml:trace>
          <inkml:trace contextRef="#ctx0" brushRef="#br1" timeOffset="128310.2253">8880 6442 36,'0'0'62,"-12"-7"3,12 7 1,0 0 2,-9 1-23,8 14-10,-2 3-6,2 12-4,1-1-3,-2 10 2,2-3-6,0 3-2,0-6-16,0-2 0,2-4 0,-1-8 0,1-3 0,0-5 0,-2-11 0,0 9 0,0-9 0,11 3-69,-11-7-12,6-6-2,-6-7-7,4 1-7,-4-4 6</inkml:trace>
          <inkml:trace contextRef="#ctx0" brushRef="#br1" timeOffset="128903.0264">9029 6970 27,'-8'0'84,"8"0"1,-11-2-3,11 2-6,-10-1 2,10 1-39,0 0-19,-1 10-9,1-10-4,-3 12-5,3-12-2,-2 11 0,2-11 0,0 0 0,0 9-4,0-9-71,0 0-3,11-12-2,-5-6-6,6 0-7,-2-6 1</inkml:trace>
          <inkml:trace contextRef="#ctx0" brushRef="#br1" timeOffset="129605.0276">9619 6714 16,'4'-9'54,"-4"9"13,11-6 8,-11 6 2,0 18-27,-4 7-4,-7 11-7,-6 12 2,-4 12-3,-8 13-30,-5 7-8,-9 7 0,1 1 0,-3-3 0,7-2 0,-1-11 0,9-12 0,5-13 0,7-14 0,10-14 0,-2 12 0,10-31-70,10-19-18,1-19 0,8-3-8,1-15-6</inkml:trace>
          <inkml:trace contextRef="#ctx0" brushRef="#br1" timeOffset="129339.8271">9278 6782 52,'-4'-9'69,"4"9"0,-10-12-2,10 12-2,-11-8-45,11 8 0,0 0 3,-6 5-3,6 6-4,1 3 1,4 2-2,4 4 2,2 6 1,3-1-1,1 3-11,1-2-6,4 0 0,-5-4 0,1 0 0,1-3 0,-1-5 0,-5-4 0,-2-2 0,-9-8 0,11 11 0,-11-11 0,0 0-70,0 0-12,-3-5-2,3 5-6,0-21-6,1 7 7</inkml:trace>
        </inkml:traceGroup>
      </inkml:traceGroup>
    </inkml:traceGroup>
    <inkml:traceGroup>
      <inkml:annotationXML>
        <emma:emma xmlns:emma="http://www.w3.org/2003/04/emma" version="1.0">
          <emma:interpretation id="{BFDE8342-310A-440C-BDDA-887BD5A60E47}" emma:medium="tactile" emma:mode="ink">
            <msink:context xmlns:msink="http://schemas.microsoft.com/ink/2010/main" type="paragraph" rotatedBoundingBox="15940,14320 25694,13944 25738,15082 15984,154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2B49A2A-554E-4AF3-B8D5-E72E222414A8}" emma:medium="tactile" emma:mode="ink">
              <msink:context xmlns:msink="http://schemas.microsoft.com/ink/2010/main" type="line" rotatedBoundingBox="15940,14320 25694,13944 25738,15082 15984,15458"/>
            </emma:interpretation>
          </emma:emma>
        </inkml:annotationXML>
        <inkml:traceGroup>
          <inkml:annotationXML>
            <emma:emma xmlns:emma="http://www.w3.org/2003/04/emma" version="1.0">
              <emma:interpretation id="{2A416DE5-6FAA-4001-A6D8-1474E9091FE3}" emma:medium="tactile" emma:mode="ink">
                <msink:context xmlns:msink="http://schemas.microsoft.com/ink/2010/main" type="inkWord" rotatedBoundingBox="16421,14417 16652,15171 16106,15338 15875,14584"/>
              </emma:interpretation>
              <emma:one-of disjunction-type="recognition" id="oneOf49">
                <emma:interpretation id="interp245" emma:lang="ko-KR" emma:confidence="0">
                  <emma:literal>X</emma:literal>
                </emma:interpretation>
                <emma:interpretation id="interp246" emma:lang="ko-KR" emma:confidence="0">
                  <emma:literal>Ⅹ</emma:literal>
                </emma:interpretation>
                <emma:interpretation id="interp247" emma:lang="ko-KR" emma:confidence="0">
                  <emma:literal>×</emma:literal>
                </emma:interpretation>
                <emma:interpretation id="interp248" emma:lang="ko-KR" emma:confidence="0">
                  <emma:literal>乂</emma:literal>
                </emma:interpretation>
                <emma:interpretation id="interp249" emma:lang="ko-KR" emma:confidence="0">
                  <emma:literal>ⅹ</emma:literal>
                </emma:interpretation>
              </emma:one-of>
            </emma:emma>
          </inkml:annotationXML>
          <inkml:trace contextRef="#ctx0" brushRef="#br2" timeOffset="169775.0982">-95 9978 1,'-11'-14'51,"11"14"12,-9-9 6,16 9 4,11 9-31,8 11-2,5 12-2,9 3-1,1 15-4,6-3-8,-2 7-6,1 3-7,1 0-4,-5-9-8,0-3 0,-7-4 0,-2-7 0,-4-6 0,-2-5 0,-5-5 0,-4-4 0,-5-3 0,-3-5 0,0-4 0,-10-2 0,12-3-15,0-6-65,-6-4-1,2-6-4,-5-8-6,4-6-3</inkml:trace>
          <inkml:trace contextRef="#ctx0" brushRef="#br2" timeOffset="169478.6976">307 9895 22,'12'-14'54,"-2"-1"7,-2 3 0,2 35-28,-5-47-6,-5 24-1,0 0-1,0 0 1,0 11-3,-4 11 0,-7 11 1,-9 12 0,-4 10 2,-8 9-2,-1 4-4,-4 3-8,3-1-12,-1-3 0,6-7 0,5-13 0,3-8 0,7-6 0,3-10 0,3-3 0,4-7 0,-2-5 0,6-8 0,0 0 0,0 0 0,0 0 0,-5-6-14,5-9-39,0-5-30,7-7 0,-5-8-7,7-4-2,-8-8 6</inkml:trace>
        </inkml:traceGroup>
        <inkml:traceGroup>
          <inkml:annotationXML>
            <emma:emma xmlns:emma="http://www.w3.org/2003/04/emma" version="1.0">
              <emma:interpretation id="{C0E5B458-A52A-4463-B8E9-8B8539B46845}" emma:medium="tactile" emma:mode="ink">
                <msink:context xmlns:msink="http://schemas.microsoft.com/ink/2010/main" type="inkWord" rotatedBoundingBox="17002,14285 17043,14808 16557,14846 16516,14323"/>
              </emma:interpretation>
              <emma:one-of disjunction-type="recognition" id="oneOf50">
                <emma:interpretation id="interp250" emma:lang="ko-KR" emma:confidence="0">
                  <emma:literal>「</emma:literal>
                </emma:interpretation>
                <emma:interpretation id="interp251" emma:lang="ko-KR" emma:confidence="0">
                  <emma:literal>『</emma:literal>
                </emma:interpretation>
                <emma:interpretation id="interp252" emma:lang="ko-KR" emma:confidence="0">
                  <emma:literal>“</emma:literal>
                </emma:interpretation>
                <emma:interpretation id="interp253" emma:lang="ko-KR" emma:confidence="0">
                  <emma:literal>5</emma:literal>
                </emma:interpretation>
                <emma:interpretation id="interp25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70133.8988">664 9728 17,'11'-12'53,"-4"0"7,2 6 4,-9 6 2,-4 4-29,7 16 0,3 10-6,-1 7 2,-1 10-1,0 7-3,-4 2-6,2-1-5,-2-2-7,0-4-11,0-10 0,0-4 0,-3-14 0,3-6 0,0-5 0,0-10 0,0 0 0,1-14 0,1-2-75,2-3-6,-3-9-3,3 1-7,-4-9-6</inkml:trace>
          <inkml:trace contextRef="#ctx0" brushRef="#br2" timeOffset="170414.6993">501 9791 24,'-18'-3'64,"5"3"2,0-3-1,13 3-1,0 0-32,0 0-3,17-7-1,5 7-4,8-2-7,6 0 1,8-5-2,4 2-2,3-3-3,-4 2-3,-1 0-2,-5 1-1,-7 1-2,-3-1-5,-8 5-13,-8 5-57,-15-5-4,0 0-2,0 0-6,0 0-5</inkml:trace>
        </inkml:traceGroup>
        <inkml:traceGroup>
          <inkml:annotationXML>
            <emma:emma xmlns:emma="http://www.w3.org/2003/04/emma" version="1.0">
              <emma:interpretation id="{89745EC4-9440-4FBE-B768-A9EE32E6A8EE}" emma:medium="tactile" emma:mode="ink">
                <msink:context xmlns:msink="http://schemas.microsoft.com/ink/2010/main" type="inkWord" rotatedBoundingBox="17120,14746 17197,14766 17190,14790 17114,14770"/>
              </emma:interpretation>
              <emma:one-of disjunction-type="recognition" id="oneOf51">
                <emma:interpretation id="interp255" emma:lang="ko-KR" emma:confidence="0">
                  <emma:literal>.</emma:literal>
                </emma:interpretation>
                <emma:interpretation id="interp256" emma:lang="ko-KR" emma:confidence="0">
                  <emma:literal>~</emma:literal>
                </emma:interpretation>
                <emma:interpretation id="interp257" emma:lang="ko-KR" emma:confidence="0">
                  <emma:literal>'</emma:literal>
                </emma:interpretation>
                <emma:interpretation id="interp258" emma:lang="ko-KR" emma:confidence="0">
                  <emma:literal>…</emma:literal>
                </emma:interpretation>
                <emma:interpretation id="interp259" emma:lang="ko-KR" emma:confidence="0">
                  <emma:literal>ㅡ</emma:literal>
                </emma:interpretation>
              </emma:one-of>
            </emma:emma>
          </inkml:annotationXML>
          <inkml:trace contextRef="#ctx0" brushRef="#br2" timeOffset="171194.7007">1073 10150 33,'0'0'81,"0"0"0,-9 0-1,9 0-2,0 0-29,0 0-7,0 0-14,-10-4-11,10 4-7,0 0-4,0 0-3,0 0 0,0 0-3,4 5 0,-4-5 0,0 0 0,8 13-3,-8-13-12,11 7-29,-11-7-33,15 3-2,-4-3-4,2-6-7,3-3 0</inkml:trace>
        </inkml:traceGroup>
        <inkml:traceGroup>
          <inkml:annotationXML>
            <emma:emma xmlns:emma="http://www.w3.org/2003/04/emma" version="1.0">
              <emma:interpretation id="{4538BFD8-8B3D-469B-9BD4-53FFB716831C}" emma:medium="tactile" emma:mode="ink">
                <msink:context xmlns:msink="http://schemas.microsoft.com/ink/2010/main" type="inkWord" rotatedBoundingBox="17270,15367 17368,14429 17809,14475 17712,15413"/>
              </emma:interpretation>
              <emma:one-of disjunction-type="recognition" id="oneOf52">
                <emma:interpretation id="interp260" emma:lang="ko-KR" emma:confidence="0">
                  <emma:literal>y</emma:literal>
                </emma:interpretation>
                <emma:interpretation id="interp261" emma:lang="ko-KR" emma:confidence="0">
                  <emma:literal>Y</emma:literal>
                </emma:interpretation>
                <emma:interpretation id="interp262" emma:lang="ko-KR" emma:confidence="0">
                  <emma:literal>丫</emma:literal>
                </emma:interpretation>
                <emma:interpretation id="interp263" emma:lang="ko-KR" emma:confidence="0">
                  <emma:literal>기</emma:literal>
                </emma:interpretation>
                <emma:interpretation id="interp26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171506.7012">1290 10009 31,'0'-11'76,"0"-2"2,0 2-1,0 0-6,0-1-28,0 12-8,0 0-11,13 6-7,-3 6-6,-2 4-4,5 8-1,2 5 1,-1 0 0,3 6-1,0-5 0,0 2-2,0-5-1,1 1-1,-2-8-2,-3-4 0,1-2 0,-6-4 0,2-1-21,-10-9-56,12 3-1,-6-8-3,-6-12-7,4-2-3</inkml:trace>
          <inkml:trace contextRef="#ctx0" brushRef="#br2" timeOffset="171771.9015">1722 9875 29,'10'-8'65,"-10"8"10,10 6 1,-10 16 1,-9 9-34,-7 17-4,-8 17-3,-5 9-3,-5 11-7,-2 5-14,-4 0-12,4-6 0,5-4 0,4-13 0,7-13 0,6-15 0,6-10 0,1-11 0,1-10 0,6-8 0,-5 24-19,5-31-62,0-12-3,3-5-3,3-9-9,3-7-2</inkml:trace>
        </inkml:traceGroup>
        <inkml:traceGroup>
          <inkml:annotationXML>
            <emma:emma xmlns:emma="http://www.w3.org/2003/04/emma" version="1.0">
              <emma:interpretation id="{FBB3E932-633A-4B4E-960A-6C2CC1FA0812}" emma:medium="tactile" emma:mode="ink">
                <msink:context xmlns:msink="http://schemas.microsoft.com/ink/2010/main" type="inkWord" rotatedBoundingBox="18215,14480 18704,14461 18722,14934 18233,14952"/>
              </emma:interpretation>
              <emma:one-of disjunction-type="recognition" id="oneOf53">
                <emma:interpretation id="interp265" emma:lang="ko-KR" emma:confidence="0">
                  <emma:literal>+</emma:literal>
                </emma:interpretation>
                <emma:interpretation id="interp266" emma:lang="ko-KR" emma:confidence="0">
                  <emma:literal>÷</emma:literal>
                </emma:interpretation>
                <emma:interpretation id="interp267" emma:lang="ko-KR" emma:confidence="0">
                  <emma:literal>十</emma:literal>
                </emma:interpretation>
                <emma:interpretation id="interp268" emma:lang="ko-KR" emma:confidence="0">
                  <emma:literal>七</emma:literal>
                </emma:interpretation>
                <emma:interpretation id="interp26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172536.3029">2174 10105 54,'-9'-3'73,"9"3"1,0 0 0,-6-13 1,12 7-36,12 1-8,6 1-5,7-1-5,7 1-5,4 0-3,7 1-3,1-1-5,-3 4-5,-1 0 0,-4 0 0,-8 0 0,-6 2 0,-9-2 0,-5 0-40,-14 0-38,0 0-3,0 0-2,-14-7-6,0-1-6</inkml:trace>
          <inkml:trace contextRef="#ctx0" brushRef="#br2" timeOffset="172271.1025">2322 9901 16,'-2'-9'64,"2"-2"4,0 11 0,3-14 3,-3 14-30,12 5-1,-5 10-5,0 10-6,4 6-4,-2 9-3,-1 3-2,-1 2-8,1 0-12,-1 2 0,-2-8 0,2-4 0,-4-6 0,1-4 0,-1-4 0,0-7 0,-2-4 0,-1-10 0,0 0 0,0 0-81,0 0-1,7-10-2,-7-6-8,0 1-3</inkml:trace>
        </inkml:traceGroup>
        <inkml:traceGroup>
          <inkml:annotationXML>
            <emma:emma xmlns:emma="http://www.w3.org/2003/04/emma" version="1.0">
              <emma:interpretation id="{3F8A3CBA-C89D-4CDD-B09E-60C02D81BE2C}" emma:medium="tactile" emma:mode="ink">
                <msink:context xmlns:msink="http://schemas.microsoft.com/ink/2010/main" type="inkWord" rotatedBoundingBox="19380,14187 21126,14120 21170,15258 19423,15326"/>
              </emma:interpretation>
              <emma:one-of disjunction-type="recognition" id="oneOf54">
                <emma:interpretation id="interp270" emma:lang="ko-KR" emma:confidence="0">
                  <emma:literal>x</emma:literal>
                </emma:interpretation>
                <emma:interpretation id="interp271" emma:lang="ko-KR" emma:confidence="0">
                  <emma:literal>X</emma:literal>
                </emma:interpretation>
                <emma:interpretation id="interp272" emma:lang="ko-KR" emma:confidence="0">
                  <emma:literal>×</emma:literal>
                </emma:interpretation>
                <emma:interpretation id="interp273" emma:lang="ko-KR" emma:confidence="0">
                  <emma:literal>Ⅹ</emma:literal>
                </emma:interpretation>
                <emma:interpretation id="interp274" emma:lang="ko-KR" emma:confidence="0">
                  <emma:literal>ⅹ</emma:literal>
                </emma:interpretation>
              </emma:one-of>
            </emma:emma>
          </inkml:annotationXML>
          <inkml:trace contextRef="#ctx0" brushRef="#br2" timeOffset="176249.1095">3693 9766 48,'12'-12'63,"-6"-2"5,3 0-1,-2 1-27,2 2-5,-9 11-7,8-11-4,-8 11-3,0 11-1,-3 13-1,-13 12-1,-6 13 0,-12 14 0,-4 7 0,-8 9-12,2 3-6,-3-7 0,6-7 0,4-8 0,9-15 0,10-11 0,7-11 0,5-5 0,6-18 0,-5 8 0,5-8 0,5-7 0,-1-7 0,5-3 0,0 15-32,-1-50-43,6 20-11,-6-9-3,2-1-5,-8-7 0</inkml:trace>
          <inkml:trace contextRef="#ctx0" brushRef="#br2" timeOffset="176498.71">3434 9866 18,'-6'-12'57,"6"12"8,0 0 6,0 0 3,-33 1-33,40 19-1,11 8 0,1 10-8,9 7-2,-2 5-5,4 5-7,-3-2-18,6-2 0,-3-3 0,-2-6 0,-1-8 0,-5-12 0,-1-1 0,-3-8 0,-6-5 0,-12-8 0,13 4 0,-13-4 0,0 0 0,-9-7-70,7-2-13,-4-5-2,3-3-6,-4-9-4</inkml:trace>
        </inkml:traceGroup>
        <inkml:traceGroup>
          <inkml:annotationXML>
            <emma:emma xmlns:emma="http://www.w3.org/2003/04/emma" version="1.0">
              <emma:interpretation id="{C6867315-BB59-4ACC-8B29-EB2A945A983F}" emma:medium="tactile" emma:mode="ink">
                <msink:context xmlns:msink="http://schemas.microsoft.com/ink/2010/main" type="inkWord" rotatedBoundingBox="20225,14142 20267,14544 19839,14589 19797,14186"/>
              </emma:interpretation>
              <emma:one-of disjunction-type="recognition" id="oneOf55">
                <emma:interpretation id="interp275" emma:lang="ko-KR" emma:confidence="0">
                  <emma:literal>才</emma:literal>
                </emma:interpretation>
                <emma:interpretation id="interp276" emma:lang="ko-KR" emma:confidence="0">
                  <emma:literal>“</emma:literal>
                </emma:interpretation>
                <emma:interpretation id="interp277" emma:lang="ko-KR" emma:confidence="0">
                  <emma:literal>「</emma:literal>
                </emma:interpretation>
                <emma:interpretation id="interp278" emma:lang="ko-KR" emma:confidence="0">
                  <emma:literal>T</emma:literal>
                </emma:interpretation>
                <emma:interpretation id="interp279" emma:lang="ko-KR" emma:confidence="0">
                  <emma:literal>寸</emma:literal>
                </emma:interpretation>
              </emma:one-of>
            </emma:emma>
          </inkml:annotationXML>
          <inkml:trace contextRef="#ctx0" brushRef="#br2" timeOffset="177247.5113">3871 9675 49,'-20'-1'77,"5"0"1,4-1-3,3-5-3,-69-2-32,77 9-6,25-16-9,6 6-6,6-2-7,8 1-4,3 0 1,1 1-2,-2 3-1,-1 3-6,-10 2 0,-10 2 0,-6 3-18,-7 7-57,-13-10-3,4 13-3,-4-13-5,-8 7-5</inkml:trace>
          <inkml:trace contextRef="#ctx0" brushRef="#br2" timeOffset="176982.3108">3953 9568 3,'0'0'62,"7"-12"7,-7 12-1,0 0-2,13 0-24,-13 0-3,13 15-2,-6 8-8,0 4-6,-3 10-3,2 3-1,-2 4-1,-1 2-6,-2-3-8,-1-5-4,0-5 0,0-7 0,0-7 0,0-9 0,0-10 0,0 0 0,0 0 0,-7 0 0,3-11-28,0-6-52,0 0-2,0-3-6,0-3-4,-3-4-1</inkml:trace>
        </inkml:traceGroup>
        <inkml:traceGroup>
          <inkml:annotationXML>
            <emma:emma xmlns:emma="http://www.w3.org/2003/04/emma" version="1.0">
              <emma:interpretation id="{95AD676F-F973-4C49-94C9-99C16C4B5BE5}" emma:medium="tactile" emma:mode="ink">
                <msink:context xmlns:msink="http://schemas.microsoft.com/ink/2010/main" type="inkWord" rotatedBoundingBox="20353,14775 20447,14715 20465,14744 20372,14804"/>
              </emma:interpretation>
              <emma:one-of disjunction-type="recognition" id="oneOf56">
                <emma:interpretation id="interp280" emma:lang="ko-KR" emma:confidence="0">
                  <emma:literal>.</emma:literal>
                </emma:interpretation>
                <emma:interpretation id="interp281" emma:lang="ko-KR" emma:confidence="0">
                  <emma:literal>」</emma:literal>
                </emma:interpretation>
                <emma:interpretation id="interp282" emma:lang="ko-KR" emma:confidence="0">
                  <emma:literal>ㅡ</emma:literal>
                </emma:interpretation>
                <emma:interpretation id="interp283" emma:lang="ko-KR" emma:confidence="0">
                  <emma:literal>v</emma:literal>
                </emma:interpretation>
                <emma:interpretation id="interp284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177653.112">4301 10164 10,'0'0'68,"-9"10"8,9-10 2,0 0-1,0 0-28,11 2-5,-11-2-5,10 2-8,-10-2-9,10 0-5,-10 0-17,0 0 0,0 0 0,9-1 0,-9 1 0,0 0 0,0 0-10,35-18-69,-32 9-2,2-3-3,-4-3-6,5 1-4</inkml:trace>
        </inkml:traceGroup>
        <inkml:traceGroup>
          <inkml:annotationXML>
            <emma:emma xmlns:emma="http://www.w3.org/2003/04/emma" version="1.0">
              <emma:interpretation id="{2AA8E51C-8ECB-47F5-8FC7-6C16C9E84A22}" emma:medium="tactile" emma:mode="ink">
                <msink:context xmlns:msink="http://schemas.microsoft.com/ink/2010/main" type="inkWord" rotatedBoundingBox="20450,15198 20797,14222 21141,14345 20794,15320"/>
              </emma:interpretation>
              <emma:one-of disjunction-type="recognition" id="oneOf57">
                <emma:interpretation id="interp285" emma:lang="ko-KR" emma:confidence="0">
                  <emma:literal>y</emma:literal>
                </emma:interpretation>
                <emma:interpretation id="interp286" emma:lang="ko-KR" emma:confidence="0">
                  <emma:literal>%</emma:literal>
                </emma:interpretation>
                <emma:interpretation id="interp287" emma:lang="ko-KR" emma:confidence="0">
                  <emma:literal>7</emma:literal>
                </emma:interpretation>
                <emma:interpretation id="interp288" emma:lang="ko-KR" emma:confidence="0">
                  <emma:literal>Ⅹ</emma:literal>
                </emma:interpretation>
                <emma:interpretation id="interp28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78713.9139">5057 9745 0,'0'0'67,"13"-9"9,-13 9 3,0 12 0,-5 11-1,-11 15-37,-5 11-8,-5 13-2,-8 10-4,-5 10-27,-4 5 0,-2 4 0,1-7 0,4-7 0,3-8 0,3-9 0,7-14 0,10-12 0,4-11 0,4-8 0,-2-4 0,11-11-81,0 0-5,-4-19-2,7 0-6,0-14-5</inkml:trace>
          <inkml:trace contextRef="#ctx0" brushRef="#br2" timeOffset="178464.3133">4656 9861 0,'0'0'56,"-7"-11"8,7 11 4,0 0 3,0 0-27,6 4-4,2 11-2,0 4-3,5 6-6,2 4-4,1 1-6,2 2-4,4-2-8,-4-3-7,0-3 0,0-2 0,-3-7 0,-1-4 0,-2-2 0,-12-9 0,13 3-26,-13-3-53,11-9-1,-6-5-4,-2-5-7,7-5-4</inkml:trace>
        </inkml:traceGroup>
        <inkml:traceGroup>
          <inkml:annotationXML>
            <emma:emma xmlns:emma="http://www.w3.org/2003/04/emma" version="1.0">
              <emma:interpretation id="{F50EC143-E5EE-420A-9A34-E1F99A8CC6AB}" emma:medium="tactile" emma:mode="ink">
                <msink:context xmlns:msink="http://schemas.microsoft.com/ink/2010/main" type="inkWord" rotatedBoundingBox="21785,14535 22272,14517 22282,14800 21796,14818"/>
              </emma:interpretation>
              <emma:one-of disjunction-type="recognition" id="oneOf58">
                <emma:interpretation id="interp290" emma:lang="ko-KR" emma:confidence="0">
                  <emma:literal>『</emma:literal>
                </emma:interpretation>
                <emma:interpretation id="interp291" emma:lang="ko-KR" emma:confidence="0">
                  <emma:literal>÷</emma:literal>
                </emma:interpretation>
                <emma:interpretation id="interp292" emma:lang="ko-KR" emma:confidence="0">
                  <emma:literal>으</emma:literal>
                </emma:interpretation>
                <emma:interpretation id="interp293" emma:lang="ko-KR" emma:confidence="0">
                  <emma:literal>=</emma:literal>
                </emma:interpretation>
                <emma:interpretation id="interp294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180632.7172">5752 10172 44,'-17'15'77,"13"-3"2,4-12-2,11 9-3,4-9-33,14 0-9,7 0-5,3-1-9,6-4-8,-5 2-6,6 2-13,-13-4-62,1 0-3,-2-2-3,-10-2-5,1 1-6</inkml:trace>
          <inkml:trace contextRef="#ctx0" brushRef="#br2" timeOffset="180445.5169">5753 9955 4,'-5'0'60,"5"0"9,0-11 0,0 11 0,0 0-30,0 0-2,5-5-4,-5 5-2,19 0-7,-2 0-5,4 0-3,6 0-1,4 0-2,6 0-3,3 0-7,0-2-3,-2 1 0,-2-1 0,-3 1 0,-4 1 0,-4 0 0,-6 2 0,-5-2 0,-2 6 0,-2-6-23,-4-31-35,-6 31-23,0 0-1,-13 8-6,-6-7-3,-5 9 4</inkml:trace>
        </inkml:traceGroup>
        <inkml:traceGroup>
          <inkml:annotationXML>
            <emma:emma xmlns:emma="http://www.w3.org/2003/04/emma" version="1.0">
              <emma:interpretation id="{85B28F83-68AD-4675-9F5D-D4C873C418C3}" emma:medium="tactile" emma:mode="ink">
                <msink:context xmlns:msink="http://schemas.microsoft.com/ink/2010/main" type="inkWord" rotatedBoundingBox="23306,14283 23378,14904 22780,14974 22709,14352"/>
              </emma:interpretation>
              <emma:one-of disjunction-type="recognition" id="oneOf59">
                <emma:interpretation id="interp295" emma:lang="ko-KR" emma:confidence="0">
                  <emma:literal>2</emma:literal>
                </emma:interpretation>
                <emma:interpretation id="interp296" emma:lang="ko-KR" emma:confidence="0">
                  <emma:literal>Z</emma:literal>
                </emma:interpretation>
                <emma:interpretation id="interp297" emma:lang="ko-KR" emma:confidence="0">
                  <emma:literal>z</emma:literal>
                </emma:interpretation>
                <emma:interpretation id="interp298" emma:lang="ko-KR" emma:confidence="0">
                  <emma:literal>그</emma:literal>
                </emma:interpretation>
                <emma:interpretation id="interp299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181272.3184">6825 9771 0,'-19'0'59,"5"0"6,0 0 0,14 0-2,-13 17-28,13-22-11,15-6-5,0 0-8,11 3-4,2-3-4,8 0 2,-2 0 0,7 3 3,-5 1-1,-3 6 2,-1 1-1,-5 1 0,-3 9 0,-9 2-1,-3 8 0,-12 0 0,-5 11 2,-13 5 0,-10 4 2,-5 3 0,-8 5 0,-9 6-2,-1-2 0,-1-1-1,7-2-4,6-8-4,9-3 0,6-5 0,12-7 0,12-10 0,12-10 0,17-5 0,11-1 0,10-5 0,10-3 0,5-6 0,4 1 0,-3 2 0,-6 4 0,-8 0 0,-8 6 0,-16 30-36,-12-27-43,-5-1-5,-11-1-3,-7 0-4,-9-7-5</inkml:trace>
        </inkml:traceGroup>
        <inkml:traceGroup>
          <inkml:annotationXML>
            <emma:emma xmlns:emma="http://www.w3.org/2003/04/emma" version="1.0">
              <emma:interpretation id="{F41BC199-6E70-4973-8B92-07FC56FEE4F1}" emma:medium="tactile" emma:mode="ink">
                <msink:context xmlns:msink="http://schemas.microsoft.com/ink/2010/main" type="inkWord" rotatedBoundingBox="23442,14528 23494,14539 23488,14564 23436,14552"/>
              </emma:interpretation>
              <emma:one-of disjunction-type="recognition" id="oneOf60">
                <emma:interpretation id="interp300" emma:lang="ko-KR" emma:confidence="0">
                  <emma:literal>~</emma:literal>
                </emma:interpretation>
                <emma:interpretation id="interp301" emma:lang="ko-KR" emma:confidence="0">
                  <emma:literal>.</emma:literal>
                </emma:interpretation>
                <emma:interpretation id="interp302" emma:lang="ko-KR" emma:confidence="0">
                  <emma:literal>"</emma:literal>
                </emma:interpretation>
                <emma:interpretation id="interp303" emma:lang="ko-KR" emma:confidence="0">
                  <emma:literal>'</emma:literal>
                </emma:interpretation>
                <emma:interpretation id="interp30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182286.3199">7403 9942 59,'-13'-1'81,"13"1"1,-16-5-2,16 5-3,4-3-32,-4 3-9,0 0-10,0 0-9,10-4-9,-10 4-8,0 0 0,0 0 0,0 0 0,11 4 0,-11-4 0,5 10 0,-5-10-19,0 0-60,8 12-1,-8-12-3,13-7-6,-9-8-5</inkml:trace>
        </inkml:traceGroup>
        <inkml:traceGroup>
          <inkml:annotationXML>
            <emma:emma xmlns:emma="http://www.w3.org/2003/04/emma" version="1.0">
              <emma:interpretation id="{0C205357-E393-433B-B88A-98B920A8EF5D}" emma:medium="tactile" emma:mode="ink">
                <msink:context xmlns:msink="http://schemas.microsoft.com/ink/2010/main" type="inkWord" rotatedBoundingBox="23716,14818 24108,14027 24688,14314 24296,15105"/>
              </emma:interpretation>
              <emma:one-of disjunction-type="recognition" id="oneOf61">
                <emma:interpretation id="interp305" emma:lang="ko-KR" emma:confidence="0">
                  <emma:literal>×</emma:literal>
                </emma:interpretation>
                <emma:interpretation id="interp306" emma:lang="ko-KR" emma:confidence="0">
                  <emma:literal>Ⅹ</emma:literal>
                </emma:interpretation>
                <emma:interpretation id="interp307" emma:lang="ko-KR" emma:confidence="0">
                  <emma:literal>ⅹ</emma:literal>
                </emma:interpretation>
                <emma:interpretation id="interp308" emma:lang="ko-KR" emma:confidence="0">
                  <emma:literal>X</emma:literal>
                </emma:interpretation>
                <emma:interpretation id="interp309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182738.7209">8272 9639 0,'26'-18'63,"1"5"9,-7-1-1,-2 4 1,-5 11-14,-13-1-24,-6 15-3,-15 6-4,-8 12-3,-6 8-3,-9 12-2,-9 13 0,-3 4-19,-2 3 0,4-2 0,7-2 0,7-11 0,6-8 0,8-8 0,6-12 0,11-11 0,5-10 0,4-9 0,0 0 0,9-10 0,2-7-6,0-7-76,-7-7-3,7-6-2,-4-7-6,2-1-1</inkml:trace>
          <inkml:trace contextRef="#ctx0" brushRef="#br2" timeOffset="182988.3212">7902 9717 45,'0'-12'69,"0"12"4,5-9 3,-5 9-2,22 17-33,-1 9-3,2 6-6,5 11-4,2 7-5,2 6-11,2 1-12,3-3 0,-1 0 0,-3-8 0,0-5 0,-2-11 0,-5-8 0,-3-8 0,-2-7 0,-4-7 0,-5-22-27,-2 6-54,-5-10-4,1-5-2,-6-9-6,0-3-1</inkml:trace>
        </inkml:traceGroup>
        <inkml:traceGroup>
          <inkml:annotationXML>
            <emma:emma xmlns:emma="http://www.w3.org/2003/04/emma" version="1.0">
              <emma:interpretation id="{9F6BF837-C97A-44D0-AABB-3A42B8AF0B4E}" emma:medium="tactile" emma:mode="ink">
                <msink:context xmlns:msink="http://schemas.microsoft.com/ink/2010/main" type="inkWord" rotatedBoundingBox="24366,14401 24405,13982 24767,14016 24728,14434"/>
              </emma:interpretation>
              <emma:one-of disjunction-type="recognition" id="oneOf62">
                <emma:interpretation id="interp310" emma:lang="ko-KR" emma:confidence="0">
                  <emma:literal>『</emma:literal>
                </emma:interpretation>
                <emma:interpretation id="interp311" emma:lang="ko-KR" emma:confidence="0">
                  <emma:literal>「</emma:literal>
                </emma:interpretation>
                <emma:interpretation id="interp312" emma:lang="ko-KR" emma:confidence="0">
                  <emma:literal>"</emma:literal>
                </emma:interpretation>
                <emma:interpretation id="interp313" emma:lang="ko-KR" emma:confidence="0">
                  <emma:literal>+</emma:literal>
                </emma:interpretation>
                <emma:interpretation id="interp314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183518.7223">8354 9554 37,'-13'-6'73,"4"-1"3,4-2 1,5-7-1,3 1-21,11-2-18,8 0-9,7 1-7,3 0-4,8 4-3,-2-1-14,3 8 0,-3 2 0,-5 3 0,-4 2 0,-9 3 0,-4-1 0,-7-3-38,-2 13-40,-7-14-2,1 17-4,-1-17-5,-5 9-3</inkml:trace>
          <inkml:trace contextRef="#ctx0" brushRef="#br2" timeOffset="183269.1219">8462 9447 5,'3'-24'72,"1"6"2,-2 8 3,-2 10 0,8-4-1,-16 15-38,13 17-4,2 7-11,1 7-3,-1 2-5,0 7-15,-1-3 0,-1-3 0,-2-8 0,-2-7 0,3-5 0,-4-8 0,2-6 0,-2-11 0,0 0-60,3-8-21,-3-8-3,1-5-6,-1-5-5,0-1 0</inkml:trace>
        </inkml:traceGroup>
        <inkml:traceGroup>
          <inkml:annotationXML>
            <emma:emma xmlns:emma="http://www.w3.org/2003/04/emma" version="1.0">
              <emma:interpretation id="{1475EA67-6CB0-47ED-AB3B-11FDE3EE94DD}" emma:medium="tactile" emma:mode="ink">
                <msink:context xmlns:msink="http://schemas.microsoft.com/ink/2010/main" type="inkWord" rotatedBoundingBox="24925,14532 24931,14496 24937,14497 24931,14532"/>
              </emma:interpretation>
              <emma:one-of disjunction-type="recognition" id="oneOf63">
                <emma:interpretation id="interp315" emma:lang="ko-KR" emma:confidence="0">
                  <emma:literal>.</emma:literal>
                </emma:interpretation>
                <emma:interpretation id="interp316" emma:lang="ko-KR" emma:confidence="0">
                  <emma:literal>‘</emma:literal>
                </emma:interpretation>
                <emma:interpretation id="interp317" emma:lang="ko-KR" emma:confidence="0">
                  <emma:literal>'</emma:literal>
                </emma:interpretation>
                <emma:interpretation id="interp318" emma:lang="ko-KR" emma:confidence="0">
                  <emma:literal>i</emma:literal>
                </emma:interpretation>
                <emma:interpretation id="interp319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184002.3229">8863 9923 74,'0'0'85,"0"0"-1,0-12-2,0 12-2,0 0-26,0 0-21,0 0-14,0 0-19,0 0 0,0 6 0,0-6 0,0 0 0,0 0 0,3 9 0,-3-9-5,0 0-75,0 0-1,0-8-4,3-3-5,-2-6-6</inkml:trace>
        </inkml:traceGroup>
        <inkml:traceGroup>
          <inkml:annotationXML>
            <emma:emma xmlns:emma="http://www.w3.org/2003/04/emma" version="1.0">
              <emma:interpretation id="{19977042-4542-47E6-9631-E775FBFD8026}" emma:medium="tactile" emma:mode="ink">
                <msink:context xmlns:msink="http://schemas.microsoft.com/ink/2010/main" type="inkWord" rotatedBoundingBox="24916,14905 25357,13979 25709,14147 25268,15073"/>
              </emma:interpretation>
              <emma:one-of disjunction-type="recognition" id="oneOf64">
                <emma:interpretation id="interp320" emma:lang="ko-KR" emma:confidence="0">
                  <emma:literal>7</emma:literal>
                </emma:interpretation>
                <emma:interpretation id="interp321" emma:lang="ko-KR" emma:confidence="0">
                  <emma:literal>*</emma:literal>
                </emma:interpretation>
                <emma:interpretation id="interp322" emma:lang="ko-KR" emma:confidence="0">
                  <emma:literal>『</emma:literal>
                </emma:interpretation>
                <emma:interpretation id="interp323" emma:lang="ko-KR" emma:confidence="0">
                  <emma:literal>a</emma:literal>
                </emma:interpretation>
                <emma:interpretation id="interp324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184595.1242">9612 9607 39,'9'-21'75,"0"6"0,-5 5 0,-1 2 0,-3-8-21,-5 23-19,-3 16-5,-10 12-6,-5 13-3,-8 14-13,-7 11-8,-5 11 0,-4 4 0,-6 4 0,2-5 0,4-7 0,7-10 0,7-16 0,5-12 0,9-12 0,6-14 0,13-8 0,7-8-58,3-13-29,7-8 1,-4-7-8,9-4-7</inkml:trace>
          <inkml:trace contextRef="#ctx0" brushRef="#br2" timeOffset="184314.3235">9143 9743 48,'0'-8'85,"0"8"1,-5-17-4,5 17-4,-4-13 0,4 13-52,0 0-8,6 15-8,-1-4-10,1 3 0,3 2 0,0 5 0,4 1 0,2-1 0,0-2 0,3-2 0,3 1 0,1-4 0,0-4 0,0 0 0,-3-8 0,-9-1-70,6-1-13,-5 0-3,2-6-5,-8-5-5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5:48.8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E25698B-AECA-4596-B1D6-5236B66A6239}" emma:medium="tactile" emma:mode="ink">
          <msink:context xmlns:msink="http://schemas.microsoft.com/ink/2010/main" type="inkDrawing" rotatedBoundingBox="9399,2248 9442,2678 9422,2680 9380,2250" semanticType="callout" shapeName="Other">
            <msink:sourceLink direction="with" ref="{4273E8C3-4D4F-4B61-96C8-702A758F2F23}"/>
          </msink:context>
        </emma:interpretation>
      </emma:emma>
    </inkml:annotationXML>
    <inkml:trace contextRef="#ctx0" brushRef="#br0">7216-423 10,'0'-10'54,"-2"-4"4,2 1 1,-2 0 1,0 2-33,1 1-2,1 1-4,0 9-2,0-11-5,0 11-5,0 0 0,0 0 0,4 11 1,0 5-2,0 11 0,0 0 1,1 8 1,-1-1 4,1 7-1,-1-2-2,-1-4-2,1-7-2,-4-2-3,0-4 0,0-7 0,-1-3-2,1-3-4,0-9-8,-3 9-22,0 13-41,3-22-2,0 0-5,0 13-5,6-4-2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1:11.3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F627B8F-237A-46B3-9EC2-BD03BCCB1AA0}" emma:medium="tactile" emma:mode="ink">
          <msink:context xmlns:msink="http://schemas.microsoft.com/ink/2010/main" type="writingRegion" rotatedBoundingBox="15837,2089 15978,4890 13830,4998 13690,2197">
            <msink:destinationLink direction="with" ref="{2DBAD464-B3B4-4326-9A87-38AE60F3D044}"/>
          </msink:context>
        </emma:interpretation>
      </emma:emma>
    </inkml:annotationXML>
    <inkml:traceGroup>
      <inkml:annotationXML>
        <emma:emma xmlns:emma="http://www.w3.org/2003/04/emma" version="1.0">
          <emma:interpretation id="{62AE4C6D-040A-4B2E-B021-D9EC51646700}" emma:medium="tactile" emma:mode="ink">
            <msink:context xmlns:msink="http://schemas.microsoft.com/ink/2010/main" type="paragraph" rotatedBoundingBox="15837,2089 15978,4890 15130,4933 14990,2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204EBD-082F-4B8F-9804-302971384F37}" emma:medium="tactile" emma:mode="ink">
              <msink:context xmlns:msink="http://schemas.microsoft.com/ink/2010/main" type="line" rotatedBoundingBox="15837,2089 15978,4890 15130,4933 14990,2132">
                <msink:destinationLink direction="with" ref="{C2798629-3FF4-4C64-9A47-6271041B0B2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A48308A-B54C-4D0F-909F-09A70ED982D2}" emma:medium="tactile" emma:mode="ink">
                <msink:context xmlns:msink="http://schemas.microsoft.com/ink/2010/main" type="inkWord" rotatedBoundingBox="15809,2090 15844,2787 15202,2820 15167,2123"/>
              </emma:interpretation>
              <emma:one-of disjunction-type="recognition" id="oneOf0">
                <emma:interpretation id="interp0" emma:lang="ko-KR" emma:confidence="0">
                  <emma:literal>아</emma:literal>
                </emma:interpretation>
                <emma:interpretation id="interp1" emma:lang="ko-KR" emma:confidence="0">
                  <emma:literal>£</emma:literal>
                </emma:interpretation>
                <emma:interpretation id="interp2" emma:lang="ko-KR" emma:confidence="0">
                  <emma:literal>A</emma:literal>
                </emma:interpretation>
                <emma:interpretation id="interp3" emma:lang="ko-KR" emma:confidence="0">
                  <emma:literal>어</emma:literal>
                </emma:interpretation>
                <emma:interpretation id="interp4" emma:lang="ko-KR" emma:confidence="0">
                  <emma:literal>∞</emma:literal>
                </emma:interpretation>
              </emma:one-of>
            </emma:emma>
          </inkml:annotationXML>
          <inkml:trace contextRef="#ctx0" brushRef="#br0">13586-238 42,'17'-3'68,"-8"1"0,-9 2 1,11 5 1,-11 5 1,0 6-57,2 5-2,-1 7 2,2-2 1,1 4-1,-1-3-3,2 0-3,2-4-3,-1-4 1,-2-3-1,0-8-2,-1 1-6,-3-9-16,0 0-54,0 0-3,0 0-4,0-8-6,-7-12-4</inkml:trace>
          <inkml:trace contextRef="#ctx0" brushRef="#br0" timeOffset="-842.4014">13079-449 1,'0'0'28,"-3"-13"0,3 13-54,0-10-1</inkml:trace>
          <inkml:trace contextRef="#ctx0" brushRef="#br0" timeOffset="-280.8005">13098-542 25,'0'-17'42,"0"2"2,0-1-22,0 2 2,-2 0 0,0 3-1,-1 0-4,3 11-6,-1-8-3,1 8-1,0 0 1,-1 13-2,1 7 3,0 12 1,0 6 1,0 6 5,0 9 4,-2 5 0,0-5-3,-3 2-3,3-8-3,0-7-2,0-8 0,-3-9 1,5-4 0,-1-10 1,1-9 0,0 12-1,0-12-4,0-6-8,3-6 0,5-1 0,0-5 0,9-1 0,1-6 0,2-1 0,5-1 0,4 6 0,0 2 0,4 5 0,-3 3 0,4 3 0,-3 6 0,0 5-2,-4 8 0,-4 2 1,-5 5 1,-5-1 1,-6 2 0,-9 8 2,-11 2-3,-10-4 0,-5-1 0,-8-2 0,-4-1 0,-4-7 0,-3 0 0,4-11 0,0-3 0,8-2 0,0-4 0,12 0 0,2 2 0,7 1 0,5-1-10,9 4-26,0-9-16,0 9-28,15-2-4,-6-1-3,12-2-2</inkml:trace>
        </inkml:traceGroup>
        <inkml:traceGroup>
          <inkml:annotationXML>
            <emma:emma xmlns:emma="http://www.w3.org/2003/04/emma" version="1.0">
              <emma:interpretation id="{EB82CBCD-ECAA-4DE7-921C-D0C0D0788C4E}" emma:medium="tactile" emma:mode="ink">
                <msink:context xmlns:msink="http://schemas.microsoft.com/ink/2010/main" type="inkWord" rotatedBoundingBox="15894,3211 15920,3727 15204,3763 15178,3247"/>
              </emma:interpretation>
              <emma:one-of disjunction-type="recognition" id="oneOf1">
                <emma:interpretation id="interp5" emma:lang="ko-KR" emma:confidence="0">
                  <emma:literal>₩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바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826.8013">13120 539 8,'-13'-15'53,"3"6"3,10 9 0,-14-15 1,7 7-34,7 8 1,-15-11-5,15 11-5,-11-2-1,11 2-2,-10 9 2,6 6 1,2 7-1,2 10-1,0 4-1,0 5 2,0 0 1,0 3 0,0 0-4,0-8-2,1-3-1,-1-9-1,0-6 0,0-3 0,0-5 2,0-10-1,0 0-1,0 0 0,3-6-3,1-7-3,4-2 0,5-2 0,2-4 0,3 0 0,2 1-2,2 2-2,0 5-1,2 6 1,-2 6 1,-4-2 0,0 8 1,-5 6 0,-4 0 1,-7 4 1,-2 4 2,-5-2-1,-7-1 2,-8 1 0,-2-2 1,-3 1-1,-1-2 0,1-4 0,1 0-1,-1-3 0,6 0-4,2-5-2,6 3-10,3-5-24,2-36-25,6 36-16,0 0-3,0 0-6,10-8-2</inkml:trace>
          <inkml:trace contextRef="#ctx0" brushRef="#br0" timeOffset="1388.4025">13388 803 48,'0'0'67,"-4"-13"0,4 13-2,-3-13-3,3 13-40,4-12-7,-4 12-5,14-16-4,-2 7-2,-2 1-2,6 0-1,-1 3-1,3 1-1,-3 4-1,6 0 1,-6 4-2,-2 6 2,-5-1 1,-4 8 1,-4-2 3,0 4 3,-10 2 0,-2-2 2,0 0 0,-2-1 1,3 4-2,1-6-1,3-1-2,2-2 1,5-3-1,0 1 2,0-11 1,11 12 0,1-10 0,5-1 1,5-1 0,1-1-1,5-4-2,-1-2-1,2 1-3,-3-2 0,-2 2-2,-5-2 0,-4 5-5,-2-2-6,-5 5-16,-8 0-49,0 10-4,-6 1-2,-11-2-6,-1 6-2</inkml:trace>
        </inkml:traceGroup>
        <inkml:traceGroup>
          <inkml:annotationXML>
            <emma:emma xmlns:emma="http://www.w3.org/2003/04/emma" version="1.0">
              <emma:interpretation id="{BF0F9A99-1671-4530-99BC-378FCDDE8B64}" emma:medium="tactile" emma:mode="ink">
                <msink:context xmlns:msink="http://schemas.microsoft.com/ink/2010/main" type="inkWord" rotatedBoundingBox="15884,4157 15921,4893 15130,4933 15093,4197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러</emma:literal>
                </emma:interpretation>
                <emma:interpretation id="interp1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2012.4036">13002 1448 30,'0'0'76,"0"-12"-2,0 12-2,0 0-6,-3-9-1,3 9-55,0 0-3,-7 13 0,5 6 1,-1 3 0,3 16 1,-2 7 2,2 7 1,0 6-2,3 1-3,-1 0-2,3-6-2,-1-4 0,-1-16-1,0-6 3,-2-9 1,0-8 2,-1-10-1,0 0-7,0 0 0,5-11 0,-1-3 0,1-4 0,5 0 0,1-1 0,3-2 0,5 0 0,3 4 0,1 3 0,2 4 0,1 3 0,1 5 0,-5 2 0,1 0 0,-5 9 0,-3 2 0,-4 5 0,-5 2 0,-6 4 0,-6 1 0,-8 2 0,-9 2 0,-6-4 0,-5 1 0,-4-3 0,0-2 0,-2-6 0,5-2 0,4-7 0,7 5 0,5-6-27,5-1-52,14-2-4,0 0-4,3-6-5,8-4-3</inkml:trace>
          <inkml:trace contextRef="#ctx0" brushRef="#br0" timeOffset="2620.8046">13419 1855 42,'0'0'66,"0"0"3,-8-9-2,8 9-1,-14-8-39,14 8-7,0 0-4,4-11-3,-4 11-3,21-14-2,-10 6-2,8 0-1,-1 0 0,7 0-1,-1 2 0,4 0-1,0 5 1,-3 1-1,1 1 1,-4 2-1,-1 4 1,-8 3 0,-2 2 2,-9 2 0,-2 0 0,-8-2 0,-3 3 0,-5-2-1,1 0-2,1-5-2,3 1-1,11-9-1,-2 13 0,6-8 0,11 1 0,3 1 0,3 5 1,1 2 1,-4-1 4,-5 4 1,-6 2 2,-7 3-4,-11-1-4,-8 0 0,-6-3 0,-2 0 0,-2-3 0,0-6 0,8-4-49,3-2-34,7-8-3,10-7-3,-2-14-7,10-3-2</inkml:trace>
        </inkml:traceGroup>
      </inkml:traceGroup>
    </inkml:traceGroup>
    <inkml:traceGroup>
      <inkml:annotationXML>
        <emma:emma xmlns:emma="http://www.w3.org/2003/04/emma" version="1.0">
          <emma:interpretation id="{F00400A4-3818-4353-9B6D-66D6C78C9BE9}" emma:medium="tactile" emma:mode="ink">
            <msink:context xmlns:msink="http://schemas.microsoft.com/ink/2010/main" type="paragraph" rotatedBoundingBox="14017,2668 14262,3111 13886,3319 13641,28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51ED2C-4EB1-40B4-9C37-77CEA4C05801}" emma:medium="tactile" emma:mode="ink">
              <msink:context xmlns:msink="http://schemas.microsoft.com/ink/2010/main" type="line" rotatedBoundingBox="14017,2668 14262,3111 13886,3319 13641,2876"/>
            </emma:interpretation>
          </emma:emma>
        </inkml:annotationXML>
        <inkml:traceGroup>
          <inkml:annotationXML>
            <emma:emma xmlns:emma="http://www.w3.org/2003/04/emma" version="1.0">
              <emma:interpretation id="{0CD7B160-F7D3-43E3-A0AF-757533CF3033}" emma:medium="tactile" emma:mode="ink">
                <msink:context xmlns:msink="http://schemas.microsoft.com/ink/2010/main" type="inkWord" rotatedBoundingBox="14017,2668 14262,3111 13886,3319 13641,2876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×</emma:literal>
                </emma:interpretation>
                <emma:interpretation id="interp17" emma:lang="ko-KR" emma:confidence="0">
                  <emma:literal>f</emma:literal>
                </emma:interpretation>
                <emma:interpretation id="interp18" emma:lang="ko-KR" emma:confidence="0">
                  <emma:literal>j</emma:literal>
                </emma:interpretation>
                <emma:interpretation id="interp1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-8158.8143">11596 82 10,'-13'0'73,"3"0"3,-1-2-3,11 2-4,-18-4-5,18 4-40,0 0-11,-1-10-2,1 10-5,15 0 1,4 2-2,4-2 2,8 4 2,0 0 0,8 0-1,-2 1-2,3-2-1,-3 1-1,-4-4-4,-2 2-7,-8-2-14,-2 0-20,-3 7-32,-9-4-2,-9-3-8,0 9-3,-7-2 1</inkml:trace>
          <inkml:trace contextRef="#ctx0" brushRef="#br0" timeOffset="-7987.214">11631 304 44,'-18'19'87,"4"-7"-2,13 2-5,3-4-4,14-3-1,4 31-29,11-32-45,4-1 0,3 3-1,1-6-5,-1 2-17,-4 1-51,-6-5-4,-2 1-1,-11-4-7,0-1-3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1:15.3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2798629-3FF4-4C64-9A47-6271041B0B2A}" emma:medium="tactile" emma:mode="ink">
          <msink:context xmlns:msink="http://schemas.microsoft.com/ink/2010/main" type="inkDrawing" rotatedBoundingBox="14380,5035 14522,2230 14746,2241 14604,5046" semanticType="verticalRange" shapeName="Other">
            <msink:sourceLink direction="with" ref="{5B204EBD-082F-4B8F-9804-302971384F37}"/>
          </msink:context>
        </emma:interpretation>
      </emma:emma>
    </inkml:annotationXML>
    <inkml:trace contextRef="#ctx0" brushRef="#br0">290 119 8,'7'-16'53,"-3"2"1,3 0 1,-3 0 2,2-6-25,-3 7-5,1 4-1,-3 2 1,2-2-1,-3 9 0,0 0-2,0 0-4,-7-4-7,-1 4-5,8 0-4,-21 0-1,6 7-2,-2-7 0,-1 6-1,-1-6 1,-1 1 0,3-1 1,0 0 0,2 0 0,4 0-1,2 0 0,9 0 0,-11 0-1,11 0 0,0 0-2,0 0 1,0 0-1,0 0 0,0 0 1,-9 10-1,9-10 1,-2 20 1,0-1 0,-1 2-1,2 1 1,0 11 1,1 4 1,0 12-1,0 6 1,0 14 0,2 6 1,1 7 0,1 9 1,0 6 0,1 7 0,-3 4 1,-2 1 0,-2 1-1,-5-2 1,-3-1-3,-1-3-2,-1-2 0,-2-6 0,-1-6 0,5 0 0,3-5 0,-1-2 0,1-4 0,1-3 0,1-2 0,2-5 0,0-2 0,2-7 0,0-8 0,1-4 0,5-5 0,1-4 0,2-5 0,-1-8 0,3-2 0,-5-8 0,2-2 0,-3-4 0,2 4 0,-6-14 0,11 13 0,-7-6 0,-4-7 0,8 12 0,-8-12 0,8 11 0,-8-11 0,9 6 0,-9-6 0,12 3 0,-12-3 0,12 2 0,-1 2-2,2 1 2,-5-2-80,2-1-3,-10-2 83,19 2 0,-19-2-83,8-4 83,-12-12-91,-1 0-3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1:17.2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DBAD464-B3B4-4326-9A87-38AE60F3D044}" emma:medium="tactile" emma:mode="ink">
          <msink:context xmlns:msink="http://schemas.microsoft.com/ink/2010/main" type="inkDrawing" rotatedBoundingBox="16470,2255 16715,4739 16304,4780 16059,2296" semanticType="verticalRange" shapeName="Other">
            <msink:sourceLink direction="with" ref="{5F627B8F-237A-46B3-9EC2-BD03BCCB1AA0}"/>
          </msink:context>
        </emma:interpretation>
      </emma:emma>
    </inkml:annotationXML>
    <inkml:trace contextRef="#ctx0" brushRef="#br0">10 87 32,'-9'-8'53,"7"-33"3,2 41-3,0 0-25,0-9-4,0 9-7,15-5-3,-1 2-5,1 3 0,7-1-1,5-2-1,1-1-1,5 2 0,-4 0-3,4-1 0,-7 1-1,5-2 0,-12 4 1,-1 0-2,-6 0 1,-4 0 0,-8 0-1,13 0 0,-13 0-1,0 0 0,0 0-1,0 0 0,7 13 0,-6 0 1,-1 5 1,3 7 3,-2 12 6,5 10 1,1 18 4,1 14 3,0 11 0,3 11 0,2 10-1,-1 4-3,2 5-4,-2 0-1,1-6-3,-1-5 0,0-7-3,2-3 0,0-5 0,-3-4 0,1-7 0,-1-5-3,-1-7 0,-2-5 0,1-8 0,-4-6 0,1-6 0,-4-8 0,4-4 0,-5-6 0,1 0 0,-2-6 0,-3 4 0,-4-5 0,-7 2 0,2 2 0,-9 0 0,-4 1 0,-1 1 0,-1-2 0,-4-1 0,0-3 0,-1-2 0,2-5 0,1-1 0,2-3 0,5-4 0,3-2 0,7 3 0,1-5 0,11-2 0,0 0 0,0 0-58,4 15-29,-4-15 1,9 10-6,-9-10-5,0 0 6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0:59.6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71D6605-4144-4AD2-AE9D-26B83412A99A}" emma:medium="tactile" emma:mode="ink">
          <msink:context xmlns:msink="http://schemas.microsoft.com/ink/2010/main" type="writingRegion" rotatedBoundingBox="12711,2414 12804,4259 12146,4293 12052,2447">
            <msink:destinationLink direction="with" ref="{A2CBF08A-4F2E-45A6-9652-30C86DE5A211}"/>
            <msink:destinationLink direction="with" ref="{FDB3C4DA-5C0B-4935-97BF-2A9C02EC605A}"/>
          </msink:context>
        </emma:interpretation>
      </emma:emma>
    </inkml:annotationXML>
    <inkml:traceGroup>
      <inkml:annotationXML>
        <emma:emma xmlns:emma="http://www.w3.org/2003/04/emma" version="1.0">
          <emma:interpretation id="{3BBCCC98-1EAC-4745-BABD-83EB6090A168}" emma:medium="tactile" emma:mode="ink">
            <msink:context xmlns:msink="http://schemas.microsoft.com/ink/2010/main" type="paragraph" rotatedBoundingBox="12711,2414 12804,4259 12146,4293 12052,2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9A9A41-6BB5-4118-930B-8F1FC5AFA69F}" emma:medium="tactile" emma:mode="ink">
              <msink:context xmlns:msink="http://schemas.microsoft.com/ink/2010/main" type="line" rotatedBoundingBox="12711,2414 12804,4259 12146,4293 12052,2447"/>
            </emma:interpretation>
          </emma:emma>
        </inkml:annotationXML>
        <inkml:traceGroup>
          <inkml:annotationXML>
            <emma:emma xmlns:emma="http://www.w3.org/2003/04/emma" version="1.0">
              <emma:interpretation id="{C12738E2-2862-493E-8E1B-D48F69FFAA05}" emma:medium="tactile" emma:mode="ink">
                <msink:context xmlns:msink="http://schemas.microsoft.com/ink/2010/main" type="inkWord" rotatedBoundingBox="12685,2415 12722,3150 12181,3177 12144,2443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10303-305 22,'10'-15'51,"1"4"2,-11-1-6,0 12-1,0 0-31,0 0-16,-8 3 2,-2 8 7,-1 4 5,-7 9 5,-4 5 4,-4 9 4,1 4-1,-2 2 1,1 5-3,-3-4-7,1 1-6,5-6-3,5-3-3,3-12-1,1-3 0,1-7-2,7-3-2,1-1-13,5-11-15,0 0-39,0 0-3,-9-8-4,7-5-5,1-12-1</inkml:trace>
          <inkml:trace contextRef="#ctx0" brushRef="#br0" timeOffset="249.6004">9984-181 63,'0'0'73,"0"0"-2,0 0-4,-4 5-3,4-5 0,0 26-59,3-10-2,6 6 2,2 2 2,6 3 1,6-1 1,-2 0 1,4-1-2,3 1 0,0-2-3,-5 1-1,2-4-3,-8 0-3,1-5-11,-9 2-19,0-2-41,-1-3 0,-7-4-7,-1-9-4,0 0-1</inkml:trace>
          <inkml:trace contextRef="#ctx0" brushRef="#br0" timeOffset="483.6009">10498 141 25,'11'12'75,"-2"2"1,-2 0-5,-1 5-4,-4 1-1,-2-20-31,0 31-37,0-7 3,3-4 2,-3 2 0,3-4 0,0 0-8,-2-6-30,-1-2-31,0-10-2,0 0-5,-7 8-5,0-17 0</inkml:trace>
        </inkml:traceGroup>
        <inkml:traceGroup>
          <inkml:annotationXML>
            <emma:emma xmlns:emma="http://www.w3.org/2003/04/emma" version="1.0">
              <emma:interpretation id="{27F45677-5629-4D56-8A50-3CA91B44517A}" emma:medium="tactile" emma:mode="ink">
                <msink:context xmlns:msink="http://schemas.microsoft.com/ink/2010/main" type="inkWord" rotatedBoundingBox="12773,3647 12804,4259 12146,4292 12115,3681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키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도</emma:literal>
                </emma:interpretation>
                <emma:interpretation id="interp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123.202">10307 908 54,'0'0'66,"-4"-12"-5,4 12-1,-15 0-1,3 0-27,2 16-18,-6 11 5,1 11-1,-9 7 2,-1 8 2,-4 7 1,0 3-2,-1-1-6,3-3-5,-1-6-4,5-9-1,5-7-3,3-9 0,5-7 0,3-7-2,4-5-4,3-9-9,0 0-23,27-13-41,-23-7-2,5-4-4,-3-9-8,3-3 0</inkml:trace>
          <inkml:trace contextRef="#ctx0" brushRef="#br0" timeOffset="1357.2023">10010 1063 32,'-5'-13'85,"-2"0"-5,7 13-6,-4-9-4,4 9-1,0 16-44,4-1-19,3 6-4,2 3-2,5 6 3,2 1 1,7 5 0,-1-3 2,4-2 0,1-1-1,-1-1-1,2 0-5,-5-8-6,1-1-19,-8-3-17,1-8-32,-2-4-3,-5-3-5,-1-2-5</inkml:trace>
          <inkml:trace contextRef="#ctx0" brushRef="#br0" timeOffset="1762.8031">10371 1284 43,'0'0'68,"-14"4"1,14-4-2,-10-2-3,10 2-42,0-17-6,9 6-3,0 0-4,6 1-5,3-3-3,0 5-1,6 0-1,-6 5 0,1 3 1,-7 2 1,3 8 2,-8 6 3,-5 7 1,-2-1 3,-6 6 1,-1 1 1,-1-3-1,0 1-2,-2-5-2,3-3-2,3-6-1,4-2 0,0-11-1,14 11 0,0-8 1,1-3-2,3 0-4,2 0-19,23-3-52,-28 0-1,-1 1-5,-14 2-6,7-17-3</inkml:trace>
        </inkml:traceGroup>
      </inkml:traceGroup>
    </inkml:traceGroup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1:38.74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A2168D-FFF7-4609-9F04-C584E11C82EC}" emma:medium="tactile" emma:mode="ink">
          <msink:context xmlns:msink="http://schemas.microsoft.com/ink/2010/main" type="writingRegion" rotatedBoundingBox="16912,2500 23992,2309 24027,3597 16947,3788"/>
        </emma:interpretation>
      </emma:emma>
    </inkml:annotationXML>
    <inkml:traceGroup>
      <inkml:annotationXML>
        <emma:emma xmlns:emma="http://www.w3.org/2003/04/emma" version="1.0">
          <emma:interpretation id="{C75FD003-FB5D-4D9C-B591-40E3526B978E}" emma:medium="tactile" emma:mode="ink">
            <msink:context xmlns:msink="http://schemas.microsoft.com/ink/2010/main" type="paragraph" rotatedBoundingBox="16912,2500 23992,2309 24027,3597 16947,37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212E11-85A9-47AC-B2AF-FF4EDCCE7755}" emma:medium="tactile" emma:mode="ink">
              <msink:context xmlns:msink="http://schemas.microsoft.com/ink/2010/main" type="line" rotatedBoundingBox="16912,2500 23992,2309 24027,3597 16947,3788"/>
            </emma:interpretation>
          </emma:emma>
        </inkml:annotationXML>
        <inkml:traceGroup>
          <inkml:annotationXML>
            <emma:emma xmlns:emma="http://www.w3.org/2003/04/emma" version="1.0">
              <emma:interpretation id="{7BAC0366-50D5-48F8-9B0A-46DF4AF61E61}" emma:medium="tactile" emma:mode="ink">
                <msink:context xmlns:msink="http://schemas.microsoft.com/ink/2010/main" type="inkWord" rotatedBoundingBox="16923,2884 18014,2855 18038,3759 16947,3788"/>
              </emma:interpretation>
              <emma:one-of disjunction-type="recognition" id="oneOf0">
                <emma:interpretation id="interp0" emma:lang="ko-KR" emma:confidence="0">
                  <emma:literal>의</emma:literal>
                </emma:interpretation>
                <emma:interpretation id="interp1" emma:lang="ko-KR" emma:confidence="0">
                  <emma:literal>대</emma:literal>
                </emma:interpretation>
                <emma:interpretation id="interp2" emma:lang="ko-KR" emma:confidence="0">
                  <emma:literal>개</emma:literal>
                </emma:interpretation>
                <emma:interpretation id="interp3" emma:lang="ko-KR" emma:confidence="0">
                  <emma:literal>ㅕ</emma:literal>
                </emma:interpretation>
                <emma:interpretation id="interp4" emma:lang="ko-KR" emma:confidence="0">
                  <emma:literal>弓</emma:literal>
                </emma:interpretation>
              </emma:one-of>
            </emma:emma>
          </inkml:annotationXML>
          <inkml:trace contextRef="#ctx0" brushRef="#br0">151 11 45,'-51'15'75,"7"0"-5,14-1-2,10 0-3,13-2-2,9-2-58,17 3-1,13-3 4,13-2 3,9-1 4,11-6 1,8-2 0,8-3 0,-1-3-1,1-2-3,-4 1-5,-1 4-7,-8-2 0,-9 2 0,-9 4 0,-9-1 0,-5-1 0,-10-1 0,-8 3 0,-2 0 0,-16 0-3,10-7-24,-10 7-20,-5-14-33,0 5-1,-10-3-4,6-3-7,-9-9 6</inkml:trace>
          <inkml:trace contextRef="#ctx0" brushRef="#br0" timeOffset="-296.4004">217-183 51,'0'0'86,"-8"-4"-1,8 4-6,-14-1-3,14 1 0,-14-7-57,14 7-8,0 0-6,-8 0-3,8 0-1,0 0 1,11 0 1,8 3 0,10-3 1,7 0-1,11-1 2,9-2-5,4-5 0,2 3 0,-2 0 0,0 1 0,-11 1 0,-3 1 0,-9 2 0,-10 0 0,-5 4-8,-6-4-12,-16 0-22,8 11-37,-14-3 0,-9 3-6,-10-4-2,-3 7 1</inkml:trace>
          <inkml:trace contextRef="#ctx0" brushRef="#br0" timeOffset="343.2006">632-400 37,'-15'-22'78,"4"2"-1,1 6-5,3 3-5,3 3-2,4 8-56,0 0-3,11-4-6,6 5-3,3 6 0,9 7 1,10 0 2,1 8 3,5 6 2,2 3 2,1 11 0,-4 3 1,2 14 0,-5 0 0,-8 6 0,-8-1-1,-10-4 0,-9-1 0,-9-6-1,-12 0 1,-11-11-1,-10-4 0,-7-3-4,-5-8-8,2-5-40,0 9-31,0-14-1,10-4-7,3-16-4,13-8-4</inkml:trace>
        </inkml:traceGroup>
        <inkml:traceGroup>
          <inkml:annotationXML>
            <emma:emma xmlns:emma="http://www.w3.org/2003/04/emma" version="1.0">
              <emma:interpretation id="{EFD9F73D-204E-4A8F-B0DD-EBC5BC2A3F9B}" emma:medium="tactile" emma:mode="ink">
                <msink:context xmlns:msink="http://schemas.microsoft.com/ink/2010/main" type="inkWord" rotatedBoundingBox="18516,2457 20198,2411 20230,3616 18548,3661"/>
              </emma:interpretation>
              <emma:one-of disjunction-type="recognition" id="oneOf1">
                <emma:interpretation id="interp5" emma:lang="ko-KR" emma:confidence="0">
                  <emma:literal>뼈</emma:literal>
                </emma:interpretation>
                <emma:interpretation id="interp6" emma:lang="ko-KR" emma:confidence="0">
                  <emma:literal>빼</emma:literal>
                </emma:interpretation>
                <emma:interpretation id="interp7" emma:lang="ko-KR" emma:confidence="0">
                  <emma:literal>빠</emma:literal>
                </emma:interpretation>
                <emma:interpretation id="interp8" emma:lang="ko-KR" emma:confidence="0">
                  <emma:literal>쎄</emma:literal>
                </emma:interpretation>
                <emma:interpretation id="interp9" emma:lang="ko-KR" emma:confidence="0">
                  <emma:literal>꼐</emma:literal>
                </emma:interpretation>
              </emma:one-of>
            </emma:emma>
          </inkml:annotationXML>
          <inkml:trace contextRef="#ctx0" brushRef="#br0" timeOffset="2059.2036">1773-487 26,'7'-15'64,"-4"3"4,-2 0-4,-1 1-3,-1-5-36,-5 8-8,-1-1-5,-2 1-5,-1 3-2,-8 5 0,4 3 4,-4 13 5,2 8 1,-4 7 2,3 10-1,-4 6 0,7 4-2,4 0-2,4-3-5,4-9-1,4-2-1,6-10-1,7-7 1,4-11 0,2-6 0,2-3-1,-1-13-1,-1-6-3,-4-8-2,-5-8-4,-5 0-1,-4-2-2,-2-5 0,-1 1 1,-3-4-3,1 9 2,2-1 1,0 8 2,6 0 1,8 1 3,7 9 0,6 6 1,4 8 3,2 5 2,0 11 4,3 14 2,-9 4 2,-3 14-1,-8 11 2,-7 0-1,-5 5 1,-4-3-13,-3-4 0,-4-9 0,0-5 0,3-9 0,-2-12 0,2-7 0,4-10 0,0 0 0,0-14 0,0-10 0,9-7 0,-1-7 0,6-1 0,1-1 0,0 1 0,0 5 0,0 2-7,-2 12 3,-2 7 2,-3 9 2,-8 4 2,11 6 1,-7 16 1,-1 4 0,2 8-4,1 3 0,4 3 0,1-1 0,4-1 0,3-3 0,4-8 0,4-10 0,1-7 0,2-10 0,4-12 0,2-9 0,1-13 0,-2-13 0,3-7 0,-4-11 0,1-3 0,-1-7 0,-6-2 0,-6 3 0,-6 9 0,-4 6 0,-7 5 0,-4 10 0,0 11 0,-11 12 0,-4 11 0,-4 8 0,-3 12 0,-2 11 0,-3 16 0,2 11 0,-1 7 0,8 11 0,1 3 0,8 3 0,6-4 0,6-2 0,8-13 0,5-3 0,6-11 0,3-10 0,4-11 0,3-9 0,-2-9 0,2-9 0,1-9 0,0-8 0,0-6 0,-1-2 0,-5-1 0,1 0 0,-8 8 0,-2 4 0,-4 9 0,-7 6 0,-7 8 0,0 17 0,-8 11 0,-5 7 0,-2 3 0,3 5 0,2 1 0,3 1 0,4-7 0,5-8 0,7-12 0,7-9 0,6-8 0,1-3 0,5-12 0,-2-8 0,6-9 0,1-7 0,4 2 0,-3 1 0,-2 5 0,-3 1 0,-6 11 0,2 7 0,-6 11 0,-5 15 0,-3 15 0,-3 7 0,2 14 0,-4 10 0,1 8 0,-5 0 0,-2 1 0,0-6 0,0-3 0,-4-9 0,-1-15 0,2-10 0,-1-11 0,4-16 0,0 0-18,0 0-69,-13-26-3,11-3-4,-7-12-5,4-3-4</inkml:trace>
        </inkml:traceGroup>
        <inkml:traceGroup>
          <inkml:annotationXML>
            <emma:emma xmlns:emma="http://www.w3.org/2003/04/emma" version="1.0">
              <emma:interpretation id="{3D9A895A-C8D5-4997-B79F-420327FB5D7C}" emma:medium="tactile" emma:mode="ink">
                <msink:context xmlns:msink="http://schemas.microsoft.com/ink/2010/main" type="inkWord" rotatedBoundingBox="20889,2788 21208,2779 21223,3316 20903,3325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9</emma:literal>
                </emma:interpretation>
                <emma:interpretation id="interp13" emma:lang="ko-KR" emma:confidence="0">
                  <emma:literal>8</emma:literal>
                </emma:interpretation>
                <emma:interpretation id="interp1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854.805">4222-488 7,'9'-11'58,"1"1"10,-2 0-3,2-1 3,-5 2-33,1 0-5,-6 9-7,0-13-4,0 13-5,-12-5-6,-6 5 0,-3 0-2,-8 4 0,-1 4 1,-3 2 2,-3 4 0,1 0 1,5 3-2,1-2-1,8 5-3,6-3-1,8 0-1,7 2-1,7-2-1,11 1 1,10-1 0,6 1 1,2-2-1,4 0 0,0-1-1,-4 1 1,-7 0 1,-4 1 4,-12 2 1,-7 1 1,-6 1-2,-13 3-6,-7 0 0,-6-3 0,-3 1 0,-3-1 0,-2-8 0,3 1 0,5-4 0,1-4 0,7 1 0,3-7 0,4-3-32,11 3-51,-7-11-3,9-1-4,3-7-4,9 1-1</inkml:trace>
        </inkml:traceGroup>
        <inkml:traceGroup>
          <inkml:annotationXML>
            <emma:emma xmlns:emma="http://www.w3.org/2003/04/emma" version="1.0">
              <emma:interpretation id="{14AC8BCB-015F-4296-9264-EAD1D40CB463}" emma:medium="tactile" emma:mode="ink">
                <msink:context xmlns:msink="http://schemas.microsoft.com/ink/2010/main" type="inkWord" rotatedBoundingBox="21276,2648 21617,2639 21637,3374 21296,3384"/>
              </emma:interpretation>
              <emma:one-of disjunction-type="recognition" id="oneOf3">
                <emma:interpretation id="interp15" emma:lang="ko-KR" emma:confidence="0">
                  <emma:literal>이</emma:literal>
                </emma:interpretation>
                <emma:interpretation id="interp16" emma:lang="ko-KR" emma:confidence="0">
                  <emma:literal>아</emma:literal>
                </emma:interpretation>
                <emma:interpretation id="interp17" emma:lang="ko-KR" emma:confidence="0">
                  <emma:literal>d</emma:literal>
                </emma:interpretation>
                <emma:interpretation id="interp18" emma:lang="ko-KR" emma:confidence="0">
                  <emma:literal>괴</emma:literal>
                </emma:interpretation>
                <emma:interpretation id="interp1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3151.2055">4362-318 3,'27'0'71,"-8"9"5,-11 7 1,-8 11-3,-5 0-4,-5 7-40,2 2-9,-1-3 3,8-3-6,5-6-4,13-9-1,12-11-2,-3-5-2,1-12-9,2-5 0,-5-3 0,-6-5 0,-9 0 0,-9 2 0,-15 3 0,-6 4 0,-3 6 0,-9-1 0,1 8-6,0 29-57,3-25-20,11-5-1,6-6-3,12-5-5,4-10 3</inkml:trace>
          <inkml:trace contextRef="#ctx0" brushRef="#br0" timeOffset="3400.8059">4657-707 7,'11'17'70,"-11"6"5,6 7 4,-6 11-1,0 8 2,4 10-51,-3 11 5,6 1-7,-5 1-9,2-5-4,-4-3-14,2-8 0,0-12 0,-2-9 0,1-13 0,-4-7-18,3-15-60,0 0-4,-5-16-2,5-9-8,0-9-3</inkml:trace>
        </inkml:traceGroup>
        <inkml:traceGroup>
          <inkml:annotationXML>
            <emma:emma xmlns:emma="http://www.w3.org/2003/04/emma" version="1.0">
              <emma:interpretation id="{5485F8B6-C502-43D4-A643-4876E6C92570}" emma:medium="tactile" emma:mode="ink">
                <msink:context xmlns:msink="http://schemas.microsoft.com/ink/2010/main" type="inkWord" rotatedBoundingBox="21798,2827 22195,2817 22207,3258 21810,3268"/>
              </emma:interpretation>
              <emma:one-of disjunction-type="recognition" id="oneOf4">
                <emma:interpretation id="interp20" emma:lang="ko-KR" emma:confidence="0">
                  <emma:literal>v</emma:literal>
                </emma:interpretation>
                <emma:interpretation id="interp21" emma:lang="ko-KR" emma:confidence="0">
                  <emma:literal>V</emma:literal>
                </emma:interpretation>
                <emma:interpretation id="interp22" emma:lang="ko-KR" emma:confidence="0">
                  <emma:literal>ⅴ</emma:literal>
                </emma:interpretation>
                <emma:interpretation id="interp23" emma:lang="ko-KR" emma:confidence="0">
                  <emma:literal>Ⅴ</emma:literal>
                </emma:interpretation>
                <emma:interpretation id="interp2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3946.8069">4864-356 46,'10'12'71,"-2"3"0,2 8 0,1 4-1,0 5-43,0 3 3,-2 1-4,1-4-5,-2-7 0,-1-1-2,3-15 0,-1-4 0,4-8-19,2-12 0,3-7 0,0-8 0,2-4 0,4-9 0,-2-1 0,0-3 0,-3-1 0,-1 7 0,0 3 0,-6 6 0,2 7-12,-7 9-40,1 6-33,2 10 0,-10 0-5,15 10-3,-9-4 4</inkml:trace>
        </inkml:traceGroup>
        <inkml:traceGroup>
          <inkml:annotationXML>
            <emma:emma xmlns:emma="http://www.w3.org/2003/04/emma" version="1.0">
              <emma:interpretation id="{410B4D6F-BF7C-4F12-8556-42238C2D5936}" emma:medium="tactile" emma:mode="ink">
                <msink:context xmlns:msink="http://schemas.microsoft.com/ink/2010/main" type="inkWord" rotatedBoundingBox="22204,2929 22681,2917 22688,3168 22211,3181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9</emma:literal>
                </emma:interpretation>
                <emma:interpretation id="interp27" emma:lang="ko-KR" emma:confidence="0">
                  <emma:literal>다</emma:literal>
                </emma:interpretation>
                <emma:interpretation id="interp28" emma:lang="ko-KR" emma:confidence="0">
                  <emma:literal>요</emma:literal>
                </emma:interpretation>
                <emma:interpretation id="interp2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4368.0076">5487-359 16,'8'-9'49,"-1"-1"7,-4-4 5,-3 4-21,-3 0-2,-8 3 2,-7 4-1,-7 3-3,-4 6-3,-1 10-5,-3 3-6,4 3-5,3 5-5,7 0-3,7 2-3,12-7 0,6-8-3,13-4-3,9-7 0,6-6 0,4-10 0,0-2 0,1-6 0,-6-2 0,-6 5 0,-3 1 0,-9 7 0,-5 6 0,-10 4 0,6 11-2,-6 6 2,0 4-1,0 3 4,0 1-3,0-2 0,3-2 0,4-4 0,1-8 0,5-4 0,2-2-7,-1-7-40,5-9-31,3-7-2,-3-8-5,3-7-3,-5-8-5</inkml:trace>
        </inkml:traceGroup>
        <inkml:traceGroup>
          <inkml:annotationXML>
            <emma:emma xmlns:emma="http://www.w3.org/2003/04/emma" version="1.0">
              <emma:interpretation id="{1665B8E6-11E0-4480-A1E8-90D72EE78669}" emma:medium="tactile" emma:mode="ink">
                <msink:context xmlns:msink="http://schemas.microsoft.com/ink/2010/main" type="inkWord" rotatedBoundingBox="22689,2644 23116,2632 23131,3189 22704,3200"/>
              </emma:interpretation>
              <emma:one-of disjunction-type="recognition" id="oneOf6">
                <emma:interpretation id="interp30" emma:lang="ko-KR" emma:confidence="0">
                  <emma:literal>b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S</emma:literal>
                </emma:interpretation>
                <emma:interpretation id="interp33" emma:lang="ko-KR" emma:confidence="0">
                  <emma:literal>능</emma:literal>
                </emma:interpretation>
                <emma:interpretation id="interp3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4789.2082">5864-697 54,'-2'-9'74,"0"13"3,-5 14 1,1 9-3,1 4 1,-40 12-62,35 7-1,6 5 3,0 2 0,0-3-4,0-6-6,0-5-6,2-11 0,1-9 0,1-5 0,0-18 0,0 12 0,0-12 0,8-9 0,2-8 0,1-4 0,7-3 0,2-3 0,11-2 0,5 1 0,2 5 0,6 7 0,0 4-4,-1 9 1,-4 3 3,-5 6 1,-8 10 3,-9 3-2,-12 4-2,-6 4 0,-14-2 0,-9 0 0,-6-1 0,-7-3 0,-2 0 0,-2-7 0,9 0 0,2-9 0,8 1 0,3-2-60,9-9-25,13-6 1,6-12-8,12-1-4,-3-15 2</inkml:trace>
        </inkml:traceGroup>
        <inkml:traceGroup>
          <inkml:annotationXML>
            <emma:emma xmlns:emma="http://www.w3.org/2003/04/emma" version="1.0">
              <emma:interpretation id="{363820D8-75D4-4180-9FA3-C0BDE5773FEB}" emma:medium="tactile" emma:mode="ink">
                <msink:context xmlns:msink="http://schemas.microsoft.com/ink/2010/main" type="inkWord" rotatedBoundingBox="23280,2624 23332,2623 23347,3177 23295,3178"/>
              </emma:interpretation>
              <emma:one-of disjunction-type="recognition" id="oneOf7">
                <emma:interpretation id="interp35" emma:lang="ko-KR" emma:confidence="0">
                  <emma:literal>l</emma:literal>
                </emma:interpretation>
                <emma:interpretation id="interp36" emma:lang="ko-KR" emma:confidence="0">
                  <emma:literal>1</emma:literal>
                </emma:interpretation>
                <emma:interpretation id="interp37" emma:lang="ko-KR" emma:confidence="0">
                  <emma:literal>I</emma:literal>
                </emma:interpretation>
                <emma:interpretation id="interp38" emma:lang="ko-KR" emma:confidence="0">
                  <emma:literal>Ⅰ</emma:literal>
                </emma:interpretation>
                <emma:interpretation id="interp3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023.2086">6378-723 64,'10'6'80,"-6"14"1,-1 10 1,-4 4-2,-2-7-26,-4 22-26,-1 7-2,4 5-10,-2-4-16,1-5 0,2-8 0,1-5 0,2-10 0,0-12 0,5 2 0,12-6-75,-17-13-8,13 1-1,-8-7-7,6-3-6</inkml:trace>
        </inkml:traceGroup>
        <inkml:traceGroup>
          <inkml:annotationXML>
            <emma:emma xmlns:emma="http://www.w3.org/2003/04/emma" version="1.0">
              <emma:interpretation id="{C6654785-7A73-4328-AAEB-B11431E83CB6}" emma:medium="tactile" emma:mode="ink">
                <msink:context xmlns:msink="http://schemas.microsoft.com/ink/2010/main" type="inkWord" rotatedBoundingBox="23491,2817 24006,2803 24017,3209 23502,3223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t</emma:literal>
                </emma:interpretation>
                <emma:interpretation id="interp43" emma:lang="ko-KR" emma:confidence="0">
                  <emma:literal>七</emma:literal>
                </emma:interpretation>
                <emma:interpretation id="interp44" emma:lang="ko-KR" emma:confidence="0">
                  <emma:literal>亡</emma:literal>
                </emma:interpretation>
              </emma:one-of>
            </emma:emma>
          </inkml:annotationXML>
          <inkml:trace contextRef="#ctx0" brushRef="#br0" timeOffset="5428.8095">6558-341 52,'11'1'62,"5"2"1,5-3 0,5 0-1,10-4-46,2-1-1,2 0-1,7-5-3,-1 2 1,-1-4-3,-3-2-3,0-4-7,-13-3-5,-4-1 1,-11 0-2,-10-1 2,-7 5 3,-19 2 8,-4 11 6,-15 5 10,-3 16 5,-7 9 2,1 8 0,0 7-2,10 5-27,10 3 0,7-5 0,17-3 0,10-5 0,20-8 0,11-4 0,10-7 0,7-9 0,2 2 0,-5-9 0,2-3-12,-2-2-74,-19-3-4,-7 0-5,-16-4-5,-7 0-3</inkml:trace>
        </inkml:traceGroup>
      </inkml:traceGroup>
    </inkml:traceGroup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1:47.13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2A344D9-9A63-49FC-BFF2-A15D945D5E31}" emma:medium="tactile" emma:mode="ink">
          <msink:context xmlns:msink="http://schemas.microsoft.com/ink/2010/main" type="writingRegion" rotatedBoundingBox="19929,3871 20156,6417 19319,6491 19092,3945">
            <msink:destinationLink direction="with" ref="{2645D226-7265-40DD-A18F-934574C01664}"/>
          </msink:context>
        </emma:interpretation>
      </emma:emma>
    </inkml:annotationXML>
    <inkml:traceGroup>
      <inkml:annotationXML>
        <emma:emma xmlns:emma="http://www.w3.org/2003/04/emma" version="1.0">
          <emma:interpretation id="{38B0DCFA-69EB-4AAA-ADF1-F1685EBE7284}" emma:medium="tactile" emma:mode="ink">
            <msink:context xmlns:msink="http://schemas.microsoft.com/ink/2010/main" type="paragraph" rotatedBoundingBox="19929,3871 20156,6417 19319,6491 19092,3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3E6EFE-3374-41C3-9B0B-6A0838B5F95C}" emma:medium="tactile" emma:mode="ink">
              <msink:context xmlns:msink="http://schemas.microsoft.com/ink/2010/main" type="line" rotatedBoundingBox="19929,3871 20156,6417 19319,6491 19092,3945"/>
            </emma:interpretation>
          </emma:emma>
        </inkml:annotationXML>
        <inkml:traceGroup>
          <inkml:annotationXML>
            <emma:emma xmlns:emma="http://www.w3.org/2003/04/emma" version="1.0">
              <emma:interpretation id="{442EA3AF-506E-4472-A9A9-8C6E1A61A69B}" emma:medium="tactile" emma:mode="ink">
                <msink:context xmlns:msink="http://schemas.microsoft.com/ink/2010/main" type="inkWord" rotatedBoundingBox="19929,3871 20078,5541 19310,5609 19161,3939"/>
              </emma:interpretation>
              <emma:one-of disjunction-type="recognition" id="oneOf0">
                <emma:interpretation id="interp0" emma:lang="ko-KR" emma:confidence="0">
                  <emma:literal>짜</emma:literal>
                </emma:interpretation>
                <emma:interpretation id="interp1" emma:lang="ko-KR" emma:confidence="0">
                  <emma:literal>旺</emma:literal>
                </emma:interpretation>
                <emma:interpretation id="interp2" emma:lang="ko-KR" emma:confidence="0">
                  <emma:literal>昭</emma:literal>
                </emma:interpretation>
                <emma:interpretation id="interp3" emma:lang="ko-KR" emma:confidence="0">
                  <emma:literal>ㅉ</emma:literal>
                </emma:interpretation>
                <emma:interpretation id="interp4" emma:lang="ko-KR" emma:confidence="0">
                  <emma:literal>#</emma:literal>
                </emma:interpretation>
              </emma:one-of>
            </emma:emma>
          </inkml:annotationXML>
          <inkml:trace contextRef="#ctx0" brushRef="#br0">-2210-398 18,'-6'-13'50,"1"2"3,-1 1 0,-36 2-31,42 8-6,-6-9-7,6 9-1,0 0 4,0 17 4,1 5 2,4 8 0,-3 8 2,1 8 4,1 7-1,2 1 1,-3 0-9,2-3-3,-1-2-4,2-10 0,-2-8 1,-1-4 2,1-13 2,-4-2 1,0-12 0,0 0-2,4-7-3,-4-10-7,4-2-2,3-7 0,8 1 0,2-7-10,5 3 2,5 2-1,6 6 2,3 5 0,0 8 1,-3 8 2,-3 4 1,-4 12 2,-8 6 2,-8 7 2,-10 5 2,-7 2 2,-11-3 2,-8 3 1,-8-8 0,-4 0 0,-4-7-10,-1-7 0,3-4 0,1-4 0,9-2 0,1-4 0,10 0-9,4 1-43,5-1-28,10 0-3,0 0-3,7-13-7,3 3 1</inkml:trace>
          <inkml:trace contextRef="#ctx0" brushRef="#br0" timeOffset="249.6005">-1686-21 24,'5'9'61,"-4"5"12,-1 4 3,0 3 0,-5 9-44,2-2 3,-1 5-1,3-3-7,-1 4-4,2-8-8,-2-6-5,2-1-4,1-9-8,3 0-28,-4-10-43,0 0-5,0 0-2,-7-16-6,2-1-5</inkml:trace>
          <inkml:trace contextRef="#ctx0" brushRef="#br1" timeOffset="-314075.3516">-1518 1167 12,'-6'-9'30,"6"9"-2,0 0-27,0 0-1,0 0 0,-4-9-2,4 9 1,0 0-2,0 0 1,-3-10-26,3 10-1</inkml:trace>
          <inkml:trace contextRef="#ctx0" brushRef="#br0" timeOffset="982.8017">-2228 575 64,'0'0'74,"-8"-15"-7,8 15-2,-10-10-2,10 10-38,-7 18-6,4 3-19,-1 12 14,4 2-2,-4 3 0,4 6 3,-3-2 1,3-3-1,0-6-2,0-6-3,0-7-4,3-7-1,-1-2 2,-2-11 0,0 0-5,13-2-2,-6-10 0,4 0 0,3-4 0,5-4 0,5-2 0,3 5 0,2 3-7,2 6 0,2 6 1,0 2 1,-3 2 3,-7 13 1,-5 3 2,-5 4 3,-12 1 1,-8 0 1,-11 2 1,-11-1-2,-5-2-5,-7-3 0,-2-2 0,2-5 0,5-4 0,5 0 0,5-7-10,4 3-68,12-4-3,10 0-2,0 0-6,5-12-6</inkml:trace>
          <inkml:trace contextRef="#ctx0" brushRef="#br0" timeOffset="1513.2027">-1824 905 43,'0'0'52,"0"-38"2,0 29-1,0 9-19,14-14-16,-1 6-12,0 0 0,7 0-1,7 2-1,-4 2 2,5 1-3,-2 3-1,5-2-1,-10 2-1,4 4 0,-10 5 0,-7-1 2,-6 8 2,-5 4 4,-12 3 2,-9 5 4,-6 2 3,-9 2 3,4 0 1,-1-3-3,3-6-2,7-3-2,6 0 1,11-10-1,9 0-2,8-3-1,15-5 0,9-2 0,5 2-5,5-2-6,2 0 0,-3-5 0,-1 3-3,-7 2-74,-11-1-3,-8 1-2,-14 0-5,0 0-6,-8 0 4</inkml:trace>
        </inkml:traceGroup>
        <inkml:traceGroup>
          <inkml:annotationXML>
            <emma:emma xmlns:emma="http://www.w3.org/2003/04/emma" version="1.0">
              <emma:interpretation id="{A2F646F1-4CCD-496E-AEAE-BE19E01ADE88}" emma:medium="tactile" emma:mode="ink">
                <msink:context xmlns:msink="http://schemas.microsoft.com/ink/2010/main" type="inkWord" rotatedBoundingBox="19968,5790 20025,6428 19319,6491 19262,5853"/>
              </emma:interpretation>
              <emma:one-of disjunction-type="recognition" id="oneOf1">
                <emma:interpretation id="interp5" emma:lang="ko-KR" emma:confidence="0">
                  <emma:literal>₩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230.8039">-2286 1528 38,'-1'-13'53,"-2"1"8,3 2 7,7 0-26,-7 10-9,3-9-10,-3 9 0,0 0 1,8 11 1,-5 9-4,-1 6-6,3 6-1,-1 9 0,0 3 4,1 9-1,-3-4-5,0-1-2,0-6-10,-1-6 0,1-8 0,-1-8 0,-1-3 0,0-17 0,0 0 0,0 0 0,0-8 0,0-7 0,0-5 0,3-1 0,1-6 0,4-1 0,3 2 0,6 1 0,3 3 0,4 6 0,3 4 0,2 6 0,3 6 0,0 4 0,-6 6 0,-1 4 0,-5 7 0,-9 3 0,-7 2 0,-5 0 0,-10 2 0,-11-3 0,-7-1 0,-5-1 0,-6-3 0,0-5 0,1-5 0,9-1 0,-1-6 0,12 2 0,4-4-35,15-1-46,0-11-3,12-3-4,10 1-5,-1-6-1</inkml:trace>
          <inkml:trace contextRef="#ctx0" brushRef="#br0" timeOffset="2808.0049">-1816 1705 19,'0'0'62,"-8"0"6,8 0 3,-4-9-2,4 9-32,0 0-5,0 0-4,5-9-8,-5 9-5,11-9-5,-1 4-5,1 0-1,3 1-1,5-1-2,4 3 2,2 2-1,-1 0 1,3 4-1,-3 3 1,2 2 0,-10 2 1,-2 3 2,-7-1 0,-7 3 0,-4 1 0,-7-1-1,-4-1 1,-1-2-2,-1 1-2,1-2-1,7 3-2,5-2 1,4-1-1,8 3 1,4-2 0,8 3 1,-4-1 2,2 4 0,-3-4-3,-8 0 0,-7 1 0,-4 2 0,-13 0 0,-3-5 0,-8-1 0,1-2 0,2 1 0,3-8-80,2-4-2,11-8-3,1-10-6,8-3-6</inkml:trace>
        </inkml:traceGroup>
      </inkml:traceGroup>
    </inkml:traceGroup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2:05.07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0AC817-A29A-49F9-8244-52701F34D2B0}" emma:medium="tactile" emma:mode="ink">
          <msink:context xmlns:msink="http://schemas.microsoft.com/ink/2010/main" type="inkDrawing" rotatedBoundingBox="8566,4507 10608,4461 10620,4988 8578,5035" semanticType="callout" shapeName="Other">
            <msink:sourceLink direction="to" ref="{4273E8C3-4D4F-4B61-96C8-702A758F2F23}"/>
            <msink:sourceLink direction="to" ref="{F5905B4F-F649-4886-934F-EFC4949190AD}"/>
          </msink:context>
        </emma:interpretation>
      </emma:emma>
    </inkml:annotationXML>
    <inkml:trace contextRef="#ctx0" brushRef="#br0">111 162 26,'-1'-18'47,"-3"2"0,1 5 0,0 0-35,-1 2-4,4 9-1,0 0-5,-11-6-1,11 6-1,-12 8 0,5 6 3,1 5 3,-2 6 3,1 6 3,-1 7 0,1 3 0,1 5 1,-1-3-2,3 1-1,0-9-5,1-2 0,-1-8-3,4-3 1,-1-10 3,0-3 2,1-9 2,1 9-10,-1-9 0,11 0 12,0 0 1,5 0-1,7-2 1,8-2-1,1-2-4,16 2-3,0 1-1,16-2-4,3 2 0,8 0 0,3-1 1,4-1 0,0 5 1,5 0 0,7 0 0,-5 3 1,0 1 0,-1-1 0,0 2 0,-3 0-1,-2-2-1,-6-3 1,-4 1-1,-8-1 2,-7 0 0,-10 0 1,-1 0 1,-13 0 0,-2 0 0,-4 0 0,-8 0 1,-2-2-2,0 0 0,-1-4-1,-1 2 0,-1-6 0,1 1 0,-1-4 0,0-3-1,-3-4 1,-1-5 0,-1-3-1,-2-5 0,-4-5 0,-1-5 0,-1-5-1,-2 2 0,0-1-1,-3 2 0,3 9-1,-6 3-5,6 14-8,-7 11-17,-1 8-46,0 17-1,-6 6-5,3 9-4,-7-1-3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2:48.550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7095AA8-B921-49AA-8D7F-6DE518A1F9E2}" emma:medium="tactile" emma:mode="ink">
          <msink:context xmlns:msink="http://schemas.microsoft.com/ink/2010/main" type="writingRegion" rotatedBoundingBox="5757,6803 6132,9825 1710,10374 1335,7351">
            <msink:destinationLink direction="with" ref="{F6528C51-2DD2-4B60-8F4C-27B66F9474EE}"/>
          </msink:context>
        </emma:interpretation>
      </emma:emma>
    </inkml:annotationXML>
    <inkml:traceGroup>
      <inkml:annotationXML>
        <emma:emma xmlns:emma="http://www.w3.org/2003/04/emma" version="1.0">
          <emma:interpretation id="{246AFE9F-C3A0-4C5F-800A-4EE3853B0020}" emma:medium="tactile" emma:mode="ink">
            <msink:context xmlns:msink="http://schemas.microsoft.com/ink/2010/main" type="paragraph" rotatedBoundingBox="5781,6993 6132,9825 5209,9940 4858,71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D49384-984C-4CEA-9F98-BB204D20C3B7}" emma:medium="tactile" emma:mode="ink">
              <msink:context xmlns:msink="http://schemas.microsoft.com/ink/2010/main" type="line" rotatedBoundingBox="5781,6993 6132,9825 5209,9940 4858,7108">
                <msink:destinationLink direction="with" ref="{0A868851-82C7-425C-96DD-CDEF71EFBE8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307033F-B296-40E8-B121-193E4D204310}" emma:medium="tactile" emma:mode="ink">
                <msink:context xmlns:msink="http://schemas.microsoft.com/ink/2010/main" type="inkWord" rotatedBoundingBox="5781,6993 5888,7862 5124,7957 5017,7088"/>
              </emma:interpretation>
              <emma:one-of disjunction-type="recognition" id="oneOf0">
                <emma:interpretation id="interp0" emma:lang="ko-KR" emma:confidence="0">
                  <emma:literal>마</emma:literal>
                </emma:interpretation>
                <emma:interpretation id="interp1" emma:lang="ko-KR" emma:confidence="0">
                  <emma:literal>₩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4403-297 11,'18'0'67,"-7"0"3,-4 9 2,-7 0 3,0 4 2,-3 8-39,0 6-10,3 7-5,-3 5 0,1 3 0,2 1-19,-3-4-4,3 0 0,0-8 0,0-8 0,0-3 0,0-7 0,0-13 0,0 0-72,0 0-12,-13 0-1,5-12-6,-4-12-7</inkml:trace>
          <inkml:trace contextRef="#ctx0" brushRef="#br0" timeOffset="-265.2005">3685-528 31,'0'-29'64,"-2"0"4,-2 0 0,-1 36-25,1-27-5,1 3-2,0 3-5,0 1-7,3 3-9,0 10-4,0 0 0,0 13-2,6 11-3,-5 10-1,5 15-1,-5 21 1,3 5 3,-1-4-1,-3 0-1,3-10 0,-3-5-1,0-12 0,4-12 0,-4-32-5,0 0 0,14-5 0,-3-11 0,0-9 0,8-7 0,5-6 0,6-5 0,2 1 0,5 8 0,3 6-4,-3 5-3,3 12 2,-7 11 1,-3 11 4,-15 16 0,1 11 2,-16-2 2,-3 7 2,-18-8 2,-5 6-8,-11-10 0,-2-2 0,-4-14 0,2-5 0,3-4 0,4-1 0,4-4 0,12-1 0,3 0 0,7-1-45,8 1-36,0 0-4,14-14-4,-2 4-4,11 3 0</inkml:trace>
        </inkml:traceGroup>
        <inkml:traceGroup>
          <inkml:annotationXML>
            <emma:emma xmlns:emma="http://www.w3.org/2003/04/emma" version="1.0">
              <emma:interpretation id="{BDDAF754-60F1-458B-9D42-9922A850BED8}" emma:medium="tactile" emma:mode="ink">
                <msink:context xmlns:msink="http://schemas.microsoft.com/ink/2010/main" type="inkWord" rotatedBoundingBox="5607,8146 5659,8566 5205,8623 5153,8202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이</emma:literal>
                </emma:interpretation>
                <emma:interpretation id="interp8" emma:lang="ko-KR" emma:confidence="0">
                  <emma:literal>미</emma:literal>
                </emma:interpretation>
                <emma:interpretation id="interp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670.801">3790 470 11,'0'-14'40,"2"4"5,-2 10 13,0-13-19,0 13 0,0 15 2,2 4 1,-2 7 0,0 8 1,0 5-5,0 3-12,0 1-8,0-1-6,1-2-5,0-8-3,1-1-1,-1-8 0,1-9-3,-2-14 0,0 0 0,8 0 0,0-12 0,0-9 0,8-7 0,0-3 0,9-3 0,4 3 0,5-4 0,5 7-5,4 5 3,1 9 1,-2 7 2,-3 5 1,-6 4 1,-7 11-1,-8 10-2,-11 3 0,-7 3 0,-16 1 0,-9 2 0,-10-2 0,-5-3 0,-4-3 0,-3-6 0,2-6 0,1-4 0,5-3 0,6-2 0,7-3 0,8 0 0,4-4-47,14 4-36,0 0 0,0 0-5,7 5-5,6-5-1</inkml:trace>
        </inkml:traceGroup>
        <inkml:traceGroup>
          <inkml:annotationXML>
            <emma:emma xmlns:emma="http://www.w3.org/2003/04/emma" version="1.0">
              <emma:interpretation id="{6FC694DE-ABA7-488B-AAFD-9CA3784754DD}" emma:medium="tactile" emma:mode="ink">
                <msink:context xmlns:msink="http://schemas.microsoft.com/ink/2010/main" type="inkWord" rotatedBoundingBox="5944,8485 5993,8873 5691,8911 5643,8522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°</emma:literal>
                </emma:interpretation>
                <emma:interpretation id="interp12" emma:lang="ko-KR" emma:confidence="0">
                  <emma:literal>'</emma:literal>
                </emma:interpretation>
                <emma:interpretation id="interp13" emma:lang="ko-KR" emma:confidence="0">
                  <emma:literal>心</emma:literal>
                </emma:interpretation>
                <emma:interpretation id="interp1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1248.0021">4283 800 20,'3'-9'63,"-3"9"4,7-12 2,-7 12-5,12-12-31,-4 7-3,2 2-6,2-3-6,2 2-5,3 0-4,-1 0-2,2 2-2,0-1-2,1 1-1,-2 2-1,-1 2-1,-5 5 1,-5 7 1,-6-1 0,-7 10 1,-7 7 2,-6 1 2,-5 1 0,-4 0 1,1 1-1,2-3 0,4-1-1,3-8-1,6-4 1,8-5 1,5-12 0,16 12-4,6-12-3,9-2 0,6-4 0,1 2 0,2-3 0,-2 2 0,-8 0 0,-5 2 0,-7 3 0,-9 4 0,-6 40-42,-8-39-39,-5 7-3,-5-9-4,0 4-5,-6-6-1</inkml:trace>
        </inkml:traceGroup>
        <inkml:traceGroup>
          <inkml:annotationXML>
            <emma:emma xmlns:emma="http://www.w3.org/2003/04/emma" version="1.0">
              <emma:interpretation id="{0EBDD365-8698-436B-B229-69A527DE2C93}" emma:medium="tactile" emma:mode="ink">
                <msink:context xmlns:msink="http://schemas.microsoft.com/ink/2010/main" type="inkWord" rotatedBoundingBox="5887,9084 5981,9844 5209,9940 5115,9180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나</emma:literal>
                </emma:interpretation>
                <emma:interpretation id="interp17" emma:lang="ko-KR" emma:confidence="0">
                  <emma:literal>₩</emma:literal>
                </emma:interpretation>
                <emma:interpretation id="interp18" emma:lang="ko-KR" emma:confidence="0">
                  <emma:literal>_</emma:literal>
                </emma:interpretation>
                <emma:interpretation id="interp1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872.0033">3763 1468 43,'-6'-18'73,"1"4"-3,1-1-3,4 5-4,0 43-17,0-33-23,9 26-4,-1 1-3,0 12 0,2 2 1,-1 8 2,1 4-1,-3-1-3,1-4-9,-2-7-6,-4-5 0,3-7 0,-3-9 0,-2-5 0,0-15 0,0 0 0,0 0 0,-1-11 0,1-5 0,0-5 0,5-3 0,2-1 0,7-3 0,3 2 0,6 2 0,5 5 0,2 4 0,2 7 0,1 5 0,-2 8 0,-2 10 0,-2 5 0,-5 5 0,-10 3 0,-6 4 0,-6 1 0,-13-1 0,-8 1 0,-8-6 0,-4-5 0,-7-3 0,-1-4 0,1-6 0,2-4 0,6-1 0,4-4 0,12 0 0,-2-1-27,8-2-55,10 3-5,0 0 0,11-10-7,3 0-1</inkml:trace>
          <inkml:trace contextRef="#ctx0" brushRef="#br0" timeOffset="2464.8043">4297 1775 5,'0'0'66,"-10"-12"7,10 12 2,-10-12-4,10 12-30,-2-14-4,2 14-6,2-15-7,8 7-7,1-1-5,6-3-2,-1 2-2,6 1 1,0 1-2,4 2 0,1 2-2,-1 4 0,-1 0 0,-2 6-2,-5 5-3,-7 7 0,-8 0 0,-5 5 0,-10 3 0,-7-2 0,-2 0 0,-2-5 0,2 0 0,4-3 0,8-1 0,9-4 0,7-3 0,11 1 0,5 1 0,2 4 0,0-2 0,-5 0 0,-5 2 0,-8 4 0,-7 0 0,-15 4 0,-7-6 0,-5 3 0,-5-5 0,1 3 0,-2-3 0,7-11-82,7-3-6,7-9-2,7-5-5,5-14-5</inkml:trace>
        </inkml:traceGroup>
      </inkml:traceGroup>
    </inkml:traceGroup>
    <inkml:traceGroup>
      <inkml:annotationXML>
        <emma:emma xmlns:emma="http://www.w3.org/2003/04/emma" version="1.0">
          <emma:interpretation id="{B3AD4424-C6F2-4B3B-8139-EF91051B529D}" emma:medium="tactile" emma:mode="ink">
            <msink:context xmlns:msink="http://schemas.microsoft.com/ink/2010/main" type="paragraph" rotatedBoundingBox="1337,7340 3250,7114 3397,8358 1484,85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525E3CF-7131-43E1-91CF-C595A30453CC}" emma:medium="tactile" emma:mode="ink">
              <msink:context xmlns:msink="http://schemas.microsoft.com/ink/2010/main" type="line" rotatedBoundingBox="1337,7340 3250,7114 3397,8358 1484,8584"/>
            </emma:interpretation>
          </emma:emma>
        </inkml:annotationXML>
        <inkml:traceGroup>
          <inkml:annotationXML>
            <emma:emma xmlns:emma="http://www.w3.org/2003/04/emma" version="1.0">
              <emma:interpretation id="{5F0BA8C5-799D-462F-8FD2-6A53F31906A1}" emma:medium="tactile" emma:mode="ink">
                <msink:context xmlns:msink="http://schemas.microsoft.com/ink/2010/main" type="inkWord" rotatedBoundingBox="1388,7774 1534,7757 1551,7900 1405,7917"/>
              </emma:interpretation>
              <emma:one-of disjunction-type="recognition" id="oneOf4">
                <emma:interpretation id="interp20" emma:lang="ko-KR" emma:confidence="0">
                  <emma:literal>@</emma:literal>
                </emma:interpretation>
                <emma:interpretation id="interp21" emma:lang="ko-KR" emma:confidence="0">
                  <emma:literal>.</emma:literal>
                </emma:interpretation>
                <emma:interpretation id="interp22" emma:lang="ko-KR" emma:confidence="0">
                  <emma:literal>〇</emma:literal>
                </emma:interpretation>
                <emma:interpretation id="interp23" emma:lang="ko-KR" emma:confidence="0">
                  <emma:literal>0</emma:literal>
                </emma:interpretation>
                <emma:interpretation id="interp2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-6380.4112">91 20 37,'0'0'52,"0"0"7,0-6 2,0 6-28,0 0-2,-7-7 0,7 7-2,0 0-3,0 0-1,-8-4-5,8 4-3,0 0-4,0 0-3,-10-3-3,10 3-2,-14 5-3,5 4 0,-1 1 0,2 3-2,-1 2 1,3 2 0,-3 4 0,8-7 0,1 5 1,5-9 0,5-3 1,2-4 0,4-1 1,3-2-1,-1-7 1,1-2 0,-4-7-1,-4 1 0,-1-2 0,-7 1-1,-3 1-1,0 2 1,-6 0-1,-6 4 0,2 8 0,-2 1 0,-2 7 1,-1 9-2,1 1 0,3-3 0,0 7 0,7-3 0,0-2 0,4-3 0,0-13 0,13 10 0,-2-10 0,2 0 0,-1-7 0,1-2 0,-4-3 0,-2 1 0,-3 0 0,-2-4 0,-2 15 0,0-16 0,0 16 0,-6-3-11,6 3-40,-12 10-30,5-2-1,4 5-4,3-13-4,-4 16 3</inkml:trace>
        </inkml:traceGroup>
        <inkml:traceGroup>
          <inkml:annotationXML>
            <emma:emma xmlns:emma="http://www.w3.org/2003/04/emma" version="1.0">
              <emma:interpretation id="{254DC830-431E-42DB-AD8C-991D6D8B01F3}" emma:medium="tactile" emma:mode="ink">
                <msink:context xmlns:msink="http://schemas.microsoft.com/ink/2010/main" type="inkWord" rotatedBoundingBox="2021,8080 2069,7359 2660,7398 2613,8119">
                  <msink:destinationLink direction="with" ref="{17A74D7C-41E3-4A30-9123-4E3E824B45A2}"/>
                </msink:context>
              </emma:interpretation>
              <emma:one-of disjunction-type="recognition" id="oneOf5">
                <emma:interpretation id="interp25" emma:lang="ko-KR" emma:confidence="0">
                  <emma:literal>은</emma:literal>
                </emma:interpretation>
                <emma:interpretation id="interp26" emma:lang="ko-KR" emma:confidence="0">
                  <emma:literal>±</emma:literal>
                </emma:interpretation>
                <emma:interpretation id="interp27" emma:lang="ko-KR" emma:confidence="0">
                  <emma:literal>안</emma:literal>
                </emma:interpretation>
                <emma:interpretation id="interp28" emma:lang="ko-KR" emma:confidence="0">
                  <emma:literal>앍</emma:literal>
                </emma:interpretation>
                <emma:interpretation id="interp29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-5304.0093">739 189 56,'-23'41'75,"7"-9"-1,10-10-1,6-3-4,11-9 1,23 0-57,-1-7 0,7-3 5,1 0-1,9-5-1,-5-1-2,3-2-11,-8 3-3,-5-4 0,-4 5 0,-11-1 0,-2 4 0,-10-3-44,-8 4-35,0 0-3,0 0-4,9-9-4,-4-5-1</inkml:trace>
          <inkml:trace contextRef="#ctx0" brushRef="#br0" timeOffset="-5522.4096">685-307 0,'-10'3'80,"2"0"2,8-3-4,-8 24-4,8-24 0,8 1-1,7-1-68,8 0 1,5-3 1,6 0 1,6-2 1,6-1-9,1-2 7,4 1 1,-4 1-8,-1 0 0,-3 2 0,-1 0 0,0 4-3,-10 0 3,-6 0 0,-7 8-78,-13 2-1,-6 5-1,-15 1-5,-9 10-6,-16-1 1</inkml:trace>
          <inkml:trace contextRef="#ctx0" brushRef="#br0" timeOffset="-5818.8102">865-372 44,'-9'-13'70,"9"13"-4,-6-8 4,6 8 1,35 37-27,-35 5-7,1 10-9,7 9-7,2 5 1,0 2 1,1 1-8,-3-6-15,-3-24 0,1-5 0,1-6 0,-2-8 0,-1-7 0,-4-13 0,0 0 0,0 0 0,0 0-36,3-16-44,-3-7-3,-5-10-4,0-1-7,-6-7 0</inkml:trace>
        </inkml:traceGroup>
        <inkml:traceGroup>
          <inkml:annotationXML>
            <emma:emma xmlns:emma="http://www.w3.org/2003/04/emma" version="1.0">
              <emma:interpretation id="{6B892B29-FAD1-494B-8E5C-5A966A99F073}" emma:medium="tactile" emma:mode="ink">
                <msink:context xmlns:msink="http://schemas.microsoft.com/ink/2010/main" type="inkWord" rotatedBoundingBox="2750,8364 2836,7102 3304,7134 3218,8396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유</emma:literal>
                </emma:interpretation>
                <emma:interpretation id="interp32" emma:lang="ko-KR" emma:confidence="0">
                  <emma:literal>5</emma:literal>
                </emma:interpretation>
                <emma:interpretation id="interp33" emma:lang="ko-KR" emma:confidence="0">
                  <emma:literal>F</emma:literal>
                </emma:interpretation>
                <emma:interpretation id="interp3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-4851.6085">1791-438 0,'22'-24'62,"-6"-2"3,-3-1 1,-6 2-1,-1 3 1,-6 2-49,0 8 3,-6-4 0,-6 5-2,-1 2-2,-4 4-3,-1 2-3,-4 3-2,0 0-3,-5 8-3,7 7-2,-4 7-1,2 6 1,3 6 1,2 9 2,6 6-3,6 15 7,2 4 0,3 8 1,4 0 0,7 6 1,2 2-1,5 3-2,-2-7-4,3-7-2,1-1 0,-4-10 0,-1-5 0,-4-9 0,-4-6 0,-3-10 0,-4-7 0,0-3 0,-8-13-13,-7-4-65,5-5-2,-5-7-2,0-12-7,-6-11-4</inkml:trace>
          <inkml:trace contextRef="#ctx0" brushRef="#br0" timeOffset="-4602.0081">1392 112 1,'0'0'80,"-10"-4"2,10 4-3,12-6-3,8 4 2,2-6-1,15-1-65,6 2-1,4 0 2,4-1-11,-2 2-2,-2 1 0,-7 1 0,-4 3 0,-3 2 0,-11 4-72,-11-1-9,-8 6-3,-12-7-5,-6 5-6,-15-8 5</inkml:trace>
        </inkml:traceGroup>
      </inkml:traceGroup>
    </inkml:traceGroup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2:47.48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868851-82C7-425C-96DD-CDEF71EFBE85}" emma:medium="tactile" emma:mode="ink">
          <msink:context xmlns:msink="http://schemas.microsoft.com/ink/2010/main" type="inkDrawing" rotatedBoundingBox="4807,7240 4812,9850 4279,9851 4273,7241" semanticType="verticalRange" shapeName="Other">
            <msink:sourceLink direction="with" ref="{62D49384-984C-4CEA-9F98-BB204D20C3B7}"/>
          </msink:context>
        </emma:interpretation>
      </emma:emma>
    </inkml:annotationXML>
    <inkml:trace contextRef="#ctx0" brushRef="#br0">3216-487 20,'0'0'49,"0"0"6,0 0 5,0 0-30,0 0 0,0 0 0,0-9 1,0 9-2,0 0-3,-2-10-1,2 10-8,-10-8-4,10 8-4,-13-6-4,2 4-2,-2 2-3,-4 0 0,2 0 0,-6 0 0,1 2 0,-2 0 1,4-2 1,0 0-1,1 0 1,8 0 1,-1-2-1,10 2 0,-11-4-1,11 4 0,0 0-1,0 0-2,0 0 0,0 0 0,-8 3 0,6 5-2,1 4 2,0 6 0,1 7 1,-3 9 0,3 12 1,0 12 2,-3 9 1,2 10 1,-2 7 1,0 10 0,0 4 0,3-1 1,-5 0 0,3-6-2,-2-7 0,2-5 0,-1-4 0,-1-11 1,0-4 0,-1-7-1,1-7 0,2-3-1,2-4 0,-3-8-1,3-3-1,0-5 0,0-6-1,0-4 2,-3-4-2,3 1 0,0-10 0,0 11 0,0-11 0,0 9 0,0-9 0,0 10 0,0-10 0,0 0 0,0 0 0,3 9 0,-3-9 0,0 0 0,0 0 0,0 0 0,0 0 0,0 0 0,0 0 0,0 0 0,0 0 0,0 0 0,0 0 0,0 0 0,0 0 0,0 0 0,0 0 0,0 0 0,0 0 0,0 0 0,0 0 0,0 0 0,0 0 0,0 0 0,0 0 0,0 0 0,0 0 0,0 0 0,0 0 0,0 0 0,0 0 0,0 0 0,0 0 0,0 0 0,0 19 0,0-5 0,0 5 0,0 6 0,0 6 0,-4 10 0,1 1 0,3 11 0,0 1 0,-3 9 0,3-2 0,0 0 0,-1-3 0,-1-8 0,2-5 0,-4-4 0,1-6 0,-1-7 0,0-2 0,1-4 0,1-3 0,-1-3 0,0-3 0,0-3 0,2-2 0,1-8 0,-3 10 0,3-10 0,0 0 0,0 0 0,0 0 0,0 0 0,0 0 0,3 9 0,-3-9 0,19 3 0,-2-2 0,10 0 0,5 3 0,9 1 0,8 3 0,0 0 0,4 1 0,-4 4 0,0-5 0,-8 2 0,-8 0 0,-4-3 0,-11-1 0,-3 5 0,-5-1-61,-10-10-24,0 0-1,-11-6-6,0-11-5,-11-18 7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15:02.92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3E7079-5ABA-455B-9314-209B45AF10DC}" emma:medium="tactile" emma:mode="ink">
          <msink:context xmlns:msink="http://schemas.microsoft.com/ink/2010/main" type="writingRegion" rotatedBoundingBox="1187,3305 20815,2275 21484,15042 1857,16071"/>
        </emma:interpretation>
      </emma:emma>
    </inkml:annotationXML>
    <inkml:traceGroup>
      <inkml:annotationXML>
        <emma:emma xmlns:emma="http://www.w3.org/2003/04/emma" version="1.0">
          <emma:interpretation id="{E886C7B1-7D32-4D36-81A0-2AC610C37115}" emma:medium="tactile" emma:mode="ink">
            <msink:context xmlns:msink="http://schemas.microsoft.com/ink/2010/main" type="paragraph" rotatedBoundingBox="1491,3037 20885,2986 20888,4245 1494,42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DCBE14-6B45-4394-8974-B2463D78FB14}" emma:medium="tactile" emma:mode="ink">
              <msink:context xmlns:msink="http://schemas.microsoft.com/ink/2010/main" type="inkBullet" rotatedBoundingBox="1492,3593 1761,3592 1762,3931 1493,3932"/>
            </emma:interpretation>
            <emma:one-of disjunction-type="recognition" id="oneOf0">
              <emma:interpretation id="interp0" emma:lang="ko-KR" emma:confidence="0">
                <emma:literal>으</emma:literal>
              </emma:interpretation>
              <emma:interpretation id="interp1" emma:lang="ko-KR" emma:confidence="0">
                <emma:literal>8</emma:literal>
              </emma:interpretation>
              <emma:interpretation id="interp2" emma:lang="ko-KR" emma:confidence="0">
                <emma:literal>∞</emma:literal>
              </emma:interpretation>
              <emma:interpretation id="interp3" emma:lang="ko-KR" emma:confidence="0">
                <emma:literal>g</emma:literal>
              </emma:interpretation>
              <emma:interpretation id="interp4" emma:lang="ko-KR" emma:confidence="0">
                <emma:literal>₩</emma:literal>
              </emma:interpretation>
            </emma:one-of>
          </emma:emma>
        </inkml:annotationXML>
        <inkml:trace contextRef="#ctx0" brushRef="#br0">-822 479 0,'-5'-5'62,"5"5"0,0-14 1,0 14-4,4-13-2,23 5-44,-27 8-6,13-7-3,-13 7 3,8-6 5,-8 6 2,8-6 3,-8 6 0,0 0-1,0 0-1,0 0 0,0 0-6,-1 10-4,-9-2-3,-3 4-1,-4-1 0,-2 1-1,-2 1 1,-1 1-1,1-4 0,2 0 0,3-3 0,-1 0 0,3-3 0,6 2 0,8-6-1,-12 8 1,12-8-1,0 0 1,-3 11-1,3-11 1,0 0-1,11 9 1,-2-9 1,7 0 0,-1-1 0,5-5-1,3 3 1,3-4-1,-1 4 1,1-4-1,-4 3 0,-3 0 0,-1 2 0,-4 1 1,-3 0-1,-11 1-1,14-3 2,-14 3 0,0 0 0,0 0 0,0 0 0,0 0 1,0 0-1,0 0 1,-13 1 0,13-1-1,-19 0 0,8 0 0,-3-4 0,2-2 0,1 0 0,-2-3 0,4 2-1,-1-4 1,0 2-1,1-1 1,-1-1-2,0 1 1,2 0 0,0 2 0,-2-1-1,2 2 1,8 7 0,-14-14-1,14 14 0,-10-9 0,10 9-1,0 0 0,0 0 0,2 6 0,3 4 1,5 8 1,-2 1 0,5 9 1,-8 3 0,3 1 0,-1 3 1,0-5-1,-3-2 0,0-5-1,-1-3 1,-3-6 2,4-5 1,-4-9 1,0 0 0,9-5 0,-2-10-1,-1 1 1,3-8 0,-1 1-5,-3-3 0,1-3 0,0 2 0,-5 1-2,-1 0 2,-4 0-1,-3 2 0,-1 2 1,1 2 1,0 2 0,1 1-1,2 3-1,4 12-2,0-11-5,0 11-7,0 0-25,7 3-37,-7-3 17,3 13-21,-3-13-3,0 9-4</inkml:trace>
      </inkml:traceGroup>
      <inkml:traceGroup>
        <inkml:annotationXML>
          <emma:emma xmlns:emma="http://www.w3.org/2003/04/emma" version="1.0">
            <emma:interpretation id="{FD68B15A-85F8-4AE0-9FBF-047F338AA4A6}" emma:medium="tactile" emma:mode="ink">
              <msink:context xmlns:msink="http://schemas.microsoft.com/ink/2010/main" type="line" rotatedBoundingBox="2472,3034 20885,2986 20888,4245 2475,4293"/>
            </emma:interpretation>
          </emma:emma>
        </inkml:annotationXML>
        <inkml:traceGroup>
          <inkml:annotationXML>
            <emma:emma xmlns:emma="http://www.w3.org/2003/04/emma" version="1.0">
              <emma:interpretation id="{1034C078-F013-4D7C-9DF5-B9DA1997D985}" emma:medium="tactile" emma:mode="ink">
                <msink:context xmlns:msink="http://schemas.microsoft.com/ink/2010/main" type="inkWord" rotatedBoundingBox="2472,3238 3146,3236 3148,4038 2475,4040"/>
              </emma:interpretation>
              <emma:one-of disjunction-type="recognition" id="oneOf1">
                <emma:interpretation id="interp5" emma:lang="ko-KR" emma:confidence="0">
                  <emma:literal>v</emma:literal>
                </emma:interpretation>
                <emma:interpretation id="interp6" emma:lang="ko-KR" emma:confidence="0">
                  <emma:literal>V</emma:literal>
                </emma:interpretation>
                <emma:interpretation id="interp7" emma:lang="ko-KR" emma:confidence="0">
                  <emma:literal>Ⅴ</emma:literal>
                </emma:interpretation>
                <emma:interpretation id="interp8" emma:lang="ko-KR" emma:confidence="0">
                  <emma:literal>ⅴ</emma:literal>
                </emma:interpretation>
                <emma:interpretation id="interp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-40279.2705">104 363 32,'-2'-13'43,"-1"-3"3,-4-1-2,0 1-33,3 0-3,-2-2-3,2 0 3,-4-4 2,0 2 4,1-3 1,-1 0 4,2 0 1,1-1 4,-2 0-1,0 2-2,1-1-3,1 5-3,1 1-2,4 17-6,1-10-2,-1 10-2,17 14 0,-4 10 0,4 14 1,1 6 1,0 12 1,0 2 1,0 5-1,-1 6 0,-4-4-1,1-2-2,-2-5-1,3-7-1,-2-3 0,-2-9 1,-2-4 0,1-10 1,-2-3 0,-1-7 2,-1-7 1,-6-8 1,8 7 0,-8-7-1,9-13 0,-3-2 0,1-9-4,4-6-2,4-7 0,0-5 0,3-7 0,3 0 0,-1 0 0,4 0 0,-2 4 0,1 3 0,-2 1 0,-2 7 0,-1 4 0,-3 5 0,1 3 0,-5-2 0,-3 3 0,2 2 0,-5 4 0,2-1 0,-4 2 0,2 2 0,-2 3 0,-3 9 0,8-11 0,-8 11 0,10 0-15,-10 0-15,15 11-12,-14 3-36,10 0 22,-2-1-24,3 7-4,1-2 1</inkml:trace>
        </inkml:traceGroup>
        <inkml:traceGroup>
          <inkml:annotationXML>
            <emma:emma xmlns:emma="http://www.w3.org/2003/04/emma" version="1.0">
              <emma:interpretation id="{B01F015E-4895-4353-AB1D-EC8EE46B92E7}" emma:medium="tactile" emma:mode="ink">
                <msink:context xmlns:msink="http://schemas.microsoft.com/ink/2010/main" type="inkWord" rotatedBoundingBox="3294,3586 3679,3585 3680,3947 3295,3948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ㄷ</emma:literal>
                </emma:interpretation>
                <emma:interpretation id="interp13" emma:lang="ko-KR" emma:confidence="0">
                  <emma:literal>.</emma:literal>
                </emma:interpretation>
                <emma:interpretation id="interp1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-39608.4695">866 558 13,'0'0'76,"-11"-6"2,11 6-2,-12-15-7,12 15-2,-8-2-35,8 2-22,0 0-5,0 0-6,0 0-1,0 0 0,0 0 1,4 0 1,-4 0 2,11 1 0,-1-1 1,3 0 0,5-1 1,4-3 0,4 0-1,3-5 0,4 1-3,1-1-1,1 1-1,-3-2-1,0 0 1,-9 0-1,-1-3 1,-7 1 0,-6 1 1,-5-3 2,-4 1-1,-6-4 1,-6 6 0,-5-2-1,-1 7 0,-5 1 0,-7 5 0,1 4 1,-3 7 1,-1 6 2,1 6-3,-1 6 3,2 0-1,3 6 1,5 3 0,3-3-1,9-2 1,4-4 0,7-2 0,6-8 0,10-1 1,8-9 0,5-6 0,5 0-3,1-4-4,2-4-7,1-2-14,-4 0-20,-6 0-10,-18 3-22,14-4-5,-11-3-3,1 5 0</inkml:trace>
        </inkml:traceGroup>
        <inkml:traceGroup>
          <inkml:annotationXML>
            <emma:emma xmlns:emma="http://www.w3.org/2003/04/emma" version="1.0">
              <emma:interpretation id="{68A60CAE-C18A-486C-9FAD-E9D0E6F45DDF}" emma:medium="tactile" emma:mode="ink">
                <msink:context xmlns:msink="http://schemas.microsoft.com/ink/2010/main" type="inkWord" rotatedBoundingBox="3988,3142 5507,3138 5509,3945 3990,3949"/>
              </emma:interpretation>
              <emma:one-of disjunction-type="recognition" id="oneOf3">
                <emma:interpretation id="interp15" emma:lang="ko-KR" emma:confidence="0">
                  <emma:literal>영</emma:literal>
                </emma:interpretation>
                <emma:interpretation id="interp16" emma:lang="ko-KR" emma:confidence="0">
                  <emma:literal>열</emma:literal>
                </emma:interpretation>
                <emma:interpretation id="interp17" emma:lang="ko-KR" emma:confidence="0">
                  <emma:literal>연</emma:literal>
                </emma:interpretation>
                <emma:interpretation id="interp18" emma:lang="ko-KR" emma:confidence="0">
                  <emma:literal>야</emma:literal>
                </emma:interpretation>
                <emma:interpretation id="interp19" emma:lang="ko-KR" emma:confidence="0">
                  <emma:literal>댜</emma:literal>
                </emma:interpretation>
              </emma:one-of>
            </emma:emma>
          </inkml:annotationXML>
          <inkml:trace contextRef="#ctx0" brushRef="#br0" timeOffset="-38937.6683">1706 406 33,'18'-6'57,"-9"1"2,-9 5-3,0 0-1,11-9-38,-11 9-2,0 0-1,-8-9-1,8 9 2,-12-5-1,-1 4 0,1 1 0,-9 0-1,3 7-2,-7 5-3,5 5-1,-6 3-2,2 5 1,3 2 0,8 1 0,4 6-1,4-3 0,5 0-1,0-3 0,12-1 0,5-6 1,4-4-1,5-6 1,8-7 0,6-4 0,7-7 0,3-11-2,5-8 1,0-4-1,0-4-1,-1-7-2,-5-2 1,-5-9-2,-5-1 0,-3-4 0,-10 3 0,-3-2 0,-7 2 0,-4-1 1,-5 0 1,-4 10 0,-3 6-1,0 9 1,0 2-1,0 11-1,-3 3-1,3 14-1,0 0 1,-3 13-1,3 12 1,4 10 1,2 9 0,3 15 2,2 10 1,0 6 0,7 3 0,-7-1 0,3-3-1,0-7 0,4-7 0,-6-17-1,2-10-1,0-11 0,-2-6-4,2-9-8,-4-7-19,-3-7-41,2-9 21,-9-23-24,4 20-6,-4-11-3,-5 4 9</inkml:trace>
          <inkml:trace contextRef="#ctx0" brushRef="#br0" timeOffset="-38672.4678">2112 366 42,'-38'-4'84,"5"-1"0,-2 0-5,10 0-3,3-2-2,10 3-49,12 4-10,0 0-6,22-9-5,7 9-3,4-3-2,10-1 1,6 1 1,9-2 0,3-1-1,4-2 1,1 3-1,-2 0-1,1-2-3,-3 3-6,-5-5-7,-10 7-15,-7 2-13,-7 0-31,-7 4 5,-12-4-11,-1 2 1,-13-2 5</inkml:trace>
          <inkml:trace contextRef="#ctx0" brushRef="#br0" timeOffset="-38282.4672">2880 341 37,'0'0'70,"0"0"-5,0 0-5,0 0-3,0 0-3,-11 11-51,1 0 2,-8 4 3,2 7 4,-12 2 5,5 4 3,-13 6 0,7 1 1,0 1-2,10-2-4,8-1-6,11-8-2,11-7-4,14-8 0,17-10 1,8-14-2,2-7-2,2-7 0,-3-3 0,-10-4 0,-9 1 0,-10 3 0,-16 5 0,-6 6-6,-13 5-6,-6 7-3,-6 1-3,-8 3-6,5 3-13,-1 1-11,7 1-24,9 5-1,13-6 0,0 0-1</inkml:trace>
        </inkml:traceGroup>
        <inkml:traceGroup>
          <inkml:annotationXML>
            <emma:emma xmlns:emma="http://www.w3.org/2003/04/emma" version="1.0">
              <emma:interpretation id="{84A09976-5BB9-4EFF-8B5B-A397C6CE7F9B}" emma:medium="tactile" emma:mode="ink">
                <msink:context xmlns:msink="http://schemas.microsoft.com/ink/2010/main" type="inkWord" rotatedBoundingBox="5603,3388 6365,3386 6367,3983 5604,3985"/>
              </emma:interpretation>
              <emma:one-of disjunction-type="recognition" id="oneOf4">
                <emma:interpretation id="interp20" emma:lang="ko-KR" emma:confidence="0">
                  <emma:literal>R</emma:literal>
                </emma:interpretation>
                <emma:interpretation id="interp21" emma:lang="ko-KR" emma:confidence="0">
                  <emma:literal>가</emma:literal>
                </emma:interpretation>
                <emma:interpretation id="interp22" emma:lang="ko-KR" emma:confidence="0">
                  <emma:literal>근</emma:literal>
                </emma:interpretation>
                <emma:interpretation id="interp23" emma:lang="ko-KR" emma:confidence="0">
                  <emma:literal>m</emma:literal>
                </emma:interpretation>
                <emma:interpretation id="interp2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-37549.2657">3131 364 63,'24'-6'72,"3"1"-1,-8-2-2,-1 3-4,1 2-36,-6 2-7,-2 3-9,-2 9-5,-5 2 1,-1 12-1,-3 1 1,0 9 0,0 6 1,0 1-1,-3-1-1,3 0-2,0-7-2,0-4-2,0-6 1,0-8 1,2-5 1,-2-12-1,0 0 0,0 0 1,0 0-5,0-12 0,0-1 0,-2-2 0,0-6 0,-3-1 0,0-4 0,-1-2 0,4 1 0,-4-4 0,2-2 0,0 0 0,2-1 0,2-1 0,0-2-2,6 3 1,2-2-1,9 3 0,2 1 0,6 4 0,2 4 0,7 5 0,1 5 0,3 6-1,-1 6 1,-3 4 0,-1 7 0,-8 6 0,-1 4 1,-12 1 0,-7 4 0,-5 0 1,-5 3 1,-10-5 0,-3 1 0,-3-5 0,-5-3 1,1 0-2,-1-5 2,7-1-1,1-5 0,4 0-1,2 0 1,1-1-2,11-3 0,-10 4 0,10-4 0,0 10 1,0-10 1,10 16 1,3-5 1,7 5 1,6-2 1,6 4 0,8-2-1,5 1-4,-1-3 0,4-1 0,-4 0 0,-1-3 0,-7-1 0,-6-4 0,-5 1 0,-7-5 0,-4 3 0,-14-4 0,0 0-12,8 0-63,-8 0 21,-51-11-23,73 2-5,-40-13-6,0-2-2</inkml:trace>
        </inkml:traceGroup>
        <inkml:traceGroup>
          <inkml:annotationXML>
            <emma:emma xmlns:emma="http://www.w3.org/2003/04/emma" version="1.0">
              <emma:interpretation id="{1A6B749C-7CAC-4D2A-8E50-515E169FCC33}" emma:medium="tactile" emma:mode="ink">
                <msink:context xmlns:msink="http://schemas.microsoft.com/ink/2010/main" type="inkWord" rotatedBoundingBox="7754,3465 8182,3463 8184,3950 7756,3951"/>
              </emma:interpretation>
              <emma:one-of disjunction-type="recognition" id="oneOf5">
                <emma:interpretation id="interp25" emma:lang="ko-KR" emma:confidence="0">
                  <emma:literal>V</emma:literal>
                </emma:interpretation>
                <emma:interpretation id="interp26" emma:lang="ko-KR" emma:confidence="0">
                  <emma:literal>ⅴ</emma:literal>
                </emma:interpretation>
                <emma:interpretation id="interp27" emma:lang="ko-KR" emma:confidence="0">
                  <emma:literal>v</emma:literal>
                </emma:interpretation>
                <emma:interpretation id="interp28" emma:lang="ko-KR" emma:confidence="0">
                  <emma:literal>Ⅴ</emma:literal>
                </emma:interpretation>
                <emma:interpretation id="interp2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-35505.6622">5319 325 31,'0'0'47,"-10"-7"5,10 7 2,-5-11-26,5 11 1,-11-7-1,11 7-2,-11-8-4,11 8-3,0 0-4,0 0-1,0 0-1,4 14-1,3 9-4,7 5-1,-5 8 0,11 1 2,-5 7-1,1 2-1,1-3-3,-1-3-2,4-7 0,-5-6 0,1-9 2,-3 1 2,-1-12 2,-2-1 0,1-6 2,-2-3-1,4-7-1,-6-4 1,2-6-6,1-8-3,0-1 0,2-8 0,-2-2 0,-1-2 0,2 1 0,0 2 0,5 0 0,-3 5 0,3 4 0,-4 2 0,3 6 0,-5 7-2,1 0-6,-4 2-8,-7 12-16,0 0-11,0 0-33,2 22 12,-2-22-14,-1 13-5,1-13 0</inkml:trace>
        </inkml:traceGroup>
        <inkml:traceGroup>
          <inkml:annotationXML>
            <emma:emma xmlns:emma="http://www.w3.org/2003/04/emma" version="1.0">
              <emma:interpretation id="{B8421CB7-C39D-4AFC-9980-A4F0D3257404}" emma:medium="tactile" emma:mode="ink">
                <msink:context xmlns:msink="http://schemas.microsoft.com/ink/2010/main" type="inkWord" rotatedBoundingBox="9084,3483 10010,3480 10011,3987 9086,3990"/>
              </emma:interpretation>
              <emma:one-of disjunction-type="recognition" id="oneOf6">
                <emma:interpretation id="interp30" emma:lang="ko-KR" emma:confidence="0">
                  <emma:literal>통</emma:literal>
                </emma:interpretation>
                <emma:interpretation id="interp31" emma:lang="ko-KR" emma:confidence="0">
                  <emma:literal>행</emma:literal>
                </emma:interpretation>
                <emma:interpretation id="interp32" emma:lang="ko-KR" emma:confidence="0">
                  <emma:literal>화</emma:literal>
                </emma:interpretation>
                <emma:interpretation id="interp33" emma:lang="ko-KR" emma:confidence="0">
                  <emma:literal>한</emma:literal>
                </emma:interpretation>
                <emma:interpretation id="interp34" emma:lang="ko-KR" emma:confidence="0">
                  <emma:literal>짜</emma:literal>
                </emma:interpretation>
              </emma:one-of>
            </emma:emma>
          </inkml:annotationXML>
          <inkml:trace contextRef="#ctx0" brushRef="#br0" timeOffset="-32198.4565">6689 245 38,'-24'5'76,"5"-2"-3,5-1-4,2-1-3,4-1-3,8 0-52,0 0-4,0 0-3,0 0-7,0 9-5,0-9-11,8 18-17,-8-18-26,11 0-5,-11 0-3,10-7-5,-6-7 8</inkml:trace>
          <inkml:trace contextRef="#ctx0" brushRef="#br0" timeOffset="-32479.257">6650 738 3,'-9'1'66,"9"-1"2,0 0 0,-6-6-4,5 12-2,1-6-44,0 0-4,0 0-4,0 0-4,0-6 0,0 6 0,0 0 0,9-16 0,-5 6 1,2-1-1,1-4 0,-3-4-2,3 0 0,-2-2-1,1 1 0,-1 1-1,0 2 0,-3 0 0,4 4-1,-6 2-1,0 11 1,4-12 0,-4 12-2,1-9-1,-1 9-1,0 0 2,0 0-1,0 14 2,0 3 2,2 6-1,-2 4 1,1 5 2,2-2 2,1 2-1,2-5-1,0-5 0,3-7 0,0-8-1,6-5 1,1-4 0,2-10-2,1-4-1,3-3-2,-1-7 0,-1 3-2,0-6-1,-1 5 0,-3 1-1,1 3 1,-2 5 0,-3 6 1,1 3 0,1 6 2,-2 6 0,2 8 1,-3 5 1,0 2 0,-1 3 2,-2 0 0,0 0-1,-1-5 1,-2 0 0,-2-7 2,-3-12 0,6 10 1,-6-10-1,7-5 1,0-11-1,-3-1-1,3-7-1,1 2-3,3-5-2,1 1-1,3 0 0,-1 5-1,0 4-1,1 5 0,0 1 1,-2 6 0,-1 4 1,-1 1 1,-1 6 1,-2 5 1,0 10 1,2 3 1,2 2 2,1-1 0,2 3 1,3-4 0,0-3 0,2-7-1,1-4 1,1-7 0,-1-3-1,1 0-4,-6-7 0,2 1-14,-9-3-26,0-4-11,-3-38-2,-6 31-26,-3 1-2,-11-7-5,-2 2-1</inkml:trace>
        </inkml:traceGroup>
        <inkml:traceGroup>
          <inkml:annotationXML>
            <emma:emma xmlns:emma="http://www.w3.org/2003/04/emma" version="1.0">
              <emma:interpretation id="{4AEE18DD-DB26-4BDD-BEC7-4320A92A85B7}" emma:medium="tactile" emma:mode="ink">
                <msink:context xmlns:msink="http://schemas.microsoft.com/ink/2010/main" type="inkWord" rotatedBoundingBox="10873,3083 11473,3082 11476,3914 10875,3916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억</emma:literal>
                </emma:interpretation>
                <emma:interpretation id="interp37" emma:lang="ko-KR" emma:confidence="0">
                  <emma:literal>익</emma:literal>
                </emma:interpretation>
                <emma:interpretation id="interp38" emma:lang="ko-KR" emma:confidence="0">
                  <emma:literal>먹</emma:literal>
                </emma:interpretation>
                <emma:interpretation id="interp39" emma:lang="ko-KR" emma:confidence="0">
                  <emma:literal>모</emma:literal>
                </emma:interpretation>
              </emma:one-of>
            </emma:emma>
          </inkml:annotationXML>
          <inkml:trace contextRef="#ctx0" brushRef="#br0" timeOffset="-30841.2542">8435 182 55,'7'-17'61,"-7"17"-1,4-15-2,-4 15-4,1-11-39,-1 11-6,0 0-7,0 0-2,0 0 2,0 8 4,0 8 1,0 5 3,0 7 1,0 7 1,0 4 3,3 8 0,0-4-4,0 6-4,3-8-3,-1-1 0,-1-2-2,1-10 1,1-3 0,-2-6 0,-1-3 0,-1-7 0,-2 2 1,0-11 0,0 0 1,0 0 0,0 0 1,0 0-1,0 0 0,0 0-1,0 0 0,-4-1 0,4 1-1,-11-15-1,6 6 0,-2 0-1,0-2 1,0 0-1,2 0 0,-1 0 0,2 0 0,-2 0-1,2-2 0,1-1 0,-1-1-1,0-1 1,3-1-1,-2-5 1,0 1 0,1-3-1,0-1 0,2-2 0,-1-1 0,1-6-1,0 1 0,0 0 0,1-3 1,6 1-1,1-5 1,2-2 0,5 3 0,4 4 0,8 1 0,4 1 0,2 4-1,7 4 1,-2 6-2,2 7 0,-3 6-1,1 7 0,-7 8 1,-5 15-1,-7 9 0,-5 5 2,-11 8 0,-6 1 1,-10 3 2,-10-3-1,-5 1 1,-10-10 1,-1-8 0,-3-3 0,3-12 0,-1-1 1,3-3 0,7-7-1,2-3 0,10 0-1,4-1-2,14 0 0,0 0-1,0 0-1,10 0 0,9 4 0,5 3 0,3 3 2,5 3 1,4 3 0,1 5 1,3 5 1,0-1 0,1 6 0,-1-6-1,3 5 0,-5-2 0,-3-5-1,-3 1 0,-9-8 0,-4 2 0,-6-8-1,-6 3-5,-7-13-18,0 8-45,-6-8 24,-34-4-1,26-9-29,6-11-4,-3-10-1</inkml:trace>
        </inkml:traceGroup>
        <inkml:traceGroup>
          <inkml:annotationXML>
            <emma:emma xmlns:emma="http://www.w3.org/2003/04/emma" version="1.0">
              <emma:interpretation id="{41B19997-A2EB-4CAD-BF29-E61028952E03}" emma:medium="tactile" emma:mode="ink">
                <msink:context xmlns:msink="http://schemas.microsoft.com/ink/2010/main" type="inkWord" rotatedBoundingBox="11477,3011 12279,3009 12280,3356 11478,3359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까</emma:literal>
                </emma:interpretation>
                <emma:interpretation id="interp42" emma:lang="ko-KR" emma:confidence="0">
                  <emma:literal>『</emma:literal>
                </emma:interpretation>
                <emma:interpretation id="interp43" emma:lang="ko-KR" emma:confidence="0">
                  <emma:literal>`</emma:literal>
                </emma:interpretation>
                <emma:interpretation id="interp44" emma:lang="ko-KR" emma:confidence="0">
                  <emma:literal>내</emma:literal>
                </emma:interpretation>
              </emma:one-of>
            </emma:emma>
          </inkml:annotationXML>
          <inkml:trace contextRef="#ctx0" brushRef="#br0" timeOffset="-29889.6524">9005-119 18,'9'-9'53,"-2"-4"4,-1 1 1,-1-2 1,-3 2-31,-2 12-2,4-11-8,-4 11-3,0 0-2,0 0 1,2 11 1,-2 6-2,0 7-3,0 2-1,-2 6 0,0 7 2,0-2-3,0-2-4,0-6-1,1 0 0,-1-11 4,2-4 2,0-14 1,0 0 0,0 0-1,-4-5-2,4-8 0,0-9-3,2 1-4,0-5-3,5-2 0,2-2 0,2-2 0,1 4 0,3 0 1,3 5 0,1 2 0,2 2 0,0 4-1,1 6 0,-3 3-1,-2 4 1,-1 2 0,-5 4 1,0 7 1,-5 7 1,1 3 1,-2-2 0,-1 6 1,-1-3 0,0-1 0,-3-5 0,3 0 0,1-3 2,-4-13 1,1 12 0,-1-12 0,4-6 0,-1-5 0,2-4-3,2-5-2,2-5-1,6-1-3,0 1-1,4 0 0,0 2 0,9 4 0,0 6 0,1 3 3,1 9 0,0 1 1,-1 8 1,-3 10 1,0 0 1,-6 8 1,-2-2 1,-2 0-1,-5-2 0,3 0 0,-4-2-1,1-7 1,-3 3 0,0-7-2,1 0-3,2 0-12,-2-40-32,-1 28-27,3-5-1,-2-10-5,3-4-6,-4-13-2</inkml:trace>
        </inkml:traceGroup>
        <inkml:traceGroup>
          <inkml:annotationXML>
            <emma:emma xmlns:emma="http://www.w3.org/2003/04/emma" version="1.0">
              <emma:interpretation id="{103DA5AB-7246-423D-8975-A1E4ABC3FEF6}" emma:medium="tactile" emma:mode="ink">
                <msink:context xmlns:msink="http://schemas.microsoft.com/ink/2010/main" type="inkWord" rotatedBoundingBox="12359,3986 12479,3985 12480,4267 12360,4268"/>
              </emma:interpretation>
              <emma:one-of disjunction-type="recognition" id="oneOf9">
                <emma:interpretation id="interp45" emma:lang="ko-KR" emma:confidence="0">
                  <emma:literal>,</emma:literal>
                </emma:interpretation>
                <emma:interpretation id="interp46" emma:lang="ko-KR" emma:confidence="0">
                  <emma:literal>.</emma:literal>
                </emma:interpretation>
                <emma:interpretation id="interp47" emma:lang="ko-KR" emma:confidence="0">
                  <emma:literal>」</emma:literal>
                </emma:interpretation>
                <emma:interpretation id="interp48" emma:lang="ko-KR" emma:confidence="0">
                  <emma:literal>;</emma:literal>
                </emma:interpretation>
                <emma:interpretation id="interp4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23337.641">9919 850 13,'1'-11'56,"2"0"2,-1 1-1,0-2 2,2 2-33,-4 10 0,7-16-5,-3 8-1,-4 8-1,10-12-1,-10 12-1,8-8-4,-8 8-4,11-4-4,-11 4-2,13 9-1,-9 2-2,1 1-1,1 4 2,-2 3 0,0 0 1,-4 1 1,0-2 0,-1 0 0,-3 1 1,-7-4 0,1-1 0,-5-1 0,3 0-1,-4-1-1,3-2-1,0 0-5,1-6-12,12-4-23,-13 30-14,13-30-18,2-6-4,5-8-6,6-5 0</inkml:trace>
        </inkml:traceGroup>
        <inkml:traceGroup>
          <inkml:annotationXML>
            <emma:emma xmlns:emma="http://www.w3.org/2003/04/emma" version="1.0">
              <emma:interpretation id="{EFAAE581-7DDF-42D4-B3A3-754C893D3079}" emma:medium="tactile" emma:mode="ink">
                <msink:context xmlns:msink="http://schemas.microsoft.com/ink/2010/main" type="inkWord" rotatedBoundingBox="14367,3348 14861,3346 14863,4000 14369,4001"/>
              </emma:interpretation>
              <emma:one-of disjunction-type="recognition" id="oneOf10">
                <emma:interpretation id="interp50" emma:lang="ko-KR" emma:confidence="0">
                  <emma:literal>V</emma:literal>
                </emma:interpretation>
                <emma:interpretation id="interp51" emma:lang="ko-KR" emma:confidence="0">
                  <emma:literal>v</emma:literal>
                </emma:interpretation>
                <emma:interpretation id="interp52" emma:lang="ko-KR" emma:confidence="0">
                  <emma:literal>ⅴ</emma:literal>
                </emma:interpretation>
                <emma:interpretation id="interp53" emma:lang="ko-KR" emma:confidence="0">
                  <emma:literal>Ⅴ</emma:literal>
                </emma:interpretation>
                <emma:interpretation id="interp5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4897.6437">11921 380 46,'-2'-13'52,"-8"-4"4,7 1-3,-6 2-26,7-1-4,2 3-2,0-1-3,0 2-3,0 11-2,0-11-3,0 11 1,0 0 0,11 17-1,0 2 1,-1 10 0,6 5-2,-2 9 2,6-3 0,0 10-2,8-4-2,-5-2-2,1 0-3,-2-8 0,1-3-1,-2-10 0,-2-1 1,-5-8 5,-5-6 2,0-5 0,-9-3 0,9-13 0,-6-8 0,0-4 2,0-8-11,2-5 0,2-7 0,1-5 0,2-5 0,2-4 0,2 2 0,0 2 0,1 5 0,-1 6 0,-3 6 0,1 10 0,-3 6 0,-3 11-2,-6 11-10,6-10-4,-6 10-11,0 5-15,29 8-35,-47 3 23,41 0-25,-23-3 0,5 1 0</inkml:trace>
        </inkml:traceGroup>
        <inkml:traceGroup>
          <inkml:annotationXML>
            <emma:emma xmlns:emma="http://www.w3.org/2003/04/emma" version="1.0">
              <emma:interpretation id="{7EA5B57F-7860-4FE7-A5F2-FF28BE0DAD7D}" emma:medium="tactile" emma:mode="ink">
                <msink:context xmlns:msink="http://schemas.microsoft.com/ink/2010/main" type="inkWord" rotatedBoundingBox="14861,3187 15308,3185 15309,3561 14862,3562"/>
              </emma:interpretation>
              <emma:one-of disjunction-type="recognition" id="oneOf11">
                <emma:interpretation id="interp55" emma:lang="ko-KR" emma:confidence="0">
                  <emma:literal>T</emma:literal>
                </emma:interpretation>
                <emma:interpretation id="interp56" emma:lang="ko-KR" emma:confidence="0">
                  <emma:literal>ㅜ</emma:literal>
                </emma:interpretation>
                <emma:interpretation id="interp57" emma:lang="ko-KR" emma:confidence="0">
                  <emma:literal>了</emma:literal>
                </emma:interpretation>
                <emma:interpretation id="interp58" emma:lang="ko-KR" emma:confidence="0">
                  <emma:literal>Y</emma:literal>
                </emma:interpretation>
                <emma:interpretation id="interp5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25880.4455">12517-7 1,'-28'-8'69,"6"6"1,0-5-3,6 4-3,-4-5-2,0 5-41,20 3-6,0 0-6,11 3-4,8 0-2,4 5 2,10-8 2,9 0 1,0 0 0,9-2 1,-4-5-2,2 0-1,-10 3-2,0-4-6,-9 9-9,-8 9-18,-45-3-39,24 6-3,-5-6-3,-4 3-4,-6-6-3</inkml:trace>
          <inkml:trace contextRef="#ctx0" brushRef="#br0" timeOffset="25584.0449">12653 53 10,'2'-11'54,"-1"-4"4,0 2-2,1-5-1,2 10-35,-1-1-4,-3 9-3,2-14-2,-2 14 3,7 9 2,-5 5 0,0 12 3,-2-4 2,0 9-1,0 5-2,0 4-3,-2-4-6,0-3-2,1-2-2,1-6-2,0-3-1,0-9 1,0-2 1,0-11 0,3 10-3,-3-10-5,0 0-11,0-4-17,-2-7-39,1-2 0,-1-4-9,1-4-3,-3-3 0</inkml:trace>
        </inkml:traceGroup>
        <inkml:traceGroup>
          <inkml:annotationXML>
            <emma:emma xmlns:emma="http://www.w3.org/2003/04/emma" version="1.0">
              <emma:interpretation id="{6006B6AE-899F-44FF-8E23-436C63D54AA8}" emma:medium="tactile" emma:mode="ink">
                <msink:context xmlns:msink="http://schemas.microsoft.com/ink/2010/main" type="inkWord" rotatedBoundingBox="15663,3531 16058,3530 16058,3756 15664,3757"/>
              </emma:interpretation>
              <emma:one-of disjunction-type="recognition" id="oneOf12">
                <emma:interpretation id="interp60" emma:lang="ko-KR" emma:confidence="0">
                  <emma:literal>=</emma:literal>
                </emma:interpretation>
                <emma:interpretation id="interp61" emma:lang="ko-KR" emma:confidence="0">
                  <emma:literal>二</emma:literal>
                </emma:interpretation>
                <emma:interpretation id="interp62" emma:lang="ko-KR" emma:confidence="0">
                  <emma:literal>ㄷ</emma:literal>
                </emma:interpretation>
                <emma:interpretation id="interp63" emma:lang="ko-KR" emma:confidence="0">
                  <emma:literal>z</emma:literal>
                </emma:interpretation>
                <emma:interpretation id="interp6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26551.2466">13236 328 41,'-12'0'68,"12"0"1,-11-5 0,11 5-1,-15-9-36,15 9-5,0 0-6,0 0-8,8-8-3,1 5-2,5 3-1,4-2-1,4 0 0,4-1 0,3 1-2,-1 1 0,4 1-1,-4 0 0,-1 0-2,-3 0 0,-3 0 0,-3 0-1,-6 0-4,-2 0-6,-2 0-12,-8 0-12,0 0-37,0 0-3,0 0-5,-4 10-1,-8-8 2</inkml:trace>
          <inkml:trace contextRef="#ctx0" brushRef="#br0" timeOffset="26769.647">13229 446 43,'-15'9'71,"4"4"-3,3-6 0,4 1-5,4-8-1,9 11-54,5-5-6,11 0 2,5 0 3,7-3 0,6-1 0,3-2 1,-2 0-1,0 0-4,-8 0-18,-5 0-49,-7 1-3,-12-1-5,-12 0-5,0 0-4</inkml:trace>
        </inkml:traceGroup>
        <inkml:traceGroup>
          <inkml:annotationXML>
            <emma:emma xmlns:emma="http://www.w3.org/2003/04/emma" version="1.0">
              <emma:interpretation id="{5FD7340B-4398-43B9-85D3-D2CD82EBC237}" emma:medium="tactile" emma:mode="ink">
                <msink:context xmlns:msink="http://schemas.microsoft.com/ink/2010/main" type="inkWord" rotatedBoundingBox="16527,3265 17366,3263 17368,3957 16529,3959"/>
              </emma:interpretation>
              <emma:one-of disjunction-type="recognition" id="oneOf13">
                <emma:interpretation id="interp65" emma:lang="ko-KR" emma:confidence="0">
                  <emma:literal>사</emma:literal>
                </emma:interpretation>
                <emma:interpretation id="interp66" emma:lang="ko-KR" emma:confidence="0">
                  <emma:literal>ⅳ</emma:literal>
                </emma:interpretation>
                <emma:interpretation id="interp67" emma:lang="ko-KR" emma:confidence="0">
                  <emma:literal>다</emma:literal>
                </emma:interpretation>
                <emma:interpretation id="interp68" emma:lang="ko-KR" emma:confidence="0">
                  <emma:literal>“</emma:literal>
                </emma:interpretation>
                <emma:interpretation id="interp6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28189.2495">14169 156 11,'0'0'40,"11"-14"-1,-11 14 2,12-52-26,-7 44-6,-5 8-2,11-13 0,-11 13 2,9-13 2,-9 13 4,10-11 3,-10 11 2,7-8 3,-7 8 0,0 0-2,0 0-3,8-10-4,-8 10-3,0 0-3,-8 6-2,1 3 0,-4 5-2,-3 6 0,-2 7 2,-1 4 0,-5 5 1,1 4 0,2 3 0,3 3-1,0 3-2,5-4 0,4-1-1,6 1-1,2-6 0,9-1 0,5-5 1,3-1-1,3-11 0,1 3 0,1-8 1,-3-6-1,-2-1 0,-5-3 0,-2 0 0,-11-6 0,14 5 1,-14-5 0,0 0-3,0 0-4,0 0-13,0 0-22,0 0-32,-18-7-2,10-3-6,4-1-6,-6-3 3</inkml:trace>
          <inkml:trace contextRef="#ctx0" brushRef="#br0" timeOffset="29078.4511">14588 296 29,'0'0'42,"-10"-11"10,10 11-20,-5-13 1,5 13 4,-2-14-2,2 14-2,-1-13-4,1 13-7,0-8-6,0 8-6,0 0-5,6 8 1,-4 5 1,4 10 0,-2 5 1,1 9 2,1 2 1,2 6 0,-1-3-2,3 3-3,-1-3-1,1-5-2,0-8 1,-1-6 1,-2-4 0,2-7 2,-4-4 0,-5-8 0,15-4 0,-6-8 0,0-7-3,4-6-4,0-5 0,2-5 0,1-6 0,-4-1 0,3 0 0,-1 2 0,-4 2 0,2 6 0,-4-2 0,-1 7 0,-1 6 0,1 3 0,-2 5 0,1 3 0,-5 2-16,-1 8-9,0 0-14,0 0-39,11-17 25,-8-16-13,0 43-16,-3-1 0,1 6 12</inkml:trace>
        </inkml:traceGroup>
        <inkml:traceGroup>
          <inkml:annotationXML>
            <emma:emma xmlns:emma="http://www.w3.org/2003/04/emma" version="1.0">
              <emma:interpretation id="{E48D9F3B-11E8-4C12-A3D5-B0E579F43884}" emma:medium="tactile" emma:mode="ink">
                <msink:context xmlns:msink="http://schemas.microsoft.com/ink/2010/main" type="inkWord" rotatedBoundingBox="17487,3728 17859,3727 17860,4041 17488,4042"/>
              </emma:interpretation>
              <emma:one-of disjunction-type="recognition" id="oneOf14">
                <emma:interpretation id="interp70" emma:lang="ko-KR" emma:confidence="0">
                  <emma:literal>지</emma:literal>
                </emma:interpretation>
                <emma:interpretation id="interp71" emma:lang="ko-KR" emma:confidence="0">
                  <emma:literal>…</emma:literal>
                </emma:interpretation>
                <emma:interpretation id="interp72" emma:lang="ko-KR" emma:confidence="0">
                  <emma:literal>귀</emma:literal>
                </emma:interpretation>
                <emma:interpretation id="interp73" emma:lang="ko-KR" emma:confidence="0">
                  <emma:literal>Ⅲ</emma:literal>
                </emma:interpretation>
                <emma:interpretation id="interp7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0607.2538">15360 680 52,'0'0'66,"8"3"0,-8-3-4,0 0-1,0 0-36,10 10-5,-10-10-6,7 14-1,-5-3 0,-2 0-1,0 0 1,0 1-1,-2-1-2,-3-2-2,5-9-3,-9 16-4,9-16-7,-13 12-12,13-12-15,-11 4-37,-9-4-2,20 0-6,-4-11-5,2-8 3</inkml:trace>
          <inkml:trace contextRef="#ctx0" brushRef="#br0" timeOffset="29421.6517">15030 490 50,'0'0'67,"3"11"-2,-3-11-1,3 14-3,-2-26-14,1 23-38,-2 9-1,0 3 1,0 3 3,0-2 1,0 7 0,-2-7-1,1 3 0,1-9-2,0-3-1,0-3-3,0-2 0,0-10-1,0 9-1,0-9-5,0 0-13,0-44-40,0 44-8,-7-16-11,3 3-8,-2-4-5,2-1-1</inkml:trace>
        </inkml:traceGroup>
        <inkml:traceGroup>
          <inkml:annotationXML>
            <emma:emma xmlns:emma="http://www.w3.org/2003/04/emma" version="1.0">
              <emma:interpretation id="{B5DC537E-0B2E-4A9B-A066-8F5B113702BE}" emma:medium="tactile" emma:mode="ink">
                <msink:context xmlns:msink="http://schemas.microsoft.com/ink/2010/main" type="inkWord" rotatedBoundingBox="18262,3630 18916,3628 18917,3718 18263,3720"/>
              </emma:interpretation>
              <emma:one-of disjunction-type="recognition" id="oneOf15">
                <emma:interpretation id="interp75" emma:lang="ko-KR" emma:confidence="0">
                  <emma:literal>…</emma:literal>
                </emma:interpretation>
                <emma:interpretation id="interp76" emma:lang="ko-KR" emma:confidence="0">
                  <emma:literal>기</emma:literal>
                </emma:interpretation>
                <emma:interpretation id="interp77" emma:lang="ko-KR" emma:confidence="0">
                  <emma:literal>가</emma:literal>
                </emma:interpretation>
                <emma:interpretation id="interp78" emma:lang="ko-KR" emma:confidence="0">
                  <emma:literal>一</emma:literal>
                </emma:interpretation>
                <emma:interpretation id="interp7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1246.8549">16074 425 77,'13'0'86,"-13"0"-5,18-6-4,-18 6-6,13-13-6,-13 13-67,0 0-19,0 0-14,8-6-15,-8 6-22,12 0-7,2 0-1,-4 0 3</inkml:trace>
          <inkml:trace contextRef="#ctx0" brushRef="#br0" timeOffset="31387.2551">16379 391 61,'14'2'77,"-1"-2"-5,-2 0-22,-3 2-22,-8-2-27,10 0-63,-10 0-10,9 3-6,-9-3 1</inkml:trace>
          <inkml:trace contextRef="#ctx0" brushRef="#br0" timeOffset="31090.8546">15790 482 55,'0'-6'85,"0"6"-4,0-10-3,0 10-5,0-29 0,0 29-53,0 0-10,0 0-7,0 0-2,0 0-1,0 0-4,9-7-8,-9 7-19,11-2-41,-19 8 22,16-6-25,9 0-6,-1-1-4</inkml:trace>
        </inkml:traceGroup>
        <inkml:traceGroup>
          <inkml:annotationXML>
            <emma:emma xmlns:emma="http://www.w3.org/2003/04/emma" version="1.0">
              <emma:interpretation id="{767D2EA9-DAD4-411B-B087-FD57F28814B9}" emma:medium="tactile" emma:mode="ink">
                <msink:context xmlns:msink="http://schemas.microsoft.com/ink/2010/main" type="inkWord" rotatedBoundingBox="19094,3618 19170,3617 19171,3673 19094,3674"/>
              </emma:interpretation>
              <emma:one-of disjunction-type="recognition" id="oneOf16">
                <emma:interpretation id="interp80" emma:lang="ko-KR" emma:confidence="0">
                  <emma:literal>.</emma:literal>
                </emma:interpretation>
                <emma:interpretation id="interp81" emma:lang="ko-KR" emma:confidence="0">
                  <emma:literal>~</emma:literal>
                </emma:interpretation>
                <emma:interpretation id="interp82" emma:lang="ko-KR" emma:confidence="0">
                  <emma:literal>、</emma:literal>
                </emma:interpretation>
                <emma:interpretation id="interp83" emma:lang="ko-KR" emma:confidence="0">
                  <emma:literal>’</emma:literal>
                </emma:interpretation>
                <emma:interpretation id="interp8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31512.0554">16621 380 23,'22'5'81,"-7"-1"-3,-1 3-8,-14-7-29,15 6-38,-6 28-27,-7-58-47,-2 24-8,0 0-1</inkml:trace>
        </inkml:traceGroup>
        <inkml:traceGroup>
          <inkml:annotationXML>
            <emma:emma xmlns:emma="http://www.w3.org/2003/04/emma" version="1.0">
              <emma:interpretation id="{295BA30C-CB47-4ACC-AE77-350F572D5A12}" emma:medium="tactile" emma:mode="ink">
                <msink:context xmlns:msink="http://schemas.microsoft.com/ink/2010/main" type="inkWord" rotatedBoundingBox="19572,3308 20004,3306 20006,3786 19574,3787"/>
              </emma:interpretation>
              <emma:one-of disjunction-type="recognition" id="oneOf17">
                <emma:interpretation id="interp85" emma:lang="ko-KR" emma:confidence="0">
                  <emma:literal>V</emma:literal>
                </emma:interpretation>
                <emma:interpretation id="interp86" emma:lang="ko-KR" emma:confidence="0">
                  <emma:literal>ⅴ</emma:literal>
                </emma:interpretation>
                <emma:interpretation id="interp87" emma:lang="ko-KR" emma:confidence="0">
                  <emma:literal>v</emma:literal>
                </emma:interpretation>
                <emma:interpretation id="interp88" emma:lang="ko-KR" emma:confidence="0">
                  <emma:literal>Ⅴ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2666.4574">17114 186 42,'0'-12'58,"-1"3"1,1 0-3,0-1-3,-13 3-41,13 7-2,0 0-2,0 0 2,3 5 4,1 7 0,2 6 1,1 8 2,2 4 1,2 3-2,3 7-4,1-2-4,3 1-4,-3-2 0,3-4-2,-1-7 0,-2-2 2,-1-7-2,-3-4 4,0-2 1,-11-11 2,15 8 0,-15-8 1,15-5-1,-8-8-1,0-3 0,1-5-3,2-7-5,-1-4 0,4-2 0,-1-8 0,3-2 0,2 1 0,-1 0 0,2 5 0,0 3 0,-1 4 0,-6 7-6,0 9-9,-3 2-19,-8 13-10,0 0-33,15-3 19,-15 3-24,0 6-3,2 5 1</inkml:trace>
        </inkml:traceGroup>
        <inkml:traceGroup>
          <inkml:annotationXML>
            <emma:emma xmlns:emma="http://www.w3.org/2003/04/emma" version="1.0">
              <emma:interpretation id="{5CE0D889-999B-4669-86D1-E83168E8DB2E}" emma:medium="tactile" emma:mode="ink">
                <msink:context xmlns:msink="http://schemas.microsoft.com/ink/2010/main" type="inkWord" rotatedBoundingBox="19972,3690 20475,3689 20476,3912 19973,3914"/>
              </emma:interpretation>
              <emma:one-of disjunction-type="recognition" id="oneOf18">
                <emma:interpretation id="interp90" emma:lang="ko-KR" emma:confidence="0">
                  <emma:literal>m</emma:literal>
                </emma:interpretation>
                <emma:interpretation id="interp91" emma:lang="ko-KR" emma:confidence="0">
                  <emma:literal>내</emma:literal>
                </emma:interpretation>
                <emma:interpretation id="interp92" emma:lang="ko-KR" emma:confidence="0">
                  <emma:literal>꺼</emma:literal>
                </emma:interpretation>
                <emma:interpretation id="interp93" emma:lang="ko-KR" emma:confidence="0">
                  <emma:literal>ⅶ</emma:literal>
                </emma:interpretation>
                <emma:interpretation id="interp94" emma:lang="ko-KR" emma:confidence="0">
                  <emma:literal>제</emma:literal>
                </emma:interpretation>
              </emma:one-of>
            </emma:emma>
          </inkml:annotationXML>
          <inkml:trace contextRef="#ctx0" brushRef="#br1" timeOffset="43586.4766">17518 504 0,'0'0'41,"0"0"7,-11 27-6,11-27-6,-3-4 3,3 4 1,0 0 0,-4-13-5,4 13-6,0 0-5,0 0-6,0-11-9,0 11-3,0 0-3,0 0-2,0 0-1,3-10-2,-3 10 0,0 0-1,9 0 1,-9 0-1,9 10 1,-9-10 0,9 21 0,-2-4 2,1 0-1,-1 3 1,-1-4 1,-1 4-1,2-4 0,-1 0 1,-1-7-1,-5-9 1,7 13 2,-7-13 2,3 8 2,-3-8 2,0 0 1,0 0 0,0 0 1,0 0 0,0 0-2,0 0-1,0-10-3,0-2-1,0-2-1,0-2-1,1 1-1,2-3 0,1 1-1,3 0-1,0 0 0,0 4-1,2 3 0,2-1 0,2 2-1,-1 3 0,1 1 0,-2 2 0,1 3-1,0 0 1,-1 3-1,-1 6 1,3 2 0,-5 2 0,3 6 1,-2 1 0,0 1 1,-1 0-1,0-3 2,-2-2 0,-2-5-1,1 0 2,-5-11 1,2 9 1,-2-9 2,0 0 0,0 0 0,0-5-1,0 5 1,-2-19 0,-2 3-2,2-3-1,0-1-2,1-3-1,1 3 0,0-1 0,3 2 0,1 4-2,5 3 0,1 2 1,0 2-1,2 5-1,-1 0 1,1 3-1,2 3 1,-3 5 1,0 5 0,-1-1 0,-2 7 1,2 4 1,-2-5 1,3 3 1,-4-4 1,3 0 0,-5-4 0,2-1 0,-7-12 0,11 10 1,-11-10-1,0 0-1,3 9 1,-3-9-2,0 0-5,0 0-21,0 0-21,-7 0-5,7-9-22,1-7-5,-1-10-6,6-2-4</inkml:trace>
        </inkml:traceGroup>
        <inkml:traceGroup>
          <inkml:annotationXML>
            <emma:emma xmlns:emma="http://www.w3.org/2003/04/emma" version="1.0">
              <emma:interpretation id="{06C8958F-BCA8-40FC-BF8C-9DA052023B2D}" emma:medium="tactile" emma:mode="ink">
                <msink:context xmlns:msink="http://schemas.microsoft.com/ink/2010/main" type="inkWord" rotatedBoundingBox="20651,3244 20885,3243 20887,3862 20653,3863"/>
              </emma:interpretation>
              <emma:one-of disjunction-type="recognition" id="oneOf19">
                <emma:interpretation id="interp95" emma:lang="ko-KR" emma:confidence="0">
                  <emma:literal>)</emma:literal>
                </emma:interpretation>
                <emma:interpretation id="interp96" emma:lang="ko-KR" emma:confidence="0">
                  <emma:literal>]</emma:literal>
                </emma:interpretation>
                <emma:interpretation id="interp97" emma:lang="ko-KR" emma:confidence="0">
                  <emma:literal>3</emma:literal>
                </emma:interpretation>
                <emma:interpretation id="interp98" emma:lang="ko-KR" emma:confidence="0">
                  <emma:literal>기</emma:literal>
                </emma:interpretation>
                <emma:interpretation id="interp99" emma:lang="ko-KR" emma:confidence="0">
                  <emma:literal>」</emma:literal>
                </emma:interpretation>
              </emma:one-of>
            </emma:emma>
          </inkml:annotationXML>
          <inkml:trace contextRef="#ctx0" brushRef="#br1" timeOffset="44475.6781">18179 42 30,'3'-8'45,"-3"8"3,10-27 1,-10 27-29,13-1-1,-4 1 1,2 4 2,4 5-2,0 3 3,2 5-2,3 6 2,0 4-3,0 5-1,-3 2-2,-1-1-5,-2 4 0,-2 1-2,-2-3-2,-3 3-2,-3-6 0,-2 1 0,-2-3-1,0 2 0,-7-4 0,-4-3 0,0-2 1,-3-3-1,-1-2 0,0-6 0,1 0-1,3-5 0,11-7 0,-14 8-2,14-8-2,0 0 0,0 0 0,0 0 0,0 0 0,0 0 0,0 0 0,0 0 0,0 0 0,0 0 0,0 0 0,0 0 0,0 0 0,0 0 0,0 0 0,0 0 0,0 0 0,0 0 0,3-5-7,-3 5-30,33-10-41,-21 3 21,-2 4-24,-5-11-5,4 2-2,-5-12 11</inkml:trace>
        </inkml:traceGroup>
      </inkml:traceGroup>
    </inkml:traceGroup>
    <inkml:traceGroup>
      <inkml:annotationXML>
        <emma:emma xmlns:emma="http://www.w3.org/2003/04/emma" version="1.0">
          <emma:interpretation id="{90F99B48-4D2A-4C4D-A000-80EEB26AB48B}" emma:medium="tactile" emma:mode="ink">
            <msink:context xmlns:msink="http://schemas.microsoft.com/ink/2010/main" type="paragraph" rotatedBoundingBox="1346,6329 15548,5584 15616,6880 1414,7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0065D6-DF6F-4EDA-8B73-0E1A1C28B300}" emma:medium="tactile" emma:mode="ink">
              <msink:context xmlns:msink="http://schemas.microsoft.com/ink/2010/main" type="line" rotatedBoundingBox="1346,6329 15548,5584 15616,6880 1414,7625"/>
            </emma:interpretation>
          </emma:emma>
        </inkml:annotationXML>
        <inkml:traceGroup>
          <inkml:annotationXML>
            <emma:emma xmlns:emma="http://www.w3.org/2003/04/emma" version="1.0">
              <emma:interpretation id="{02FD0319-FD09-468F-B197-0A1B3F212FFB}" emma:medium="tactile" emma:mode="ink">
                <msink:context xmlns:msink="http://schemas.microsoft.com/ink/2010/main" type="inkWord" rotatedBoundingBox="1349,6399 2021,6364 2045,6818 1373,6853"/>
              </emma:interpretation>
              <emma:one-of disjunction-type="recognition" id="oneOf20">
                <emma:interpretation id="interp100" emma:lang="ko-KR" emma:confidence="0">
                  <emma:literal>‘</emma:literal>
                </emma:interpretation>
                <emma:interpretation id="interp101" emma:lang="ko-KR" emma:confidence="0">
                  <emma:literal>`</emma:literal>
                </emma:interpretation>
                <emma:interpretation id="interp102" emma:lang="ko-KR" emma:confidence="0">
                  <emma:literal>'</emma:literal>
                </emma:interpretation>
                <emma:interpretation id="interp103" emma:lang="ko-KR" emma:confidence="0">
                  <emma:literal>사</emma:literal>
                </emma:interpretation>
                <emma:interpretation id="interp104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61401.7078">-658 3226 5,'15'-13'56,"-4"1"3,2 3-3,-8 1-2,-13 2-37,8 6 2,0 0-1,0 0-2,0 0-4,0 0 2,-22 14-1,3 5 1,-9 3 2,-5 3-4,-5 10-4,-8-4-2,-2 7-1,1-6-1,2 3 0,5-9-2,2-1 0,9-7 0,6-3 0,6-6-1,8-3 1,9-6 0,0 0-1,18 0 0,7-4 0,5-1-1,11 3 0,2-2 1,11 0-1,2 1-1,1 3 2,-4 0-1,-2 0 0,0 4 1,-9-1-1,0 0 0,-10 3 0,-7-3 0,-2 2 1,-9-1 0,-3 1 0,-11-5 2,7 8 0,-7-8 1,0 0 0,-8 5 1,-5-5-1,-3-3 0,-5-5-1,-2-1 0,-2-7-1,-5 2-1,1-9 1,0 2-1,0-1 0,0-1 0,1-3 0,1 1 1,3 0-1,1-2-1,4 3 0,1 2 1,5 0-1,4 6-1,2 0-1,4 6-1,3 10-1,0 0 1,0 0-1,11 13 1,-3 11 0,1 4 1,2 6 1,1 4 1,3 4 1,2-1-1,-4-3 1,4 0-1,-3-9 1,1-6-1,-4-3 1,0-4 3,-6-6 3,-5-10 0,0 0 0,12-6 1,-8-14-1,0-4 0,1-10 0,1-6-3,5-6-4,-2-2 0,2-1 0,-1 6 0,0 1 0,-2 8 0,-1 5-5,-2 8-8,0 6-18,-5 15-14,1-10-33,-1 10-3,0 0-4,3 13-3,-3-13 3</inkml:trace>
        </inkml:traceGroup>
        <inkml:traceGroup>
          <inkml:annotationXML>
            <emma:emma xmlns:emma="http://www.w3.org/2003/04/emma" version="1.0">
              <emma:interpretation id="{99347B16-9B9C-493E-918A-08A3B04F3AD2}" emma:medium="tactile" emma:mode="ink">
                <msink:context xmlns:msink="http://schemas.microsoft.com/ink/2010/main" type="inkWord" rotatedBoundingBox="3019,6241 3737,6203 3777,6978 3060,7016"/>
              </emma:interpretation>
              <emma:one-of disjunction-type="recognition" id="oneOf21">
                <emma:interpretation id="interp105" emma:lang="ko-KR" emma:confidence="0">
                  <emma:literal>m</emma:literal>
                </emma:interpretation>
                <emma:interpretation id="interp106" emma:lang="ko-KR" emma:confidence="0">
                  <emma:literal>M</emma:literal>
                </emma:interpretation>
                <emma:interpretation id="interp107" emma:lang="ko-KR" emma:confidence="0">
                  <emma:literal>ⅲ</emma:literal>
                </emma:interpretation>
                <emma:interpretation id="interp108" emma:lang="ko-KR" emma:confidence="0">
                  <emma:literal>머</emma:literal>
                </emma:interpretation>
                <emma:interpretation id="interp109" emma:lang="ko-KR" emma:confidence="0">
                  <emma:literal>川</emma:literal>
                </emma:interpretation>
              </emma:one-of>
            </emma:emma>
          </inkml:annotationXML>
          <inkml:trace contextRef="#ctx0" brushRef="#br2" timeOffset="62478.1096">589 3104 13,'-1'-11'55,"1"11"-1,0 0-2,0 0 5,10 0-33,-10 15 3,0 13-1,-2 11-3,0 10-1,-1 9 3,0 7 0,2 5-7,-1 1-5,2-4-5,0-8-3,0-8-2,0-6 1,0-16 4,2-3 3,-1-13 0,-1-13 0,1-7-1,2-13-4,0-7-6,1-15 0,3-3 0,-2-9 0,4-5 0,0-4-2,1 3-3,4 0-1,0-2 1,5 5 1,-1 2 2,2 6 0,1 9-1,0 1 0,-3 13-2,0 6 2,0 16 1,-5 8 1,1 19 1,-3 15 2,-4 7 1,0 16 1,1 6 2,-1 5-1,-4 1 0,0-3-2,-1-6-1,1-8-1,3-12 0,-2-8 2,-3-10 1,2-9 0,-3-17-4,0 0 0,5-9 0,-3-13 0,3-7 0,-2-8 0,4-10 0,1-3-4,3-6-2,2-2 1,-1-2 1,3 5 0,3-2 2,1 6 0,1 3 1,0 6 0,-2 9 0,2 8 0,0 8 1,-2 12 1,0 7 2,-3 18 1,-1 8 1,-2 14-1,-1 6 2,0 7-1,-1 7-2,-2-1-3,2 1 0,-2-6 0,1-4 0,-1-8 0,-1-7 0,-2-11 0,-2-6 0,-3-9-20,0-11-57,0 0-4,0-11-1,0-5-6,0-12-4</inkml:trace>
        </inkml:traceGroup>
        <inkml:traceGroup>
          <inkml:annotationXML>
            <emma:emma xmlns:emma="http://www.w3.org/2003/04/emma" version="1.0">
              <emma:interpretation id="{D2D54D14-BD9E-402D-AAE8-21C83D7E4E2B}" emma:medium="tactile" emma:mode="ink">
                <msink:context xmlns:msink="http://schemas.microsoft.com/ink/2010/main" type="inkWord" rotatedBoundingBox="3874,6524 4439,6494 4462,6939 3898,6969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와</emma:literal>
                </emma:interpretation>
                <emma:interpretation id="interp112" emma:lang="ko-KR" emma:confidence="0">
                  <emma:literal>의</emma:literal>
                </emma:interpretation>
                <emma:interpretation id="interp113" emma:lang="ko-KR" emma:confidence="0">
                  <emma:literal>다</emma:literal>
                </emma:interpretation>
                <emma:interpretation id="interp114" emma:lang="ko-KR" emma:confidence="0">
                  <emma:literal>0</emma:literal>
                </emma:interpretation>
              </emma:one-of>
            </emma:emma>
          </inkml:annotationXML>
          <inkml:trace contextRef="#ctx0" brushRef="#br2" timeOffset="63382.9113">1710 3448 62,'0'0'67,"0"0"-1,9-6-3,-9 6-2,9-12-41,-9 12-6,9-14-6,-3 3-1,-2-1-1,0-2 0,3 2 0,-3-4 0,2 1-2,-4-3-1,1 3-1,-1 2-1,-2 3-1,0 10 0,-7-12-1,-6 12 0,-3 4 0,-6 6 0,-9 7 2,-3 7 1,-3 4 2,0 4 1,-1 5 1,2 4 1,5 8-1,6-4 0,8-1-1,8-6-1,9-1 0,5-9 1,13-7-1,8-15 1,7-8 0,3-9-1,6-14 0,-1-5-3,-1-7 0,-1-3-2,-6-3-1,-9 2 0,-2 2 1,-5 7-1,-7 2 3,-5 9 1,-2 5 1,-3 5-2,0 11 0,0 0 1,0 0 0,-1 7 0,1 7-1,1 4-1,4 5 1,4 1 1,0 1 0,4 5 0,1-5 0,3 4-3,0-3-4,-2 1-10,-1-2-24,-7-50-31,25 39-6,-23-8-5,-9-6-5,8-6-1</inkml:trace>
        </inkml:traceGroup>
        <inkml:traceGroup>
          <inkml:annotationXML>
            <emma:emma xmlns:emma="http://www.w3.org/2003/04/emma" version="1.0">
              <emma:interpretation id="{C6763B48-31B8-43A7-9B18-96D21AE4C5C0}" emma:medium="tactile" emma:mode="ink">
                <msink:context xmlns:msink="http://schemas.microsoft.com/ink/2010/main" type="inkWord" rotatedBoundingBox="4533,6416 4975,6392 5030,7436 4587,7459"/>
              </emma:interpretation>
              <emma:one-of disjunction-type="recognition" id="oneOf23">
                <emma:interpretation id="interp115" emma:lang="ko-KR" emma:confidence="0">
                  <emma:literal>g</emma:literal>
                </emma:interpretation>
                <emma:interpretation id="interp116" emma:lang="ko-KR" emma:confidence="0">
                  <emma:literal>8</emma:literal>
                </emma:interpretation>
                <emma:interpretation id="interp117" emma:lang="ko-KR" emma:confidence="0">
                  <emma:literal>q</emma:literal>
                </emma:interpretation>
                <emma:interpretation id="interp118" emma:lang="ko-KR" emma:confidence="0">
                  <emma:literal>S</emma:literal>
                </emma:interpretation>
                <emma:interpretation id="interp119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64194.1128">2289 3390 50,'11'-4'83,"-11"4"-4,13-7-3,-13 7-4,3-21-9,-3 21-40,7-9-12,-7 9-6,3-13-3,1 2 0,-1 1 0,2-2 0,-1-5 0,-1 1-1,3-4 0,-4 2 0,-2-3-2,0 3 1,-7 3-1,-6 6-1,-5 6 1,-6 3-1,-6 4 1,0 10-1,-2 7 1,-1 4 1,1 3-1,7 0 1,3 0 0,10 0 1,8-3-1,4-6 1,11-2 1,7-6-1,5-3 2,5-8-1,5 0 0,0-6 0,-3-4 0,-1 0 0,-5 0-1,-5 2-1,-7 0-2,-1 5 0,-11 3 0,9 1 0,-7 12 1,1 5 1,0 7 0,7 9 0,-1 12 3,4 8 0,-1 9 0,3 7-1,0 1 0,0 4 0,-1-2-1,-4-4 1,-3-8 0,-7-5-2,-8-12 0,-8-9 5,-4-16 2,-9-7-7,-6-10 6,-6-4-6,0-11 0,2-8 0,6-9 0,0-2 0,7 2 0,9-7 0,9-3 0,8-2 0,5 0 0,12-2 0,11-1 0,7 3 0,5-2 0,-1 6 0,4 5 0,-3 6 0,1 6 0,-12 6 0,1 10 0,-9 5-13,-9 2-11,2 8-16,-40 5-39,16-1 23,-34-4-24,44-10-5,-12 5 1</inkml:trace>
        </inkml:traceGroup>
        <inkml:traceGroup>
          <inkml:annotationXML>
            <emma:emma xmlns:emma="http://www.w3.org/2003/04/emma" version="1.0">
              <emma:interpretation id="{87A90B65-C609-4031-8E12-D6CD71422A7E}" emma:medium="tactile" emma:mode="ink">
                <msink:context xmlns:msink="http://schemas.microsoft.com/ink/2010/main" type="inkWord" rotatedBoundingBox="5107,6535 5439,6518 5455,6829 5123,6847"/>
              </emma:interpretation>
              <emma:one-of disjunction-type="recognition" id="oneOf24">
                <emma:interpretation id="interp120" emma:lang="ko-KR" emma:confidence="0">
                  <emma:literal>n</emma:literal>
                </emma:interpretation>
                <emma:interpretation id="interp121" emma:lang="ko-KR" emma:confidence="0">
                  <emma:literal>머</emma:literal>
                </emma:interpretation>
                <emma:interpretation id="interp122" emma:lang="ko-KR" emma:confidence="0">
                  <emma:literal>거</emma:literal>
                </emma:interpretation>
                <emma:interpretation id="interp123" emma:lang="ko-KR" emma:confidence="0">
                  <emma:literal>커</emma:literal>
                </emma:interpretation>
                <emma:interpretation id="interp124" emma:lang="ko-KR" emma:confidence="0">
                  <emma:literal>겨</emma:literal>
                </emma:interpretation>
              </emma:one-of>
            </emma:emma>
          </inkml:annotationXML>
          <inkml:trace contextRef="#ctx0" brushRef="#br2" timeOffset="64802.5138">2636 3334 45,'0'0'48,"0"0"5,0 0 1,0 0-26,8 0 0,-4 10 0,2 7-2,1 3 0,-2 7-1,3 0 0,-1 3-7,7 1-5,-6-3-4,2-3-2,-3-6 3,0-2 1,-3-8-1,-4-9 1,0 0-1,-12 0 0,3-12-2,1-8-3,3-3-6,-1-6-1,6-2-2,6-4 0,7 3-1,4-1 1,5 3-1,1 5 1,2 7 0,4 5 2,-1 6 0,-1 7 3,-6 7 0,0 8 2,-6 13 2,-2 1 0,-3 5 1,-3 4-1,-1-1 0,-4-1-1,1-7-1,-2-5-1,1-8-2,-2-3 0,0-13 0,0 0-10,0 0-65,-36 0 3,33-17-8,3-1-5,-3-7-7,3-3-1</inkml:trace>
        </inkml:traceGroup>
        <inkml:traceGroup>
          <inkml:annotationXML>
            <emma:emma xmlns:emma="http://www.w3.org/2003/04/emma" version="1.0">
              <emma:interpretation id="{D596F30F-048F-4FE9-9128-4F303C369489}" emma:medium="tactile" emma:mode="ink">
                <msink:context xmlns:msink="http://schemas.microsoft.com/ink/2010/main" type="inkWord" rotatedBoundingBox="5598,6291 5766,6282 5791,6771 5623,6780"/>
              </emma:interpretation>
              <emma:one-of disjunction-type="recognition" id="oneOf25">
                <emma:interpretation id="interp125" emma:lang="ko-KR" emma:confidence="0">
                  <emma:literal>i</emma:literal>
                </emma:interpretation>
                <emma:interpretation id="interp126" emma:lang="ko-KR" emma:confidence="0">
                  <emma:literal>ⅰ</emma:literal>
                </emma:interpretation>
                <emma:interpretation id="interp127" emma:lang="ko-KR" emma:confidence="0">
                  <emma:literal>「</emma:literal>
                </emma:interpretation>
                <emma:interpretation id="interp128" emma:lang="ko-KR" emma:confidence="0">
                  <emma:literal>j</emma:literal>
                </emma:interpretation>
                <emma:interpretation id="interp129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64989.7142">3139 3319 46,'23'0'78,"-2"0"-2,-2 6-3,-2 7-3,-1 4 0,-6 0-54,1 6-11,-3 3 2,1 1-1,-4-3 0,-2 0 0,2-9 0,-2-2-4,-3-13-9,0 0-61,19 10-3,-19-10-5,7-13-5,-5-6-5</inkml:trace>
          <inkml:trace contextRef="#ctx0" brushRef="#br2" timeOffset="65192.5145">3264 3110 24,'-9'-14'89,"3"7"-5,-4-3-3,8 0-7,2 10 0,-7-21-22,7 21-50,0 0-4,0 0-11,0 8-29,3 32-11,-3-40-20,0 20-5,0-20-4,0 0-3</inkml:trace>
        </inkml:traceGroup>
        <inkml:traceGroup>
          <inkml:annotationXML>
            <emma:emma xmlns:emma="http://www.w3.org/2003/04/emma" version="1.0">
              <emma:interpretation id="{8244AD2F-A80F-47AA-9DED-005730832C99}" emma:medium="tactile" emma:mode="ink">
                <msink:context xmlns:msink="http://schemas.microsoft.com/ink/2010/main" type="inkWord" rotatedBoundingBox="5855,6230 6862,6177 6888,6684 5882,6736"/>
              </emma:interpretation>
              <emma:one-of disjunction-type="recognition" id="oneOf26">
                <emma:interpretation id="interp130" emma:lang="ko-KR" emma:confidence="0">
                  <emma:literal>n</emma:literal>
                </emma:interpretation>
                <emma:interpretation id="interp131" emma:lang="ko-KR" emma:confidence="0">
                  <emma:literal>석</emma:literal>
                </emma:interpretation>
                <emma:interpretation id="interp132" emma:lang="ko-KR" emma:confidence="0">
                  <emma:literal>과</emma:literal>
                </emma:interpretation>
                <emma:interpretation id="interp133" emma:lang="ko-KR" emma:confidence="0">
                  <emma:literal>사</emma:literal>
                </emma:interpretation>
                <emma:interpretation id="interp134" emma:lang="ko-KR" emma:confidence="0">
                  <emma:literal>요</emma:literal>
                </emma:interpretation>
              </emma:one-of>
            </emma:emma>
          </inkml:annotationXML>
          <inkml:trace contextRef="#ctx0" brushRef="#br2" timeOffset="65847.7157">3503 3074 4,'-13'-24'70,"9"9"2,0-5-5,1 7-5,-5-1-2,8 14-42,0 0-2,7 15-6,5 13 1,-6 2-1,1 14 4,2 3 1,4 7 1,-5-2-1,-2-2-3,-4-1-4,2-7-3,-1-6-1,0-13 0,-2-2-1,1-9-2,-2-12-8,0 0-26,-32 2-40,9-6-3,14-13-4,1 1-7,-4-5-3</inkml:trace>
          <inkml:trace contextRef="#ctx0" brushRef="#br2" timeOffset="66331.3164">3413 3306 0,'0'0'80,"-12"-11"2,12 11-4,-3-14-5,3 14-1,5-6-26,11 1-31,8 2-7,3 2-6,10-1 1,4-1 0,6 0 1,0 2 0,1-1 0,-2-1 0,-5 2-2,-4-2-1,-4 3 0,-4-2-2,-11 2-1,-4 0-1,-3 6 1,-7 3-1,-3 5 2,-1 4 0,0 1 0,-2 7 2,-1-1 0,0-1 1,3 0 1,0-5 2,0-5 0,8-9 0,5-5 1,2-4 0,3-6 0,3-9-3,1-3-3,5-3 0,2 0 0,-3 2 0,-4 7 0,-2 3-2,-1 1-2,0 8 2,-4 4-1,-15 0 2,16 17 1,-8-5 0,-1 1 2,4 2 1,0 1-1,0 2-2,0-4-8,7 4-24,27 0-42,-31-17 20,2 10-25,2-8-7,2 0-4,-1-7 7</inkml:trace>
        </inkml:traceGroup>
        <inkml:traceGroup>
          <inkml:annotationXML>
            <emma:emma xmlns:emma="http://www.w3.org/2003/04/emma" version="1.0">
              <emma:interpretation id="{E3BE2183-324F-4B28-9087-DA2940ED6C6C}" emma:medium="tactile" emma:mode="ink">
                <msink:context xmlns:msink="http://schemas.microsoft.com/ink/2010/main" type="inkWord" rotatedBoundingBox="6903,6179 7311,6157 7341,6722 6933,6744"/>
              </emma:interpretation>
              <emma:one-of disjunction-type="recognition" id="oneOf27">
                <emma:interpretation id="interp135" emma:lang="ko-KR" emma:confidence="0">
                  <emma:literal>d</emma:literal>
                </emma:interpretation>
                <emma:interpretation id="interp136" emma:lang="ko-KR" emma:confidence="0">
                  <emma:literal>이</emma:literal>
                </emma:interpretation>
                <emma:interpretation id="interp137" emma:lang="ko-KR" emma:confidence="0">
                  <emma:literal>어</emma:literal>
                </emma:interpretation>
                <emma:interpretation id="interp138" emma:lang="ko-KR" emma:confidence="0">
                  <emma:literal>디</emma:literal>
                </emma:interpretation>
                <emma:interpretation id="interp139" emma:lang="ko-KR" emma:confidence="0">
                  <emma:literal>더</emma:literal>
                </emma:interpretation>
              </emma:one-of>
            </emma:emma>
          </inkml:annotationXML>
          <inkml:trace contextRef="#ctx0" brushRef="#br2" timeOffset="66799.3173">4707 3241 56,'15'-9'78,"-8"-2"-5,-7 11-2,-9-12-5,-9 11 1,-6 2-58,-9 12-3,-3 2 1,0 6-1,2 3 2,1 2 1,10 2 0,3-3 0,12-4-1,8-3-2,5 0 0,13-5 0,4-5-1,7-7 1,3-1-6,1-11 0,2-5 0,-1-9 0,-2-5 0,-6-8 0,-3-1 0,-7-5 0,-4-3-5,-7 0 3,-5 0 0,0 2 3,0 9 2,-4 3 0,-1 6-1,3 10-2,-2 3 0,4 14 0,0 0 0,4 18 0,1 8 0,1 9 0,0 8 0,-1 7 0,2 6 0,2 0 0,-4 1 0,1-4 0,-2-7 0,1-4-27,6-6-50,-7-17 20,5-1-24,-9-18-6,16 6-5,-12-12 5</inkml:trace>
        </inkml:traceGroup>
        <inkml:traceGroup>
          <inkml:annotationXML>
            <emma:emma xmlns:emma="http://www.w3.org/2003/04/emma" version="1.0">
              <emma:interpretation id="{B321C26F-B2AF-49B9-BB9A-E768EBE616E7}" emma:medium="tactile" emma:mode="ink">
                <msink:context xmlns:msink="http://schemas.microsoft.com/ink/2010/main" type="inkWord" rotatedBoundingBox="7403,6364 7932,6336 7949,6665 7420,6693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t</emma:literal>
                </emma:interpretation>
                <emma:interpretation id="interp142" emma:lang="ko-KR" emma:confidence="0">
                  <emma:literal>七</emma:literal>
                </emma:interpretation>
                <emma:interpretation id="interp143" emma:lang="ko-KR" emma:confidence="0">
                  <emma:literal>…</emma:literal>
                </emma:interpretation>
                <emma:interpretation id="interp144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67189.318">4943 3372 6,'15'-9'88,"-15"9"-2,12-9-3,-3 4-6,2-1-1,4-3-2,4 2-70,3-1-1,7 0-2,4 0 1,6-3 1,1-2 0,1-3 0,0-3-1,-1-1-2,-1 1 0,-9-4 0,-4 3 0,-8 0 0,-8 3 0,-10 5 0,-11 4 0,-12 6-2,-6 2 1,-9 14 1,-2 5 1,0 9 1,2-1-2,6 6 0,6-2 0,15 3 0,11-4 0,8-1 0,16-7 0,7-3 0,8-2 0,4-3 0,-2-9 0,0 0-52,-3-5-6,-12 0-2,-4-6-1,-13-9-3,0 0 2,-13-54-1,1 54-16,-15-17 79</inkml:trace>
        </inkml:traceGroup>
        <inkml:traceGroup>
          <inkml:annotationXML>
            <emma:emma xmlns:emma="http://www.w3.org/2003/04/emma" version="1.0">
              <emma:interpretation id="{73A69F5E-47BE-4830-8F66-67D5F6504879}" emma:medium="tactile" emma:mode="ink">
                <msink:context xmlns:msink="http://schemas.microsoft.com/ink/2010/main" type="inkWord" rotatedBoundingBox="8757,5995 9749,5943 9791,6732 8799,6784"/>
              </emma:interpretation>
              <emma:one-of disjunction-type="recognition" id="oneOf29">
                <emma:interpretation id="interp145" emma:lang="ko-KR" emma:confidence="0">
                  <emma:literal>%</emma:literal>
                </emma:interpretation>
                <emma:interpretation id="interp146" emma:lang="ko-KR" emma:confidence="0">
                  <emma:literal>!</emma:literal>
                </emma:interpretation>
                <emma:interpretation id="interp147" emma:lang="ko-KR" emma:confidence="0">
                  <emma:literal>긍</emma:literal>
                </emma:interpretation>
                <emma:interpretation id="interp148" emma:lang="ko-KR" emma:confidence="0">
                  <emma:literal>“</emma:literal>
                </emma:interpretation>
                <emma:interpretation id="interp149" emma:lang="ko-KR" emma:confidence="0">
                  <emma:literal>야</emma:literal>
                </emma:interpretation>
              </emma:one-of>
            </emma:emma>
          </inkml:annotationXML>
          <inkml:trace contextRef="#ctx0" brushRef="#br2" timeOffset="68328.12">7144 2785 41,'8'-17'43,"-12"3"7,-7 1 4,-9 5-28,-3-1-4,-6 3-1,-1 6 0,-2 2-1,2 16 0,5 2 0,0 11-5,11 5 0,6 13-2,4 5 0,4 7-3,10 4 0,7-2-1,1 2-2,6-5-3,-2 0 0,-1-11-1,-6-10-1,-2-3 0,-3-11-2,-3-1-7,-7-10-20,-25-4-41,20 1-2,-6-11-3,1-1-7,-8-12-2</inkml:trace>
          <inkml:trace contextRef="#ctx0" brushRef="#br2" timeOffset="68546.5204">6774 3200 62,'0'0'84,"-12"-8"-3,12 8-6,0 0-1,8-13-1,9 0-54,9 9-13,7 0-2,10 1-2,4-1-5,10 1-28,3 3-17,-7-1-25,8-6-2,-13-2-5,0-1-7,-13-3 4</inkml:trace>
          <inkml:trace contextRef="#ctx0" brushRef="#br2" timeOffset="68000.5194">6424 3070 6,'10'-12'64,"-10"12"4,7-10 1,-7 10-2,1-11-2,-1 11-42,0 0 1,-8 8-5,-6 7-1,0 7-3,-6 6-3,3 10 0,-2 1-1,6 2-2,8 3-4,8-6-1,15-6 0,12-11 0,10-12 0,7-9 0,2-11 0,1-9-4,-7-10 0,-9-2 0,-10-6 0,-16 2 0,-12 0 0,-18 6 0,-10 4 0,-11 4 0,-5 6 0,-4 4 0,3 7 0,3 3-17,6 2-26,15-7-20,8 7-16,17 0-5,0 0-4,25 0 0</inkml:trace>
        </inkml:traceGroup>
        <inkml:traceGroup>
          <inkml:annotationXML>
            <emma:emma xmlns:emma="http://www.w3.org/2003/04/emma" version="1.0">
              <emma:interpretation id="{61FBC884-0F88-4DD8-88B4-7C7CCCE337A2}" emma:medium="tactile" emma:mode="ink">
                <msink:context xmlns:msink="http://schemas.microsoft.com/ink/2010/main" type="inkWord" rotatedBoundingBox="10431,6031 10984,6002 11012,6528 10459,6557"/>
              </emma:interpretation>
              <emma:one-of disjunction-type="recognition" id="oneOf30">
                <emma:interpretation id="interp150" emma:lang="ko-KR" emma:confidence="0">
                  <emma:literal>v</emma:literal>
                </emma:interpretation>
                <emma:interpretation id="interp151" emma:lang="ko-KR" emma:confidence="0">
                  <emma:literal>Ⅴ</emma:literal>
                </emma:interpretation>
                <emma:interpretation id="interp152" emma:lang="ko-KR" emma:confidence="0">
                  <emma:literal>V</emma:literal>
                </emma:interpretation>
                <emma:interpretation id="interp153" emma:lang="ko-KR" emma:confidence="0">
                  <emma:literal>ⅴ</emma:literal>
                </emma:interpretation>
                <emma:interpretation id="interp15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69357.7218">7965 2909 52,'7'-10'57,"0"-3"-2,-7 13 2,16-8 4,-7 8-38,0 13 0,1 9-5,-1 11 2,2 4 2,1 8 0,0-1-4,2 4-4,1-3-4,-3 0-2,6-13-2,-1-4 2,-1-9 1,1-6 0,-2-7 1,-1-6-1,0-6-9,-1-10 0,1-4 0,-2-7 0,4-4 0,-4-4 0,2-4 0,4-2 0,0-2 0,-2 0 0,3 1 0,1 1 0,0 4 0,-2 1 0,0 10-4,-3 4-36,-1 2-38,1 10 20,-4 2-23,-1 8-6,-10 0-1</inkml:trace>
        </inkml:traceGroup>
        <inkml:traceGroup>
          <inkml:annotationXML>
            <emma:emma xmlns:emma="http://www.w3.org/2003/04/emma" version="1.0">
              <emma:interpretation id="{3F061B1B-B207-4945-9E91-CCA1457BA017}" emma:medium="tactile" emma:mode="ink">
                <msink:context xmlns:msink="http://schemas.microsoft.com/ink/2010/main" type="inkWord" rotatedBoundingBox="11101,6077 11563,6053 11582,6409 11119,6434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으</emma:literal>
                </emma:interpretation>
                <emma:interpretation id="interp157" emma:lang="ko-KR" emma:confidence="0">
                  <emma:literal>은</emma:literal>
                </emma:interpretation>
                <emma:interpretation id="interp158" emma:lang="ko-KR" emma:confidence="0">
                  <emma:literal>ㄷ</emma:literal>
                </emma:interpretation>
                <emma:interpretation id="interp15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69810.1226">8647 2986 18,'0'0'58,"0"0"4,0 0 3,-5 6 0,5-19 1,0 13-45,5 7-1,7-7 0,4 3 0,7-3-2,5-4-4,10-5-4,2 1-2,8-3-5,2-6-3,-3 2-3,-4 0 0,-8 0-3,-3 2-1,-13 0-1,-8-1-1,-8 1 1,-6 4 2,-16 0 3,-8 5 4,-9 4 3,-7 2 3,-7 10 4,-2 5 0,-2 5 2,5 2 0,6 4-3,7 4 0,10-3-3,14 4 0,9-4-5,10 1-2,13-6 0,9-1 0,11-2 0,0-6-13,7-4-62,8-4 21,-7-7-3,1 0-24,-8-8-8,0-5-2</inkml:trace>
        </inkml:traceGroup>
        <inkml:traceGroup>
          <inkml:annotationXML>
            <emma:emma xmlns:emma="http://www.w3.org/2003/04/emma" version="1.0">
              <emma:interpretation id="{50689530-EF81-4053-9B6B-3EBE3E8EA5FF}" emma:medium="tactile" emma:mode="ink">
                <msink:context xmlns:msink="http://schemas.microsoft.com/ink/2010/main" type="inkWord" rotatedBoundingBox="11746,5830 12847,5772 12882,6446 11781,6504"/>
              </emma:interpretation>
              <emma:one-of disjunction-type="recognition" id="oneOf32">
                <emma:interpretation id="interp160" emma:lang="ko-KR" emma:confidence="0">
                  <emma:literal>다</emma:literal>
                </emma:interpretation>
                <emma:interpretation id="interp161" emma:lang="ko-KR" emma:confidence="0">
                  <emma:literal>아</emma:literal>
                </emma:interpretation>
                <emma:interpretation id="interp162" emma:lang="ko-KR" emma:confidence="0">
                  <emma:literal>여</emma:literal>
                </emma:interpretation>
                <emma:interpretation id="interp163" emma:lang="ko-KR" emma:confidence="0">
                  <emma:literal>어</emma:literal>
                </emma:interpretation>
                <emma:interpretation id="interp164" emma:lang="ko-KR" emma:confidence="0">
                  <emma:literal>₩</emma:literal>
                </emma:interpretation>
              </emma:one-of>
            </emma:emma>
          </inkml:annotationXML>
          <inkml:trace contextRef="#ctx0" brushRef="#br2" timeOffset="70278.1234">9455 2952 26,'31'-17'71,"1"3"3,-11-1-5,-6 7-3,-14 0-1,-15 8-42,-3 5-4,-11 6-3,-2 5-4,-5 4-2,-1 9 2,3 1 0,3 4-2,9-1-1,12 3-3,9-2-1,12-3 1,14-8-6,9-6 0,9-6 0,10-9 0,6-6 0,1-13 0,4-9 0,-5-11 0,2-7 0,-5-7 0,-8-3-9,-7-4-1,-8-1 0,-9 0 2,-7 0 3,-7 11 5,-6 4 4,-2 6 1,-3 9 2,0 4-2,0 8-1,0 17-1,0 0-1,0 0-1,3 29 1,1 6-2,3 11 0,1 7 2,0 8 1,2 4 1,3 2-4,0-4 0,0-2-10,-2-12-20,-4 27-22,4-42-2,-4-16 1,41-8-28,-48-10-3,0-15-4</inkml:trace>
          <inkml:trace contextRef="#ctx0" brushRef="#br2" timeOffset="70512.1239">9878 2970 20,'-40'-8'94,"4"1"-3,4-2-4,10-2-7,4-2 0,9-3-21,11 2-59,8 4 0,7 6 0,11-5 0,10 2 0,7 1 0,6 1 0,13 2 0,-2-2-3,1-8-46,2 13-5,-10-25-3,-1 25-23,-12-3-7,0 1-1,-13-3 5</inkml:trace>
        </inkml:traceGroup>
        <inkml:traceGroup>
          <inkml:annotationXML>
            <emma:emma xmlns:emma="http://www.w3.org/2003/04/emma" version="1.0">
              <emma:interpretation id="{455ED171-5183-4C77-B65D-700E1D535302}" emma:medium="tactile" emma:mode="ink">
                <msink:context xmlns:msink="http://schemas.microsoft.com/ink/2010/main" type="inkWord" rotatedBoundingBox="12919,6066 13136,6055 13151,6345 12935,6356"/>
              </emma:interpretation>
              <emma:one-of disjunction-type="recognition" id="oneOf33">
                <emma:interpretation id="interp165" emma:lang="ko-KR" emma:confidence="0">
                  <emma:literal>6</emma:literal>
                </emma:interpretation>
                <emma:interpretation id="interp166" emma:lang="ko-KR" emma:confidence="0">
                  <emma:literal>°</emma:literal>
                </emma:interpretation>
                <emma:interpretation id="interp167" emma:lang="ko-KR" emma:confidence="0">
                  <emma:literal>0</emma:literal>
                </emma:interpretation>
                <emma:interpretation id="interp168" emma:lang="ko-KR" emma:confidence="0">
                  <emma:literal>‘</emma:literal>
                </emma:interpretation>
                <emma:interpretation id="interp169" emma:lang="ko-KR" emma:confidence="0">
                  <emma:literal>ㆁ</emma:literal>
                </emma:interpretation>
              </emma:one-of>
            </emma:emma>
          </inkml:annotationXML>
          <inkml:trace contextRef="#ctx0" brushRef="#br2" timeOffset="70792.9243">10663 2817 29,'-12'14'68,"-6"-7"8,-6 3-2,-3 6 0,-14 6-33,17 11-7,-3 0-3,10 5-8,5-2-8,10-4-4,6-3-3,14-10-1,8-11 1,2-8-1,1-1-2,-1-10-5,-4-2 0,-7-11 0,-10 0 0,-7-1 0,-11 3-7,-10-4-31,-26 10-38,32 2-4,-12-3-2,7 10-6,2-3 0</inkml:trace>
        </inkml:traceGroup>
        <inkml:traceGroup>
          <inkml:annotationXML>
            <emma:emma xmlns:emma="http://www.w3.org/2003/04/emma" version="1.0">
              <emma:interpretation id="{76654D3E-7BC6-45D1-83D7-475C2EC2B555}" emma:medium="tactile" emma:mode="ink">
                <msink:context xmlns:msink="http://schemas.microsoft.com/ink/2010/main" type="inkWord" rotatedBoundingBox="13172,5930 13733,5901 13757,6362 13196,6391"/>
              </emma:interpretation>
              <emma:one-of disjunction-type="recognition" id="oneOf34">
                <emma:interpretation id="interp170" emma:lang="ko-KR" emma:confidence="0">
                  <emma:literal>R</emma:literal>
                </emma:interpretation>
                <emma:interpretation id="interp171" emma:lang="ko-KR" emma:confidence="0">
                  <emma:literal>모</emma:literal>
                </emma:interpretation>
                <emma:interpretation id="interp172" emma:lang="ko-KR" emma:confidence="0">
                  <emma:literal>ㅁ</emma:literal>
                </emma:interpretation>
                <emma:interpretation id="interp173" emma:lang="ko-KR" emma:confidence="0">
                  <emma:literal>민</emma:literal>
                </emma:interpretation>
                <emma:interpretation id="interp174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71385.7254">10709 2878 59,'22'14'72,"-6"0"2,4 8-2,-8 1-3,-4 1-35,3 7-7,-2-4-3,2 3-8,-2-6-4,1-1-2,-2-8 0,0-2-1,-8-13 0,16 8-1,-16-8-2,6-8-6,-3-1 0,-3-6 0,-3 0 0,-5-5 0,0-3 0,-2 0 0,-2 0 0,-3-3 0,2 0 0,5-1 0,0 2 0,6-2 0,2-1 0,7 2 0,8-1 0,6 1 0,5 1 0,6 3 0,4 5 0,1 1 0,2 4 0,-4 7 0,0 5 0,-6 0 0,-4 9-3,-9 6 1,-3 5 1,-13 2 1,-6 5 0,-9-3 1,-6 1 1,-6 0-1,-6-2 1,-3-6-2,3-1 0,2-4 0,5-1 0,6-4 0,6 1 0,5 0 0,9 1 0,5 1 0,11 3 0,5 0 0,11 0 0,3 1 0,7-4 0,3 1 0,-1-5 0,-4 2 0,-5-4 0,-6-4 0,-7 1 0,-11 1-27,2-2-47,-13 0-6,5-6-4,-5 6-5,-2-24-5</inkml:trace>
        </inkml:traceGroup>
        <inkml:traceGroup>
          <inkml:annotationXML>
            <emma:emma xmlns:emma="http://www.w3.org/2003/04/emma" version="1.0">
              <emma:interpretation id="{7F5A2AD4-6079-4C8A-851A-2230016EB801}" emma:medium="tactile" emma:mode="ink">
                <msink:context xmlns:msink="http://schemas.microsoft.com/ink/2010/main" type="inkWord" rotatedBoundingBox="14843,5804 15558,5767 15590,6381 14876,6419"/>
              </emma:interpretation>
              <emma:one-of disjunction-type="recognition" id="oneOf35">
                <emma:interpretation id="interp175" emma:lang="ko-KR" emma:confidence="0">
                  <emma:literal>V</emma:literal>
                </emma:interpretation>
                <emma:interpretation id="interp176" emma:lang="ko-KR" emma:confidence="0">
                  <emma:literal>Ⅴ</emma:literal>
                </emma:interpretation>
                <emma:interpretation id="interp177" emma:lang="ko-KR" emma:confidence="0">
                  <emma:literal>ⅴ</emma:literal>
                </emma:interpretation>
                <emma:interpretation id="interp178" emma:lang="ko-KR" emma:confidence="0">
                  <emma:literal>v</emma:literal>
                </emma:interpretation>
                <emma:interpretation id="interp17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72555.7274">12375 2644 12,'3'-13'44,"-3"-1"6,0 3 6,0 11-23,0 0 5,-2-13-1,2 5 1,0 0-3,0 8-3,7-11-6,-7 11-5,14 3-4,-5 10-5,3 10-1,-1 9-4,0 9 0,1 8 0,3 6 1,0 4-1,-1 0-1,1-2-1,0-7-3,2-9-2,-1-3 0,0-10 0,-4-7 0,-1-5 0,-1-6 0,-10-10 0,9 9 0,-9-9 0,0 0 0,0 0 0,9-5 0,-7-3 0,1-5 0,3-2 0,3-8 0,4-2 0,3-6 0,8-3 0,3-6 0,8-3 0,3-1 0,4-1 0,-4 4 0,2 2 0,-4 4 0,-4 6 0,-9 4 0,-5 7 0,-4 5 0,-5 3 0,-9 10 0,9-12 0,-9 12 0,0 0 0,0 0 0,0 0 0,0 0 0,8-5 0,-8 5 0,0 0 0,11 1 0,-11-1 0,10 6 0,-10-6 0,2 10 0,-25-3-80,-5 1 21,28-8 0,0 0-1,0 0-29,-24-12-1</inkml:trace>
        </inkml:traceGroup>
      </inkml:traceGroup>
    </inkml:traceGroup>
    <inkml:traceGroup>
      <inkml:annotationXML>
        <emma:emma xmlns:emma="http://www.w3.org/2003/04/emma" version="1.0">
          <emma:interpretation id="{2DFA82F7-55E8-4FFE-8039-569A2D4E5A2C}" emma:medium="tactile" emma:mode="ink">
            <msink:context xmlns:msink="http://schemas.microsoft.com/ink/2010/main" type="paragraph" rotatedBoundingBox="4931,8163 19184,7152 19275,8439 5023,94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3D19A99-B883-4DEF-9584-FCD8B31F47A8}" emma:medium="tactile" emma:mode="ink">
              <msink:context xmlns:msink="http://schemas.microsoft.com/ink/2010/main" type="line" rotatedBoundingBox="4931,8163 19184,7152 19275,8439 5023,9450"/>
            </emma:interpretation>
          </emma:emma>
        </inkml:annotationXML>
        <inkml:traceGroup>
          <inkml:annotationXML>
            <emma:emma xmlns:emma="http://www.w3.org/2003/04/emma" version="1.0">
              <emma:interpretation id="{30D8A149-FD13-4B38-A6E4-D85FADA19467}" emma:medium="tactile" emma:mode="ink">
                <msink:context xmlns:msink="http://schemas.microsoft.com/ink/2010/main" type="inkWord" rotatedBoundingBox="4953,8471 5008,8468 5059,9195 5005,9199"/>
              </emma:interpretation>
              <emma:one-of disjunction-type="recognition" id="oneOf36">
                <emma:interpretation id="interp180" emma:lang="ko-KR" emma:confidence="0">
                  <emma:literal>l</emma:literal>
                </emma:interpretation>
                <emma:interpretation id="interp181" emma:lang="ko-KR" emma:confidence="0">
                  <emma:literal>1</emma:literal>
                </emma:interpretation>
                <emma:interpretation id="interp182" emma:lang="ko-KR" emma:confidence="0">
                  <emma:literal>I</emma:literal>
                </emma:interpretation>
                <emma:interpretation id="interp183" emma:lang="ko-KR" emma:confidence="0">
                  <emma:literal>Ⅰ</emma:literal>
                </emma:interpretation>
                <emma:interpretation id="interp18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75566.5327">2531 5260 16,'0'0'57,"3"-15"6,-3 15-4,1-15-3,-1 15-36,0 0 1,-1 5-2,1 13 1,-1 9-1,-4 13 1,1 5 2,3 13 2,-2 3 1,0 9-2,3-4-6,0 0-5,0-8-3,7-6-2,0-8-5,-1-9-2,1-6 0,-3-10 0,0-5 0,-1-4 0,-3-10 0,2 13 0,-2-13 0,0 0 0,0 0 0,0 0 0,0 0 0,0 0-28,-2-6-50,3-3-3,2-8-3,5-5-5,-2-12-4</inkml:trace>
        </inkml:traceGroup>
        <inkml:traceGroup>
          <inkml:annotationXML>
            <emma:emma xmlns:emma="http://www.w3.org/2003/04/emma" version="1.0">
              <emma:interpretation id="{C76FA94A-EAE8-459E-A8EB-3BE7EE1DB839}" emma:medium="tactile" emma:mode="ink">
                <msink:context xmlns:msink="http://schemas.microsoft.com/ink/2010/main" type="inkWord" rotatedBoundingBox="5275,8481 5360,8475 5403,9075 5318,9081"/>
              </emma:interpretation>
              <emma:one-of disjunction-type="recognition" id="oneOf37">
                <emma:interpretation id="interp185" emma:lang="ko-KR" emma:confidence="0">
                  <emma:literal>l</emma:literal>
                </emma:interpretation>
                <emma:interpretation id="interp186" emma:lang="ko-KR" emma:confidence="0">
                  <emma:literal>1</emma:literal>
                </emma:interpretation>
                <emma:interpretation id="interp187" emma:lang="ko-KR" emma:confidence="0">
                  <emma:literal>I</emma:literal>
                </emma:interpretation>
                <emma:interpretation id="interp188" emma:lang="ko-KR" emma:confidence="0">
                  <emma:literal>Ⅰ</emma:literal>
                </emma:interpretation>
                <emma:interpretation id="interp189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75051.7318">2859 5284 37,'4'-9'48,"-4"9"11,6-14 3,-6 14-27,11-13 1,-11 13-2,7-10-1,-7 10-3,0 0-5,0 0-8,0 0-3,1 6-4,-1 8-2,1 13-1,-1 5-1,0 7 3,-4 8 0,4 10 1,-1 0-2,1 1-3,-1-1-1,1-8-1,0-8-1,0-4-2,1-10 0,0-8 0,2-4 0,-2-5 0,-1-10 0,3 10 0,-3-10 0,0 0 0,0 0-23,-26-4-54,23-7-2,-4-4-6,3-4-4,-8-4-5</inkml:trace>
        </inkml:traceGroup>
        <inkml:traceGroup>
          <inkml:annotationXML>
            <emma:emma xmlns:emma="http://www.w3.org/2003/04/emma" version="1.0">
              <emma:interpretation id="{56860472-14CD-4659-8131-17D8B196B357}" emma:medium="tactile" emma:mode="ink">
                <msink:context xmlns:msink="http://schemas.microsoft.com/ink/2010/main" type="inkWord" rotatedBoundingBox="5966,8343 6696,8292 6740,8919 6010,8971"/>
              </emma:interpretation>
              <emma:one-of disjunction-type="recognition" id="oneOf38">
                <emma:interpretation id="interp190" emma:lang="ko-KR" emma:confidence="0">
                  <emma:literal>v</emma:literal>
                </emma:interpretation>
                <emma:interpretation id="interp191" emma:lang="ko-KR" emma:confidence="0">
                  <emma:literal>V</emma:literal>
                </emma:interpretation>
                <emma:interpretation id="interp192" emma:lang="ko-KR" emma:confidence="0">
                  <emma:literal>Ⅴ</emma:literal>
                </emma:interpretation>
                <emma:interpretation id="interp193" emma:lang="ko-KR" emma:confidence="0">
                  <emma:literal>ⅴ</emma:literal>
                </emma:interpretation>
                <emma:interpretation id="interp19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74256.1304">3521 5250 29,'-5'-10'60,"-1"-3"3,1 2 4,0-4-4,26 0-34,-21 15-2,1-11-6,-1 11-4,0 0-2,-4-3-1,4 3-1,0 10-1,3 9-2,2 1-1,8 7 0,2 8 1,3 8-2,1 0-1,3 7-4,0-3 0,3-4-1,-2 2 0,2-8 0,-3-3 1,-1-8 0,-1-5 1,0-4 2,-2-6-6,-3-3 0,0-5 0,-1-3 0,1-13 0,0-6 0,-3-10 0,6-11 0,3-8 0,2-5 0,4-9 0,3 4 0,0-3 0,2 3 0,-2 5 0,1 11 0,-8 6 0,-1 8 0,-5 6 0,-5 8 0,-6 2 0,-6 12 0,6-9 0,-6 9 0,0 0-28,0 6-52,0 4 20,0-10-25,-11 16-2,-1-12-3,5 5 9</inkml:trace>
        </inkml:traceGroup>
        <inkml:traceGroup>
          <inkml:annotationXML>
            <emma:emma xmlns:emma="http://www.w3.org/2003/04/emma" version="1.0">
              <emma:interpretation id="{3BBC731A-A610-4BA1-AB0E-D45F079E19D7}" emma:medium="tactile" emma:mode="ink">
                <msink:context xmlns:msink="http://schemas.microsoft.com/ink/2010/main" type="inkWord" rotatedBoundingBox="7024,8366 7087,8361 7135,9026 7071,9031"/>
              </emma:interpretation>
              <emma:one-of disjunction-type="recognition" id="oneOf39">
                <emma:interpretation id="interp195" emma:lang="ko-KR" emma:confidence="0">
                  <emma:literal>i</emma:literal>
                </emma:interpretation>
                <emma:interpretation id="interp196" emma:lang="ko-KR" emma:confidence="0">
                  <emma:literal>1</emma:literal>
                </emma:interpretation>
                <emma:interpretation id="interp197" emma:lang="ko-KR" emma:confidence="0">
                  <emma:literal>l</emma:literal>
                </emma:interpretation>
                <emma:interpretation id="interp198" emma:lang="ko-KR" emma:confidence="0">
                  <emma:literal>I</emma:literal>
                </emma:interpretation>
                <emma:interpretation id="interp199" emma:lang="ko-KR" emma:confidence="0">
                  <emma:literal>Ⅰ</emma:literal>
                </emma:interpretation>
              </emma:one-of>
            </emma:emma>
          </inkml:annotationXML>
          <inkml:trace contextRef="#ctx0" brushRef="#br2" timeOffset="76408.9341">4620 5196 8,'-5'-10'35,"-3"0"0,5-1 3,-7 3-25,7-2 0,3 10 3,-5-10 4,5 10-1,0 0 3,-4-11-2,4 11-2,0 0-2,0 0 0,0 0 2,4 9 3,0 7 0,-3 13 3,4 4 2,-4 13-2,-1 6 0,0 5-4,0 2-7,0 3-3,-3-4-4,2-9-1,1-2-2,0-11-1,0-7 0,1-5 1,2-5-3,1-5 0,0-5 0,0-1 0,-4-8 0,4 10 0,-4-10 0,0 0 0,0 0 0,0 0-2,0-6-34,0-5-41,2-5-3,-2-9-3,7-5-4,-6-7-4</inkml:trace>
        </inkml:traceGroup>
        <inkml:traceGroup>
          <inkml:annotationXML>
            <emma:emma xmlns:emma="http://www.w3.org/2003/04/emma" version="1.0">
              <emma:interpretation id="{B76E8532-2913-4F45-B2AC-B33FC588EEB2}" emma:medium="tactile" emma:mode="ink">
                <msink:context xmlns:msink="http://schemas.microsoft.com/ink/2010/main" type="inkWord" rotatedBoundingBox="7277,8362 7325,8359 7379,9116 7331,9120"/>
              </emma:interpretation>
              <emma:one-of disjunction-type="recognition" id="oneOf40">
                <emma:interpretation id="interp200" emma:lang="ko-KR" emma:confidence="0">
                  <emma:literal>l</emma:literal>
                </emma:interpretation>
                <emma:interpretation id="interp201" emma:lang="ko-KR" emma:confidence="0">
                  <emma:literal>1</emma:literal>
                </emma:interpretation>
                <emma:interpretation id="interp202" emma:lang="ko-KR" emma:confidence="0">
                  <emma:literal>I</emma:literal>
                </emma:interpretation>
                <emma:interpretation id="interp203" emma:lang="ko-KR" emma:confidence="0">
                  <emma:literal>Ⅰ</emma:literal>
                </emma:interpretation>
                <emma:interpretation id="interp20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76783.3349">4806 5143 16,'3'-8'58,"-3"8"1,0 0-4,6-11-1,-6 11-19,0 0-10,2 9 0,-2 9-3,0 9 3,0 7-1,2 8 3,1 9-2,2 7-4,1 3-6,0 0-4,1-2-3,2-1-2,-4-5-6,2-6 0,-3-10 0,0-4 0,-1-9 0,1-4 0,-1-6 0,1-4 0,-4 29-48,15-39-29,-15 0-4,0-19-2,0 3-8,-8-20 1</inkml:trace>
        </inkml:traceGroup>
        <inkml:traceGroup>
          <inkml:annotationXML>
            <emma:emma xmlns:emma="http://www.w3.org/2003/04/emma" version="1.0">
              <emma:interpretation id="{77A6B332-8CD6-47F0-A3B5-CC34D16E488C}" emma:medium="tactile" emma:mode="ink">
                <msink:context xmlns:msink="http://schemas.microsoft.com/ink/2010/main" type="inkWord" rotatedBoundingBox="8222,8569 8765,8530 8787,8833 8243,8872"/>
              </emma:interpretation>
              <emma:one-of disjunction-type="recognition" id="oneOf41">
                <emma:interpretation id="interp205" emma:lang="ko-KR" emma:confidence="0">
                  <emma:literal>=</emma:literal>
                </emma:interpretation>
                <emma:interpretation id="interp206" emma:lang="ko-KR" emma:confidence="0">
                  <emma:literal>二</emma:literal>
                </emma:interpretation>
                <emma:interpretation id="interp207" emma:lang="ko-KR" emma:confidence="0">
                  <emma:literal>느</emma:literal>
                </emma:interpretation>
                <emma:interpretation id="interp208" emma:lang="ko-KR" emma:confidence="0">
                  <emma:literal>z</emma:literal>
                </emma:interpretation>
                <emma:interpretation id="interp209" emma:lang="ko-KR" emma:confidence="0">
                  <emma:literal>르</emma:literal>
                </emma:interpretation>
              </emma:one-of>
            </emma:emma>
          </inkml:annotationXML>
          <inkml:trace contextRef="#ctx0" brushRef="#br2" timeOffset="79450.9396">5779 5406 44,'0'0'71,"-7"-11"2,7 11 1,-12-18-2,12 18-35,0 0-3,-7-10-7,7 10-6,0 0-8,0 0-4,0 0-3,6 0-1,-6 0-2,19 1 0,-4 0 0,3 2 0,5-3 1,8 0-1,0-3 0,5 0 0,1-1-3,1 0 0,-2 2 0,-2-1 0,-4 0 0,-5 1 0,-6 1 0,-3 1 0,-7 0 0,-9 0 0,13-1 0,-13 1 0,0 0 0,0 0-22,4-46-33,-4 46-22,-6 0-1,-3 6-6,-7-6-3,1 9-3</inkml:trace>
          <inkml:trace contextRef="#ctx0" brushRef="#br2" timeOffset="79731.7401">5859 5550 18,'-19'13'53,"-3"-1"7,7-4 3,-2-2 2,8-6-28,9 0-8,-9 8 3,9-8-1,10 8-2,6-6-5,8 1-4,10-2-4,6 0-2,9-1-7,3 0-3,3 0-1,2-2-2,-5-2 1,-4 1-1,-8-1-1,-7 2-6,-9 1-6,-12 1-62,-12 0-3,0 0-1,-7 0-7,-16-7-5,1 3 3</inkml:trace>
        </inkml:traceGroup>
        <inkml:traceGroup>
          <inkml:annotationXML>
            <emma:emma xmlns:emma="http://www.w3.org/2003/04/emma" version="1.0">
              <emma:interpretation id="{F7E656E1-471D-48BA-A71D-D42517E1BC73}" emma:medium="tactile" emma:mode="ink">
                <msink:context xmlns:msink="http://schemas.microsoft.com/ink/2010/main" type="inkWord" rotatedBoundingBox="9623,8136 10020,8107 10084,9017 9688,9045"/>
              </emma:interpretation>
              <emma:one-of disjunction-type="recognition" id="oneOf42">
                <emma:interpretation id="interp210" emma:lang="ko-KR" emma:confidence="0">
                  <emma:literal>(</emma:literal>
                </emma:interpretation>
                <emma:interpretation id="interp211" emma:lang="ko-KR" emma:confidence="0">
                  <emma:literal>〈</emma:literal>
                </emma:interpretation>
                <emma:interpretation id="interp212" emma:lang="ko-KR" emma:confidence="0">
                  <emma:literal>&lt;</emma:literal>
                </emma:interpretation>
                <emma:interpretation id="interp213" emma:lang="ko-KR" emma:confidence="0">
                  <emma:literal>C</emma:literal>
                </emma:interpretation>
                <emma:interpretation id="interp214" emma:lang="ko-KR" emma:confidence="0">
                  <emma:literal>〔</emma:literal>
                </emma:interpretation>
              </emma:one-of>
            </emma:emma>
          </inkml:annotationXML>
          <inkml:trace contextRef="#ctx0" brushRef="#br2" timeOffset="82976.5457">7447 4947 44,'20'-15'56,"2"3"7,-6-2 1,-1 2-29,-4 3 0,-4 2-3,-7 7-4,9-8-4,-9 8-7,0 0-6,-2 5-4,-11 7-3,-2 7-2,-11 5-2,-3 11 1,-8 3 1,-2 9 1,-5 6 0,3-2 1,2 8 0,9-3-1,6-1 2,9-4-1,12 1 2,5-2-1,14-5 1,12 3 0,5-9-1,6-4 1,2-4-1,0-4-1,-1-5 0,-4-2-1,-4-8-1,-7-4 1,-8-2 0,-3-2-1,-4 0-2,-10-4 0,10 4 0,-10-4 0,0 0 0,0 0 0,0 0-15,0 0-60,-10-12-3,2-2-3,-5-12-7,5 2-4</inkml:trace>
        </inkml:traceGroup>
        <inkml:traceGroup>
          <inkml:annotationXML>
            <emma:emma xmlns:emma="http://www.w3.org/2003/04/emma" version="1.0">
              <emma:interpretation id="{1ABD4AE4-FAD8-4519-A7C9-827B7279C172}" emma:medium="tactile" emma:mode="ink">
                <msink:context xmlns:msink="http://schemas.microsoft.com/ink/2010/main" type="inkWord" rotatedBoundingBox="10501,8227 10826,8203 10862,8711 10536,8734"/>
              </emma:interpretation>
              <emma:one-of disjunction-type="recognition" id="oneOf43">
                <emma:interpretation id="interp215" emma:lang="ko-KR" emma:confidence="0">
                  <emma:literal>V</emma:literal>
                </emma:interpretation>
                <emma:interpretation id="interp216" emma:lang="ko-KR" emma:confidence="0">
                  <emma:literal>v</emma:literal>
                </emma:interpretation>
                <emma:interpretation id="interp217" emma:lang="ko-KR" emma:confidence="0">
                  <emma:literal>ⅴ</emma:literal>
                </emma:interpretation>
                <emma:interpretation id="interp218" emma:lang="ko-KR" emma:confidence="0">
                  <emma:literal>Ⅴ</emma:literal>
                </emma:interpretation>
                <emma:interpretation id="interp21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3662.9468">8052 5075 17,'-6'-14'57,"-1"0"5,2 3 4,2-2 0,3-3-28,-1 6-7,1 10-10,-2-8-3,2 8-2,0 0 0,6 14-2,1 3 0,1 12-3,3 5 2,6 9 2,-2 3 1,4 5-2,0 1-8,2-4-6,0-7 0,-3-2 0,-2-9 0,-2-7 0,-3-6 0,-1-7 0,-10-10 0,13 0 0,-6-13 0,0-6 0,1-5 0,-2-6 0,1-5 0,-2-4 0,1-3 0,1-2 0,-5 3 0,0-1 0,-1 4 0,2 3 0,-3 4 0,1 6 0,-1 6 0,2 5 0,-2 14 0,2-9-20,-2 9-62,6 8 20,2 4 0,-1 1 0,6 4-25,-8-2 3</inkml:trace>
        </inkml:traceGroup>
        <inkml:traceGroup>
          <inkml:annotationXML>
            <emma:emma xmlns:emma="http://www.w3.org/2003/04/emma" version="1.0">
              <emma:interpretation id="{0B582D2E-75C7-4762-919F-5CCFBBA61F2F}" emma:medium="tactile" emma:mode="ink">
                <msink:context xmlns:msink="http://schemas.microsoft.com/ink/2010/main" type="inkWord" rotatedBoundingBox="11036,8582 11067,8580 11094,8954 11062,8956"/>
              </emma:interpretation>
              <emma:one-of disjunction-type="recognition" id="oneOf44">
                <emma:interpretation id="interp220" emma:lang="ko-KR" emma:confidence="0">
                  <emma:literal>.</emma:literal>
                </emma:interpretation>
                <emma:interpretation id="interp221" emma:lang="ko-KR" emma:confidence="0">
                  <emma:literal>」</emma:literal>
                </emma:interpretation>
                <emma:interpretation id="interp222" emma:lang="ko-KR" emma:confidence="0">
                  <emma:literal>1</emma:literal>
                </emma:interpretation>
                <emma:interpretation id="interp223" emma:lang="ko-KR" emma:confidence="0">
                  <emma:literal>,</emma:literal>
                </emma:interpretation>
                <emma:interpretation id="interp22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83990.5474">8575 5344 30,'0'0'64,"0"0"1,9 12 0,-9-12-1,4 20 1,-3 6-37,2-3-14,0 11 2,-1 1 2,3 6 1,-1-4-1,-4 1-3,2-10-2,1-3-3,1-5-3,-2-5-7,1-7 0,-3-8 0,1 10 0,-1-10-6,-21-8-69,20-3 20,-6-9-24,3-9-6,-2-9-6,6-7-3</inkml:trace>
        </inkml:traceGroup>
        <inkml:traceGroup>
          <inkml:annotationXML>
            <emma:emma xmlns:emma="http://www.w3.org/2003/04/emma" version="1.0">
              <emma:interpretation id="{10722D64-7693-49A1-9F1F-5097C0B239B1}" emma:medium="tactile" emma:mode="ink">
                <msink:context xmlns:msink="http://schemas.microsoft.com/ink/2010/main" type="inkWord" rotatedBoundingBox="11090,7966 11261,7954 11285,8295 11115,8308"/>
              </emma:interpretation>
              <emma:one-of disjunction-type="recognition" id="oneOf45">
                <emma:interpretation id="interp225" emma:lang="ko-KR" emma:confidence="0">
                  <emma:literal>2</emma:literal>
                </emma:interpretation>
                <emma:interpretation id="interp226" emma:lang="ko-KR" emma:confidence="0">
                  <emma:literal>'</emma:literal>
                </emma:interpretation>
                <emma:interpretation id="interp227" emma:lang="ko-KR" emma:confidence="0">
                  <emma:literal>‘</emma:literal>
                </emma:interpretation>
                <emma:interpretation id="interp228" emma:lang="ko-KR" emma:confidence="0">
                  <emma:literal>그</emma:literal>
                </emma:interpretation>
                <emma:interpretation id="interp229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84708.1488">8680 4840 45,'-9'-8'61,"9"8"6,-6-22 3,-33 15-27,37-5-3,2 4-7,-3-3-1,3 3-9,0-2-7,0 10-7,14-13-4,-5 6-4,5 2-1,3 2-1,-1 0-1,3 3 1,-1 0-1,2 9 1,-5 1-1,-3 8 1,-3 6 1,-7-2 3,-2 9-1,-4-4 3,-7 5 0,-7-6 1,-1 2 2,-5-6-1,7-5 0,-3-1-2,6-6-1,2-2-1,12-8-1,-7 10 1,7-10-1,10 5 0,4-3 0,8-2 0,-2 0 2,7 1 0,-3-1-4,1 0-8,-6 0-17,-28 14-48,29-11 19,-20-3-24,0 0-5,0-10-5,0 10 3</inkml:trace>
        </inkml:traceGroup>
        <inkml:traceGroup>
          <inkml:annotationXML>
            <emma:emma xmlns:emma="http://www.w3.org/2003/04/emma" version="1.0">
              <emma:interpretation id="{992757C7-AA84-445B-A399-5514504A584F}" emma:medium="tactile" emma:mode="ink">
                <msink:context xmlns:msink="http://schemas.microsoft.com/ink/2010/main" type="inkWord" rotatedBoundingBox="11519,8252 11989,8218 12018,8631 11548,8664"/>
              </emma:interpretation>
              <emma:one-of disjunction-type="recognition" id="oneOf46">
                <emma:interpretation id="interp230" emma:lang="ko-KR" emma:confidence="0">
                  <emma:literal>+</emma:literal>
                </emma:interpretation>
                <emma:interpretation id="interp231" emma:lang="ko-KR" emma:confidence="0">
                  <emma:literal>÷</emma:literal>
                </emma:interpretation>
                <emma:interpretation id="interp232" emma:lang="ko-KR" emma:confidence="0">
                  <emma:literal>t</emma:literal>
                </emma:interpretation>
                <emma:interpretation id="interp233" emma:lang="ko-KR" emma:confidence="0">
                  <emma:literal>×</emma:literal>
                </emma:interpretation>
                <emma:interpretation id="interp234" emma:lang="ko-KR" emma:confidence="0">
                  <emma:literal>4</emma:literal>
                </emma:interpretation>
              </emma:one-of>
            </emma:emma>
          </inkml:annotationXML>
          <inkml:trace contextRef="#ctx0" brushRef="#br2" timeOffset="85550.5503">9109 5248 25,'-14'0'69,"14"0"6,-14-5-1,14 5-1,-12-20-26,12 20-8,0 0-10,-8-7-11,8 7-5,0 0-4,11-2-4,1 2-2,6 0 1,7-1-1,6 0 2,8-1 0,2 2-1,2-2 1,2-1-1,-3 1-2,-4 2-2,-3 0 0,-6 0 0,-6-2 0,-5 2 0,-7 0 0,-11 0 0,10-2 0,-10 2 0,0 0 0,0 0-36,-8 0-41,-3-3 19,-1 3-24,-4-5-5,2 0-3,-6-3 9</inkml:trace>
          <inkml:trace contextRef="#ctx0" brushRef="#br2" timeOffset="85815.7507">9288 4997 31,'0'0'53,"-15"13"12,8 1 5,4 7-29,3 6 3,0 1-3,3 9 1,4-1-7,2 4-5,2-5-10,0 1-5,-1-6-5,0-3-4,-1-7-1,0 1-4,-5-7-7,1-3-20,1-33-47,-6 22-3,9-3-2,-6-12-8,5 1-3</inkml:trace>
        </inkml:traceGroup>
        <inkml:traceGroup>
          <inkml:annotationXML>
            <emma:emma xmlns:emma="http://www.w3.org/2003/04/emma" version="1.0">
              <emma:interpretation id="{1638BD98-21C7-418D-AD62-9C04C0425715}" emma:medium="tactile" emma:mode="ink">
                <msink:context xmlns:msink="http://schemas.microsoft.com/ink/2010/main" type="inkWord" rotatedBoundingBox="12325,8125 12714,8097 12748,8570 12358,8598"/>
              </emma:interpretation>
              <emma:one-of disjunction-type="recognition" id="oneOf47">
                <emma:interpretation id="interp235" emma:lang="ko-KR" emma:confidence="0">
                  <emma:literal>V</emma:literal>
                </emma:interpretation>
                <emma:interpretation id="interp236" emma:lang="ko-KR" emma:confidence="0">
                  <emma:literal>v</emma:literal>
                </emma:interpretation>
                <emma:interpretation id="interp237" emma:lang="ko-KR" emma:confidence="0">
                  <emma:literal>ⅴ</emma:literal>
                </emma:interpretation>
                <emma:interpretation id="interp238" emma:lang="ko-KR" emma:confidence="0">
                  <emma:literal>Ⅴ</emma:literal>
                </emma:interpretation>
                <emma:interpretation id="interp23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6408.5518">9907 4952 49,'0'0'68,"-11"-14"3,11 14-1,-7-15-2,-28 4-39,35 11-3,0 0-5,0 0-4,7 11-3,-3 9-3,3 10-1,1 7 1,3 7 1,2 1-1,2 4-1,0-1-3,0-4-1,2-6-6,-2-10 0,0-5 0,-2-10 0,-1-5 0,-1-8 0,0-6 0,0-9 0,0-5 0,-1-4 0,1-7 0,1 2 0,-1-6 0,2 1 0,-2-6 0,0 0 0,0 2 0,1 3 0,-4 1 0,3 2 0,-4 3 0,2 7 0,-4 6 0,-5 16-5,14-9-47,-14 9-7,8 8-1,-5 1-1,2 9 0,-3-4-23,6 10 6</inkml:trace>
        </inkml:traceGroup>
        <inkml:traceGroup>
          <inkml:annotationXML>
            <emma:emma xmlns:emma="http://www.w3.org/2003/04/emma" version="1.0">
              <emma:interpretation id="{5079595F-A810-4127-BC2F-7F7B7814A771}" emma:medium="tactile" emma:mode="ink">
                <msink:context xmlns:msink="http://schemas.microsoft.com/ink/2010/main" type="inkWord" rotatedBoundingBox="12710,8529 13012,8508 13037,8850 12734,8871"/>
              </emma:interpretation>
              <emma:one-of disjunction-type="recognition" id="oneOf48">
                <emma:interpretation id="interp240" emma:lang="ko-KR" emma:confidence="0">
                  <emma:literal>2</emma:literal>
                </emma:interpretation>
                <emma:interpretation id="interp241" emma:lang="ko-KR" emma:confidence="0">
                  <emma:literal>그</emma:literal>
                </emma:interpretation>
                <emma:interpretation id="interp242" emma:lang="ko-KR" emma:confidence="0">
                  <emma:literal>고</emma:literal>
                </emma:interpretation>
                <emma:interpretation id="interp243" emma:lang="ko-KR" emma:confidence="0">
                  <emma:literal>.</emma:literal>
                </emma:interpretation>
                <emma:interpretation id="interp244" emma:lang="ko-KR" emma:confidence="0">
                  <emma:literal>근</emma:literal>
                </emma:interpretation>
              </emma:one-of>
            </emma:emma>
          </inkml:annotationXML>
          <inkml:trace contextRef="#ctx0" brushRef="#br2" timeOffset="87016.9527">10310 5330 3,'0'0'46,"0"0"3,0 0 8,-4-3-1,-4-1-28,8 4-2,0 0-1,0 0-1,0 0 0,-3-9-4,3 9-4,0 0-2,9-10-3,0 6-3,4-2-3,0 1-2,3 2-2,1 0 1,-1 1-1,0 2 0,-1 0-1,-2 6 1,-2 4 0,-2 3-1,-3 4 1,-2-2 1,-3 4 1,-1 6 1,-8-5 3,-7 6 0,-4-3 1,-2 1 0,-2-4 0,-4 1 0,3-5-1,0-4-2,5 0-2,5-5-2,6-3 0,8-4 0,-3 11 0,9-4 0,9-3 0,4 0 1,6 0 1,4 0 1,2 2-1,3-3-3,-3-3 0,-2 0 0,-4 0 0,-4 0 0,-5 0 0,-6-4 0,-1 3-20,-4-12-57,-5 13 20,-2-15-23,-9 1-7,3-2-5,-6-9 4</inkml:trace>
        </inkml:traceGroup>
        <inkml:traceGroup>
          <inkml:annotationXML>
            <emma:emma xmlns:emma="http://www.w3.org/2003/04/emma" version="1.0">
              <emma:interpretation id="{FB4590F6-E45B-4E78-A884-0293A074039B}" emma:medium="tactile" emma:mode="ink">
                <msink:context xmlns:msink="http://schemas.microsoft.com/ink/2010/main" type="inkWord" rotatedBoundingBox="12867,7773 13211,7748 13239,8134 12894,8158"/>
              </emma:interpretation>
              <emma:one-of disjunction-type="recognition" id="oneOf49">
                <emma:interpretation id="interp245" emma:lang="ko-KR" emma:confidence="0">
                  <emma:literal>2</emma:literal>
                </emma:interpretation>
                <emma:interpretation id="interp246" emma:lang="ko-KR" emma:confidence="0">
                  <emma:literal>고</emma:literal>
                </emma:interpretation>
                <emma:interpretation id="interp247" emma:lang="ko-KR" emma:confidence="0">
                  <emma:literal>그</emma:literal>
                </emma:interpretation>
                <emma:interpretation id="interp248" emma:lang="ko-KR" emma:confidence="0">
                  <emma:literal>z</emma:literal>
                </emma:interpretation>
                <emma:interpretation id="interp249" emma:lang="ko-KR" emma:confidence="0">
                  <emma:literal>ㄹ</emma:literal>
                </emma:interpretation>
              </emma:one-of>
            </emma:emma>
          </inkml:annotationXML>
          <inkml:trace contextRef="#ctx0" brushRef="#br2" timeOffset="87687.754">10400 4612 14,'0'0'57,"0"-13"8,0 3 2,0 10 0,4-16-30,-4 16-5,6-12-6,-6 12-3,13-14-8,-3 8-5,4 2-5,1-1-2,4 2-1,2 2-1,2 1 0,-2 2 0,0 9-1,-6-1 1,-3 8 0,-3 1 0,-9 6 2,-2 2 0,-10 2 3,-3 4 0,-6-1 0,0 1 1,-4-5-2,6 1 0,3-5 0,5-2 1,7-6-1,5-3 0,14-6 1,7-3 0,11-4-1,0 0-2,10-2-3,-2-6 0,2 4 0,-9-5-33,-7 1-42,-27 8-3,15-11-3,-15 11-5,0 0-4</inkml:trace>
        </inkml:traceGroup>
        <inkml:traceGroup>
          <inkml:annotationXML>
            <emma:emma xmlns:emma="http://www.w3.org/2003/04/emma" version="1.0">
              <emma:interpretation id="{160240C7-2C04-4D41-A047-5E91FE20EB55}" emma:medium="tactile" emma:mode="ink">
                <msink:context xmlns:msink="http://schemas.microsoft.com/ink/2010/main" type="inkWord" rotatedBoundingBox="13400,8134 13833,8103 13861,8497 13428,8528"/>
              </emma:interpretation>
              <emma:one-of disjunction-type="recognition" id="oneOf50">
                <emma:interpretation id="interp250" emma:lang="ko-KR" emma:confidence="0">
                  <emma:literal>+</emma:literal>
                </emma:interpretation>
                <emma:interpretation id="interp251" emma:lang="ko-KR" emma:confidence="0">
                  <emma:literal>÷</emma:literal>
                </emma:interpretation>
                <emma:interpretation id="interp252" emma:lang="ko-KR" emma:confidence="0">
                  <emma:literal>t</emma:literal>
                </emma:interpretation>
                <emma:interpretation id="interp253" emma:lang="ko-KR" emma:confidence="0">
                  <emma:literal>×</emma:literal>
                </emma:interpretation>
                <emma:interpretation id="interp254" emma:lang="ko-KR" emma:confidence="0">
                  <emma:literal>f</emma:literal>
                </emma:interpretation>
              </emma:one-of>
            </emma:emma>
          </inkml:annotationXML>
          <inkml:trace contextRef="#ctx0" brushRef="#br2" timeOffset="88498.9554">10968 5089 42,'-8'0'76,"8"0"3,-10-3-1,10 3-2,-7-22-23,7 22-16,0 0-11,-4-9-11,4 9-6,0 0-3,14 0-4,-2 0 0,6 0-1,5 4 1,9-4 1,3 0 1,4 0-4,0-5 0,2 0 0,-2 3 0,-3 2 0,-6-3 0,-8 3 0,-1 0 0,-6 0 0,-5 4 0,-10-4 0,9 2-4,-9-2-33,-2 18-14,-8-20-6,-4-5 2,-2-2-27,2-1-3,-4-7 1</inkml:trace>
          <inkml:trace contextRef="#ctx0" brushRef="#br2" timeOffset="88732.9559">11140 4881 35,'0'0'48,"-14"6"13,11 5 7,2 3-27,1 4 1,1 8-1,2 6 1,1 3-3,1 3-6,1-1-8,1 3-8,0-6-6,-3-1-3,2-8-8,-2-5 0,-3-7 0,3-1 0,-4-12 0,3-36-41,0 51-12,0-22-25,4-6-3,0-8-6,6 3-3</inkml:trace>
        </inkml:traceGroup>
        <inkml:traceGroup>
          <inkml:annotationXML>
            <emma:emma xmlns:emma="http://www.w3.org/2003/04/emma" version="1.0">
              <emma:interpretation id="{D5179C70-DC91-49BA-840E-DEEDB9FAAB25}" emma:medium="tactile" emma:mode="ink">
                <msink:context xmlns:msink="http://schemas.microsoft.com/ink/2010/main" type="inkWord" rotatedBoundingBox="14294,8229 15029,8177 15032,8218 14297,8270"/>
              </emma:interpretation>
              <emma:one-of disjunction-type="recognition" id="oneOf51">
                <emma:interpretation id="interp255" emma:lang="ko-KR" emma:confidence="0">
                  <emma:literal>…</emma:literal>
                </emma:interpretation>
                <emma:interpretation id="interp256" emma:lang="ko-KR" emma:confidence="0">
                  <emma:literal>一</emma:literal>
                </emma:interpretation>
                <emma:interpretation id="interp257" emma:lang="ko-KR" emma:confidence="0">
                  <emma:literal>ㅡ</emma:literal>
                </emma:interpretation>
                <emma:interpretation id="interp258" emma:lang="ko-KR" emma:confidence="0">
                  <emma:literal>-</emma:literal>
                </emma:interpretation>
                <emma:interpretation id="interp259" emma:lang="ko-KR" emma:confidence="0">
                  <emma:literal>_</emma:literal>
                </emma:interpretation>
              </emma:one-of>
            </emma:emma>
          </inkml:annotationXML>
          <inkml:trace contextRef="#ctx0" brushRef="#br2" timeOffset="89060.5564">11824 5027 13,'0'0'84,"11"3"4,-11-3-3,0 0-3,8 1-1,-7-17-26,-1 16-32,0 0-23,0 0 0,0 0 0,0 0 0,10-2 0,-10 2 0,0 0 0,0 0 0,14 3 0,-14-3 0,15 2-27,1 0-29,1-2-2,4-3-1,-2-4-25,6-1-7,-3-3 1</inkml:trace>
          <inkml:trace contextRef="#ctx0" brushRef="#br2" timeOffset="89263.3568">12157 4976 69,'0'0'86,"14"6"-2,-14-6-4,12 3 0,-12-3-3,0 0-56,0 0-7,9-1-14,-9 1 0,0 0 0,0 0 0,0 0 0,0 0-21,11 5-56,-2-2 19,-9-3-22,19 0-5,-6-7-5,6 1 3</inkml:trace>
          <inkml:trace contextRef="#ctx0" brushRef="#br2" timeOffset="89434.9571">12413 4950 46,'18'3'83,"-18"-3"-1,15 1-5,-15-1-5,11 0 1,6-3-50,-7 3-14,-10 0-21,0 0-56,16 28 18,-6-28-25,6 0-4,-2-3-5,5 0 0</inkml:trace>
        </inkml:traceGroup>
        <inkml:traceGroup>
          <inkml:annotationXML>
            <emma:emma xmlns:emma="http://www.w3.org/2003/04/emma" version="1.0">
              <emma:interpretation id="{75DFA627-CD5C-4716-A98E-079EA1356608}" emma:medium="tactile" emma:mode="ink">
                <msink:context xmlns:msink="http://schemas.microsoft.com/ink/2010/main" type="inkWord" rotatedBoundingBox="15170,8194 15297,8184 15300,8236 15173,8245"/>
              </emma:interpretation>
              <emma:one-of disjunction-type="recognition" id="oneOf52">
                <emma:interpretation id="interp260" emma:lang="ko-KR" emma:confidence="0">
                  <emma:literal>.</emma:literal>
                </emma:interpretation>
                <emma:interpretation id="interp261" emma:lang="ko-KR" emma:confidence="0">
                  <emma:literal>~</emma:literal>
                </emma:interpretation>
                <emma:interpretation id="interp262" emma:lang="ko-KR" emma:confidence="0">
                  <emma:literal>…</emma:literal>
                </emma:interpretation>
                <emma:interpretation id="interp263" emma:lang="ko-KR" emma:confidence="0">
                  <emma:literal>`</emma:literal>
                </emma:interpretation>
                <emma:interpretation id="interp264" emma:lang="ko-KR" emma:confidence="0">
                  <emma:literal>、</emma:literal>
                </emma:interpretation>
              </emma:one-of>
            </emma:emma>
          </inkml:annotationXML>
          <inkml:trace contextRef="#ctx0" brushRef="#br2" timeOffset="89590.9574">12697 4956 52,'0'0'79,"15"11"4,-15-11-2,16 2-5,-16-2-2,20-2-56,-10 0-2,4 2-12,-6 34-60,-19-34 6,59 0-26,-45-10-3,2-1-6,-5-9-1</inkml:trace>
        </inkml:traceGroup>
        <inkml:traceGroup>
          <inkml:annotationXML>
            <emma:emma xmlns:emma="http://www.w3.org/2003/04/emma" version="1.0">
              <emma:interpretation id="{65C0A59C-3F9E-48DF-A3CA-0ADCB3F4C29C}" emma:medium="tactile" emma:mode="ink">
                <msink:context xmlns:msink="http://schemas.microsoft.com/ink/2010/main" type="inkWord" rotatedBoundingBox="15598,7998 16108,7961 16140,8412 15630,8449"/>
              </emma:interpretation>
              <emma:one-of disjunction-type="recognition" id="oneOf53">
                <emma:interpretation id="interp265" emma:lang="ko-KR" emma:confidence="0">
                  <emma:literal>+</emma:literal>
                </emma:interpretation>
                <emma:interpretation id="interp266" emma:lang="ko-KR" emma:confidence="0">
                  <emma:literal>t</emma:literal>
                </emma:interpretation>
                <emma:interpretation id="interp267" emma:lang="ko-KR" emma:confidence="0">
                  <emma:literal>÷</emma:literal>
                </emma:interpretation>
                <emma:interpretation id="interp268" emma:lang="ko-KR" emma:confidence="0">
                  <emma:literal>ㅜ</emma:literal>
                </emma:interpretation>
                <emma:interpretation id="interp269" emma:lang="ko-KR" emma:confidence="0">
                  <emma:literal>十</emma:literal>
                </emma:interpretation>
              </emma:one-of>
            </emma:emma>
          </inkml:annotationXML>
          <inkml:trace contextRef="#ctx0" brushRef="#br2" timeOffset="90948.1598">13218 4916 35,'-9'5'66,"-1"-3"6,10-2 0,-17 0-2,-20 0-34,37 0-3,-8 0-10,8 0-7,0 0-5,0 0-5,0 0-2,4-2-2,-4 2 0,19 0 2,-5-1 0,8-2 2,3 0 0,12-2 1,3 2 0,7-3-1,4 0-1,-1-3-2,1 3 0,-7 0-1,-4 1 0,-10 2-2,-8-1-4,-10 4-2,-12 0-9,0 0-17,-1 5-14,-9-25-6,-42 22-25,62 1-4,-34-3 0,5 0-1</inkml:trace>
          <inkml:trace contextRef="#ctx0" brushRef="#br2" timeOffset="91182.1602">13395 4741 29,'0'0'59,"0"0"9,-6 7 4,6 10 0,0 6-34,1 10-2,4 3-1,-1 11 0,3-4-10,-3 6-7,1-8-5,-2-3-2,3-7-11,-6-3 0,2-6-2,-2-9-36,0 10-14,0-23-25,0 0-3,7-19-6,-5-7-6,7-5 8</inkml:trace>
        </inkml:traceGroup>
        <inkml:traceGroup>
          <inkml:annotationXML>
            <emma:emma xmlns:emma="http://www.w3.org/2003/04/emma" version="1.0">
              <emma:interpretation id="{EFC1EE10-1D26-4D38-9961-BC3AD2656C0B}" emma:medium="tactile" emma:mode="ink">
                <msink:context xmlns:msink="http://schemas.microsoft.com/ink/2010/main" type="inkWord" rotatedBoundingBox="16424,7666 17622,7581 17687,8492 16489,8577"/>
              </emma:interpretation>
              <emma:one-of disjunction-type="recognition" id="oneOf54">
                <emma:interpretation id="interp270" emma:lang="ko-KR" emma:confidence="0">
                  <emma:literal>업</emma:literal>
                </emma:interpretation>
                <emma:interpretation id="interp271" emma:lang="ko-KR" emma:confidence="0">
                  <emma:literal>었</emma:literal>
                </emma:interpretation>
                <emma:interpretation id="interp272" emma:lang="ko-KR" emma:confidence="0">
                  <emma:literal>엄</emma:literal>
                </emma:interpretation>
                <emma:interpretation id="interp273" emma:lang="ko-KR" emma:confidence="0">
                  <emma:literal>남</emma:literal>
                </emma:interpretation>
                <emma:interpretation id="interp274" emma:lang="ko-KR" emma:confidence="0">
                  <emma:literal>吠</emma:literal>
                </emma:interpretation>
              </emma:one-of>
            </emma:emma>
          </inkml:annotationXML>
          <inkml:trace contextRef="#ctx0" brushRef="#br2" timeOffset="91790.5612">13987 4718 29,'-5'-16'69,"2"2"7,-1-1 0,4 15-5,-7-13-27,7 13-10,0 0-7,5 2-9,1 12-4,4 7-2,-2 5-3,6 10 2,1 6 1,3 5-3,-3 1-9,1-3 0,4 0 0,-5-7 0,1-4 0,-3-14 0,-2-6 0,-2-7 0,2-7 0,-1-9 0,1-9 0,0-12 0,2-3 0,0-11 0,0 0 0,-1-8 0,-1 0 0,-1 2 0,-2 3 0,2 2 0,-2 5 0,-1 11 0,0 2 0,0 10 0,-3 2 0,-4 15 0,14-5-16,-14 5-47,15 20 0,-10-5 0,5 4 1,-3 5 2,4 0 2,-4 2 10,6 10 33,3-10-11,-1 4 0</inkml:trace>
          <inkml:trace contextRef="#ctx0" brushRef="#br2" timeOffset="92492.5624">14511 5020 12,'-2'10'61,"2"-10"8,0 11 3,0 2 1,3 3-11,1 0-30,-2 6-2,-1 4-1,2 1-6,-3-2-5,0 2-6,0-9-3,-3 2 0,2-6-9,-1-4 0,2-10 0,0 0 0,0 0 0,-1-16 0,1-3 0,5-3 0,2-4 0,3-2 0,1 1 0,3 2 0,2 2 0,2 4 0,0 3 0,0 4 0,-3 7 0,3 5 0,-1 1 0,-2 9 0,-3 5 0,-3 3 0,-3 4 0,-1 1 0,-3-2 0,-2-1 0,2-1 0,-2-5 0,0-1 0,0-5 0,0-8 0,0 0 0,0 0 0,8-5 0,-1-8 0,2-1 0,5-2 0,1-3 0,6 0 0,1 0 0,0 2 0,4 3 0,1 4 0,0 3 0,1 3 0,-2 4 0,-1 4 0,-1 4 0,0 8 0,-5 5 0,-4 3 0,-1-4 0,-4 5 0,-3-4 0,-2-1 0,-1-5 0,-1-3 0,0-3 0,-3-9 0,0 0-40,12 0-18,-9-9-25,9-5 22,-2-9-28,8-4-3,-4-9 4</inkml:trace>
          <inkml:trace contextRef="#ctx0" brushRef="#br2" timeOffset="93459.7641">14729 4430 38,'-11'-11'58,"11"11"2,-7-13-1,7 13-29,1-13 0,-1 13-4,18-11-3,-2 5-6,2 2-6,4 1-2,0 2 1,7 1-4,-8 5 0,4 1-2,-4 6 0,-8 3 2,-6 5 2,-7-1 0,-7 3 2,-12 1 0,-4 1 2,-9 0-1,-5-4-1,1-2-3,6-5-1,1-2-3,7-4 0,6-1 0,16-6 0,0 0 0,0 0 0,16 6 0,6-6 1,7 0 0,4-3-1,8-4-3,3-3 0,-3 5 0,-2-1 0,-6 1-13,-4 1-24,-7 2-38,-1 1 20,-13-2-24,-8 3-6,10-7-2,-10 7 7</inkml:trace>
        </inkml:traceGroup>
        <inkml:traceGroup>
          <inkml:annotationXML>
            <emma:emma xmlns:emma="http://www.w3.org/2003/04/emma" version="1.0">
              <emma:interpretation id="{9C07B58D-0569-4756-B8D7-02E8E7531316}" emma:medium="tactile" emma:mode="ink">
                <msink:context xmlns:msink="http://schemas.microsoft.com/ink/2010/main" type="inkWord" rotatedBoundingBox="17958,7405 18365,7376 18444,8498 18037,8527"/>
              </emma:interpretation>
              <emma:one-of disjunction-type="recognition" id="oneOf55">
                <emma:interpretation id="interp275" emma:lang="ko-KR" emma:confidence="0">
                  <emma:literal>)</emma:literal>
                </emma:interpretation>
                <emma:interpretation id="interp276" emma:lang="ko-KR" emma:confidence="0">
                  <emma:literal>]</emma:literal>
                </emma:interpretation>
                <emma:interpretation id="interp277" emma:lang="ko-KR" emma:confidence="0">
                  <emma:literal>3</emma:literal>
                </emma:interpretation>
                <emma:interpretation id="interp278" emma:lang="ko-KR" emma:confidence="0">
                  <emma:literal>〕</emma:literal>
                </emma:interpretation>
                <emma:interpretation id="interp279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94348.9657">15486 4176 56,'18'-10'70,"6"19"0,3-9 1,11 0-2,7 31-32,6 15 0,-4 11-15,7 12 0,-7 15-3,-10 13-1,-1 5-2,-12 5-12,-15-18-4,-8-5 0,-4-8 0,-12-8 0,-4-12 0,-5-11 0,-3-12 0,-1-8 0,1-9 0,1-6 0,1-4 0,3-6 0,-18-3-43,31-4-39,3-9-4,6-4-3,5-9-4,16-6-1</inkml:trace>
        </inkml:traceGroup>
        <inkml:traceGroup>
          <inkml:annotationXML>
            <emma:emma xmlns:emma="http://www.w3.org/2003/04/emma" version="1.0">
              <emma:interpretation id="{5AB409C9-A8E3-4678-971E-B0C227E7182D}" emma:medium="tactile" emma:mode="ink">
                <msink:context xmlns:msink="http://schemas.microsoft.com/ink/2010/main" type="inkWord" rotatedBoundingBox="18556,7197 19184,7152 19239,7939 18612,7984"/>
              </emma:interpretation>
              <emma:one-of disjunction-type="recognition" id="oneOf56">
                <emma:interpretation id="interp280" emma:lang="ko-KR" emma:confidence="0">
                  <emma:literal>본</emma:literal>
                </emma:interpretation>
                <emma:interpretation id="interp281" emma:lang="ko-KR" emma:confidence="0">
                  <emma:literal>문</emma:literal>
                </emma:interpretation>
                <emma:interpretation id="interp282" emma:lang="ko-KR" emma:confidence="0">
                  <emma:literal>순</emma:literal>
                </emma:interpretation>
                <emma:interpretation id="interp283" emma:lang="ko-KR" emma:confidence="0">
                  <emma:literal>분</emma:literal>
                </emma:interpretation>
                <emma:interpretation id="interp284" emma:lang="ko-KR" emma:confidence="0">
                  <emma:literal>뭉</emma:literal>
                </emma:interpretation>
              </emma:one-of>
            </emma:emma>
          </inkml:annotationXML>
          <inkml:trace contextRef="#ctx0" brushRef="#br2" timeOffset="94972.9666">16107 4027 38,'-9'-14'55,"9"6"8,0 8 3,0-16-30,0 16-1,3-8-3,-3 8-2,0 0-1,14 2-6,-10 10-5,2 3-5,-4 4-4,4 4 0,-1 3 1,2-2 0,-1 0-3,-2-5-1,1-2-1,-2-4 1,-3-13 0,7 14-1,-7-14-5,0 0 0,0 0 0,0 0 0,0 0-26,29 0-51,-29-40 19,-1 30 0,-37-2-27,74-1-5,-33-5 0</inkml:trace>
          <inkml:trace contextRef="#ctx0" brushRef="#br2" timeOffset="95284.9674">16594 3923 17,'13'0'51,"-13"0"8,5 13 3,-10-1 4,-8 8-36,-10 7 1,-5 8 3,-17 21 6,-5 2-6,-1 4-6,0-1-4,6-2-5,-2-7-3,10-3-16,0-8 0,20-18 0,3-6 0,3-5 0,2-5-10,3-20-42,6 13-26,0 0-3,8-5-4,1-13-5,11 3-1</inkml:trace>
          <inkml:trace contextRef="#ctx0" brushRef="#br2" timeOffset="95862.1684">16395 4437 44,'-10'0'57,"10"0"8,-14 0 3,14 0-24,-7-11-11,7 11-4,0 0-4,2-13-2,-2 13-8,22-10-7,-2 3-4,5 0-3,3 5-1,3 0-1,1 2 1,0 0-1,-3 7 1,-6 4 1,-6 5 2,-6 2 2,-7 4 2,-5 5 2,-12-1 1,-9-1 1,-3 2 0,-8-3-1,0 1-2,-3-4-1,3-4-3,4-3-1,3 0-1,10-4-1,5 0 1,6-3 1,5-7-3,10 7 0,8-5 0,7-1 0,5 0 0,5-1 0,5 0 0,2-1 0,0-2 0,-1 0 0,-7-1 0,-3 4 0,-8-3 0,-4 3 0,-8-3 0,-11 3-27,7-25-28,-14 25-25,7 0-1,-23-5-6,11 0-4,-13-10 5</inkml:trace>
        </inkml:traceGroup>
      </inkml:traceGroup>
    </inkml:traceGroup>
    <inkml:traceGroup>
      <inkml:annotationXML>
        <emma:emma xmlns:emma="http://www.w3.org/2003/04/emma" version="1.0">
          <emma:interpretation id="{D1D8CF82-565F-4B1D-A9D6-044335F369CC}" emma:medium="tactile" emma:mode="ink">
            <msink:context xmlns:msink="http://schemas.microsoft.com/ink/2010/main" type="paragraph" rotatedBoundingBox="5248,12329 20006,11386 20240,15045 5482,159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C9F6F54-814E-46CF-8317-F52768AD7B1A}" emma:medium="tactile" emma:mode="ink">
              <msink:context xmlns:msink="http://schemas.microsoft.com/ink/2010/main" type="inkBullet" rotatedBoundingBox="5268,12640 5642,12616 5706,13622 5332,13645"/>
            </emma:interpretation>
            <emma:one-of disjunction-type="recognition" id="oneOf57">
              <emma:interpretation id="interp285" emma:lang="ko-KR" emma:confidence="0">
                <emma:literal>Ⅱ</emma:literal>
              </emma:interpretation>
              <emma:interpretation id="interp286" emma:lang="ko-KR" emma:confidence="0">
                <emma:literal>뢰</emma:literal>
              </emma:interpretation>
              <emma:interpretation id="interp287" emma:lang="ko-KR" emma:confidence="0">
                <emma:literal>ⅱ</emma:literal>
              </emma:interpretation>
              <emma:interpretation id="interp288" emma:lang="ko-KR" emma:confidence="0">
                <emma:literal>리</emma:literal>
              </emma:interpretation>
              <emma:interpretation id="interp289" emma:lang="ko-KR" emma:confidence="0">
                <emma:literal>뤼</emma:literal>
              </emma:interpretation>
            </emma:one-of>
          </emma:emma>
        </inkml:annotationXML>
        <inkml:trace contextRef="#ctx0" brushRef="#br2" timeOffset="149978.6634">2805 9551 44,'0'0'52,"0"-17"8,0 17-22,0-13-2,0 13-1,0-13-2,0 13-3,-1-11-4,0 2-4,1 9-5,0-16-6,0 16-3,2-17-3,-2 17-1,5-15-2,-5 15 1,5-16 0,-5 16 0,4-12 0,-4 12 0,0 0-3,2-11 1,-2 11-1,0 5 2,0 11 2,1 3 0,2 14 1,2 26 2,2 12 2,1 5 1,2 10 0,-2 0-2,3 2-2,0-4 1,-2-2-7,0-24 0,-3-4 0,1-7 0,-2-8 0,2-6 0,-4-12 0,0 2 0,-2-11 0,2-2 0,-3-10 0,0 0 0,1-8 0,2-8 0,1 0 0,1-9-31,-5 25-27,12-29-2,-7-9 1,-5-1-25,4-3-1,3 2 2</inkml:trace>
        <inkml:trace contextRef="#ctx0" brushRef="#br2" timeOffset="150353.0641">3051 9519 37,'2'-17'51,"-2"-14"2,11 21-1,-11 10-18,9-11-20,-9 11 3,14 2 2,-6 8 2,1 9 2,2 9 1,3 13-24,-3 4 28,-1 8 2,-2 8-5,-1 7-4,1 1-4,-2-4-2,-1-6-3,-3-10-2,2-4-5,0-8-2,2-9-3,-2-14 0,1 0 0,-5-14 0,0 0-39,10 3-14,-10-3-3,-4-13 1,-11-6-25,9-5-7,-2-12-2</inkml:trace>
      </inkml:traceGroup>
      <inkml:traceGroup>
        <inkml:annotationXML>
          <emma:emma xmlns:emma="http://www.w3.org/2003/04/emma" version="1.0">
            <emma:interpretation id="{5AED955A-A19D-445A-A683-3CE21FFA4B18}" emma:medium="tactile" emma:mode="ink">
              <msink:context xmlns:msink="http://schemas.microsoft.com/ink/2010/main" type="line" rotatedBoundingBox="6038,12278 20006,11386 20094,12767 6126,13659"/>
            </emma:interpretation>
          </emma:emma>
        </inkml:annotationXML>
        <inkml:traceGroup>
          <inkml:annotationXML>
            <emma:emma xmlns:emma="http://www.w3.org/2003/04/emma" version="1.0">
              <emma:interpretation id="{E7EAF928-0956-4763-B993-A79CC15056F7}" emma:medium="tactile" emma:mode="ink">
                <msink:context xmlns:msink="http://schemas.microsoft.com/ink/2010/main" type="inkWord" rotatedBoundingBox="5926,13124 6167,12544 6594,12722 6352,13302"/>
              </emma:interpretation>
              <emma:one-of disjunction-type="recognition" id="oneOf58">
                <emma:interpretation id="interp290" emma:lang="ko-KR" emma:confidence="0">
                  <emma:literal>ⅴ</emma:literal>
                </emma:interpretation>
                <emma:interpretation id="interp291" emma:lang="ko-KR" emma:confidence="0">
                  <emma:literal>v</emma:literal>
                </emma:interpretation>
                <emma:interpretation id="interp292" emma:lang="ko-KR" emma:confidence="0">
                  <emma:literal>V</emma:literal>
                </emma:interpretation>
                <emma:interpretation id="interp293" emma:lang="ko-KR" emma:confidence="0">
                  <emma:literal>Ⅴ</emma:literal>
                </emma:interpretation>
                <emma:interpretation id="interp29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51788.2666">3623 9595 43,'-7'-15'66,"0"3"3,7 12-1,-11-17-3,11 17-39,0-12-5,0 12-2,8 2-4,2 14-1,2 12 0,5 19-1,-1 0 1,5 11 1,0-2-1,3 8-1,-2-9-3,0-4-2,-2-16-4,-2-14-4,-5-4 0,1-7 0,-1-10 0,-4-13 0,4-2 0,-5-9 0,0-6 0,2-8 0,1-6 0,3-4 0,-5-1 0,5 4 0,0-2 0,0 3 0,1 6 0,-4 5 0,1 5 0,-2 5 0,0 7 0,-4 6 0,0 2 0,-6 8 0,0 0-25,12-7-21,-3 7-11,-9 0 0,16 2-1,-6-2-24,6 0-2,-1-4 5</inkml:trace>
        </inkml:traceGroup>
        <inkml:traceGroup>
          <inkml:annotationXML>
            <emma:emma xmlns:emma="http://www.w3.org/2003/04/emma" version="1.0">
              <emma:interpretation id="{6AE1FF69-71CF-4503-BD19-1F744748B6DC}" emma:medium="tactile" emma:mode="ink">
                <msink:context xmlns:msink="http://schemas.microsoft.com/ink/2010/main" type="inkWord" rotatedBoundingBox="7203,12589 7377,13504 6950,13585 6777,12670"/>
              </emma:interpretation>
              <emma:one-of disjunction-type="recognition" id="oneOf59">
                <emma:interpretation id="interp295" emma:lang="ko-KR" emma:confidence="0">
                  <emma:literal>H</emma:literal>
                </emma:interpretation>
                <emma:interpretation id="interp296" emma:lang="ko-KR" emma:confidence="0">
                  <emma:literal>u</emma:literal>
                </emma:interpretation>
                <emma:interpretation id="interp297" emma:lang="ko-KR" emma:confidence="0">
                  <emma:literal>Ⅱ</emma:literal>
                </emma:interpretation>
                <emma:interpretation id="interp298" emma:lang="ko-KR" emma:confidence="0">
                  <emma:literal>니</emma:literal>
                </emma:interpretation>
                <emma:interpretation id="interp299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152225.0674">4426 9409 1,'0'0'47,"0"0"0,0 0 8,0 0 6,-5 7-31,2 9 1,0 10 1,3 9 1,0 8-33,-3 10 36,3 5 0,0 5-6,0 0-6,0-3-6,2-3-4,-2-4-4,2-12-4,0-6-6,2-5 0,-1-9 0,2-2 0,-3-4 0,0-4 0,1-3 0,-2 2 0,-1-10 0,5 14 0,-5-14 0,0 0 0,0 0 0,0 0-2,8-17-39,-1-11-15,1 17-8,7-34 8,25-5-30,-26-11 1,4-1-1,-6-5 86</inkml:trace>
          <inkml:trace contextRef="#ctx0" brushRef="#br2" timeOffset="152521.4679">4711 9362 8,'0'0'51,"0"0"10,0 0 3,0 14 4,28 6-31,-28 10-3,0 6-1,0 34 8,1 5-5,5 6-6,-2-1-5,6 4-5,-5-3-17,6-3-3,-7-5 0,2-30 0,1-6 0,-2-3 0,1-7 0,-1-6 0,-3-6 0,2-2 0,-4-4-50,0-9-8,-9-19-2,-2-13 1,4-4-4,-1-25-28,1-11-2</inkml:trace>
        </inkml:traceGroup>
        <inkml:traceGroup>
          <inkml:annotationXML>
            <emma:emma xmlns:emma="http://www.w3.org/2003/04/emma" version="1.0">
              <emma:interpretation id="{9E56FBC3-673D-447E-8568-1D68014F8AB1}" emma:medium="tactile" emma:mode="ink">
                <msink:context xmlns:msink="http://schemas.microsoft.com/ink/2010/main" type="inkWord" rotatedBoundingBox="7633,12145 7814,12627 7507,12742 7326,12260"/>
              </emma:interpretation>
              <emma:one-of disjunction-type="recognition" id="oneOf60">
                <emma:interpretation id="interp300" emma:lang="ko-KR" emma:confidence="0">
                  <emma:literal>2</emma:literal>
                </emma:interpretation>
                <emma:interpretation id="interp301" emma:lang="ko-KR" emma:confidence="0">
                  <emma:literal>그</emma:literal>
                </emma:interpretation>
                <emma:interpretation id="interp302" emma:lang="ko-KR" emma:confidence="0">
                  <emma:literal>고</emma:literal>
                </emma:interpretation>
                <emma:interpretation id="interp303" emma:lang="ko-KR" emma:confidence="0">
                  <emma:literal>즈</emma:literal>
                </emma:interpretation>
                <emma:interpretation id="interp304" emma:lang="ko-KR" emma:confidence="0">
                  <emma:literal>크</emma:literal>
                </emma:interpretation>
              </emma:one-of>
            </emma:emma>
          </inkml:annotationXML>
          <inkml:trace contextRef="#ctx0" brushRef="#br2" timeOffset="153254.6692">4991 9080 31,'-10'0'53,"10"0"7,-5-5 1,3-7-26,2 12-4,-4-19-1,3 11-3,1-5-3,0 3-4,4-2-5,3 3-4,-7 9-4,18-17-3,-4 8-2,4 0-2,-2 2 0,2 3-2,0 2 1,1 2 0,1 6 0,-4 9 1,-3 9 1,-4 3 1,-3 11 1,-6 0 1,-3 7 1,-11 1 1,-4-1 0,-7-9 0,2-2 0,0-6-1,-1-7-1,5-4 1,1-7-2,7-5-1,11-5 0,0 0 0,0 0-1,19 4 0,3-4 0,6 0 0,4-1 1,5-2 0,-1 0-1,4 1-2,-6 0-5,-5 2-14,0 27-41,-13-27 10,0-3-23,-16 3-6,12-8-4,-12-2 0</inkml:trace>
        </inkml:traceGroup>
        <inkml:traceGroup>
          <inkml:annotationXML>
            <emma:emma xmlns:emma="http://www.w3.org/2003/04/emma" version="1.0">
              <emma:interpretation id="{644D2396-7BBC-49E0-894B-FB94B438C3B5}" emma:medium="tactile" emma:mode="ink">
                <msink:context xmlns:msink="http://schemas.microsoft.com/ink/2010/main" type="inkWord" rotatedBoundingBox="8443,12811 9041,12772 9062,13108 8464,13146"/>
              </emma:interpretation>
              <emma:one-of disjunction-type="recognition" id="oneOf61">
                <emma:interpretation id="interp305" emma:lang="ko-KR" emma:confidence="0">
                  <emma:literal>=</emma:literal>
                </emma:interpretation>
                <emma:interpretation id="interp306" emma:lang="ko-KR" emma:confidence="0">
                  <emma:literal>z</emma:literal>
                </emma:interpretation>
                <emma:interpretation id="interp307" emma:lang="ko-KR" emma:confidence="0">
                  <emma:literal>二</emma:literal>
                </emma:interpretation>
                <emma:interpretation id="interp308" emma:lang="ko-KR" emma:confidence="0">
                  <emma:literal>그</emma:literal>
                </emma:interpretation>
                <emma:interpretation id="interp309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154611.8714">5976 9587 13,'0'0'65,"0"0"7,-5-6 1,5 6-1,0 0-33,0 0-7,0 0-4,0 0-8,5 0-5,5 0-4,2 0-3,8-3-1,2 3-1,9-4 1,1 3-1,8-2 0,-1 2-1,3-2-1,0 1-1,-2-2 0,-6 1-1,1 0 0,-9 0 0,-1 1 0,-6-2-1,-3 2-2,-5 0-4,0 2-8,-2-1-11,-9 1-15,9 5-37,-9 18 22,-11-11-29,-12-2-2,-9 16 4</inkml:trace>
          <inkml:trace contextRef="#ctx0" brushRef="#br2" timeOffset="154830.272">6087 9846 10,'-17'17'58,"1"0"10,7-5 5,9-12 0,0 0-3,14 7-38,9-7-7,8 0-1,10-1 2,5-6-8,7 1-5,0-3-5,2 1-1,-4 1-1,-6 1-6,-5 3 0,-8 1-9,-9-1-20,-9 3-46,-3 0 19,0 0-22,-11 0-7,-12-15-4,-1 2 4</inkml:trace>
        </inkml:traceGroup>
        <inkml:traceGroup>
          <inkml:annotationXML>
            <emma:emma xmlns:emma="http://www.w3.org/2003/04/emma" version="1.0">
              <emma:interpretation id="{53C1980B-CEB8-474F-9E07-446783516B3D}" emma:medium="tactile" emma:mode="ink">
                <msink:context xmlns:msink="http://schemas.microsoft.com/ink/2010/main" type="inkWord" rotatedBoundingBox="9788,12152 12151,12001 12231,13269 9869,13420"/>
              </emma:interpretation>
              <emma:one-of disjunction-type="recognition" id="oneOf62">
                <emma:interpretation id="interp310" emma:lang="ko-KR" emma:confidence="0">
                  <emma:literal>(</emma:literal>
                </emma:interpretation>
                <emma:interpretation id="interp311" emma:lang="ko-KR" emma:confidence="0">
                  <emma:literal>〈</emma:literal>
                </emma:interpretation>
                <emma:interpretation id="interp312" emma:lang="ko-KR" emma:confidence="0">
                  <emma:literal>&lt;</emma:literal>
                </emma:interpretation>
                <emma:interpretation id="interp313" emma:lang="ko-KR" emma:confidence="0">
                  <emma:literal>‘</emma:literal>
                </emma:interpretation>
                <emma:interpretation id="interp31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56827.0755">7535 8971 38,'21'-21'53,"-3"7"6,-10-3 3,-1 7-33,-7 10 0,5-10 0,-5 10-4,0 0-6,0 0-6,-8 6-4,-2 8-3,-3 11-4,-5 14-2,-4 10 0,-7 11 3,-3 9 5,3 8 0,-3 4 1,12 2 1,3 7 3,16-5 1,1-9-4,19 0 1,4-10-3,13 0 0,4-10-1,6 0-1,-5-20-3,3-1 1,3-7-1,-7-2-1,-1-7 2,-9-3-1,-3-6 1,-6-4-4,-4-1 0,-8-5 0,-9 0 0,3-7-19,-3 7-55,0-22 19,-5 1-1,-49-9-28,51-4-4,-7-10-1</inkml:trace>
        </inkml:traceGroup>
        <inkml:traceGroup>
          <inkml:annotationXML>
            <emma:emma xmlns:emma="http://www.w3.org/2003/04/emma" version="1.0">
              <emma:interpretation id="{E35F2A5B-F7F7-4422-B3B4-8D147B266EB5}" emma:medium="tactile" emma:mode="ink">
                <msink:context xmlns:msink="http://schemas.microsoft.com/ink/2010/main" type="inkWord" rotatedBoundingBox="10420,12963 10538,12327 10928,12400 10810,13035"/>
              </emma:interpretation>
              <emma:one-of disjunction-type="recognition" id="oneOf63">
                <emma:interpretation id="interp315" emma:lang="ko-KR" emma:confidence="0">
                  <emma:literal>V</emma:literal>
                </emma:interpretation>
                <emma:interpretation id="interp316" emma:lang="ko-KR" emma:confidence="0">
                  <emma:literal>ⅴ</emma:literal>
                </emma:interpretation>
                <emma:interpretation id="interp317" emma:lang="ko-KR" emma:confidence="0">
                  <emma:literal>Ⅴ</emma:literal>
                </emma:interpretation>
                <emma:interpretation id="interp318" emma:lang="ko-KR" emma:confidence="0">
                  <emma:literal>v</emma:literal>
                </emma:interpretation>
                <emma:interpretation id="interp31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57341.8763">8061 9273 5,'-5'-12'53,"1"-3"9,0 3 0,-1 0 1,5 2-41,0 10-5,0 0-2,0 0 1,0 0 1,6 24-3,2 3 0,2 6 0,0 11 4,3 4 2,-2 10-2,6 7-1,2-3-4,-4-5-3,5-8-2,-8-8 2,2-9 1,-5-13-1,4-14-8,-5-15-2,-1-12 0,4-11 0,0-4 0,3-11 0,-2-4 0,3-1 0,1 0 0,0 1 0,-3 0 0,-1 7 0,-2 4 0,-2 5 0,-1 10 0,-3 2 0,0 7 0,0 3-10,-4 14-33,14-6-37,-3 6 20,-3 7 0,-8-7-26,18 21-2,-11-11 8</inkml:trace>
        </inkml:traceGroup>
        <inkml:traceGroup>
          <inkml:annotationXML>
            <emma:emma xmlns:emma="http://www.w3.org/2003/04/emma" version="1.0">
              <emma:interpretation id="{F3EF6216-F34A-4D6C-A088-5E450693AEB9}" emma:medium="tactile" emma:mode="ink">
                <msink:context xmlns:msink="http://schemas.microsoft.com/ink/2010/main" type="inkWord" rotatedBoundingBox="10957,13199 11101,12041 11441,12083 11297,13241"/>
              </emma:interpretation>
              <emma:one-of disjunction-type="recognition" id="oneOf64">
                <emma:interpretation id="interp320" emma:lang="ko-KR" emma:confidence="0">
                  <emma:literal>『</emma:literal>
                </emma:interpretation>
                <emma:interpretation id="interp321" emma:lang="ko-KR" emma:confidence="0">
                  <emma:literal>!</emma:literal>
                </emma:interpretation>
                <emma:interpretation id="interp322" emma:lang="ko-KR" emma:confidence="0">
                  <emma:literal>F</emma:literal>
                </emma:interpretation>
                <emma:interpretation id="interp323" emma:lang="ko-KR" emma:confidence="0">
                  <emma:literal>i</emma:literal>
                </emma:interpretation>
                <emma:interpretation id="interp324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157653.8769">8614 9706 3,'1'31'79,"-1"3"4,0-75-3,0 77-4,2 4-1,-1-3-26,1 2-34,-1-7-5,2-6-2,-3-8 1,2-6-1,-2-12 0,0 0-7,0 0-15,-9 8-36,6-25 0,-7-13-4,3-10-26,-5-11-7,5-8 87,-1-5-93</inkml:trace>
          <inkml:trace contextRef="#ctx0" brushRef="#br2" timeOffset="158246.678">8655 8992 26,'-9'-14'50,"9"14"4,-4-18-2,-24 7-24,28 2 0,0-1-1,0 10-2,1-16-1,-1 16-3,6-18-4,-6 18 0,10-15-5,-2 7-3,3-2-4,4 1-2,4-1-1,1 1-1,4 2-1,-2 2 0,3 5-1,-7 1 0,0 12 2,-7 4 0,-7 10 2,-1 4 0,-7 7 1,-6 4 2,-8-2 0,3 3 0,-4-7-1,2 0-1,2-8-2,4-1 1,4-12 1,7 0 1,3-6 1,9-4 0,6-4 0,4-1 1,5-1 0,-1-4-1,5 2-3,-4-3-4,-4 4-8,-4 1-25,-48 1-41,35 1 23,-6-1-3,0 0-27,-14 4-6,4-1 4</inkml:trace>
        </inkml:traceGroup>
        <inkml:traceGroup>
          <inkml:annotationXML>
            <emma:emma xmlns:emma="http://www.w3.org/2003/04/emma" version="1.0">
              <emma:interpretation id="{C0AA3022-0DE5-4AFA-B744-1FFB7E547F3B}" emma:medium="tactile" emma:mode="ink">
                <msink:context xmlns:msink="http://schemas.microsoft.com/ink/2010/main" type="inkWord" rotatedBoundingBox="11659,12483 12134,12365 12233,12765 11758,12883"/>
              </emma:interpretation>
              <emma:one-of disjunction-type="recognition" id="oneOf65">
                <emma:interpretation id="interp325" emma:lang="ko-KR" emma:confidence="0">
                  <emma:literal>÷</emma:literal>
                </emma:interpretation>
                <emma:interpretation id="interp326" emma:lang="ko-KR" emma:confidence="0">
                  <emma:literal>+</emma:literal>
                </emma:interpretation>
                <emma:interpretation id="interp327" emma:lang="ko-KR" emma:confidence="0">
                  <emma:literal>t</emma:literal>
                </emma:interpretation>
                <emma:interpretation id="interp328" emma:lang="ko-KR" emma:confidence="0">
                  <emma:literal>十</emma:literal>
                </emma:interpretation>
                <emma:interpretation id="interp329" emma:lang="ko-KR" emma:confidence="0">
                  <emma:literal>×</emma:literal>
                </emma:interpretation>
              </emma:one-of>
            </emma:emma>
          </inkml:annotationXML>
          <inkml:trace contextRef="#ctx0" brushRef="#br2" timeOffset="158995.4793">9240 9408 31,'0'0'75,"0"0"3,-10-6-2,10 6-1,-7-9-34,7 9-7,0 0-9,0 0-9,0 0-7,15-5-3,7 5-3,6-2 0,10-2 0,4-2 1,7 1 1,4-2-1,2 0-1,-8 1 0,-6 0 0,-5 4-2,-11-1 0,-5 3-4,-7 0-1,-13 0-2,8 3-5,-8-3-12,-5 4-18,5-4-34,-18 5 21,5-5-25,-1 0-1,-1-3-1</inkml:trace>
          <inkml:trace contextRef="#ctx0" brushRef="#br2" timeOffset="159245.0797">9446 9188 4,'-18'-3'48,"18"3"11,-15 17 6,11 3 1,32 8-34,-28 5-3,0 7 0,-3 5 0,3 0-1,0-1-8,0-4-6,0-7-4,4-5-2,0-5-1,-4-5-7,0-18 0,0 0-43,10 5-3,-10-5-23,10-19-2,1 2-10,-5-14 0</inkml:trace>
        </inkml:traceGroup>
        <inkml:traceGroup>
          <inkml:annotationXML>
            <emma:emma xmlns:emma="http://www.w3.org/2003/04/emma" version="1.0">
              <emma:interpretation id="{65C29DCC-3580-4AF5-83C6-10CAB62104DF}" emma:medium="tactile" emma:mode="ink">
                <msink:context xmlns:msink="http://schemas.microsoft.com/ink/2010/main" type="inkWord" rotatedBoundingBox="12297,12743 12508,12089 12967,12236 12757,12891"/>
              </emma:interpretation>
              <emma:one-of disjunction-type="recognition" id="oneOf66">
                <emma:interpretation id="interp330" emma:lang="ko-KR" emma:confidence="0">
                  <emma:literal>V</emma:literal>
                </emma:interpretation>
                <emma:interpretation id="interp331" emma:lang="ko-KR" emma:confidence="0">
                  <emma:literal>v</emma:literal>
                </emma:interpretation>
                <emma:interpretation id="interp332" emma:lang="ko-KR" emma:confidence="0">
                  <emma:literal>ⅴ</emma:literal>
                </emma:interpretation>
                <emma:interpretation id="interp333" emma:lang="ko-KR" emma:confidence="0">
                  <emma:literal>Ⅴ</emma:literal>
                </emma:interpretation>
                <emma:interpretation id="interp33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159869.0808">10013 9170 16,'-11'-17'47,"7"-1"7,-1 2-19,0-1 5,1-5 1,1 7 1,3-2-5,-1 6-7,1-3-7,0 14-7,0 0-4,7 0-5,-1 23-1,3 5-1,0 13 1,-2 4 3,3 14 3,2 3-2,-2 4 2,4-4-2,-5-4-1,2-6 4,6-8-2,-2-17-3,10-10-8,-4-12 0,2-5 0,-4-13 0,7-10 0,-5-7 0,0-7 0,0-1 0,-5-3 0,-2-5 0,2-1 0,-2-4 0,0 2 0,-4 0 0,1 2 0,-3 7 0,0 3 0,-1 6 0,-1 9 0,-2 4-6,3 8-36,1 7-13,-8 3-5,12 13 0,-10-1 0,5 9-1,-5 0-16,8 10 10</inkml:trace>
        </inkml:traceGroup>
        <inkml:traceGroup>
          <inkml:annotationXML>
            <emma:emma xmlns:emma="http://www.w3.org/2003/04/emma" version="1.0">
              <emma:interpretation id="{5146DABD-59E9-482E-97EC-319F98C19A80}" emma:medium="tactile" emma:mode="ink">
                <msink:context xmlns:msink="http://schemas.microsoft.com/ink/2010/main" type="inkWord" rotatedBoundingBox="13127,12664 13404,13094 13145,13260 12868,12831"/>
              </emma:interpretation>
              <emma:one-of disjunction-type="recognition" id="oneOf67">
                <emma:interpretation id="interp335" emma:lang="ko-KR" emma:confidence="0">
                  <emma:literal>2</emma:literal>
                </emma:interpretation>
                <emma:interpretation id="interp336" emma:lang="ko-KR" emma:confidence="0">
                  <emma:literal>.</emma:literal>
                </emma:interpretation>
                <emma:interpretation id="interp337" emma:lang="ko-KR" emma:confidence="0">
                  <emma:literal>고</emma:literal>
                </emma:interpretation>
                <emma:interpretation id="interp338" emma:lang="ko-KR" emma:confidence="0">
                  <emma:literal>그</emma:literal>
                </emma:interpretation>
                <emma:interpretation id="interp339" emma:lang="ko-KR" emma:confidence="0">
                  <emma:literal>乙</emma:literal>
                </emma:interpretation>
              </emma:one-of>
            </emma:emma>
          </inkml:annotationXML>
          <inkml:trace contextRef="#ctx0" brushRef="#br2" timeOffset="160415.0816">10525 9532 20,'0'0'62,"-11"1"3,11-1 0,0 0-25,0 0-3,0 0-3,0 0-9,-1-5-5,1 5-9,4-9-2,-4 9-4,18-15-2,-3 8-1,-1-1-2,5 1 1,1 1-1,0 1 0,0 5-1,-1 0 0,-4 3 1,-1 8 2,-6 3 2,-5 4 0,-5 6 2,-15 9 2,3 6 1,-12-5 0,6 5 0,-6-6-3,7 2-1,-1-8-1,12 3 1,8-15-1,3-3 2,11-3-2,6-1 2,7-4 1,7 0-1,5-4 1,1 0-4,1-2-3,-5 1 0,-5-1 0,-6 2 0,-5-2 0,-9 2-32,29 0-44,-46 0 19,-5-2 0,-12-12-26,-5-19-5,2-8 88,-4-11-89</inkml:trace>
        </inkml:traceGroup>
        <inkml:traceGroup>
          <inkml:annotationXML>
            <emma:emma xmlns:emma="http://www.w3.org/2003/04/emma" version="1.0">
              <emma:interpretation id="{8349BE67-28DE-4691-B25B-8C59A6A04D91}" emma:medium="tactile" emma:mode="ink">
                <msink:context xmlns:msink="http://schemas.microsoft.com/ink/2010/main" type="inkWord" rotatedBoundingBox="13372,11827 13537,12233 13255,12347 13091,11941"/>
              </emma:interpretation>
              <emma:one-of disjunction-type="recognition" id="oneOf68">
                <emma:interpretation id="interp340" emma:lang="ko-KR" emma:confidence="0">
                  <emma:literal>2</emma:literal>
                </emma:interpretation>
                <emma:interpretation id="interp341" emma:lang="ko-KR" emma:confidence="0">
                  <emma:literal>고</emma:literal>
                </emma:interpretation>
                <emma:interpretation id="interp342" emma:lang="ko-KR" emma:confidence="0">
                  <emma:literal>그</emma:literal>
                </emma:interpretation>
                <emma:interpretation id="interp343" emma:lang="ko-KR" emma:confidence="0">
                  <emma:literal>ㄹ</emma:literal>
                </emma:interpretation>
                <emma:interpretation id="interp344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161132.683">10713 8737 5,'0'0'54,"-7"-11"10,7 11 1,-6-13 1,6 4-33,0 0-5,5 0-2,-1 0-2,4 0-6,3 1-7,7 0-4,1 1-2,2 5-2,1 2 0,4 0-2,-2 7-1,3 6-1,-6 2 0,-6 3 0,-1 7 1,-6-2 2,-7 5 0,-3 0 2,-14 0 2,-1-2 1,-8 0 1,-4-3 0,1 0-1,-1-7-1,7-1-2,3-3-2,7-2 1,5 1-1,7-2 2,0-9-1,18 10 2,5-5-1,2-2 2,8 0 0,3-3-1,1 0-1,-1-4-1,-2-3-3,-5 5 0,-7-3-5,-1 3-11,-9-3-23,-12 5-36,0 0 20,0 0-25,0 0-5,0 0-3</inkml:trace>
        </inkml:traceGroup>
        <inkml:traceGroup>
          <inkml:annotationXML>
            <emma:emma xmlns:emma="http://www.w3.org/2003/04/emma" version="1.0">
              <emma:interpretation id="{CF4EFB9E-697C-4E4A-923D-9A5EC6DFA89A}" emma:medium="tactile" emma:mode="ink">
                <msink:context xmlns:msink="http://schemas.microsoft.com/ink/2010/main" type="inkWord" rotatedBoundingBox="13681,12264 14275,12263 14276,12725 13682,12726"/>
              </emma:interpretation>
              <emma:one-of disjunction-type="recognition" id="oneOf69">
                <emma:interpretation id="interp345" emma:lang="ko-KR" emma:confidence="0">
                  <emma:literal>+</emma:literal>
                </emma:interpretation>
                <emma:interpretation id="interp346" emma:lang="ko-KR" emma:confidence="0">
                  <emma:literal>÷</emma:literal>
                </emma:interpretation>
                <emma:interpretation id="interp347" emma:lang="ko-KR" emma:confidence="0">
                  <emma:literal>기</emma:literal>
                </emma:interpretation>
                <emma:interpretation id="interp348" emma:lang="ko-KR" emma:confidence="0">
                  <emma:literal>十</emma:literal>
                </emma:interpretation>
                <emma:interpretation id="interp34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161881.4841">11267 9243 8,'-13'0'67,"0"3"7,3-3 0,0 0 1,-1-5-30,11 5-4,0 0-10,0 0-10,-1-8-8,1 8-3,14-3-5,2 1-2,9 0-2,7-1 1,6 0 0,9 0 2,6 0-1,2 0 0,-2 0 0,3 1-1,-8-2 0,-5 1-1,-5 3-3,-10 0 0,-5 0-4,-8 0-5,-5 0-6,-10 0-12,0 0-14,0 0-31,0 0 22,-13 35-5,-2-36-20,2-6 2</inkml:trace>
          <inkml:trace contextRef="#ctx0" brushRef="#br2" timeOffset="162131.0846">11504 9026 16,'-6'10'59,"2"6"9,1 5 5,3 7-1,0 5-35,7 12-5,-4-2 4,3 3-5,-2-2-8,-3-3-8,3-4-5,-4-5-2,0-8-3,0-7-1,3-1-5,-3-16-11,1 9-26,-8-9-12,7 0-3,9-20-1,-2 0-27,6-2-4,-2-12 0</inkml:trace>
        </inkml:traceGroup>
        <inkml:traceGroup>
          <inkml:annotationXML>
            <emma:emma xmlns:emma="http://www.w3.org/2003/04/emma" version="1.0">
              <emma:interpretation id="{69F55AD2-D89A-4CEA-B4D6-C6545584A991}" emma:medium="tactile" emma:mode="ink">
                <msink:context xmlns:msink="http://schemas.microsoft.com/ink/2010/main" type="inkWord" rotatedBoundingBox="15842,12359 16193,12337 16194,12367 15844,12390"/>
              </emma:interpretation>
              <emma:one-of disjunction-type="recognition" id="oneOf70">
                <emma:interpretation id="interp350" emma:lang="ko-KR" emma:confidence="0">
                  <emma:literal>…</emma:literal>
                </emma:interpretation>
                <emma:interpretation id="interp351" emma:lang="ko-KR" emma:confidence="0">
                  <emma:literal>一</emma:literal>
                </emma:interpretation>
                <emma:interpretation id="interp352" emma:lang="ko-KR" emma:confidence="0">
                  <emma:literal>ㅡ</emma:literal>
                </emma:interpretation>
                <emma:interpretation id="interp353" emma:lang="ko-KR" emma:confidence="0">
                  <emma:literal>÷</emma:literal>
                </emma:interpretation>
                <emma:interpretation id="interp354" emma:lang="ko-KR" emma:confidence="0">
                  <emma:literal>_</emma:literal>
                </emma:interpretation>
              </emma:one-of>
            </emma:emma>
          </inkml:annotationXML>
          <inkml:trace contextRef="#ctx0" brushRef="#br2" timeOffset="162848.6859">13371 9140 50,'24'1'-26,"-4"-1"2</inkml:trace>
          <inkml:trace contextRef="#ctx0" brushRef="#br2" timeOffset="163004.6863">13611 9130 67,'12'0'88,"2"2"-4,-6-2-5,5 0 0,-5 0-4,4-1-58,-2-2-11,5 3-19,-1 2-60,-30-1 19,16-1-22,8-3-6,3-6-5,-11-11-1</inkml:trace>
          <inkml:trace contextRef="#ctx0" brushRef="#br2" timeOffset="162505.4853">12389 9204 46,'0'0'81,"0"0"3,0 0-2,8 0-1,-8 0-35,0 0-7,0 0-6,9 0-14,-9 0-19,0 0 0,0 0 0,0 0 0,0 0 0,0 0 0,0 0 0,9 4-12,-8 38-42</inkml:trace>
        </inkml:traceGroup>
        <inkml:traceGroup>
          <inkml:annotationXML>
            <emma:emma xmlns:emma="http://www.w3.org/2003/04/emma" version="1.0">
              <emma:interpretation id="{2B9B1C12-7FB8-465E-8858-757AAB54FF28}" emma:medium="tactile" emma:mode="ink">
                <msink:context xmlns:msink="http://schemas.microsoft.com/ink/2010/main" type="inkWord" rotatedBoundingBox="17080,11657 19193,11523 19266,12673 17153,12808"/>
              </emma:interpretation>
              <emma:one-of disjunction-type="recognition" id="oneOf71">
                <emma:interpretation id="interp355" emma:lang="ko-KR" emma:confidence="0">
                  <emma:literal>+</emma:literal>
                </emma:interpretation>
                <emma:interpretation id="interp356" emma:lang="ko-KR" emma:confidence="0">
                  <emma:literal>÷</emma:literal>
                </emma:interpretation>
                <emma:interpretation id="interp357" emma:lang="ko-KR" emma:confidence="0">
                  <emma:literal>엥</emma:literal>
                </emma:interpretation>
                <emma:interpretation id="interp358" emma:lang="ko-KR" emma:confidence="0">
                  <emma:literal>단</emma:literal>
                </emma:interpretation>
                <emma:interpretation id="interp359" emma:lang="ko-KR" emma:confidence="0">
                  <emma:literal>난</emma:literal>
                </emma:interpretation>
              </emma:one-of>
            </emma:emma>
          </inkml:annotationXML>
          <inkml:trace contextRef="#ctx0" brushRef="#br2" timeOffset="164096.6882">14741 9004 32,'-14'0'57,"-1"-6"8,3 3 2,2 3-26,-2-3-3,2 3-1,0 0-1,10 0-3,-14 0-8,14 0-8,0 0-3,0 0-5,0 0-3,18 0-3,10 0-2,6-5-1,12 3 0,8-2 2,6 0 0,0 1 0,-1-1-1,-3 0 1,-7 2-1,-7 1 0,-6-2-1,-12 3 1,-8-1 0,-4-1-2,-12 2-3,11 0-3,-11 0-5,0 0-10,0 0-17,0 0-35,20 0 20,-27 0-24,-8 0-3,0 0 3</inkml:trace>
          <inkml:trace contextRef="#ctx0" brushRef="#br2" timeOffset="164346.2887">14938 8822 17,'-18'-11'47,"18"11"6,-7 5 7,7 7 3,4 4-36,0 8-2,6 7 0,-2 6 4,8 5-1,-8-4-3,6 4-7,-6-8-5,2 1-3,-2-7-3,-1-6-3,-3-5-6,-3-4-16,3-4-50,-6 1 21,2-10-2,5 0-28,1-7-3,3-10-3</inkml:trace>
        </inkml:traceGroup>
        <inkml:traceGroup>
          <inkml:annotationXML>
            <emma:emma xmlns:emma="http://www.w3.org/2003/04/emma" version="1.0">
              <emma:interpretation id="{E92434D7-FA9E-451C-AF90-3A5EE3CECF5C}" emma:medium="tactile" emma:mode="ink">
                <msink:context xmlns:msink="http://schemas.microsoft.com/ink/2010/main" type="inkWord" rotatedBoundingBox="17761,12284 18459,11174 19663,11930 18965,13041"/>
              </emma:interpretation>
              <emma:one-of disjunction-type="recognition" id="oneOf72">
                <emma:interpretation id="interp360" emma:lang="ko-KR" emma:confidence="0">
                  <emma:literal>업</emma:literal>
                </emma:interpretation>
                <emma:interpretation id="interp361" emma:lang="ko-KR" emma:confidence="0">
                  <emma:literal>었</emma:literal>
                </emma:interpretation>
                <emma:interpretation id="interp362" emma:lang="ko-KR" emma:confidence="0">
                  <emma:literal>남</emma:literal>
                </emma:interpretation>
                <emma:interpretation id="interp363" emma:lang="ko-KR" emma:confidence="0">
                  <emma:literal>바</emma:literal>
                </emma:interpretation>
                <emma:interpretation id="interp364" emma:lang="ko-KR" emma:confidence="0">
                  <emma:literal>吠</emma:literal>
                </emma:interpretation>
              </emma:one-of>
            </emma:emma>
          </inkml:annotationXML>
          <inkml:trace contextRef="#ctx0" brushRef="#br2" timeOffset="164939.0895">15515 8747 22,'-11'-10'61,"11"10"5,-13-12-6,13 12-3,0 0-34,0 0 2,0 12-2,4 12-3,4 7-3,0 8-2,2 8 3,1 8 1,6 4-4,-4-3-4,2 1-2,1-7-1,-1-6-1,-4-10 3,4-7 1,-3-16 0,1-8-8,-1-9-3,5-15 0,-1-10 0,5-13 0,4-5 0,2-10 0,6-3 0,-2-6 0,2 1 0,-3 1 0,3 3 0,-3 7 0,-2 7 0,-5 8 0,-3 8 0,-6 8 0,-2 10 0,-7 5 0,-5 10-28,7 6-25,0 10-7,-7 6-1,2 2-23,0 11 24,0 0 6,7 7-20</inkml:trace>
          <inkml:trace contextRef="#ctx0" brushRef="#br2" timeOffset="165734.6911">16063 9159 64,'-10'7'77,"10"-7"-2,0 0-2,-1-6-5,1 6-32,0 0-17,4 0-7,3 8-5,-2 7-2,2 4-3,-2 7 1,1 1 2,-1 5 0,0 2 1,-3-4-1,0-2-1,-2-5 2,0-6 2,0-7 3,0-10-1,0 0 0,0 0-10,-4-10 0,2-10 0,2-4 0,0-2 0,4-4 0,2-2 0,4 0 0,3 5 0,5 1 0,4 4 0,3 4 0,1 6 0,0 5 0,2 3-4,-2 5 1,-5 8 0,-3 8 1,-6 9 0,-5 1 1,-4 6 1,-3 2 1,0-1-1,-6-4 2,1-5 0,1-5 4,-2-6-2,6-14-4,-4 9 0,4-9 0,0-11 0,0-5 0,3-2 0,4-6 0,8-3 0,1-3 0,6 1 0,6 2 0,1 2-3,5 5-4,1 7 3,-2 6 1,-1 7 3,-5 7 0,-1 8 1,-4 7 1,-5 5 0,-3 4 1,-5 3 0,0-2-1,-5-4 2,-2-1-4,0-6 0,-1-8 0,-1-2 0,0-11 0,0 0-14,0 0-62,-4-14 20,-1-3 0,-4-12-1,2-4-5,-2-10 1,2-1 2,-4-14 19,40-1 41,-29-5-27</inkml:trace>
          <inkml:trace contextRef="#ctx0" brushRef="#br2" timeOffset="166608.2926">16357 8365 11,'0'0'57,"-8"-11"8,8 11 0,-7-15 2,-1 9-33,8 6-6,0-8-3,0 8-4,21-9-5,-3 5-7,5-1-4,5 3-1,2-1-1,3 3 0,1 0-1,-5 3 0,0 4-1,-9 2 1,-4 3 0,-8 2 2,-6 3 0,-2 4 1,-13 0 0,-5 2 2,-2-3 0,-5 2-1,-1-1 0,1-4-2,4-3 0,1-4-2,6-4 0,4 0 0,10-6 1,0 0 1,0 0 0,18 9 0,4-9 1,4 0 0,6 0 1,1 0-6,3-4 0,-2 1 0,-2 0 0,-8-1 0,-2 3 0,-9-2 0,-2 2 0,-11 1 0,0 0-17,0 0-23,-9 36-17,0-30 0,9-6-23,0 0-3,0 0-3,2-13 5</inkml:trace>
        </inkml:traceGroup>
        <inkml:traceGroup>
          <inkml:annotationXML>
            <emma:emma xmlns:emma="http://www.w3.org/2003/04/emma" version="1.0">
              <emma:interpretation id="{3E19A639-80A9-4E3A-80A1-4F09212A8CBF}" emma:medium="tactile" emma:mode="ink">
                <msink:context xmlns:msink="http://schemas.microsoft.com/ink/2010/main" type="inkWord" rotatedBoundingBox="19608,11524 20013,11498 20087,12655 19682,12680"/>
              </emma:interpretation>
              <emma:one-of disjunction-type="recognition" id="oneOf73">
                <emma:interpretation id="interp365" emma:lang="ko-KR" emma:confidence="0">
                  <emma:literal>)</emma:literal>
                </emma:interpretation>
                <emma:interpretation id="interp366" emma:lang="ko-KR" emma:confidence="0">
                  <emma:literal>〉</emma:literal>
                </emma:interpretation>
                <emma:interpretation id="interp367" emma:lang="ko-KR" emma:confidence="0">
                  <emma:literal>]</emma:literal>
                </emma:interpretation>
                <emma:interpretation id="interp368" emma:lang="ko-KR" emma:confidence="0">
                  <emma:literal>〕</emma:literal>
                </emma:interpretation>
                <emma:interpretation id="interp36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167091.8933">17142 8306 36,'0'0'53,"-6"-14"5,12 11 0,6-1 2,11 11-38,4 10-3,10 12 0,7 15 0,4 7-1,6 15-1,-2 10-1,1 9-1,-13 4-1,-6 9 1,-16-9-1,-13-3 0,-9-9 1,-15-10-2,-7-13-1,-9-6-8,2-13-4,-1-9 0,5-6 0,3-8 0,6 1 0,3-2-41,4 39-15,13-50-2,3-6-24,18-7-4,-1-13-2,12 0 2</inkml:trace>
        </inkml:traceGroup>
      </inkml:traceGroup>
      <inkml:traceGroup>
        <inkml:annotationXML>
          <emma:emma xmlns:emma="http://www.w3.org/2003/04/emma" version="1.0">
            <emma:interpretation id="{A926C9D7-D633-4BFA-8E5F-505492B1D04A}" emma:medium="tactile" emma:mode="ink">
              <msink:context xmlns:msink="http://schemas.microsoft.com/ink/2010/main" type="line" rotatedBoundingBox="8461,14274 16003,14333 15995,15403 8453,15344"/>
            </emma:interpretation>
          </emma:emma>
        </inkml:annotationXML>
        <inkml:traceGroup>
          <inkml:annotationXML>
            <emma:emma xmlns:emma="http://www.w3.org/2003/04/emma" version="1.0">
              <emma:interpretation id="{CFFC8FB2-10A0-49D3-8BCE-B74FBDC6E953}" emma:medium="tactile" emma:mode="ink">
                <msink:context xmlns:msink="http://schemas.microsoft.com/ink/2010/main" type="inkWord" rotatedBoundingBox="8457,14801 9111,14806 9108,15176 8454,15171"/>
              </emma:interpretation>
              <emma:one-of disjunction-type="recognition" id="oneOf74">
                <emma:interpretation id="interp370" emma:lang="ko-KR" emma:confidence="0">
                  <emma:literal>二</emma:literal>
                </emma:interpretation>
                <emma:interpretation id="interp371" emma:lang="ko-KR" emma:confidence="0">
                  <emma:literal>=</emma:literal>
                </emma:interpretation>
                <emma:interpretation id="interp372" emma:lang="ko-KR" emma:confidence="0">
                  <emma:literal>느</emma:literal>
                </emma:interpretation>
                <emma:interpretation id="interp373" emma:lang="ko-KR" emma:confidence="0">
                  <emma:literal>그</emma:literal>
                </emma:interpretation>
                <emma:interpretation id="interp374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72879.5037">6019 11584 1,'0'0'49,"0"0"8,0 0 7,-7-10-22,7 10-1,0 0-2,0 0-1,-1-10-4,1 10-2,0 0-11,0 0-7,0 0-6,0 0-4,0 0-3,0 0-1,14 3 0,1 1 1,8-2 0,5 3 2,3-1 1,3-1 0,3-1-1,0-1 0,3-1 0,-4 0 0,-3 0 0,-2 0 0,1-3 0,-6 2 0,-2-1-1,-6 0 1,-3 1-1,-5 1-1,-10 0 0,9 0-2,-9 0-4,0 0-5,0 0-12,-11 3-17,-7 1-15,18-4 1,-20 11 0,2-4-3,-6-3-22,6 4 0</inkml:trace>
          <inkml:trace contextRef="#ctx0" brushRef="#br3" timeOffset="173160.3039">5992 11906 41,'0'0'57,"-10"13"10,10-13 1,5 5-34,11-3 0,6-2 1,11 0-1,8 0-4,7-1-7,12-2-7,-3 1-5,8 0-2,-4 2-3,-5 0-3,-7 0-1,-8 4-1,-8 0 0,-10 3-3,-5-6-9,-7 3-24,-5-32-15,3 26-23,-9 2-4,-11-18-5,-1 2-4</inkml:trace>
        </inkml:traceGroup>
        <inkml:traceGroup>
          <inkml:annotationXML>
            <emma:emma xmlns:emma="http://www.w3.org/2003/04/emma" version="1.0">
              <emma:interpretation id="{337BEDA5-1D1C-4F83-B163-0B95EAC537AF}" emma:medium="tactile" emma:mode="ink">
                <msink:context xmlns:msink="http://schemas.microsoft.com/ink/2010/main" type="inkWord" rotatedBoundingBox="10837,14535 10876,15276 10323,15305 10285,14564"/>
              </emma:interpretation>
              <emma:one-of disjunction-type="recognition" id="oneOf75">
                <emma:interpretation id="interp375" emma:lang="ko-KR" emma:confidence="0">
                  <emma:literal>V</emma:literal>
                </emma:interpretation>
                <emma:interpretation id="interp376" emma:lang="ko-KR" emma:confidence="0">
                  <emma:literal>Ⅴ</emma:literal>
                </emma:interpretation>
                <emma:interpretation id="interp377" emma:lang="ko-KR" emma:confidence="0">
                  <emma:literal>ⅴ</emma:literal>
                </emma:interpretation>
                <emma:interpretation id="interp378" emma:lang="ko-KR" emma:confidence="0">
                  <emma:literal>v</emma:literal>
                </emma:interpretation>
                <emma:interpretation id="interp37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74954.3073">7866 11379 55,'-13'-9'63,"2"-5"4,-1 5 0,5 1-29,7 8-4,-11-13-9,11 13-4,0 0-5,0 0-5,5 3-2,5 14-2,0 8-1,1 5 0,1 9 1,1 4 2,-1 11 0,2-2 1,0 9-1,2-9-1,3 3-1,1-4-1,-2-3 0,0-2-1,1-10 0,1-3-2,0-4-1,-5-7-2,1-6 0,-5-6 0,1-5 0,-3-5 0,1-3 0,-2-11 0,-1-6 0,0-9 0,3-6 0,-1-4 0,4-7 0,-1-2 0,-1-6 0,1 0 0,-2 3 0,-2 1 0,2 2 0,-3 3 0,0 8 0,-2 1 0,1 11 0,1 4 0,-3 2 0,4 11 0,-1 0 0,1 6 0,-8 2-23,15-14-57,-2 20 19,-8 6 1,4 7-26,-1-4-2,1 12 0</inkml:trace>
        </inkml:traceGroup>
        <inkml:traceGroup>
          <inkml:annotationXML>
            <emma:emma xmlns:emma="http://www.w3.org/2003/04/emma" version="1.0">
              <emma:interpretation id="{90A0CAD5-54ED-478A-947D-2A31089F66A8}" emma:medium="tactile" emma:mode="ink">
                <msink:context xmlns:msink="http://schemas.microsoft.com/ink/2010/main" type="inkWord" rotatedBoundingBox="10909,14134 11305,14363 11100,14718 10704,14489"/>
              </emma:interpretation>
              <emma:one-of disjunction-type="recognition" id="oneOf76">
                <emma:interpretation id="interp380" emma:lang="ko-KR" emma:confidence="0">
                  <emma:literal>「</emma:literal>
                </emma:interpretation>
                <emma:interpretation id="interp381" emma:lang="ko-KR" emma:confidence="0">
                  <emma:literal>t</emma:literal>
                </emma:interpretation>
                <emma:interpretation id="interp382" emma:lang="ko-KR" emma:confidence="0">
                  <emma:literal>*</emma:literal>
                </emma:interpretation>
                <emma:interpretation id="interp383" emma:lang="ko-KR" emma:confidence="0">
                  <emma:literal>+</emma:literal>
                </emma:interpretation>
                <emma:interpretation id="interp384" emma:lang="ko-KR" emma:confidence="0">
                  <emma:literal>十</emma:literal>
                </emma:interpretation>
              </emma:one-of>
            </emma:emma>
          </inkml:annotationXML>
          <inkml:trace contextRef="#ctx0" brushRef="#br4" timeOffset="182691.9209">8473 11170 20,'0'0'39,"0"-10"4,0 10-22,0-11 3,0 11 0,0-16 2,3 8 1,-3-1-1,4-2-2,-2 0-2,-1-1-3,2 3-3,0 0-5,-3 9-5,5-8-3,-5 8-1,7 4 0,-3 10 0,-1 4 0,1 2 1,0 4 3,2 7 3,-1 0 1,2 0 1,-1 1 0,-1-3-1,1 0-1,1-3 1,-2-2-4,1-1 0,-2-6-1,-3-1 0,0-7 0,2 0 0,-3-9 2,0 9 0,0-9 0,0-5-1,0 5-3,-3-15-5,3 15-11,-5-22-21,-1 10-42,5-2-1,-3 0-6,3 0-4,-5-3 0</inkml:trace>
          <inkml:trace contextRef="#ctx0" brushRef="#br4" timeOffset="183128.7217">8356 11157 43,'0'0'59,"-12"-10"6,1 4 3,11 6-32,-15-11-2,15 11-6,0 0-3,-10-11-5,10 11-7,0 0-5,10 7-3,-1-1 1,11 0 0,-1-4 2,9 2 3,9-1 1,8-1 0,5-2-1,2-5-1,2 1-2,-9-1-3,1 1-1,-10 0-2,-7 3-1,-11-2 0,-6 3-1,-12 0 0,10 0-2,-10 0-3,0 0-13,-2 10-22,2-10-35,-3 8-1,3-8-5,0 0-6,-15 2 0</inkml:trace>
        </inkml:traceGroup>
        <inkml:traceGroup>
          <inkml:annotationXML>
            <emma:emma xmlns:emma="http://www.w3.org/2003/04/emma" version="1.0">
              <emma:interpretation id="{CCF2673F-51DE-4338-9B3D-991ED3998AD9}" emma:medium="tactile" emma:mode="ink">
                <msink:context xmlns:msink="http://schemas.microsoft.com/ink/2010/main" type="inkWord" rotatedBoundingBox="11469,14941 11484,14879 11538,14892 11523,14954"/>
              </emma:interpretation>
              <emma:one-of disjunction-type="recognition" id="oneOf77">
                <emma:interpretation id="interp385" emma:lang="ko-KR" emma:confidence="0">
                  <emma:literal>.</emma:literal>
                </emma:interpretation>
                <emma:interpretation id="interp386" emma:lang="ko-KR" emma:confidence="0">
                  <emma:literal>ㆍ</emma:literal>
                </emma:interpretation>
                <emma:interpretation id="interp387" emma:lang="ko-KR" emma:confidence="0">
                  <emma:literal>㉧</emma:literal>
                </emma:interpretation>
                <emma:interpretation id="interp388" emma:lang="ko-KR" emma:confidence="0">
                  <emma:literal>㉢</emma:literal>
                </emma:interpretation>
                <emma:interpretation id="interp389" emma:lang="ko-KR" emma:confidence="0">
                  <emma:literal>@</emma:literal>
                </emma:interpretation>
              </emma:one-of>
            </emma:emma>
          </inkml:annotationXML>
          <inkml:trace contextRef="#ctx0" brushRef="#br4" timeOffset="184095.9233">9041 11713 31,'0'0'60,"0"0"7,0 0 2,-1-46-27,1 46-6,0 0-4,0-10-4,0 10-4,0 0-9,0 0-6,0 0-3,0 0-3,0 0-1,0 0-1,-7 0-1,7 0 0,-7 8-1,7-8 1,-5 13 0,5-13 0,-3 14 0,3-14 1,0 15 1,0-15 0,9 4 2,-9-4-1,11 0 1,-11 0 0,13-10-1,-8 0 0,-3 2 0,1-1-3,-3 9 1,0-14-2,0 14 1,-12-10 0,12 10 0,-15-3-1,15 3 1,-16 3 0,16-3 0,-10 9 0,10-9 0,-4 14 1,4-14 0,0 11 0,0-11 1,8 7 0,-8-7 1,9 3 0,-9-3 1,0 0 0,9-2-1,-9 2 0,0 0 0,0-10 0,0 10-1,0 0-1,-3-10-2,3 10-7,0 0-9,0 0-20,24-4-38,-24 4-1,0 0-5,-8-4-5,8 4 1</inkml:trace>
        </inkml:traceGroup>
        <inkml:traceGroup>
          <inkml:annotationXML>
            <emma:emma xmlns:emma="http://www.w3.org/2003/04/emma" version="1.0">
              <emma:interpretation id="{FFC2D64B-5F35-4DF7-886C-7A8BABAE3301}" emma:medium="tactile" emma:mode="ink">
                <msink:context xmlns:msink="http://schemas.microsoft.com/ink/2010/main" type="inkWord" rotatedBoundingBox="12116,14491 12517,14495 12512,15027 12112,15024"/>
              </emma:interpretation>
              <emma:one-of disjunction-type="recognition" id="oneOf78">
                <emma:interpretation id="interp390" emma:lang="ko-KR" emma:confidence="0">
                  <emma:literal>V</emma:literal>
                </emma:interpretation>
                <emma:interpretation id="interp391" emma:lang="ko-KR" emma:confidence="0">
                  <emma:literal>v</emma:literal>
                </emma:interpretation>
                <emma:interpretation id="interp392" emma:lang="ko-KR" emma:confidence="0">
                  <emma:literal>Ⅴ</emma:literal>
                </emma:interpretation>
                <emma:interpretation id="interp393" emma:lang="ko-KR" emma:confidence="0">
                  <emma:literal>ⅴ</emma:literal>
                </emma:interpretation>
                <emma:interpretation id="interp394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210116.7691">9664 11404 38,'-3'-12'45,"3"12"3,-5-13-21,5 13-1,-4-16 1,1 5 0,0 2 1,2-4-1,1 4-2,-2-2-2,2 11-6,0-16-1,0 16-2,0-12-5,0 12-3,0 0-3,0 0-1,0 0 2,0 0 3,5 16 2,-3 3 2,0 7 0,2 9 2,0 4 1,0 8 0,4-4-2,-1 6-4,4-3-8,0-5 0,3-5 0,0-6 0,0-4 0,-1-7 0,0-3 0,-2-8 0,-1-2 0,-2-2 0,-8-4 0,18 0 0,-10-10 0,2-3 0,-1-5 0,4-7 0,0-2 0,3-7 0,0 1 0,2-4 0,0 0 0,0 5 0,-3-2 0,-1 6 0,-2-3 0,-2 6 0,-5 2 0,1 2 0,-3 1 0,-1 5 0,0 1 0,-1 3 0,-1 1 0,0 10 0,2-13 0,-2 13 0,0 0 0,5-11 0,-5 11 0,0 0 0,0 0 0,0 0 0,6-9 0,-6 9 0,0 0 0,0 0 0,0 0 0,0 0 0,0 0 0,0 0 0,0 0 0,0 0 0,0 0 0,0 0 0,0 0 0,0 0 0,0 0 0,0 19-19,0-19-43,0 0-2,0 0 2,-11 2-2,28-9-2,-25 31 5</inkml:trace>
        </inkml:traceGroup>
        <inkml:traceGroup>
          <inkml:annotationXML>
            <emma:emma xmlns:emma="http://www.w3.org/2003/04/emma" version="1.0">
              <emma:interpretation id="{FFD6AD08-D6C6-4C94-8E7B-92D17658A693}" emma:medium="tactile" emma:mode="ink">
                <msink:context xmlns:msink="http://schemas.microsoft.com/ink/2010/main" type="inkWord" rotatedBoundingBox="14583,14535 16002,14546 15995,15403 14576,15392"/>
              </emma:interpretation>
              <emma:one-of disjunction-type="recognition" id="oneOf79">
                <emma:interpretation id="interp395" emma:lang="ko-KR" emma:confidence="0">
                  <emma:literal>3</emma:literal>
                </emma:interpretation>
                <emma:interpretation id="interp396" emma:lang="ko-KR" emma:confidence="0">
                  <emma:literal>구</emma:literal>
                </emma:interpretation>
                <emma:interpretation id="interp397" emma:lang="ko-KR" emma:confidence="0">
                  <emma:literal>주</emma:literal>
                </emma:interpretation>
                <emma:interpretation id="interp398" emma:lang="ko-KR" emma:confidence="0">
                  <emma:literal>기</emma:literal>
                </emma:interpretation>
                <emma:interpretation id="interp399" emma:lang="ko-KR" emma:confidence="0">
                  <emma:literal>쿠</emma:literal>
                </emma:interpretation>
              </emma:one-of>
            </emma:emma>
          </inkml:annotationXML>
          <inkml:trace contextRef="#ctx0" brushRef="#br0" timeOffset="216621.9803">12185 11308 37,'0'0'72,"-16"-3"1,16 3 2,-12-5-2,12 5-33,-8-2-6,8 2-7,0 0-6,-11 0-7,11 0-3,0 0-3,0 0-4,0 0-1,8 9-1,-8-9 0,15 9 0,0-3 0,5 2 0,3-1 0,6 3-1,5-2 1,4 1-1,3 1 2,-1 0-3,-1 1 0,2 2 0,-5 2 0,-7-2 0,-5 1 0,-6 1 0,-4 0 0,-8 2 0,-6 1 0,-17 4 0,-9 1 0,-10 8 0,-5 4 0,-13 3 0,0 2 0,-4-1 0,7-3 0,5-3 0,7-8 0,9-3 0,5-7 0,10-3 0,5-4 0,10-8 0,0 0 0,0 0 0,11 0 0,4-3-44,5-2-36,-1-7 20,7 2-2,37 6-1,-34 18-10,-8-28-13</inkml:trace>
          <inkml:trace contextRef="#ctx0" brushRef="#br0" timeOffset="216918.3809">12710 11757 36,'18'0'70,"-5"-1"4,-3 1 2,-10 0-2,-7 9-35,-4 4-7,-5 6-2,-6 5-8,-12 2-5,-4 8-5,-6 3-3,1 1-2,-2 1-2,0-3-1,5-2 0,7-5-4,7-7 0,6-3 0,4-7 0,10-3 0,6-9-12,0 0-25,15-1-39,0-36 19,0 26-25,-1-6-4,4-2-4</inkml:trace>
        </inkml:traceGroup>
        <inkml:traceGroup>
          <inkml:annotationXML>
            <emma:emma xmlns:emma="http://www.w3.org/2003/04/emma" version="1.0">
              <emma:interpretation id="{6EB75245-0C30-49DF-881B-06D0587BD3DC}" emma:medium="tactile" emma:mode="ink">
                <msink:context xmlns:msink="http://schemas.microsoft.com/ink/2010/main" type="inkWord" rotatedBoundingBox="15444,15001 15767,14526 16078,14738 15754,15212"/>
              </emma:interpretation>
              <emma:one-of disjunction-type="recognition" id="oneOf80">
                <emma:interpretation id="interp400" emma:lang="ko-KR" emma:confidence="0">
                  <emma:literal>0</emma:literal>
                </emma:interpretation>
                <emma:interpretation id="interp401" emma:lang="ko-KR" emma:confidence="0">
                  <emma:literal>ㅇ</emma:literal>
                </emma:interpretation>
                <emma:interpretation id="interp402" emma:lang="ko-KR" emma:confidence="0">
                  <emma:literal>〇</emma:literal>
                </emma:interpretation>
                <emma:interpretation id="interp403" emma:lang="ko-KR" emma:confidence="0">
                  <emma:literal>O</emma:literal>
                </emma:interpretation>
                <emma:interpretation id="interp40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17511.182">13226 11425 59,'9'-17'78,"-7"4"1,3 2-3,-5 11-3,0 0-33,-13 8-5,-5 17-7,-4 5-7,-8 11-4,-2 8-12,-1 5-5,4 2 0,9-1 0,7-7 0,15-7 0,20-11 0,12-15 0,16-9 0,10-8 0,5-15 0,1-9 0,-4-11 0,-9-2 0,-12-8 0,-15-2 0,-12-2 0,-14 3 0,-10 3 0,-13 4 0,-8 8 0,-2 7 0,0 6 0,0 10 0,3 12 0,-2 14-31,10 3-32,6 2-1,-1 4 1,6 3-4,-5-37 0,10 27-28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1:38.380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1821 97 14,'-11'-19'62,"-2"3"4,0-1 1,-4 3-5,17 4-30,-19 0-12,-5 6-4,4 0-5,-5 4-6,2 0-3,-5 5-2,-2 4 1,1 0-2,-6 6 1,1 2 0,-9 4 0,-1 3 0,-6 5 1,-1 1 2,-4 2 1,0 2 1,0 6 0,-3 0 1,7 10 1,-4 8-1,-3 8 0,3 10-1,-6 7-1,1 5-1,-6 9-1,-3 6-2,3-2 3,-2-2 0,6 0-1,3-5 0,6 2 0,5 2-1,8-6 0,2-3 1,2 3-2,4-3 0,3 3 1,6-3-2,-2 1 2,8-4-2,6 0 2,4-5-2,7-4 1,5 0 0,6-5 0,9-5-1,8-4 1,2-3 0,7-7 2,3 2 1,9-10 2,-3 3-1,14-10 1,-1 2 1,8-10 0,5-7 0,5-6-2,6-6-3,4-5-1,4-6 0,0-10 0,4-2 1,0-4 0,0-1 0,-1-3 2,-1 2 1,-2-3 1,3-1-1,-2-2 1,-2-5-2,0 0 0,-1-5-1,3-4-2,1-3 0,-2-4-1,-2-2 1,-1 1-1,-5-1 0,-3-6 1,-4 2-1,-7-2 1,-3-1 1,-10-4 1,1-4-1,-6-2 0,1 0 0,-5-3 0,-3-5 0,-1 2 0,-6-3 0,-2 2 1,-5-1-2,-4 2 0,-7 1 0,-2-1 0,-6 2 0,-4-3 0,-3 5 0,-1-3 0,-3 0 0,-3 0-2,-2-2 0,-4 0 0,0 1-1,-7 1 0,0-1 1,-3-1 0,-2 4-1,-4 1 3,-2 5 1,-7 1-1,-3 6 1,-4 2 0,-2 5 0,-8 1 0,-1 8 0,-5-1-1,-3 8 1,-2 1-1,-6 3 0,1 3-1,-5 4 0,0 4-5,-3 3-5,-5 4-16,0 8-48,-4 1-1,-3 5-5,-10 3-4,4 9-2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2:52.07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528C51-2DD2-4B60-8F4C-27B66F9474EE}" emma:medium="tactile" emma:mode="ink">
          <msink:context xmlns:msink="http://schemas.microsoft.com/ink/2010/main" type="inkDrawing" rotatedBoundingBox="6581,6945 6720,9777 6293,9798 6154,6966" semanticType="verticalRange" shapeName="Other">
            <msink:sourceLink direction="with" ref="{67095AA8-B921-49AA-8D7F-6DE518A1F9E2}"/>
          </msink:context>
        </emma:interpretation>
      </emma:emma>
    </inkml:annotationXML>
    <inkml:trace contextRef="#ctx0" brushRef="#br0">62 139 14,'-12'0'48,"1"0"5,0-4 4,-1-3-28,4 2-1,8 5-2,-8-14-1,8 14-4,1-16-3,10 7-3,2-2-6,7 0-5,4-2-1,3 4-3,2-1 0,4 1 1,-5 4-1,1-2 0,-7 3 0,1 2 0,-7-1-1,-4 3-1,-4 0 0,-8 0 1,10 5 0,-6 6 1,2 3 2,-1 10 2,1 10 2,3 9 3,6 11 2,-5 18 4,5 14-15,-4 16 20,-3 12 1,5 13-1,-1 12 0,-2 11-1,-5 8 1,6 5-20,-5-2 0,1-7 0,3-8 0,-4-9 0,0-10 0,-1-13 0,-2-12 0,-3-11 0,0-14 0,0-6 0,-4-7 0,-4-9 0,-5-6 0,1-7 0,-5-7 0,1-8 0,-1-4 0,-1-5 0,-2-2 0,-5-5 0,-3-3 0,-2-1 0,-4-4 0,-2 1 0,1-1 0,6 1 0,-2-4 0,14 0 0,17 0-76,-5-11-11,16-1-3,12-9-5,12-8-6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08.9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E701EE9-55CF-4935-A3F1-4D5863BE72F4}" emma:medium="tactile" emma:mode="ink">
          <msink:context xmlns:msink="http://schemas.microsoft.com/ink/2010/main" type="writingRegion" rotatedBoundingBox="7886,10414 17876,9453 18164,12446 8174,13407">
            <msink:destinationLink direction="with" ref="{50A0EDFB-D8CC-43A6-8571-DE67E3545493}"/>
            <msink:destinationLink direction="with" ref="{8579F256-0B4E-46A3-8830-33AF18D263E2}"/>
            <msink:destinationLink direction="with" ref="{87BF4343-6563-4BDE-AD28-B594A0E64EFC}"/>
            <msink:destinationLink direction="with" ref="{78A36CE1-BE0F-439F-8D66-DA147E5A72C0}"/>
          </msink:context>
        </emma:interpretation>
      </emma:emma>
    </inkml:annotationXML>
    <inkml:traceGroup>
      <inkml:annotationXML>
        <emma:emma xmlns:emma="http://www.w3.org/2003/04/emma" version="1.0">
          <emma:interpretation id="{52759962-109A-47A4-B6E2-81237B59F580}" emma:medium="tactile" emma:mode="ink">
            <msink:context xmlns:msink="http://schemas.microsoft.com/ink/2010/main" type="paragraph" rotatedBoundingBox="8006,10401 9953,10275 9989,10823 8042,109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FAFCB2-92D4-465A-ADB4-1B429096519F}" emma:medium="tactile" emma:mode="ink">
              <msink:context xmlns:msink="http://schemas.microsoft.com/ink/2010/main" type="line" rotatedBoundingBox="8006,10401 9953,10275 9989,10823 8042,10949"/>
            </emma:interpretation>
          </emma:emma>
        </inkml:annotationXML>
        <inkml:traceGroup>
          <inkml:annotationXML>
            <emma:emma xmlns:emma="http://www.w3.org/2003/04/emma" version="1.0">
              <emma:interpretation id="{F831AE6B-20BD-4B88-9938-B1E1347220C4}" emma:medium="tactile" emma:mode="ink">
                <msink:context xmlns:msink="http://schemas.microsoft.com/ink/2010/main" type="inkWord" rotatedBoundingBox="8006,10401 8035,10399 8071,10947 8042,10949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-1485 5066 0,'4'-24'58,"2"5"6,-2-1 4,-4 2 2,2 1-29,0 7-3,-2 10-6,3-10-7,-3 10-5,1 7 0,-1 15-4,1 12-16,-1 7 16,0 10-3,0 7 0,0 3 1,0-2-11,6-1-3,-3-10 0,1-10 0,1-9 0,-2-9 0,3-6 0,-4-6 0,-2-8 0,0 0 0,0 0-6,0 0-74,0 0-3,-2-12-3,0 2-6,2-11-5</inkml:trace>
        </inkml:traceGroup>
        <inkml:traceGroup>
          <inkml:annotationXML>
            <emma:emma xmlns:emma="http://www.w3.org/2003/04/emma" version="1.0">
              <emma:interpretation id="{EDE39E61-6A15-4202-8F92-E6468AA39601}" emma:medium="tactile" emma:mode="ink">
                <msink:context xmlns:msink="http://schemas.microsoft.com/ink/2010/main" type="inkWord" rotatedBoundingBox="8920,10357 9056,10348 9091,10878 8954,10887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/</emma:literal>
                </emma:interpretation>
                <emma:interpretation id="interp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92.8009">-438 4958 1,'-8'-4'37,"0"-10"3,1 7 8,7 7-28,-10-14 4,10 14 4,-7-10 4,7 10 1,0 0-3,-5-10-2,5 10-6,0 0-3,-4 8 0,2 9 0,-2 9-19,-6 9 19,8 8 0,-8 7-2,5 2 3,-5 4 0,4-1-4,-1-6-16,6-9 0,1-6 0,0-8 0,0-7 0,0-5 0,0-14 0,1 12 0,-1-12 0,0 0-10,0 0-70,0-13-3,0 3-3,-4-7-7,4 6-5</inkml:trace>
        </inkml:traceGroup>
        <inkml:traceGroup>
          <inkml:annotationXML>
            <emma:emma xmlns:emma="http://www.w3.org/2003/04/emma" version="1.0">
              <emma:interpretation id="{A5FCA8B1-3450-484D-9B8A-8CC95FC39E4B}" emma:medium="tactile" emma:mode="ink">
                <msink:context xmlns:msink="http://schemas.microsoft.com/ink/2010/main" type="inkWord" rotatedBoundingBox="9837,10329 9956,10321 9987,10786 9867,10794"/>
              </emma:interpretation>
              <emma:one-of disjunction-type="recognition" id="oneOf2">
                <emma:interpretation id="interp10" emma:lang="ko-KR" emma:confidence="0">
                  <emma:literal>]</emma:literal>
                </emma:interpretation>
                <emma:interpretation id="interp11" emma:lang="ko-KR" emma:confidence="0">
                  <emma:literal>}</emma:literal>
                </emma:interpretation>
                <emma:interpretation id="interp12" emma:lang="ko-KR" emma:confidence="0">
                  <emma:literal>)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967.2017">404 4914 22,'17'-12'61,"-2"1"7,-3 1 0,-2 2-1,-21 5-29,11 3-4,7 8 1,-3 7-4,-1 9-3,-3 9-28,0 5 26,-2 4-1,2 7-17,-4 0-8,0 1 0,-1-5 0,2-10 0,0-5 0,0-9 0,-1-7 0,3 1 0,1-15-43,0 0-40,-11 0-4,-7-18-6,3-4-4,-10-18-1</inkml:trace>
        </inkml:traceGroup>
      </inkml:traceGroup>
    </inkml:traceGroup>
    <inkml:traceGroup>
      <inkml:annotationXML>
        <emma:emma xmlns:emma="http://www.w3.org/2003/04/emma" version="1.0">
          <emma:interpretation id="{1C3ABA13-F959-420E-B046-6BA8E0595BF7}" emma:medium="tactile" emma:mode="ink">
            <msink:context xmlns:msink="http://schemas.microsoft.com/ink/2010/main" type="paragraph" rotatedBoundingBox="8011,11718 13099,11229 13151,11767 8063,122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1B1E8F-ADF0-4D63-A58F-41A48A1F2789}" emma:medium="tactile" emma:mode="ink">
              <msink:context xmlns:msink="http://schemas.microsoft.com/ink/2010/main" type="line" rotatedBoundingBox="8011,11718 13099,11229 13151,11767 8063,12257"/>
            </emma:interpretation>
          </emma:emma>
        </inkml:annotationXML>
        <inkml:traceGroup>
          <inkml:annotationXML>
            <emma:emma xmlns:emma="http://www.w3.org/2003/04/emma" version="1.0">
              <emma:interpretation id="{25B116B7-111C-4FC3-B5F9-666B0327EA55}" emma:medium="tactile" emma:mode="ink">
                <msink:context xmlns:msink="http://schemas.microsoft.com/ink/2010/main" type="inkWord" rotatedBoundingBox="8011,11718 8032,11716 8082,12239 8062,12240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Ⅰ</emma:literal>
                </emma:interpretation>
                <emma:interpretation id="interp1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589.6045">-1469 6299 35,'0'0'45,"3"-14"6,-3 14-23,0-11 6,0 11 0,-5-9-7,5 9-2,0 0-4,0 0-2,-4 14 0,4 6-3,0 6-1,0 9-1,1 5 1,3 5 2,2 4 1,-1-2-2,1 2-1,-1-5-2,1-4-3,-2-9-2,0-4-1,-1-5-1,-1-8-3,0-2-3,-2-12 0,0 8 0,0-8 0,0 0 0,0-8-3,-3-4-41,0 2-34,3-3-4,0-10-6,0-1-2,3-6-3</inkml:trace>
        </inkml:traceGroup>
        <inkml:traceGroup>
          <inkml:annotationXML>
            <emma:emma xmlns:emma="http://www.w3.org/2003/04/emma" version="1.0">
              <emma:interpretation id="{43B7333A-7BD2-41CD-BDC7-4F80CC28182E}" emma:medium="tactile" emma:mode="ink">
                <msink:context xmlns:msink="http://schemas.microsoft.com/ink/2010/main" type="inkWord" rotatedBoundingBox="8576,11707 9036,11663 9083,12145 8622,12190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즈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166.8056">-906 6396 0,'0'0'52,"0"0"7,-2-8 4,1-1 3,-2-3-32,3 2-2,0-3-4,3 1-4,2-1-3,4-1-2,3 1-6,2-1-4,9 1-3,1 1-1,5 4-1,1 3-1,4 5-1,-5 4 0,4 9-1,-6 6 0,-5 6 0,-10 9-1,-4 2 2,-8 2 1,-8 0 0,-7 0 0,-8-1 2,-6-2-1,0-6 1,2-5 0,0-2-1,2-7 0,7-4-2,3-3 0,7-3-2,8-5 2,0 0-1,11 3 1,8-3-1,4 0 1,8 0 0,2 0 1,11 0 1,0 1-2,-1 0 0,-5 2 1,-5-1-3,-2 2 0,-6-1 0,-6 0-3,-7 0-8,-12-3-19,0 0-46,0 0-3,0 0-3,0 0-7,0 0-1</inkml:trace>
        </inkml:traceGroup>
        <inkml:traceGroup>
          <inkml:annotationXML>
            <emma:emma xmlns:emma="http://www.w3.org/2003/04/emma" version="1.0">
              <emma:interpretation id="{5985AB27-851D-4BCF-B7F0-C222324F373A}" emma:medium="tactile" emma:mode="ink">
                <msink:context xmlns:msink="http://schemas.microsoft.com/ink/2010/main" type="inkWord" rotatedBoundingBox="9461,11605 10002,11553 10051,12060 9510,12112"/>
              </emma:interpretation>
              <emma:one-of disjunction-type="recognition" id="oneOf5">
                <emma:interpretation id="interp25" emma:lang="ko-KR" emma:confidence="0">
                  <emma:literal>5</emma:literal>
                </emma:interpretation>
                <emma:interpretation id="interp26" emma:lang="ko-KR" emma:confidence="0">
                  <emma:literal>『</emma:literal>
                </emma:interpretation>
                <emma:interpretation id="interp27" emma:lang="ko-KR" emma:confidence="0">
                  <emma:literal>ㅁ</emma:literal>
                </emma:interpretation>
                <emma:interpretation id="interp28" emma:lang="ko-KR" emma:confidence="0">
                  <emma:literal>’</emma:literal>
                </emma:interpretation>
                <emma:interpretation id="interp2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728.4066">18 6248 50,'-9'-18'66,"9"18"0,-15-11 1,6 11-4,35 0-40,-31 4-4,-1 12-7,-2-4-3,1 7 0,2-4-2,3 5-2,2-8 1,3 1 1,7-3-1,4-5 1,5 0-1,10-3 0,5-2 0,8 0-2,4 0-1,8 0-1,1 2 0,0 5 0,-2 4-1,-8 4 2,-6 2 1,-9 2 2,-8 1 3,-12 1 0,-10 0 1,-11 1 0,-11-3-4,-7-1-6,-7 3 0,-3-7 0,0-1 0,-1 0 0,2-2 0,4-2 0,5 1 0,3-5 0,6-1 0,7-3 0,2 1 0,2-2-28,9 0-54,-11-7-3,9-8-2,2 4-6,0-9-1</inkml:trace>
          <inkml:trace contextRef="#ctx0" brushRef="#br0" timeOffset="4056.0072">-5 6333 52,'0'0'74,"-15"-18"0,13 6-2,0-4-1,2-1-36,12-1-3,3-1-10,9-2-3,6 3-4,6 0-3,5 2-1,5 3-2,0 2-2,3 2-1,-4 4-6,-3 0 0,-9 1 0,-6 0 0,-5 4 0,-7-3 0,-4 3-33,24 9-43,-35-9-3,-11 12-4,-7-12-5,5 1-3</inkml:trace>
        </inkml:traceGroup>
        <inkml:traceGroup>
          <inkml:annotationXML>
            <emma:emma xmlns:emma="http://www.w3.org/2003/04/emma" version="1.0">
              <emma:interpretation id="{C981ABB6-01A7-411E-9F8D-34140FD1C788}" emma:medium="tactile" emma:mode="ink">
                <msink:context xmlns:msink="http://schemas.microsoft.com/ink/2010/main" type="inkWord" rotatedBoundingBox="11820,11367 11867,11363 11917,11886 11871,11890"/>
              </emma:interpretation>
              <emma:one-of disjunction-type="recognition" id="oneOf6">
                <emma:interpretation id="interp30" emma:lang="ko-KR" emma:confidence="0">
                  <emma:literal>1</emma:literal>
                </emma:interpretation>
                <emma:interpretation id="interp31" emma:lang="ko-KR" emma:confidence="0">
                  <emma:literal>l</emma:literal>
                </emma:interpretation>
                <emma:interpretation id="interp32" emma:lang="ko-KR" emma:confidence="0">
                  <emma:literal>|</emma:literal>
                </emma:interpretation>
                <emma:interpretation id="interp33" emma:lang="ko-KR" emma:confidence="0">
                  <emma:literal>Ⅰ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9625.2169">2367 5911 7,'0'0'49,"0"0"9,0 0 9,0 0 4,1 22-23,-1-9-11,3 5-1,-1 8 1,0 4 1,0 13-6,0 1-9,1 4-15,1 0-8,-1-3 0,0-4 0,1-4 0,1-6 0,-2-10 0,0-6 0,-2 2 0,-1-5-60,0-12-22,-7 14-3,-2-14-5,9 0-7,-21 2 1</inkml:trace>
        </inkml:traceGroup>
        <inkml:traceGroup>
          <inkml:annotationXML>
            <emma:emma xmlns:emma="http://www.w3.org/2003/04/emma" version="1.0">
              <emma:interpretation id="{4027C79A-9CD0-4A14-914C-9666849B8CD3}" emma:medium="tactile" emma:mode="ink">
                <msink:context xmlns:msink="http://schemas.microsoft.com/ink/2010/main" type="inkWord" rotatedBoundingBox="12661,11274 13099,11232 13150,11757 12711,11799"/>
              </emma:interpretation>
              <emma:one-of disjunction-type="recognition" id="oneOf7">
                <emma:interpretation id="interp35" emma:lang="ko-KR" emma:confidence="0">
                  <emma:literal>2</emma:literal>
                </emma:interpretation>
                <emma:interpretation id="interp36" emma:lang="ko-KR" emma:confidence="0">
                  <emma:literal>그</emma:literal>
                </emma:interpretation>
                <emma:interpretation id="interp37" emma:lang="ko-KR" emma:confidence="0">
                  <emma:literal>Z</emma:literal>
                </emma:interpretation>
                <emma:interpretation id="interp38" emma:lang="ko-KR" emma:confidence="0">
                  <emma:literal>고</emma:literal>
                </emma:interpretation>
                <emma:interpretation id="interp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1434.82">3180 5888 22,'-11'-1'52,"11"1"5,-3-13 1,3 13-28,3-14 0,7 7 0,2-2-1,5-2-1,3 2-4,5 2-3,3 1 0,3 4-3,-2 2-3,2 0-4,-2 8-2,-2 5-2,-3 4-3,-4 4-1,-9 1 0,-4 5 0,-7-1 0,-5 5 0,-9 3 0,-10-6-1,-5 5 1,-4-2-2,3-3 1,-2 1-2,1-2 1,5-5-1,3-3 0,7-3 0,6-2 1,6-4 1,4-1 1,0-9 2,19 10 0,5-7-3,5 0-2,8-1 0,4-2 0,8 2 0,-1-2 0,1 0 0,-6 0 0,-4 1 0,-12 4-22,-9-2-57,-4-1-3,-14-2-3,0 0-6,-19-8-4</inkml:trace>
        </inkml:traceGroup>
      </inkml:traceGroup>
    </inkml:traceGroup>
    <inkml:traceGroup>
      <inkml:annotationXML>
        <emma:emma xmlns:emma="http://www.w3.org/2003/04/emma" version="1.0">
          <emma:interpretation id="{8C4BF41F-7573-455C-B919-A6262225D24D}" emma:medium="tactile" emma:mode="ink">
            <msink:context xmlns:msink="http://schemas.microsoft.com/ink/2010/main" type="paragraph" rotatedBoundingBox="11756,12154 18044,11375 18158,12298 11870,130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342ED1-1EFA-4E7C-BCD7-41D3E7F6D553}" emma:medium="tactile" emma:mode="ink">
              <msink:context xmlns:msink="http://schemas.microsoft.com/ink/2010/main" type="line" rotatedBoundingBox="11756,12154 18044,11375 18158,12298 11870,13077"/>
            </emma:interpretation>
          </emma:emma>
        </inkml:annotationXML>
        <inkml:traceGroup>
          <inkml:annotationXML>
            <emma:emma xmlns:emma="http://www.w3.org/2003/04/emma" version="1.0">
              <emma:interpretation id="{1D25BD6D-7029-4158-883D-0307F433261F}" emma:medium="tactile" emma:mode="ink">
                <msink:context xmlns:msink="http://schemas.microsoft.com/ink/2010/main" type="inkWord" rotatedBoundingBox="11792,12443 11857,12435 11913,12885 11847,12893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I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」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9968.4175">2346 6985 20,'7'10'82,"-1"4"5,-2 4 1,-3 1-5,-1 4 0,3 6-48,-3 8-5,0 1-27,1 4-3,-1 0 0,0-1 0,0-3 0,2-8 0,1-6 0,-3-6 0,6 2 0,-6-10-50,0-10-35,0 0 85,-8-15-87,-4-10-5,-3-10-7,4-6 1</inkml:trace>
        </inkml:traceGroup>
        <inkml:traceGroup>
          <inkml:annotationXML>
            <emma:emma xmlns:emma="http://www.w3.org/2003/04/emma" version="1.0">
              <emma:interpretation id="{B9DDE0D2-B97F-4D37-AF47-114EA2C68839}" emma:medium="tactile" emma:mode="ink">
                <msink:context xmlns:msink="http://schemas.microsoft.com/ink/2010/main" type="inkWord" rotatedBoundingBox="12667,12240 13180,12177 13270,12904 12757,12968"/>
              </emma:interpretation>
              <emma:one-of disjunction-type="recognition" id="oneOf9">
                <emma:interpretation id="interp45" emma:lang="ko-KR" emma:confidence="0">
                  <emma:literal>5</emma:literal>
                </emma:interpretation>
                <emma:interpretation id="interp46" emma:lang="ko-KR" emma:confidence="0">
                  <emma:literal>도</emma:literal>
                </emma:interpretation>
                <emma:interpretation id="interp47" emma:lang="ko-KR" emma:confidence="0">
                  <emma:literal>s</emma:literal>
                </emma:interpretation>
                <emma:interpretation id="interp48" emma:lang="ko-KR" emma:confidence="0">
                  <emma:literal>S</emma:literal>
                </emma:interpretation>
                <emma:interpretation id="interp4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2246.0215">3279 6822 22,'0'0'61,"2"-11"5,-2 11 5,0 0 1,-10 6-34,5 9-3,-2 1-4,-4 10-3,2 0-3,0 5-3,2-5-6,-1 1-4,5-3-3,0-3-6,3-3-3,3-3 0,8-3 0,8-4 0,10-1 0,7-3 0,9 0 0,6-1 0,6 2 0,1 3 0,-6 5 0,0 4 0,-7 4 0,-11 3 0,-6 4 0,-12 2 0,-12 1 0,-4 1 0,-12 1 0,-32 0 0,-3 1 0,-7-10 0,-1 0 0,-3-7 0,2 3 0,-2-13 0,15 0 0,14-7 0,11-3 0,6-6-61,2-5-28,9 0 89,-1-12-90,5 2-5,1-9-6</inkml:trace>
          <inkml:trace contextRef="#ctx0" brushRef="#br0" timeOffset="12511.222">3254 6957 4,'-6'-10'79,"-1"-1"7,3 0-3,4-2-2,1-4-1,11-4-37,8 4-13,10 1-10,4-1-15,9 1-5,3 1 0,2 3 0,-3 2 0,-2 5 0,-9-3 0,-6 8-66,-6 0-16,-12-3 0,-10 3-7,5-14-6,-5 1 1</inkml:trace>
        </inkml:traceGroup>
        <inkml:traceGroup>
          <inkml:annotationXML>
            <emma:emma xmlns:emma="http://www.w3.org/2003/04/emma" version="1.0">
              <emma:interpretation id="{BB578AEB-B0B1-4FFE-80B1-37901D54EE83}" emma:medium="tactile" emma:mode="ink">
                <msink:context xmlns:msink="http://schemas.microsoft.com/ink/2010/main" type="inkWord" rotatedBoundingBox="15996,11629 16502,11566 16602,12378 16097,12441"/>
              </emma:interpretation>
              <emma:one-of disjunction-type="recognition" id="oneOf10">
                <emma:interpretation id="interp50" emma:lang="ko-KR" emma:confidence="0">
                  <emma:literal>8</emma:literal>
                </emma:interpretation>
                <emma:interpretation id="interp51" emma:lang="ko-KR" emma:confidence="0">
                  <emma:literal>옹</emma:literal>
                </emma:interpretation>
                <emma:interpretation id="interp52" emma:lang="ko-KR" emma:confidence="0">
                  <emma:literal>욘</emma:literal>
                </emma:interpretation>
                <emma:interpretation id="interp53" emma:lang="ko-KR" emma:confidence="0">
                  <emma:literal>잉</emma:literal>
                </emma:interpretation>
                <emma:interpretation id="interp5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27846.0489">6783 6647 17,'8'-13'71,"0"-1"8,-2 3-2,-5-3-2,-1 4-32,0 10-2,-7-7-5,-5 7-8,-7 13-8,-6 6-5,-1 10-6,-6 10-9,2 5 0,1 6 0,5 1 0,9-3 0,15-7 0,8-9 0,21-9 0,13-16 0,10-7 0,9-12 0,3-9 0,0-8 0,-12-6 0,-9 2 0,-17-3 0,-12 6 0,-16 1 0,-17 6 0,-13 6 0,-9 4 0,-4 9 0,-10-3 0,4 10-37,2 7-50,2-3-3,10-1-6,-4-6-4,15 4 2</inkml:trace>
          <inkml:trace contextRef="#ctx0" brushRef="#br0" timeOffset="27424.8482">6762 6257 0,'1'-9'52,"-1"9"6,0-10 4,0 10 4,-4-9-32,4 9 0,-19-12-4,9 10-1,-2 2 1,-3 6-3,-4 7-1,-4 8-3,1 12-3,2 5-3,2 5-14,3 0-3,5-4 0,10 1 0,11-14 0,14-7 0,15-12 0,9-7 0,5-8 0,5-10 0,-1-4 0,-5-9 0,-11 2 0,-9-1 0,-12-4 0,-15 1 0,-8 2 0,-14 0 0,-10 1 0,-6 4 0,-5 4 0,-5 2 0,-2 3 0,4 10 0,-1 1 0,8 8-14,26 16-70,-23 0-3,10 10-1,1 4-6,9 7-2</inkml:trace>
        </inkml:traceGroup>
        <inkml:traceGroup>
          <inkml:annotationXML>
            <emma:emma xmlns:emma="http://www.w3.org/2003/04/emma" version="1.0">
              <emma:interpretation id="{60EA0AEA-3189-4137-B8D7-EFE52BF46336}" emma:medium="tactile" emma:mode="ink">
                <msink:context xmlns:msink="http://schemas.microsoft.com/ink/2010/main" type="inkWord" rotatedBoundingBox="17049,11692 18067,11566 18153,12257 17135,12383"/>
              </emma:interpretation>
              <emma:one-of disjunction-type="recognition" id="oneOf11">
                <emma:interpretation id="interp55" emma:lang="ko-KR" emma:confidence="0">
                  <emma:literal>延</emma:literal>
                </emma:interpretation>
                <emma:interpretation id="interp56" emma:lang="ko-KR" emma:confidence="0">
                  <emma:literal>兆</emma:literal>
                </emma:interpretation>
                <emma:interpretation id="interp57" emma:lang="ko-KR" emma:confidence="0">
                  <emma:literal>犯</emma:literal>
                </emma:interpretation>
                <emma:interpretation id="interp58" emma:lang="ko-KR" emma:confidence="0">
                  <emma:literal>父</emma:literal>
                </emma:interpretation>
                <emma:interpretation id="interp59" emma:lang="ko-KR" emma:confidence="0">
                  <emma:literal>爻</emma:literal>
                </emma:interpretation>
              </emma:one-of>
            </emma:emma>
          </inkml:annotationXML>
          <inkml:trace contextRef="#ctx0" brushRef="#br0" timeOffset="46254.0813">8161 6416 37,'16'-8'63,"-6"5"9,-10 3 3,0 14 2,-11 48-26,-6-35-18,-2 4-9,1 6 0,3-3-1,36-8-10,19-26-13,5-4 0,-3-16 11,-7-5-3,-10-5-8,-12-1 0,-13 0 0,-38 10 0,-31 21 0,-1 7 0,-6 6 0,13 4-73,15 5-9,12-5 1,18-2-7,18-15-4,6 13-2</inkml:trace>
          <inkml:trace contextRef="#ctx0" brushRef="#br0" timeOffset="45786.0804">7710 6235 11,'-9'9'40,"9"-9"4,0 0-22,0 0 5,0 0 1,0 0 3,-10-2-2,10 2-3,0 0 0,0 0-4,0 0-2,0 0-2,0 0 0,0 0 1,0 0-1,0 0-2,0 0-1,0 0-1,-12-4-1,12 4-2,0 0-3,0 0-1,-9-7-2,9 7-1,0 0 0,-12 0-1,12 0-2,0 0 1,0 0-1,0 0-2,0 0 1,7-1 0,2-4 0,2 4 0,3 1 0,8-3 1,0 1 0,4 0 0,8 2 0,-4 0-1,2 6 0,-1 1 0,-5 3-1,-4 2 0,-5 6 0,-5 1 1,-7 4 0,-8 1 1,-10 4 0,-9 4 1,-7-3 2,-6 1-4,-7 2 0,-2-7 0,1 0 0,3-7 0,5-4 0,6-5 0,4-1 0,8-4 0,8-4 0,9 0 0,1-9 0,14 0 0,6 0 0,6-4 0,7-1 0,4 2 0,2 0 0,6 7 0,-8 3 0,-1 2 0,-4 4 0,-11 19 0,-4 9 0,-13-4 0,-5 12 0,-13-5 0</inkml:trace>
          <inkml:trace contextRef="#ctx0" brushRef="#br0" timeOffset="47642.4837">8301 6466 39,'5'-11'52,"0"1"5,-2 0-1,0 0-29,-3 10-1,6-14 0,-6 14-1,6-11-1,-6 11-2,5-12-1,-5 12-1,0-7-3,0 7-5,-8-3-3,-1 3-1,-2 0-2,-6 3-1,-1 7-1,-3 1 1,-2 5 2,1 4-1,-1 3 2,3 6 0,4 2 0,1 3-1,1 2-1,5 1-6,5-4 0,4 2 0,3-1 0,11-3 0,9-4 0,6-6 0,6-4 0,7-4 0,4-8 0,2-5 0,2-8 0,-2-8 0,-4-6 0,-4-3 0,-8-3 0,-6-3 0,-7 0 0,-4-3 0,-9 6 0,-6-5 0,-2 5 0,-9-2 0,-5 3 0,-5 1 0,-2 3 0,-2 2 0,-5 4 0,-1 6 0,1 1 0,-4 6 0,3 4 0,1 0 0,1 4 0,1 6 0,4 2 0,0 2 0,4 4 0,3-3 0,6 6 0,1 10-26,6-12-56,4-2-2,0-3-3,3-2-7,-3-12-1</inkml:trace>
          <inkml:trace contextRef="#ctx0" brushRef="#br0" timeOffset="45895.2806">7954 6667 511,'-16'44'0,"-9"-4"0,-3 1 0,-1-13 0,-1-4 0,2-3 0,1-3 0,5-1 0,2-5 0,1-10 0,10 0 0,-1-3 0,7-9-59</inkml:trace>
        </inkml:traceGroup>
      </inkml:traceGroup>
    </inkml:traceGroup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2:56.24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D711713-75C5-4149-80AA-1F7669FFC01A}" emma:medium="tactile" emma:mode="ink">
          <msink:context xmlns:msink="http://schemas.microsoft.com/ink/2010/main" type="writingRegion" rotatedBoundingBox="12756,7654 10593,10561 7530,8284 9693,5376"/>
        </emma:interpretation>
      </emma:emma>
    </inkml:annotationXML>
    <inkml:traceGroup>
      <inkml:annotationXML>
        <emma:emma xmlns:emma="http://www.w3.org/2003/04/emma" version="1.0">
          <emma:interpretation id="{239CB254-24FD-4B60-9335-0F9D7456C908}" emma:medium="tactile" emma:mode="ink">
            <msink:context xmlns:msink="http://schemas.microsoft.com/ink/2010/main" type="paragraph" rotatedBoundingBox="11901,8979 9098,8444 9349,7131 12151,76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EE8A65-5F4E-43DA-98AE-D6A8262D34D0}" emma:medium="tactile" emma:mode="ink">
              <msink:context xmlns:msink="http://schemas.microsoft.com/ink/2010/main" type="line" rotatedBoundingBox="11901,8979 9098,8444 9349,7131 12151,7666"/>
            </emma:interpretation>
          </emma:emma>
        </inkml:annotationXML>
        <inkml:traceGroup>
          <inkml:annotationXML>
            <emma:emma xmlns:emma="http://www.w3.org/2003/04/emma" version="1.0">
              <emma:interpretation id="{DFE07774-3C6A-4F79-B365-D1C798534782}" emma:medium="tactile" emma:mode="ink">
                <msink:context xmlns:msink="http://schemas.microsoft.com/ink/2010/main" type="inkWord" rotatedBoundingBox="11217,8848 9098,8444 9349,7131 11468,7536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∞</emma:literal>
                </emma:interpretation>
                <emma:interpretation id="interp2" emma:lang="ko-KR" emma:confidence="0">
                  <emma:literal>₩</emma:literal>
                </emma:interpretation>
                <emma:interpretation id="interp3" emma:lang="ko-KR" emma:confidence="0">
                  <emma:literal>※</emma:literal>
                </emma:interpretation>
                <emma:interpretation id="interp4" emma:lang="ko-KR" emma:confidence="0">
                  <emma:literal>伏</emma:literal>
                </emma:interpretation>
              </emma:one-of>
            </emma:emma>
          </inkml:annotationXML>
          <inkml:trace contextRef="#ctx0" brushRef="#br0">893 2778 75,'-31'5'83,"6"-2"-2,11 2-6,14-5 0,0-5-5,14-13-57,16 10-9,9-5-2,6 3 1,6-3 1,7 0 0,-1 0 0,3 0 1,-3 0 0,-5 3-3,-6 1-8,-6-1-31,-6 4-37,-13-8-3,-2 3-3,-12-6-4,-2-3-6</inkml:trace>
          <inkml:trace contextRef="#ctx0" brushRef="#br0" timeOffset="-1123.202">-59 2432 46,'11'-17'68,"6"4"0,-8-3 2,5 1-25,-3 4-5,0-2-3,-2 3-6,-3-1-9,-1 2-7,-3-3-3,1-1-2,-3 1-4,0-4-2,-5 3-2,-2 0-2,-7 4 0,-3 2 0,-6 5 0,-5 4-1,-3 13 2,-7 11 3,-2 14 2,1 6 2,-1 15 0,4 6 1,5 6-9,11 3 0,5 2 0,13-3 0,10-9 0,13-8 0,11-12 0,6-6 0,7-11 0,1-10 0,3-5 0,-1-9 0,0-4 0,-2-5 0,-8-10-45,3-2-37,-3-6-3,-4 3-4,-5-12-4,3 3 2</inkml:trace>
          <inkml:trace contextRef="#ctx0" brushRef="#br0" timeOffset="296.4004">1436 1996 24,'22'-1'73,"7"1"10,10 44 1,2-6-3,1-2-7,17 15-35,-9 18-3,-6 8-19,-6 15-17,-13 8 0,-11 3 0,-13-1 0,-8-9 0,-16-6 0,-10-16 0,-7-13 0,-2-13 0,0-17 0,5-8 0,1-17 0,4-3-33,10 0-54,5-10-3,12 0-4,1-7-3,9 1-1</inkml:trace>
          <inkml:trace contextRef="#ctx0" brushRef="#br0" timeOffset="-764.4013">739 2255 55,'3'-18'66,"0"7"-2,-5 0 0,-2-30-21,-8 41-13,-3 7-1,-9 14-5,-6 10-2,-5 11-3,-5 13 3,-1 12-3,0 12-1,-2 5 0,7 1-5,9-2-8,9-5-5,8-6 0,10-14 0,10-11 0,12-15 0,9-14 0,9-8 0,-1-10-40,8-10-37,8-11-5,-5-13-3,2-3-7,-8-11-1</inkml:trace>
          <inkml:trace contextRef="#ctx0" brushRef="#br0" timeOffset="-234.0004">1173 2230 6,'0'0'43,"0"0"4,-14 10 14,-2 14 9,1 7-32,-10 14 2,-3 13 0,-6 12 4,-3 5-2,-3 4-5,5-2-10,-1 0-11,5-7-16,6-11 0,3-10 0,8-11 0,4-18 0,6-6 0,4-14 0,0 0 0,7-16 0,6-6 0,0-12 0,4-7 0,1-8 0,1-7 0,5-9-14,2 0-7,-4-1 1,0 0 3,3 6 2,-5 1 5,2 9 5,-4 9 3,-3 14 5,-2 6 1,-1 11 3,-1 10 3,0 7 2,2 17 1,-1 7 0,3 14-1,-1 10 1,3 8 0,2 4-9,3 3-4,1-1 0,-1-7 0,5-4 0,-4-10 0,0-10 0,0-14 0,-4-6 0,-4-9 0,-4-9 0,-1-4-7,-5-4-73,-5-9-3,-4 2-3,-11-9-6,1 0-6</inkml:trace>
          <inkml:trace contextRef="#ctx0" brushRef="#br0" timeOffset="670.801">2346 3012 80,'14'14'90,"0"2"-3,5 1-4,-3 0 0,4 9-3,-8 1-72,0 8-8,-7 6 0,-7 3 0,-16-4 0,-4 7-47,-14-5-34,-16-16-2,0-8-4,-12-17-6,1-3-4</inkml:trace>
        </inkml:traceGroup>
      </inkml:traceGroup>
    </inkml:traceGroup>
    <inkml:traceGroup>
      <inkml:annotationXML>
        <emma:emma xmlns:emma="http://www.w3.org/2003/04/emma" version="1.0">
          <emma:interpretation id="{07B4D0FA-F30D-42C8-AE49-F29D60FAF066}" emma:medium="tactile" emma:mode="ink">
            <msink:context xmlns:msink="http://schemas.microsoft.com/ink/2010/main" type="paragraph" rotatedBoundingBox="10380,5887 8217,8795 7530,8284 9693,5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27A63D-D8C9-4165-BA99-CFCD82EB7C80}" emma:medium="tactile" emma:mode="ink">
              <msink:context xmlns:msink="http://schemas.microsoft.com/ink/2010/main" type="line" rotatedBoundingBox="10380,5887 8217,8795 7530,8284 9693,5376"/>
            </emma:interpretation>
          </emma:emma>
        </inkml:annotationXML>
        <inkml:traceGroup>
          <inkml:annotationXML>
            <emma:emma xmlns:emma="http://www.w3.org/2003/04/emma" version="1.0">
              <emma:interpretation id="{840949D6-DF1D-496D-A1F2-7413B2F0A11A}" emma:medium="tactile" emma:mode="ink">
                <msink:context xmlns:msink="http://schemas.microsoft.com/ink/2010/main" type="inkWord" rotatedBoundingBox="10380,5887 9931,6490 9335,6047 9784,5443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∴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50294.4883">302 90 1,'0'-17'56,"3"0"5,-3-1 5,0 5-4,0 2-29,0 11-7,-5-8-4,5 8-4,-13 16-2,2 8-1,-4 10 0,-6 12-2,-2 13 2,-3 6 1,-5 5 1,2 4-3,-1-4-3,4-4-3,2-9-2,8-12 0,2-10-1,4-11 1,5-5-3,-1-9-3,6-10 0,0 0 0,0 0 0,0-12 0,7-9 0,2-5 0,0-8 0,2-8 0,0-7 0,2-3 0,0 1 0,3-2 0,-1 0 0,1 2 0,2 3 0,-1 7-2,2 5-1,-1 5 0,3 6 0,-3 9-1,2 5 1,2 11-1,2 3 2,-1 14 0,1 8 1,-2 13 2,0 12 1,0 11 1,-2 8 0,-2 3 2,0 4 0,-1-1-1,-2-4 0,3-14-4,-2-9 0,2-10 0,-4-11 0,-4-11 0,1-6 0,-11-10 0,9 4 0,-9-4 0,0 0 0,-6 0 0,-4-9-25,0 3-26,-2 1-30,-2-5-2,4-1-4,-12-2-4,9 1 4</inkml:trace>
          <inkml:trace contextRef="#ctx0" brushRef="#br0" timeOffset="-50107.288">94 644 52,'-27'-4'85,"-1"-4"-3,14 2-6,5-4-3,9 10-1,19-7-47,8 5-15,13 0-7,10-2-2,2 2 0,5 2-12,-1 0-59,-7-3-4,-7 1-2,-17-10-6,-7 8-5</inkml:trace>
        </inkml:traceGroup>
        <inkml:traceGroup>
          <inkml:annotationXML>
            <emma:emma xmlns:emma="http://www.w3.org/2003/04/emma" version="1.0">
              <emma:interpretation id="{5CFF71BB-851F-451D-882A-A51CF2212205}" emma:medium="tactile" emma:mode="ink">
                <msink:context xmlns:msink="http://schemas.microsoft.com/ink/2010/main" type="inkWord" rotatedBoundingBox="8752,8037 8199,8781 7530,8284 8084,7540">
                  <msink:destinationLink direction="with" ref="{62B6ADF1-FADC-4386-A4F0-9A04AA2752F4}"/>
                </msink:context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-3291.6058">-1269 2328 30,'13'0'46,"-13"0"4,12-8 2,21 5-27,-40-5 1,7 8 1,0-17 0,3 6-1,-3-2 0,0 0-3,-6 0-2,0 2-4,-8 4-6,-3 3-3,-8 4-4,-5 0-1,-6 2-1,-4 7 2,-6 11 2,-3 8 2,-7 5 3,5 10 2,-3 8 1,6 8 0,6 6-1,4 1-9,9 2-4,10-5 0,8-2 0,9-3 0,12-6 0,13-4 0,10-10 0,16-5 0,7-8 0,10-6 0,5-9 0,4-4 0,-4-6 0,-1-6 0,-7-2 0,-9-4 0,-10 2 0,-8-1 0,-8 4 0,-11-7 0,-1 4 0,-14-3 0,-2 0-72,0 0-16,-2-8 0,-5 4-8,-10-2-1</inkml:trace>
          <inkml:trace contextRef="#ctx0" brushRef="#br0" timeOffset="-2995.2053">-1671 2798 1,'-36'5'75,"6"-2"-1,9-2-4,3-1-4,18 0 1,-8 12-24,13-12-24,16-1-2,7-4-2,7-5 1,10 0 2,8-4 0,4 0-6,6-1-12,-2 0 0,-5-1 0,-2 3 0,-6 6 0,-9 1 0,-9 2 0,-8 1 0,-12-1 0,-10 4-24,0 0-57,0 0-1,-13-3-4,-9-7-5,6-1-4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16.5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401B490-C15F-4745-A85F-17707D8FDB48}" emma:medium="tactile" emma:mode="ink">
          <msink:context xmlns:msink="http://schemas.microsoft.com/ink/2010/main" type="inkDrawing" rotatedBoundingBox="11599,10200 11706,13288 11043,13310 10937,10223" semanticType="verticalRange" shapeName="Other">
            <msink:sourceLink direction="with" ref="{2B540F34-3513-4971-A6DA-729E32AA4E84}"/>
          </msink:context>
        </emma:interpretation>
      </emma:emma>
    </inkml:annotationXML>
    <inkml:trace contextRef="#ctx0" brushRef="#br0">318 31 4,'10'-6'48,"0"-1"8,-10 7 2,8-9-26,-8 9 2,0 0-1,0 0-2,-4-8-5,-6 8-4,10 0-5,-19-2-4,4 2-3,-3 0-3,-2 2-3,0 2-2,-6 1 0,1 3-1,-4-1 1,1-1 0,3-2 1,3-2 0,2 0 0,5-1 1,2-1 0,13 0 0,-14 0-2,14 0-1,0 0 0,0 0 0,0 0-2,0 0 0,-2 7 0,2-7 0,0 12 1,2-3 0,1 3 1,0 1 0,-2 4 1,1 2-1,3 7 1,-1 15 3,-1 3-2,0 11 2,1 0 3,0 17 0,-3 1 1,5 18-1,-6 0 0,0 6-1,0 0 0,0 9 0,1 2-4,-1 0-3,2 6 0,-2-8 0,0 3 0,-3-5 0,0 6 0,0 0 0,-2 1 0,-2-2 0,0 1 0,-1-5 0,2-3 0,-3-1 0,6-3 0,-5-17 0,8-4 0,-3-10 0,3-6 0,0-10 0,1-6 0,-1-14 0,0-9 0,0-1 0,0-8 0,-1-2 0,1-11 0,0 9 0,0-9 0,0 0 0,0 0 0,7 2 0,-7-2 0,18-3 0,-3 0 0,4-5 0,9 0 0,6 0 0,6-1 0,7 3 0,7 1 0,1 1 0,1 4 0,1 1 0,-2 7 0,-5 2 0,-9 1 0,-5-3 0,-11 2 0,-9-2 0,-6-6-17,-10-2-67,-9-2-3,-6-13-4,-15-17-5,-4-4-3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08.3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0A0EDFB-D8CC-43A6-8571-DE67E3545493}" emma:medium="tactile" emma:mode="ink">
          <msink:context xmlns:msink="http://schemas.microsoft.com/ink/2010/main" type="inkDrawing" rotatedBoundingBox="7558,10462 7737,12206 6958,12286 6779,10542" semanticType="verticalRange" shapeName="Other">
            <msink:sourceLink direction="with" ref="{DE701EE9-55CF-4935-A3F1-4D5863BE72F4}"/>
          </msink:context>
        </emma:interpretation>
      </emma:emma>
    </inkml:annotationXML>
    <inkml:trace contextRef="#ctx0" brushRef="#br0">5917 2774 30,'0'0'61,"0"0"5,2 8 1,-2-8 2,0 0-24,0 0-18,0 0-3,0 0-5,0 0-2,-6-2-3,6 2-4,-12-2-4,-1 2-3,-2 0-3,-7 0 0,-1 0 0,-5 0-1,2 0 2,-4 0-1,4 0 0,-2 0 0,5-2 1,3-2-1,5 0 1,4 1-1,1-1 0,10 4 1,-12-6-2,12 6 0,0 0 0,0 0 1,0 0-1,0 0 0,-4 8 0,4 3 0,0 0 1,0 8 0,0 3 1,0 6 0,0 6 1,-2 9 0,2 3 0,0 4 1,0 6 0,0 1 0,0 8-1,0 2 0,-2 3-1,-1-2 1,0 1-2,-2 0 1,-2 0 0,-1-4-1,1-3 1,0-5 0,0-7 0,0-2-1,1-5 1,1-3-1,2-9 1,0 0-1,2-9 0,1-2 1,0-3-1,0-3 0,0-1 0,0-2 0,0 1 0,3-3 0,1 3 0,1-1 1,2-1-1,3 1 0,-3 0 1,4-1-1,0 0 1,1 0-1,1-1 0,-2 0 1,3-3-1,-2 1 1,9 0 1,5 3 1,4-2 0,6 1 0,5 4 2,9-2-1,8 4-4,4-1 0,-3 2 0,-1-1 0,-3-4 0,-4 1 0,-5-4 0,-8-2 0,-9-2 0,-7-2 0,-7 0 0,-15-2-32,0 0-46,0 0-4,-8-14-2,-6 0-7,-12-16-3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15.2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579F256-0B4E-46A3-8830-33AF18D263E2}" emma:medium="tactile" emma:mode="ink">
          <msink:context xmlns:msink="http://schemas.microsoft.com/ink/2010/main" type="inkDrawing" rotatedBoundingBox="10715,10304 10824,11821 10422,11850 10313,10333" semanticType="verticalRange" shapeName="Other">
            <msink:sourceLink direction="with" ref="{DE701EE9-55CF-4935-A3F1-4D5863BE72F4}"/>
          </msink:context>
        </emma:interpretation>
      </emma:emma>
    </inkml:annotationXML>
    <inkml:trace contextRef="#ctx0" brushRef="#br0">831 4942 13,'-8'-13'48,"8"13"6,-4-13 4,4 13-26,-3-11 1,3 11-4,0 0-1,0 0-5,0 0-2,0 0-5,0 0-2,0 0-4,7-3-1,4 3-4,3 0 0,4 0 0,5-1 0,9-1 0,-2-1-2,5-1-1,-1 0 0,3-3 0,-6 3-1,-1-1 0,-4-1 0,-4 1 0,-7 4 0,-2-2-1,-13 3-1,11-1 0,-11 1 1,0 7 0,0 4 0,0 7 1,0 9 0,0 14-1,0 8 5,0 13 2,0 7 1,4 11 1,-1 9 0,0 4-1,-1-1 0,2-4 0,2-3-2,-3-6-2,4-5 0,-1-6-2,3-10 0,2-9 0,-3-1 0,3-6-2,-1-2 0,-2-6 0,0 1 0,-4-7 0,1 1 0,-5 0 0,-7-7 0,-7-1 0,-8-5 0,-2-1 0,-9-5 0,-3-1 0,-2-5 0,-5 0 0,5-3 0,-1 0 0,7-1 0,7 0 0,5 0 0,6 2 0,6 1-10,8-3-69,0 11-3,0-11-2,22 1-6,-8-5-3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1:46.02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45D226-7265-40DD-A18F-934574C01664}" emma:medium="tactile" emma:mode="ink">
          <msink:context xmlns:msink="http://schemas.microsoft.com/ink/2010/main" type="inkDrawing" rotatedBoundingBox="18557,5961 18693,4126 19278,4170 19142,6005" semanticType="verticalRange" shapeName="Other">
            <msink:sourceLink direction="with" ref="{02A344D9-9A63-49FC-BFF2-A15D945D5E31}"/>
          </msink:context>
        </emma:interpretation>
      </emma:emma>
    </inkml:annotationXML>
    <inkml:trace contextRef="#ctx0" brushRef="#br0">-1106 173 7,'8'-9'64,"-8"9"6,5-12 1,-5 12-1,-13-14-33,13 14-5,-3-8-5,3 8-6,-8-9-5,-2 4-5,-4-1-4,-5 0-2,-5 2-1,-3 0-1,-5 3-1,-4 0-1,-1-1 0,0 0 0,2 1-1,2-1 1,7 1 0,4-2-1,7 1 0,1 1-1,14 1-1,-9-1 0,9 1 0,0 0 0,1 7-1,2 3 1,-1 9 0,1 6 4,-1 15-1,-1 14 1,-1 15 2,-3 15 0,-5 14 1,0 12 1,-3 11-6,-3 5 7,-3 0-1,-1-7 0,0-5 0,-1-11-2,4-7 0,-4-13-1,4-10 1,1-12-3,1-11 0,5-3 0,3-8-1,2-7 1,3-6 2,5-6 1,8-4-4,10-4 0,10-3 0,10-4 0,7-1 0,9 1 0,4-2 0,5-2 0,-5 3 0,-9 1 0,-6 4 0,-19 3-44,-11-2-35,-10-1-4,-12-3-3,-11-2-6,-13-5 1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5:52.5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6CBC40B-2B12-4A45-AC43-890979968B67}" emma:medium="tactile" emma:mode="ink">
          <msink:context xmlns:msink="http://schemas.microsoft.com/ink/2010/main" type="writingRegion" rotatedBoundingBox="10518,2183 10413,4506 10011,4487 10115,2165">
            <msink:destinationLink direction="with" ref="{4273E8C3-4D4F-4B61-96C8-702A758F2F23}"/>
            <msink:destinationLink direction="with" ref="{9D7744E3-4E0B-427E-A088-81402F33AFC0}"/>
          </msink:context>
        </emma:interpretation>
      </emma:emma>
    </inkml:annotationXML>
    <inkml:traceGroup>
      <inkml:annotationXML>
        <emma:emma xmlns:emma="http://www.w3.org/2003/04/emma" version="1.0">
          <emma:interpretation id="{FC9E57CD-6B25-4765-9E7E-25FB93FCCDB2}" emma:medium="tactile" emma:mode="ink">
            <msink:context xmlns:msink="http://schemas.microsoft.com/ink/2010/main" type="paragraph" rotatedBoundingBox="10518,2183 10413,4506 10011,4487 10115,21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B27C80-F428-4D58-8637-B69E483DD7E3}" emma:medium="tactile" emma:mode="ink">
              <msink:context xmlns:msink="http://schemas.microsoft.com/ink/2010/main" type="line" rotatedBoundingBox="10518,2183 10413,4506 10011,4487 10115,2165"/>
            </emma:interpretation>
          </emma:emma>
        </inkml:annotationXML>
        <inkml:traceGroup>
          <inkml:annotationXML>
            <emma:emma xmlns:emma="http://www.w3.org/2003/04/emma" version="1.0">
              <emma:interpretation id="{7971613C-A739-4209-875B-D2D2D599EB82}" emma:medium="tactile" emma:mode="ink">
                <msink:context xmlns:msink="http://schemas.microsoft.com/ink/2010/main" type="inkWord" rotatedBoundingBox="10308,2173 10289,2608 10261,2606 10280,2172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÷</emma:literal>
                </emma:interpretation>
              </emma:one-of>
            </emma:emma>
          </inkml:annotationXML>
          <inkml:trace contextRef="#ctx0" brushRef="#br0">8100-554 5,'0'0'43,"7"-15"3,-7 15 4,3-15-23,-3 15-3,0 0 2,1-11-1,-1 11 1,0 0-5,0 0-5,0 0 0,0 0 0,0 10 0,0 7 1,0 12-1,0 2-2,0 8 3,0 3 4,0 4-4,0-1-4,0-2-3,0-8-3,-1-7-1,1-5-1,0-7 0,0-3 1,0-3-6,0-10-4,0 8-23,0-8-48,0 0-2,0 0-5,0 0-3,0 0-8</inkml:trace>
        </inkml:traceGroup>
        <inkml:traceGroup>
          <inkml:annotationXML>
            <emma:emma xmlns:emma="http://www.w3.org/2003/04/emma" version="1.0">
              <emma:interpretation id="{FAEC0AFA-BD80-4A5B-A797-DE2AD82C3865}" emma:medium="tactile" emma:mode="ink">
                <msink:context xmlns:msink="http://schemas.microsoft.com/ink/2010/main" type="inkWord" rotatedBoundingBox="10464,3048 10444,3490 10058,3472 10078,3030"/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780.0013">7946 422 18,'-14'-8'55,"14"8"1,-20-13 0,20 13-1,-14-14-32,14 14-8,-3-14-1,3 4-1,3 0-1,5-2 0,2 4-2,5-9-1,6 4-1,-2-3-1,8 7-2,-2 2-2,3 6 1,-2 2 0,4 7 3,-9 15 0,-3 4 0,-9 5 1,-5 7 2,-4 0 0,-12 4 0,-7-4-1,-6 0-1,-1-5 0,-4-3 0,2-7-2,-1-7-1,8-3 0,1-5-1,6-2-1,3-3-2,11-4-1,-11 4 0,11-4 0,0 0 0,12 3 0,2-3-1,3 0 1,5-3 2,2-3 0,5 1 2,0-1-1,3 1 0,-3 0 0,1 2-3,-4 0 0,-4 2 0,-1 1 0,-4-3 0,-5 3 0,-4 0-19,-8 0-23,11 3-37,-11-3 0,0 0-7,0 0-2,0 0-1</inkml:trace>
        </inkml:traceGroup>
        <inkml:traceGroup>
          <inkml:annotationXML>
            <emma:emma xmlns:emma="http://www.w3.org/2003/04/emma" version="1.0">
              <emma:interpretation id="{F5905B4F-F649-4886-934F-EFC4949190AD}" emma:medium="tactile" emma:mode="ink">
                <msink:context xmlns:msink="http://schemas.microsoft.com/ink/2010/main" type="inkWord" rotatedBoundingBox="10439,3935 10413,4506 10011,4487 10036,3916">
                  <msink:destinationLink direction="to" ref="{940AC817-A29A-49F9-8244-52701F34D2B0}"/>
                </msink:context>
              </emma:interpretation>
              <emma:one-of disjunction-type="recognition" id="oneOf2">
                <emma:interpretation id="interp10" emma:lang="ko-KR" emma:confidence="0">
                  <emma:literal>에</emma:literal>
                </emma:interpretation>
                <emma:interpretation id="interp11" emma:lang="ko-KR" emma:confidence="0">
                  <emma:literal>애</emma:literal>
                </emma:interpretation>
                <emma:interpretation id="interp12" emma:lang="ko-KR" emma:confidence="0">
                  <emma:literal>위</emma:literal>
                </emma:interpretation>
                <emma:interpretation id="interp13" emma:lang="ko-KR" emma:confidence="0">
                  <emma:literal>우</emma:literal>
                </emma:interpretation>
                <emma:interpretation id="interp1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9718.8168">7894 1301 19,'-17'0'58,"17"0"8,-14-4 1,14 4-25,-8-6-1,8 6-3,0 0-6,0 0-3,-3-11-7,3 11-5,0 0-4,5-4-4,-5 4-2,23-5-3,-7 4-1,11-7-2,4 0 2,5-2 0,3 0 1,-4 1 0,4-3 1,-3 3-1,-5 0 0,-7 4-1,-3 1 0,-5 2 0,-4 2-1,-5-2-1,-7 2-1,10 0-2,-10 0-2,0 0-7,0 0-18,0 0-46,0 0-5,0 0-2,0 0-6,-1-15 0</inkml:trace>
          <inkml:trace contextRef="#ctx0" brushRef="#br0" timeOffset="9172.8159">7942 1239 31,'3'-12'44,"-5"-1"4,2 2-25,-1 0-2,1 3 0,0 8-2,-6-10-2,6 10 0,-9-1-1,9 1 2,-10 4 2,6 9-1,-3 0 1,3 6-1,-4 1 2,2 4-2,-2 4-3,2-5-3,0 0-4,0-3-2,2-3-2,1-4 0,2-3-1,1-10 0,0 8 0,0-8 0,8 3 0,0-3-1,5-3 0,0 0 0,7-4-1,3 2-1,2 0-1,2 1 0,1 2 0,1 2-1,0 7 0,1 3-1,-4 8 1,-2 3-1,-4 1 2,-3 4 0,-5 0 2,-3-2 2,-7 1 1,-2-2 2,-5-2 0,-6-2 1,-6 1-3,-1-5-5,-4-1 0,-4 0 0,0-3 0,-2-1 0,1-1 0,1-6 0,1 1 0,2-4 0,5 1 0,0-2-8,7-6-35,11 7-38,-10-20-1,9 9-5,-2-8-3,3 4-1</inkml:trace>
        </inkml:traceGroup>
      </inkml:traceGroup>
    </inkml:traceGroup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5:49.4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DE5DFC5-4E2A-410D-BFCE-EAD94A803BC5}" emma:medium="tactile" emma:mode="ink">
          <msink:context xmlns:msink="http://schemas.microsoft.com/ink/2010/main" type="inkDrawing" rotatedBoundingBox="9479,3085 9493,3402 9476,3403 9462,3086" semanticType="callout" shapeName="Other">
            <msink:sourceLink direction="with" ref="{4273E8C3-4D4F-4B61-96C8-702A758F2F23}"/>
          </msink:context>
        </emma:interpretation>
      </emma:emma>
    </inkml:annotationXML>
    <inkml:trace contextRef="#ctx0" brushRef="#br0">7300 332 16,'0'0'51,"0"0"0,0 0 0,-10-14 1,10 14-35,0 0-2,0 0-5,0 0 2,0 0 5,-3 7 0,3 4 3,0 5-1,0 2 1,3 7-2,-3 4-1,3 5-4,-3-4-3,3 4-1,-3-7-2,1 1-1,-1-8 0,0-2 0,1-8 1,-1-10 0,2 10 0,-2-10 0,0 0 0,0 0-2,0 0-2,0 0-3,0 0-16,0 0-25,0 0-34,0 0-4,8-9-3,-8 9-7,6-10-1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6:03.72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D7744E3-4E0B-427E-A088-81402F33AFC0}" emma:medium="tactile" emma:mode="ink">
          <msink:context xmlns:msink="http://schemas.microsoft.com/ink/2010/main" type="inkDrawing" rotatedBoundingBox="11117,2127 11278,4189 10847,4223 10686,2160" semanticType="verticalRange" shapeName="Other">
            <msink:sourceLink direction="with" ref="{36CBC40B-2B12-4A45-AC43-890979968B67}"/>
          </msink:context>
        </emma:interpretation>
      </emma:emma>
    </inkml:annotationXML>
    <inkml:trace contextRef="#ctx0" brushRef="#br0">8575-540 10,'-20'-4'60,"11"1"8,-4-8-1,4 1-1,2 3-33,7 7-4,-8-9-7,8 9-5,0 0-6,0-11-5,0 11-3,10-3 0,2 0-2,6 0 0,8-1-1,0 2 0,9-1 0,-2-2 0,3 2 1,-3 1-1,3-3 1,-6 3-1,-4 0 1,-5 1-2,-1 1 2,-5 0-1,-2 0 0,-2 1 0,-11-1-1,14 12 1,-14-12 0,11 18-1,-7-7 1,0 9-1,-1 4 2,-1 7 1,1 7 3,-1 14 2,-2 13 1,-3 13 1,-1 14 1,0 13 1,-1 1-1,1 11-3,3 2-2,1-2-2,0-6 0,0-9-1,5-9 0,1-8 0,-2-7 0,4-11 0,-4-3 1,1-9 0,-1-3 1,0-7-2,0 0 0,0-6 0,-1-4 0,-2-3-1,1-6 1,-2-3 0,0-3-2,0-3 0,-7-3 0,-3-2 0,-4-3 0,-2 0 0,-3-2 0,-5-1 0,-3 0 0,-2-2 0,3 0 0,-1-1 0,7-1 0,2-1 0,5-1 0,13 0 0,-6 9-51,6-9-30,8 2-3,-8-2-4,16-3-5,-9-7 2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1:45.509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730 47 43,'14'-11'57,"-2"3"6,1-5 2,-2 5-33,-3 4 0,-8 4-5,10-5-2,-10 5-1,0 0-2,-3 6-4,-11 5-3,-8 6-3,-11 1-1,-10 8 0,-33 10 1,-6 4-2,-9-5-2,7 0-3,-3-3 0,10-3-2,8-3 0,11-7 0,29-10-2,11-1-2,7 0-3,11-8-6,-1 11-25,1-11-41,23 0 0,2-4-5,15-3-5,4-9-1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0:58.9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CBF08A-4F2E-45A6-9652-30C86DE5A211}" emma:medium="tactile" emma:mode="ink">
          <msink:context xmlns:msink="http://schemas.microsoft.com/ink/2010/main" type="inkDrawing" rotatedBoundingBox="11886,2376 11949,3820 11575,3837 11512,2392" semanticType="verticalRange" shapeName="Other">
            <msink:sourceLink direction="with" ref="{371D6605-4144-4AD2-AE9D-26B83412A99A}"/>
          </msink:context>
        </emma:interpretation>
      </emma:emma>
    </inkml:annotationXML>
    <inkml:trace contextRef="#ctx0" brushRef="#br0">9612-318 42,'10'-3'56,"-10"3"3,0 0-3,0-13-1,0 13-41,0 0 0,0 0 2,-3-8 3,3 8-1,0 0-1,-5-12 4,5 12-2,0 0-2,-13-14-5,13 14-5,-16-3-2,2 3-2,-3 0-2,-2 0 0,-2 0 0,1 0 0,-5 0 0,4 0 0,3 0 0,6-3 0,1 2 1,11 1-1,-11-3-1,11 3-1,0 0 1,0 0-1,0 0-1,0 0-1,0 0 1,0 0-1,0 0 1,0 20 0,4-2 1,-3 13 0,5 13 1,-3 11 1,1 9 0,-1 11 1,-2 10 0,0 5 1,2 2-2,-2 1 1,1 1-1,-2-6 0,0-7 0,0-8-1,-3-9 1,-1-7-1,-2-9 1,1-9 0,-1-9 0,2-4 0,2-7-1,0 0 0,1-1 0,1-5 0,3-1-1,5-2 2,1-2 0,7-1 1,4-1 0,8-3-1,-2-1 2,7-2-1,0 0-1,3 0 0,-2 0 0,1 0 0,-8 0-1,1 4-3,-12-3-12,-1 10-57,-4 2-3,-11-4-2,0 0-7,-15-9-1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1:02.5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DB3C4DA-5C0B-4935-97BF-2A9C02EC605A}" emma:medium="tactile" emma:mode="ink">
          <msink:context xmlns:msink="http://schemas.microsoft.com/ink/2010/main" type="inkDrawing" rotatedBoundingBox="13197,2386 13363,4024 12938,4067 12772,2429" semanticType="verticalRange" shapeName="Other">
            <msink:sourceLink direction="with" ref="{371D6605-4144-4AD2-AE9D-26B83412A99A}"/>
          </msink:context>
        </emma:interpretation>
      </emma:emma>
    </inkml:annotationXML>
    <inkml:trace contextRef="#ctx0" brushRef="#br0">10601-289 26,'0'0'49,"-3"-17"9,2 5 2,1 12-28,-2-10-2,2 10-4,0 0-4,0-8-1,0 8-5,10-4-5,2 4-6,5 0-3,5 0 1,1 0-1,8 0 0,2 2 2,2 0-3,0 1 0,2-2 1,-8 2-1,1-1-1,-5 1 1,-2-1-1,-1 4-1,-5 1 0,-5 1 1,-2 5-1,-2 2 1,-4 9 0,2 12 3,-6 11 3,-4 13 4,-2 10 1,-2 14 1,2 10 0,0 15 0,1 2 0,1 1-2,4-2-3,0-10-2,3-3-3,7-8-1,-2-9 0,3-13 1,-3-14 0,5-11 1,-5-8 1,2-3 0,-6-10 1,-4-6 1,0-15 0,0 16-3,0-16-3,-18 13 0,0-7 0,-4 0 0,-4 2 0,-5 0 0,1 0 0,-3-5 0,4 2-73,6 0-10,1-5 0,11-2-5,2-7-7,9-1 6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15:49.9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6787FDC-B179-4BBC-93B8-DC4539C41951}" emma:medium="tactile" emma:mode="ink">
          <msink:context xmlns:msink="http://schemas.microsoft.com/ink/2010/main" type="inkDrawing" rotatedBoundingBox="9492,3923 9532,4190 9517,4193 9477,3925" semanticType="callout" shapeName="Other">
            <msink:sourceLink direction="with" ref="{4273E8C3-4D4F-4B61-96C8-702A758F2F23}"/>
          </msink:context>
        </emma:interpretation>
      </emma:emma>
    </inkml:annotationXML>
    <inkml:trace contextRef="#ctx0" brushRef="#br0">7303 1157 32,'0'0'57,"0"0"1,2 13-1,-2-13 2,0 16-25,3-7-19,3 5 2,-4 4 2,5-1 4,-4 5 1,2-1-2,0 1-1,-3-3-7,-2-1-3,2-4-3,-2-1-3,0-2-2,0-2 0,0-9-2,-2 12 0,2-12-1,0 11-3,0-11-7,0 9-12,0-9-19,0 0-34,0 0-3,0 0-5,6-12-4,-6-12 6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19.7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FD08697-589F-4C6A-A0C0-C4FF78749E6A}" emma:medium="tactile" emma:mode="ink">
          <msink:context xmlns:msink="http://schemas.microsoft.com/ink/2010/main" type="inkDrawing" rotatedBoundingBox="12862,10184 12924,10724 12908,10726 12845,10186" semanticType="callout" shapeName="Other">
            <msink:sourceLink direction="with" ref="{87BF4343-6563-4BDE-AD28-B594A0E64EFC}"/>
          </msink:context>
        </emma:interpretation>
      </emma:emma>
    </inkml:annotationXML>
    <inkml:trace contextRef="#ctx0" brushRef="#br0">-1 17 54,'0'0'66,"0"-8"3,0 8-1,3-10-33,-3 10-2,0 0-1,7 8 2,-2 6-6,-1 8-6,-1 9-3,1 4-1,-1 8-2,5 2-16,-5 2 15,3 0-13,-4-5-2,4-4 0,-5-4 0,6 1 0,-5-4-19,-2-4-58,2-6-6,-2-11-2,0 0-6,0-10-6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18.2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D18C4E4-DD55-4B20-8AFE-BEE999C1C528}" emma:medium="tactile" emma:mode="ink">
          <msink:context xmlns:msink="http://schemas.microsoft.com/ink/2010/main" type="inkDrawing" rotatedBoundingBox="11883,10256 11940,10816 11929,10817 11873,10257" semanticType="callout" shapeName="Other"/>
        </emma:interpretation>
      </emma:emma>
    </inkml:annotationXML>
    <inkml:trace contextRef="#ctx0" brushRef="#br0">7 18 41,'0'-14'49,"0"3"10,-5 35-18,3-29-8,2 5-1,0-11-2,0 11-1,0 0-4,0 0-5,0 0-1,0 0-3,2 18-2,0 2 0,3 8 2,0 10-16,1 3 17,-2 7 1,1 3 0,-1 1-4,0 0-8,-1-7-6,1-6 0,-1-10 0,0 0 0,0-9 0,2-1 0,-5-7-69,0-12-11,7 10-1,-7-10-6,0 0-7,0 0 0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2:53.71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B6ADF1-FADC-4386-A4F0-9A04AA2752F4}" emma:medium="tactile" emma:mode="ink">
          <msink:context xmlns:msink="http://schemas.microsoft.com/ink/2010/main" type="inkDrawing" rotatedBoundingBox="7444,9184 8454,7110 8523,7143 7512,9217" semanticType="strikethrough" shapeName="Other">
            <msink:sourceLink direction="with" ref="{5CFF71BB-851F-451D-882A-A51CF2212205}"/>
          </msink:context>
        </emma:interpretation>
      </emma:emma>
    </inkml:annotationXML>
    <inkml:trace contextRef="#ctx0" brushRef="#br0">-999 1683 32,'0'0'41,"-18"5"3,3 9-20,-4 12 4,-3 14 6,-19 63 14,-16 18 0,-4 28-2,-13 16 1,-2 17-5,-6 7-6,-5 3-9,-3-2-13,17-52-14,7-16 0,5-18 0,8-21 0,6-18 0,8-12 0,10-14 0,7-10 0,10-10 0,5-5 0,7-14 0,3 14 0,6-10 0,2-4 0,6 0 0,-6-1-14,3-7-68,2-2-3,-8-10-2,6-6-6,-5-10-2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22.7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7BF4343-6563-4BDE-AD28-B594A0E64EFC}" emma:medium="tactile" emma:mode="ink">
          <msink:context xmlns:msink="http://schemas.microsoft.com/ink/2010/main" type="inkDrawing" rotatedBoundingBox="13796,9961 13949,12917 13427,12944 13274,9988" semanticType="verticalRange" shapeName="Other">
            <msink:sourceLink direction="with" ref="{DE701EE9-55CF-4935-A3F1-4D5863BE72F4}"/>
            <msink:destinationLink direction="with" ref="{7FD08697-589F-4C6A-A0C0-C4FF78749E6A}"/>
          </msink:context>
        </emma:interpretation>
      </emma:emma>
    </inkml:annotationXML>
    <inkml:trace contextRef="#ctx0" brushRef="#br0">115 100 0,'-15'-13'33,"8"2"3,0 2-25,-3 1 4,2-2 4,-2 2 4,1 0 6,-1 3 3,2-1 1,0 0-2,8 6-1,-14-9-6,14 9-3,-9-6-6,9 6-4,0 0-2,10-2-3,4 2 0,5 0-2,9 0-1,1 2 1,8 0 0,0 1 0,3 1-1,-7 0 0,3 1-2,-10 0 0,0 0-1,-8 2-1,-3 0 1,-5 2 0,-10-9-1,10 15 0,-10-6 1,0 1 0,0 1 0,0 4 0,0 4 1,0 2 0,0 6 1,2 5 2,1 9 1,0 7 1,0 16-6,-1 10 12,3 12 1,-3 13 3,4 11-1,1 12 0,2 8-2,2 4-13,3 2 0,4-2 0,-1-4 0,2-4 0,-7-9 0,1-6 0,-6-6 0,-2-8 0,-5-5 0,-3-7 0,-6-6 0,-1-4 0,-2-9 0,-1-7 0,0-6 0,2-6 0,-1-8 0,3-7 0,-1-7 0,1-1 0,3-6 0,1 0 0,-2-3 0,1-1 0,2-3 0,1 0 0,2 4 0,1-6 0,0-9 0,0 17 0,0-17 0,-2 9 0,2-9 0,-15 5 0,-4-5 0,-9 10 0,-6-3 0,-6 5 0,-5-2 0,2-2-63,6 6-20,1-13-3,14 3-5,8-13-6,14-4 97,8-13-91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4:07.33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DCBF119-E070-448E-87A4-C01B15C4C846}" emma:medium="tactile" emma:mode="ink">
          <msink:context xmlns:msink="http://schemas.microsoft.com/ink/2010/main" type="writingRegion" rotatedBoundingBox="19949,10722 25929,10501 26019,12938 20039,13159">
            <msink:destinationLink direction="with" ref="{A2149F4C-F924-401C-81B1-4F7BF9DD5E48}"/>
          </msink:context>
        </emma:interpretation>
      </emma:emma>
    </inkml:annotationXML>
    <inkml:traceGroup>
      <inkml:annotationXML>
        <emma:emma xmlns:emma="http://www.w3.org/2003/04/emma" version="1.0">
          <emma:interpretation id="{8CFBFC1F-1296-4C63-8DA8-C23E7A3935B7}" emma:medium="tactile" emma:mode="ink">
            <msink:context xmlns:msink="http://schemas.microsoft.com/ink/2010/main" type="paragraph" rotatedBoundingBox="19953,10656 24287,10579 24302,11412 19968,114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22735D-6A01-4F89-9FBF-107C958ED08D}" emma:medium="tactile" emma:mode="ink">
              <msink:context xmlns:msink="http://schemas.microsoft.com/ink/2010/main" type="inkBullet" rotatedBoundingBox="19998,10758 20078,10756 20081,10892 20000,10893"/>
            </emma:interpretation>
            <emma:one-of disjunction-type="recognition" id="oneOf0">
              <emma:interpretation id="interp0" emma:lang="ko-KR" emma:confidence="0">
                <emma:literal>×</emma:literal>
              </emma:interpretation>
              <emma:interpretation id="interp1" emma:lang="ko-KR" emma:confidence="0">
                <emma:literal>1</emma:literal>
              </emma:interpretation>
              <emma:interpretation id="interp2" emma:lang="ko-KR" emma:confidence="0">
                <emma:literal>l</emma:literal>
              </emma:interpretation>
              <emma:interpretation id="interp3" emma:lang="ko-KR" emma:confidence="0">
                <emma:literal>t</emma:literal>
              </emma:interpretation>
              <emma:interpretation id="interp4" emma:lang="ko-KR" emma:confidence="0">
                <emma:literal>`</emma:literal>
              </emma:interpretation>
            </emma:one-of>
          </emma:emma>
        </inkml:annotationXML>
        <inkml:trace contextRef="#ctx0" brushRef="#br0">7331-417 63,'-1'-27'77,"1"7"-2,-2 4-1,2 4-5,0 3-33,0 9-8,0 0-14,0 0-7,0 0-4,0 13-6,0-2-11,7 5-18,3 6-36,1 0-3,4-3-3,2-5-4,5 3-3</inkml:trace>
      </inkml:traceGroup>
      <inkml:traceGroup>
        <inkml:annotationXML>
          <emma:emma xmlns:emma="http://www.w3.org/2003/04/emma" version="1.0">
            <emma:interpretation id="{61186148-9343-4DE6-925A-69E17C08DAAC}" emma:medium="tactile" emma:mode="ink">
              <msink:context xmlns:msink="http://schemas.microsoft.com/ink/2010/main" type="line" rotatedBoundingBox="19953,10656 24287,10579 24302,11412 19968,11489"/>
            </emma:interpretation>
          </emma:emma>
        </inkml:annotationXML>
        <inkml:traceGroup>
          <inkml:annotationXML>
            <emma:emma xmlns:emma="http://www.w3.org/2003/04/emma" version="1.0">
              <emma:interpretation id="{1CE39DD5-4946-4894-8822-B3564CD83AAF}" emma:medium="tactile" emma:mode="ink">
                <msink:context xmlns:msink="http://schemas.microsoft.com/ink/2010/main" type="inkWord" rotatedBoundingBox="19958,10917 21233,10895 21244,11467 19968,11489"/>
              </emma:interpretation>
              <emma:one-of disjunction-type="recognition" id="oneOf1">
                <emma:interpretation id="interp5" emma:lang="ko-KR" emma:confidence="0">
                  <emma:literal>빠</emma:literal>
                </emma:interpretation>
                <emma:interpretation id="interp6" emma:lang="ko-KR" emma:confidence="0">
                  <emma:literal>뻐</emma:literal>
                </emma:interpretation>
                <emma:interpretation id="interp7" emma:lang="ko-KR" emma:confidence="0">
                  <emma:literal>뻬</emma:literal>
                </emma:interpretation>
                <emma:interpretation id="interp8" emma:lang="ko-KR" emma:confidence="0">
                  <emma:literal>하</emma:literal>
                </emma:interpretation>
                <emma:interpretation id="interp9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468.0008">7648-332 6,'0'0'57,"3"18"10,-3-5 4,8 11-1,-1 9-33,0 3 1,1 10-1,-2 0-5,2 3-7,-1-4-9,0-1-3,-7-12-2,2-8-3,-2-4-2,0-8 1,0-12 0,0 0-4,0 0-3,6-14 0,-2-4 0,2-10 0,2-4 0,2-5-9,-2-6 1,7-1-1,-1 3 0,4 3 1,1 4 3,3 9 2,0 7 4,6 6 2,-1 12 1,2 10 0,-1 11 3,-4 9 1,-2 6 0,-6 8 0,-1 0 0,-4 4-8,-3-5 0,-5-4 0,-2-5 0,-1-5 0,0-8 0,0-6 0,0-4 0,0-11 0,0 0-73,0 0-8,-3-15-2,3-3-5,3-9-7,4 0 4</inkml:trace>
          <inkml:trace contextRef="#ctx0" brushRef="#br0" timeOffset="-171.6003">7294-206 11,'-4'-16'58,"4"6"6,-1-3-1,1 1-2,11 2-35,-11 10 2,0 0-2,0 0-3,15 17 1,-7 7-4,-3 7 0,4 7 1,-4 7-1,4 3-4,-3 4-4,3-3-4,-7-2-2,3-5-2,-1-11-4,1-1 0,1-10 0,-1-6 0,-1-6 0,-4-8 0,9-2 0,-2-9 0,-5-4-15,1-11-23,0 0-13,-3-9-29,0-5-3,0-4-5,-6 0 1</inkml:trace>
          <inkml:trace contextRef="#ctx0" brushRef="#br0" timeOffset="780.0013">8202-249 5,'11'0'68,"0"0"8,0 10 4,0 6-3,-1 6 0,3 11-41,0 2-5,1 7-4,-1-4-7,1 5-6,3-11-14,-1-4 0,2-10 0,1-8 0,1-7 0,-1-7 0,-1-14 0,-2-11 0,0-3 0,-3-5 0,0-5 0,-2-2 0,-3-1 0,0 3 0,-1 2 0,-1 5 0,1 10 0,-6 1-11,0 10-70,-1 14-3,6-14-1,-6 14-6,0 0-1</inkml:trace>
        </inkml:traceGroup>
        <inkml:traceGroup>
          <inkml:annotationXML>
            <emma:emma xmlns:emma="http://www.w3.org/2003/04/emma" version="1.0">
              <emma:interpretation id="{3039BFE3-429C-4A96-9E98-3F104D63D36C}" emma:medium="tactile" emma:mode="ink">
                <msink:context xmlns:msink="http://schemas.microsoft.com/ink/2010/main" type="inkWord" rotatedBoundingBox="21368,10911 21754,10905 21762,11360 21376,11366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c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201.2021">8725-126 16,'10'14'61,"-10"-14"9,8 11-2,-8-11 1,13 5-36,-2-4 1,4-1-4,3 0-7,7-5-8,2-6-5,5 0-1,4-9-4,1 0-2,-1-9-3,-6 1-1,0-2-1,-12 2 0,-5 2 1,-13 3 1,-6 5 3,-12 9 4,-11 9 4,-8 4 2,-4 13 3,-6 7-1,0 5-9,2 7-6,3 2 0,12 3 0,8 1 0,8-1 0,11-3 0,9-3 0,15-4 0,9-4 0,6-8 0,9 3 0,1-9-52,-2-13-32,3-4-3,-10-14-5,-1-4-6,-12-15 3</inkml:trace>
        </inkml:traceGroup>
        <inkml:traceGroup>
          <inkml:annotationXML>
            <emma:emma xmlns:emma="http://www.w3.org/2003/04/emma" version="1.0">
              <emma:interpretation id="{69F61CE6-06E5-4073-ABCA-F6FE8BC80C23}" emma:medium="tactile" emma:mode="ink">
                <msink:context xmlns:msink="http://schemas.microsoft.com/ink/2010/main" type="inkWord" rotatedBoundingBox="21805,10986 22190,10979 22197,11365 21812,11372"/>
              </emma:interpretation>
              <emma:one-of disjunction-type="recognition" id="oneOf3">
                <emma:interpretation id="interp15" emma:lang="ko-KR" emma:confidence="0">
                  <emma:literal>r</emma:literal>
                </emma:interpretation>
                <emma:interpretation id="interp16" emma:lang="ko-KR" emma:confidence="0">
                  <emma:literal>Ⅴ</emma:literal>
                </emma:interpretation>
                <emma:interpretation id="interp17" emma:lang="ko-KR" emma:confidence="0">
                  <emma:literal>ⅴ</emma:literal>
                </emma:interpretation>
                <emma:interpretation id="interp18" emma:lang="ko-KR" emma:confidence="0">
                  <emma:literal>V</emma:literal>
                </emma:interpretation>
                <emma:interpretation id="interp1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482.0026">9135-259 0,'1'-14'70,"-1"14"11,0 0 3,10 11-3,-8 5-1,4 9-26,-2 9-25,2 4-7,-2 4-12,1 3-10,1-2 0,1-5 0,-3-4 0,1-6 0,1-8 0,2-9 0,-8-11 0,15-6 0,-7-15 0,2-7 0,2-8 0,5-4 0,0-1 0,3-2 0,1 4 0,5 4 0,-3 4-9,4-11-42,0 30-26,-5 4 0,4 5-6,-8 3-4,4 4-3</inkml:trace>
        </inkml:traceGroup>
        <inkml:traceGroup>
          <inkml:annotationXML>
            <emma:emma xmlns:emma="http://www.w3.org/2003/04/emma" version="1.0">
              <emma:interpretation id="{0BCABFB9-E16D-4881-BE36-C50D332D41C0}" emma:medium="tactile" emma:mode="ink">
                <msink:context xmlns:msink="http://schemas.microsoft.com/ink/2010/main" type="inkWord" rotatedBoundingBox="22121,10748 22899,10734 22910,11378 22133,11392"/>
              </emma:interpretation>
              <emma:one-of disjunction-type="recognition" id="oneOf4">
                <emma:interpretation id="interp20" emma:lang="ko-KR" emma:confidence="0">
                  <emma:literal>%</emma:literal>
                </emma:interpretation>
                <emma:interpretation id="interp21" emma:lang="ko-KR" emma:confidence="0">
                  <emma:literal>키</emma:literal>
                </emma:interpretation>
                <emma:interpretation id="interp22" emma:lang="ko-KR" emma:confidence="0">
                  <emma:literal>가</emma:literal>
                </emma:interpretation>
                <emma:interpretation id="interp23" emma:lang="ko-KR" emma:confidence="0">
                  <emma:literal>쐬</emma:literal>
                </emma:interpretation>
                <emma:interpretation id="interp24" emma:lang="ko-KR" emma:confidence="0">
                  <emma:literal>戈</emma:literal>
                </emma:interpretation>
              </emma:one-of>
            </emma:emma>
          </inkml:annotationXML>
          <inkml:trace contextRef="#ctx0" brushRef="#br0" timeOffset="2246.4039">9551-217 64,'-40'8'80,"7"-7"-1,12 1-3,21-2-2,-1-11 0,13 2-58,20 6-5,9-1-4,6 0-1,8 1-1,4 0-1,0-1-3,2 2-6,-4-2-12,-5 1-22,-5 3-35,-9-6-1,0 4-6,-7-4 24,-13 1 3,-6 0 16,-3 3 31,-9 2 39,12 0 47,-8 6 3,-2 6-2,-2 8-25,7 8-3,-3 4-7,5 8-13,-3 0-28,2 2-4,0-2 0,-2-5 0,1-7 0,1-5 0,2-5 0,-3-9 0,-24-8-44,28-5-39,-4-14-3,1-9-5,-6-11-6,2-5-1</inkml:trace>
          <inkml:trace contextRef="#ctx0" brushRef="#br0" timeOffset="1840.8032">9620 77 37,'0'25'80,"-2"-6"0,1-9-3,1-10-4,0-5-1,22-16-51,-14-3-7,0-4-4,3-9-6,0-6 0,0-6-3,0-8-2,0-1-1,-2 0 0,-1 1-1,-4 1 1,0 6 0,-2 9 0,-1 7 2,-1 13 4,-1 13 3,1 8 3,-17 15 2,9 12 1,1 12-7,3 9-6,4 6 0,1 4 0,9 0 0,8 0 0,8-5 0,4-5 0,6-6 0,3-14 0,1-3 0,-2-10 0,2-10-75,0-5-11,-12-16-1,1-4-7,-17-9-6</inkml:trace>
          <inkml:trace contextRef="#ctx0" brushRef="#br0" timeOffset="2386.8041">10129-329 80,'-23'-4'86,"2"-2"-2,5-1-7,-1 1-1,17 6-4,-11-8-65,11 8-33,41 4-45,-32 0-5,7 2-3,-2-6-5,8 0-4</inkml:trace>
        </inkml:traceGroup>
        <inkml:traceGroup>
          <inkml:annotationXML>
            <emma:emma xmlns:emma="http://www.w3.org/2003/04/emma" version="1.0">
              <emma:interpretation id="{4A75915D-F416-4890-BBEB-8F23BE33B130}" emma:medium="tactile" emma:mode="ink">
                <msink:context xmlns:msink="http://schemas.microsoft.com/ink/2010/main" type="inkWord" rotatedBoundingBox="22873,10745 23282,10738 23292,11324 22884,11331"/>
              </emma:interpretation>
              <emma:one-of disjunction-type="recognition" id="oneOf5">
                <emma:interpretation id="interp25" emma:lang="ko-KR" emma:confidence="0">
                  <emma:literal>b</emma:literal>
                </emma:interpretation>
                <emma:interpretation id="interp26" emma:lang="ko-KR" emma:confidence="0">
                  <emma:literal>3</emma:literal>
                </emma:interpretation>
                <emma:interpretation id="interp27" emma:lang="ko-KR" emma:confidence="0">
                  <emma:literal>능</emma:literal>
                </emma:interpretation>
                <emma:interpretation id="interp28" emma:lang="ko-KR" emma:confidence="0">
                  <emma:literal>s</emma:literal>
                </emma:interpretation>
                <emma:interpretation id="interp2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2808.0049">10227-514 36,'0'0'78,"0"0"4,1 18 1,2 1-3,1 9 2,25 4-51,-23 11-7,-2 6-9,7 3-15,-6 2 0,2-2 0,2-4 0,-2-6 0,-1-6 0,0-9 0,-3-9 0,2-9 0,-5-9 0,13-6 0,-2-11 0,4-6 0,1-4 0,8-1 0,2 1 0,0 3 0,3 6 0,0 5 0,-2 6 0,-2 7 0,-3 5 0,-8 10 0,-6 6 0,-8 5 0,-5 2 0,-13 1 0,-10 2 0,-6-4 0,-5-3 0,-3-6 0,-4-4 0,2-7 0,3-4 0,6-3 0,-2-3 0,15-8-71,12-7-16,5-8 0,9-2-7,8-15-3</inkml:trace>
        </inkml:traceGroup>
        <inkml:traceGroup>
          <inkml:annotationXML>
            <emma:emma xmlns:emma="http://www.w3.org/2003/04/emma" version="1.0">
              <emma:interpretation id="{B1149B70-A05A-49DE-A6D8-B04AE4705334}" emma:medium="tactile" emma:mode="ink">
                <msink:context xmlns:msink="http://schemas.microsoft.com/ink/2010/main" type="inkWord" rotatedBoundingBox="23353,10595 23478,10593 23490,11256 23365,11259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Ⅰ</emma:literal>
                </emma:interpretation>
                <emma:interpretation id="interp33" emma:lang="ko-KR" emma:confidence="0">
                  <emma:literal>|</emma:literal>
                </emma:interpretation>
                <emma:interpretation id="interp3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057.6053">10683-646 42,'28'-14'80,"-8"10"2,1 4 3,-7 12-2,0 11 1,9 9-50,-18 18-13,-2 4-21,-3 10 0,-3-3 0,2 4 0,0-6 0,-2-3 0,3-7 0,0-9 0,0-5 0,4-5 0,-4-11 0,0-9-54,0-10-32,0 0-4,10 3-5,-8-11-6</inkml:trace>
        </inkml:traceGroup>
        <inkml:traceGroup>
          <inkml:annotationXML>
            <emma:emma xmlns:emma="http://www.w3.org/2003/04/emma" version="1.0">
              <emma:interpretation id="{D2784C71-FFA1-4A81-B5F5-E0A4D21CD5DC}" emma:medium="tactile" emma:mode="ink">
                <msink:context xmlns:msink="http://schemas.microsoft.com/ink/2010/main" type="inkWord" rotatedBoundingBox="23508,10906 24293,10892 24301,11357 23516,11371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&lt;</emma:literal>
                </emma:interpretation>
                <emma:interpretation id="interp3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3416.406">10842-109 39,'0'0'82,"5"-9"0,-5 9-1,18-6-5,-6 1 2,52 1-49,-35 0-12,0 2-7,2-5-2,8 4-5,-1-7-5,5-1-5,-4-7-14,-1-3-18,-5-6-3,-4 0 1,-12-1 9,-10-1 15,-7 7 12,-18 4 12,-6 18 20,-14 0 20,-5 17 4,-4 11-3,5 8-16,2 8-32,8 3 0,17 2 0,13-4 0,19-1 0,20-5 0,17-8 0,13-4 0,10-7 0,2-7 0,1-2 0,-11-2-86,-14-9-5,-12-2-4,-19-19-7,-8 1-3</inkml:trace>
        </inkml:traceGroup>
      </inkml:traceGroup>
    </inkml:traceGroup>
    <inkml:traceGroup>
      <inkml:annotationXML>
        <emma:emma xmlns:emma="http://www.w3.org/2003/04/emma" version="1.0">
          <emma:interpretation id="{FAC85F1C-CC90-408D-915D-62FDDB9DC13E}" emma:medium="tactile" emma:mode="ink">
            <msink:context xmlns:msink="http://schemas.microsoft.com/ink/2010/main" type="paragraph" rotatedBoundingBox="20480,12102 25980,11899 26019,12938 20518,131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AD6FCE-EF7B-4639-8571-2922B4B459AC}" emma:medium="tactile" emma:mode="ink">
              <msink:context xmlns:msink="http://schemas.microsoft.com/ink/2010/main" type="line" rotatedBoundingBox="20480,12102 25980,11899 26019,12938 20518,13141"/>
            </emma:interpretation>
          </emma:emma>
        </inkml:annotationXML>
        <inkml:traceGroup>
          <inkml:annotationXML>
            <emma:emma xmlns:emma="http://www.w3.org/2003/04/emma" version="1.0">
              <emma:interpretation id="{3FA109D8-9B58-4BB5-9D55-2A1347F73E4A}" emma:medium="tactile" emma:mode="ink">
                <msink:context xmlns:msink="http://schemas.microsoft.com/ink/2010/main" type="inkWord" rotatedBoundingBox="20480,12102 20793,12090 20827,13031 20514,13042"/>
              </emma:interpretation>
              <emma:one-of disjunction-type="recognition" id="oneOf8">
                <emma:interpretation id="interp40" emma:lang="ko-KR" emma:confidence="0">
                  <emma:literal>(</emma:literal>
                </emma:interpretation>
                <emma:interpretation id="interp41" emma:lang="ko-KR" emma:confidence="0">
                  <emma:literal>[</emma:literal>
                </emma:interpretation>
                <emma:interpretation id="interp42" emma:lang="ko-KR" emma:confidence="0">
                  <emma:literal>〈</emma:literal>
                </emma:interpretation>
                <emma:interpretation id="interp43" emma:lang="ko-KR" emma:confidence="0">
                  <emma:literal>〔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41043.672">8066 958 41,'11'-24'53,"0"5"5,-2-2 4,1 3-32,-5 6-1,-2 0-1,-3 12-1,3-15-1,-3 15-3,0 0-4,-6-5-4,-3 6-2,-4 11-1,-3 10-1,-5 13 0,-2 8 0,-6 13 1,-4 6-1,-2 11 0,5 2-3,4 0-8,4-3 0,7-4 0,10-7 0,5-8 0,14-2 0,6-14 0,7 1 0,2-12 0,3-2 0,-1-4 0,0-3 0,-4-7 0,-2-5-19,15 1-62,-26-7-2,1-4-3,-8-4-5,2-3-4</inkml:trace>
        </inkml:traceGroup>
        <inkml:traceGroup>
          <inkml:annotationXML>
            <emma:emma xmlns:emma="http://www.w3.org/2003/04/emma" version="1.0">
              <emma:interpretation id="{250979AF-164B-4495-BBB4-A9DB5FA9AEED}" emma:medium="tactile" emma:mode="ink">
                <msink:context xmlns:msink="http://schemas.microsoft.com/ink/2010/main" type="inkWord" rotatedBoundingBox="20983,12273 21497,12254 21522,12920 21008,12939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~</emma:literal>
                </emma:interpretation>
                <emma:interpretation id="interp47" emma:lang="ko-KR" emma:confidence="0">
                  <emma:literal>』</emma:literal>
                </emma:interpretation>
                <emma:interpretation id="interp48" emma:lang="ko-KR" emma:confidence="0">
                  <emma:literal>0</emma:literal>
                </emma:interpretation>
                <emma:interpretation id="interp4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41776.8733">8369 1658 50,'-16'9'77,"11"1"5,-6-7-3,11-3-6,0 0-38,0 0-4,1-13-5,9-1-6,0-5-20,-1-4 8,5-7-5,0-4-3,0-6-2,-2-2-4,2-4 1,-7 1-2,2 0 1,-2 1 0,-1 6 1,-2 4 1,1 8 2,-1 6 4,2 8 1,-6 12 3,12 1 0,-3 15 1,-1 8 2,3 9-1,1 8 1,2 5-1,0 4-1,4 0-2,0-2-5,0-5 0,2-8 0,1-17 0,4-11 0,-5-10 0,1-14 0,-6-18 0,3-3 0,-3-16 0,-1 1 0,-7-3 0,0 4 0,-3 4 0,0 2 0,-4 6 0,0 3 0,-4 8 0,-2 7 0,-2 4 0,5 8 0,-3-2 0,6 12 0,0 0-35,2 8-46,9 5-2,-2-3-5,6 4-3,-4-2 0</inkml:trace>
        </inkml:traceGroup>
        <inkml:traceGroup>
          <inkml:annotationXML>
            <emma:emma xmlns:emma="http://www.w3.org/2003/04/emma" version="1.0">
              <emma:interpretation id="{62AEA166-E9DC-45AB-AE27-A62360D13940}" emma:medium="tactile" emma:mode="ink">
                <msink:context xmlns:msink="http://schemas.microsoft.com/ink/2010/main" type="inkWord" rotatedBoundingBox="21668,12341 22552,12309 22572,12840 21687,12873"/>
              </emma:interpretation>
              <emma:one-of disjunction-type="recognition" id="oneOf10">
                <emma:interpretation id="interp50" emma:lang="ko-KR" emma:confidence="0">
                  <emma:literal>아</emma:literal>
                </emma:interpretation>
                <emma:interpretation id="interp51" emma:lang="ko-KR" emma:confidence="0">
                  <emma:literal>여</emma:literal>
                </emma:interpretation>
                <emma:interpretation id="interp52" emma:lang="ko-KR" emma:confidence="0">
                  <emma:literal>악</emma:literal>
                </emma:interpretation>
                <emma:interpretation id="interp53" emma:lang="ko-KR" emma:confidence="0">
                  <emma:literal>야</emma:literal>
                </emma:interpretation>
                <emma:interpretation id="interp54" emma:lang="ko-KR" emma:confidence="0">
                  <emma:literal>안</emma:literal>
                </emma:interpretation>
              </emma:one-of>
            </emma:emma>
          </inkml:annotationXML>
          <inkml:trace contextRef="#ctx0" brushRef="#br0" timeOffset="42088.8739">9068 1199 41,'7'17'80,"-7"1"4,0 5 0,-12 4-3,-3-1-29,0 7-15,-1 1-3,8-4-16,10-4-18,7-7 0,22-8 0,4-11 0,12-3 0,4-15 0,0-5 0,-3-1 0,-9-4 0,-10-2 0,-15 5 0,-13 1 0,-11 4 0,-16 5 0,-5 8 0,-9 3 0,2 4 0,4 0 0,6 6 0,12 3-79,6-4-5,10-5 0,17 0-8,12 0-3</inkml:trace>
          <inkml:trace contextRef="#ctx0" brushRef="#br0" timeOffset="42338.4743">9580 1068 10,'9'-7'74,"-9"7"12,0 0-1,-3 14-2,-3 11 0,36 4-41,-30 10-10,-1 11-16,-4 4-16,5 5 0,0-1 0,0-8 0,6-1 0,5-7 0,-4-12 0,5-6 0,-12-24 0,11 7 0,-11-7-26,0-26-57,-1-2-4,-14-14-3,5 8-6,-8-12-6</inkml:trace>
          <inkml:trace contextRef="#ctx0" brushRef="#br0" timeOffset="42525.6746">9446 1229 23,'-25'-9'87,"4"1"1,4 1-3,8-3-5,5-2 2,8-17-35,13 18-28,15 4-19,5-5 0,11 3 0,6 2 0,6 4 0,-3 0 0,-1 3-64,-6 0-17,-10 0-2,-7 5-6,-18-5-5,-4 0-2</inkml:trace>
        </inkml:traceGroup>
        <inkml:traceGroup>
          <inkml:annotationXML>
            <emma:emma xmlns:emma="http://www.w3.org/2003/04/emma" version="1.0">
              <emma:interpretation id="{C8ED8B51-374C-4FF3-B731-2F50C43AD9CD}" emma:medium="tactile" emma:mode="ink">
                <msink:context xmlns:msink="http://schemas.microsoft.com/ink/2010/main" type="inkWord" rotatedBoundingBox="22874,12183 23402,12163 23429,12881 22901,12901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여</emma:literal>
                </emma:interpretation>
                <emma:interpretation id="interp57" emma:lang="ko-KR" emma:confidence="0">
                  <emma:literal>!</emma:literal>
                </emma:interpretation>
                <emma:interpretation id="interp58" emma:lang="ko-KR" emma:confidence="0">
                  <emma:literal>아</emma:literal>
                </emma:interpretation>
                <emma:interpretation id="interp59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43305.676">10252 1639 71,'0'0'79,"-14"3"-2,14-3-2,-8-7-4,12-6-71,-3-4 35,5-4-12,2-7-8,5-6-6,4-3-4,1-11-2,3-1-2,0-6 0,1-3 0,-2-1 0,1-3 0,0 3-1,-3 5 1,0 8 2,-3 10-1,-2 7 2,0 14 2,-3 13 2,-1 12 0,1 14 3,-3 10-11,0 12 0,-1 10 0,5 4 0,-2 2 0,0 0 0,1-5 0,1-6 0,-1-7 0,-2-11 0,2-7 0,-2-9 0,0-10 0,2-2 0,-10-5 0,14-11-70,-6 1-15,-4-5-1,0-1-6,-4-6-4</inkml:trace>
          <inkml:trace contextRef="#ctx0" brushRef="#br0" timeOffset="43539.6763">10431 1304 54,'-26'4'82,"2"-3"-2,4 0-1,5-1-3,2 33-23,8-64-21,5 31-10,8 2-8,7 0-3,8 1-3,6 0-8,6-2 0,2 0 0,4 3 0,-2-4 0,2 0-25,-8 11-28,-2-11-28,-2-7 0,-7-3-6,0-6-6,-9-5 5</inkml:trace>
        </inkml:traceGroup>
        <inkml:traceGroup>
          <inkml:annotationXML>
            <emma:emma xmlns:emma="http://www.w3.org/2003/04/emma" version="1.0">
              <emma:interpretation id="{9A0DB633-9EF2-4F73-AF02-AC69BED00294}" emma:medium="tactile" emma:mode="ink">
                <msink:context xmlns:msink="http://schemas.microsoft.com/ink/2010/main" type="inkWord" rotatedBoundingBox="23381,12322 23695,12310 23711,12729 23396,12741"/>
              </emma:interpretation>
              <emma:one-of disjunction-type="recognition" id="oneOf12">
                <emma:interpretation id="interp60" emma:lang="ko-KR" emma:confidence="0">
                  <emma:literal>L</emma:literal>
                </emma:interpretation>
                <emma:interpretation id="interp61" emma:lang="ko-KR" emma:confidence="0">
                  <emma:literal>C</emma:literal>
                </emma:interpretation>
                <emma:interpretation id="interp62" emma:lang="ko-KR" emma:confidence="0">
                  <emma:literal>c</emma:literal>
                </emma:interpretation>
                <emma:interpretation id="interp63" emma:lang="ko-KR" emma:confidence="0">
                  <emma:literal>ㆁ</emma:literal>
                </emma:interpretation>
                <emma:interpretation id="interp6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43851.6769">10826 1059 64,'0'0'74,"0"0"3,-7 0 1,1 11 0,30 9-41,-68 8-5,31 5-6,-3 9-2,1-1-6,4 6-15,3-2-3,4-4 0,2-5 0,2-10 0,7-5 0,7-6 0,4-6 0,5-5 0,4-4 0,2 0 0,4-1 0,0-4 0,-2-2 0,-3 2 0,-3-3 0,-6 4 0,-4-2 0,-2 1-30,-19 4-53,6 1-2,3-10-3,-3 0-3,0 10-1</inkml:trace>
        </inkml:traceGroup>
        <inkml:traceGroup>
          <inkml:annotationXML>
            <emma:emma xmlns:emma="http://www.w3.org/2003/04/emma" version="1.0">
              <emma:interpretation id="{55C55B3E-C8BB-42CA-A73B-0616835FAB1B}" emma:medium="tactile" emma:mode="ink">
                <msink:context xmlns:msink="http://schemas.microsoft.com/ink/2010/main" type="inkWord" rotatedBoundingBox="23775,12327 24238,12309 24251,12680 23789,12697"/>
              </emma:interpretation>
              <emma:one-of disjunction-type="recognition" id="oneOf13">
                <emma:interpretation id="interp65" emma:lang="ko-KR" emma:confidence="0">
                  <emma:literal>w</emma:literal>
                </emma:interpretation>
                <emma:interpretation id="interp66" emma:lang="ko-KR" emma:confidence="0">
                  <emma:literal>W</emma:literal>
                </emma:interpretation>
                <emma:interpretation id="interp67" emma:lang="ko-KR" emma:confidence="0">
                  <emma:literal>ㅨ</emma:literal>
                </emma:interpretation>
                <emma:interpretation id="interp68" emma:lang="ko-KR" emma:confidence="0">
                  <emma:literal>니</emma:literal>
                </emma:interpretation>
                <emma:interpretation id="interp6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4631.6783">11149 1112 23,'1'-14'62,"-1"14"7,0 0 2,0 0 2,0 0-31,-10 17-3,4 7-6,-3 8-6,4 4-2,1 3-2,2 2-5,2 0-12,4-6-6,7-3 0,0-11 0,7-8 0,0-6 0,4-7 0,0-8 0,0-8 0,0-8 0,1-5 0,-4-2 0,-1 1 0,-6 3-2,-1 3-5,-5 6 3,-5 9 3,-1 9 3,-1 6 4,-6 10 0,-2 6-6,4 2 0,2 3 0,3-2 0,3-1 0,12-7 0,6-5 0,5-7 0,4-5 0,1-3 0,-1-11 0,-1-2 0,-2-4 0,-10-1 0,-5-2 0,-8 0 0,-4 2 0,0-1 0,-4-24 0,-1 26-13,-34 1-66,34 2-1,2-3-1,4 2-5,6-6-4,6 5 8</inkml:trace>
        </inkml:traceGroup>
        <inkml:traceGroup>
          <inkml:annotationXML>
            <emma:emma xmlns:emma="http://www.w3.org/2003/04/emma" version="1.0">
              <emma:interpretation id="{FB84B799-EA2F-4C40-ABD0-6550332F7159}" emma:medium="tactile" emma:mode="ink">
                <msink:context xmlns:msink="http://schemas.microsoft.com/ink/2010/main" type="inkWord" rotatedBoundingBox="24330,12177 25085,12149 25115,12971 24360,12999"/>
              </emma:interpretation>
              <emma:one-of disjunction-type="recognition" id="oneOf14">
                <emma:interpretation id="interp70" emma:lang="ko-KR" emma:confidence="0">
                  <emma:literal>쩽</emma:literal>
                </emma:interpretation>
                <emma:interpretation id="interp71" emma:lang="ko-KR" emma:confidence="0">
                  <emma:literal>좨</emma:literal>
                </emma:interpretation>
                <emma:interpretation id="interp72" emma:lang="ko-KR" emma:confidence="0">
                  <emma:literal>뱅</emma:literal>
                </emma:interpretation>
                <emma:interpretation id="interp73" emma:lang="ko-KR" emma:confidence="0">
                  <emma:literal>멩</emma:literal>
                </emma:interpretation>
                <emma:interpretation id="interp74" emma:lang="ko-KR" emma:confidence="0">
                  <emma:literal>잭</emma:literal>
                </emma:interpretation>
              </emma:one-of>
            </emma:emma>
          </inkml:annotationXML>
          <inkml:trace contextRef="#ctx0" brushRef="#br0" timeOffset="45037.2789">11756 980 29,'20'0'68,"-7"15"7,0 7 0,-10 4-1,-3 7-2,-16 9-37,5 11-1,-2-6-11,-4 4-7,3-8-6,-2-6-10,7-5 0,0-8 0,6-10 0,3-14 0,0 0 0,0 0 0,0-12 0,6-10 0,-1-6 0,1-7-10,0-4-5,4-2 1,-2-3 1,2 5 2,-3-1 2,3 4 5,-1 7 7,1 4 0,1 10 4,1 6 2,2 9 1,0 11 1,1 8-1,0 9-1,2 7 0,-2 6-4,1 1-5,2-1 0,-1-2 0,1-5 0,-3-3 0,0-7 0,0-5 0,-2-10-16,-13-9-56,0 0-3,8 0-2,-8-11-5,-6-7-5,-6-5 3</inkml:trace>
          <inkml:trace contextRef="#ctx0" brushRef="#br0" timeOffset="45692.4802">11758 1253 25,'-28'9'70,"3"-2"2,9-2 0,2-2-3,14-3 0,-3-18-20,12 16-31,13-2-5,5 3-6,12-3 0,-1 4-2,12-1-4,-6-3-3,6 3-5,-10-7-11,-5 0-13,-3-3-7,-10-6-2,-1-3-1,-10-3-1,-3-4 4,-4-3 8,2-3 26,-5 7 25,2-1 15,-3 6 1,1 7 0,1 4 5,-2 10 1,0 0-6,0 23-10,0-1-10,0 7-5,2 0-2,0 7-4,6-3-6,-1-1 0,4-5 0,3-4 0,1-2 0,3-10 0,4-2 0,-4-9 0,4-6 0,-3-10 0,3-6 0,-3-7 0,2-5-11,-3-6-2,-4-1 1,-3 3 2,-2 3 3,-3 3 4,-6 6 5,0 1 3,0 9 0,-6 7 1,6 9 1,-15-2 1,6 13 0,0 8 1,-2 15-3,-3 10-6,1 11 0,-4 13 0,1 5 0,-2 4 0,3 1 0,2-1 0,4-6 0,3-9 0,3-7 0,3-15 0,3-8 0,3-13 0,5-6 0,-11-13 0,15 0 0,-36-9-60,21-12 60,7-2-83,-4-10-1,4-1-4,-5-5-2,8 1 0</inkml:trace>
        </inkml:traceGroup>
        <inkml:traceGroup>
          <inkml:annotationXML>
            <emma:emma xmlns:emma="http://www.w3.org/2003/04/emma" version="1.0">
              <emma:interpretation id="{D2225477-D020-4F75-BB14-3A8F7ED52B44}" emma:medium="tactile" emma:mode="ink">
                <msink:context xmlns:msink="http://schemas.microsoft.com/ink/2010/main" type="inkWord" rotatedBoundingBox="25169,12206 25523,12193 25538,12596 25184,12610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g</emma:literal>
                </emma:interpretation>
                <emma:interpretation id="interp7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6144.881">12734 988 29,'11'-16'44,"-1"4"7,-3-4 3,-7 23-13,0-7-10,-7-9 4,-3 9 1,-6-3-3,-5 9 0,-2 0-6,-3 7-3,2-3-3,-2 4-4,8-1-5,0 4-3,13 0-3,5-5-2,11-2-2,12 5 0,6 1-2,10 4 0,2 0 0,3-1 0,-4 3 0,-5 4 0,-13-2 0,-10-3 0,-12 0 0,-15-2 0,-11-1 0,-12-2 0,-3-2 0,-7-7 0,0 1 0,4-6 0,9 2 0,2-4-59,15-6-20,13-9-2,6-3-4,17-4-5,8-2-1</inkml:trace>
        </inkml:traceGroup>
        <inkml:traceGroup>
          <inkml:annotationXML>
            <emma:emma xmlns:emma="http://www.w3.org/2003/04/emma" version="1.0">
              <emma:interpretation id="{1CF0CBC0-05EC-4690-BD09-B305FB5192EA}" emma:medium="tactile" emma:mode="ink">
                <msink:context xmlns:msink="http://schemas.microsoft.com/ink/2010/main" type="inkWord" rotatedBoundingBox="25680,12079 25987,12068 26006,12604 25700,12615"/>
              </emma:interpretation>
              <emma:one-of disjunction-type="recognition" id="oneOf16">
                <emma:interpretation id="interp80" emma:lang="ko-KR" emma:confidence="0">
                  <emma:literal>)</emma:literal>
                </emma:interpretation>
                <emma:interpretation id="interp81" emma:lang="ko-KR" emma:confidence="0">
                  <emma:literal>&gt;</emma:literal>
                </emma:interpretation>
                <emma:interpretation id="interp82" emma:lang="ko-KR" emma:confidence="0">
                  <emma:literal>3</emma:literal>
                </emma:interpretation>
                <emma:interpretation id="interp83" emma:lang="ko-KR" emma:confidence="0">
                  <emma:literal>〉</emma:literal>
                </emma:interpretation>
                <emma:interpretation id="interp8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6488.0816">13010 836 8,'0'-10'74,"0"10"5,18-6 1,5 6-4,10 11 1,9 5-3,-1 14-50,4 8-5,0 7-19,-10 7 0,-10 6 0,-14 1 0,-12-5 0,-17-3 0,-10-8 0,-3-35-24,-5 26-51,-10-13-3,4-8-2,-2-12-7,11-1-3</inkml:trace>
        </inkml:traceGroup>
      </inkml:traceGroup>
    </inkml:traceGroup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30.8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149F4C-F924-401C-81B1-4F7BF9DD5E48}" emma:medium="tactile" emma:mode="ink">
          <msink:context xmlns:msink="http://schemas.microsoft.com/ink/2010/main" type="inkDrawing" rotatedBoundingBox="15736,9771 15930,12501 15328,12543 15135,9814" semanticType="verticalRange" shapeName="Other">
            <msink:sourceLink direction="with" ref="{0DCBF119-E070-448E-87A4-C01B15C4C846}"/>
            <msink:sourceLink direction="with" ref="{2B540F34-3513-4971-A6DA-729E32AA4E84}"/>
          </msink:context>
        </emma:interpretation>
      </emma:emma>
    </inkml:annotationXML>
    <inkml:trace contextRef="#ctx0" brushRef="#br0">-501-36 32,'11'-10'72,"-5"-2"4,1 2 0,-5-2-2,-17 1-33,15 2-8,0 9-8,0 0-8,-11-7-5,1 7-4,-5 0-4,-3 0-1,-6 0-1,-3 3-1,-4 0 1,0-2-1,-1-1 1,2 0 0,1 0 0,3 0 1,2-1-1,6 0 0,5-2-1,2 3 0,2 0 0,9 0-1,0 0 0,-9 0-1,9 0 1,0 0-2,0 0 2,-3 11 0,3-3 0,0 2 0,3 3 0,-1 1 0,2 6 0,2 5 1,0 4 0,0 7 0,1 4 0,0 10 0,0 7 1,3 7 0,1 15-2,0 4 5,0 11 0,-3 3-5,3 8 0,-3 9 0,2 2 0,-7-1 0,1 7 0,-4-3 0,0-2 0,3 0 0,-3-4 0,0-5 0,-4-5 0,2-6 0,-2-11 0,0-1 0,0-8 0,1-7 0,0-10 0,2-7 0,1-8 0,0-9 0,0-7 0,0-9 0,3-6 0,-3-14 0,8 10 0,-8-10 0,11 0 0,-11 0 0,15 0 0,-4-2 0,1-2 0,4 1 0,3-3 0,4 5 0,5-3 0,5 2 0,3-1 0,4 2 0,3 1 0,1 0 0,1 5 0,-1 1 0,-1 1 0,-7 1 0,-3 0 0,-7-2 0,-3 4 0,-7-3-30,-16-7-55,0 0-3,-11-9-4,-14-4-4,-17-12-5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58.15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8A36CE1-BE0F-439F-8D66-DA147E5A72C0}" emma:medium="tactile" emma:mode="ink">
          <msink:context xmlns:msink="http://schemas.microsoft.com/ink/2010/main" type="inkDrawing" rotatedBoundingBox="18357,9526 18741,12303 18231,12373 17848,9596" semanticType="verticalRange" shapeName="Other">
            <msink:sourceLink direction="with" ref="{DE701EE9-55CF-4935-A3F1-4D5863BE72F4}"/>
            <msink:sourceLink direction="with" ref="{2B540F34-3513-4971-A6DA-729E32AA4E84}"/>
            <msink:sourceLink direction="with" ref="{63664F26-A0D8-4D6C-8169-67581057B05A}"/>
          </msink:context>
        </emma:interpretation>
      </emma:emma>
    </inkml:annotationXML>
    <inkml:trace contextRef="#ctx0" brushRef="#br0">71 39 20,'-18'-8'63,"4"1"3,-3 1-1,8-3-2,9 9-41,-14-10-7,14 10-4,0 0-7,0 0-3,0 0 0,0 0 0,15 0 1,-1 0 3,6 0 1,5 2 3,7 2-1,5-2 0,-1 3-3,4-2-1,-3 4-2,5-2 0,-9 2-1,2-2-1,-4 0 1,-6-1-2,-3 1 1,-4-1-1,-3 2-1,-4-2 0,-2 2 1,-9-6 0,16 18 0,-10-8 0,0 7 1,1-1 2,0 10 2,0 8 2,-1 7 1,1 11 2,-1 4 1,-3 16 0,1 6 1,3 15 1,2 6-12,-5 7 12,7 7 0,-2 1-1,3 7-2,2-2 0,2 0-1,-5-5-4,7-7-4,0-6 0,-3-5 0,3-7 0,0-7 0,-4-6 0,-2-7 0,-2-4 0,-6-2 0,-4-3 0,0-6 0,-7-5 0,-2-5 0,-2-2 0,0-9 0,-2-2 0,2-7 0,2-1 0,2-5 0,1-3 0,-1-3 0,2 0 0,-1 2 0,1-4 0,-1 2 0,-1-1 0,-1-1 0,-2-1 0,1 1 0,-2-5 0,-2 0 0,-2-2 0,1-2 0,-2-1 0,-1 2 0,1-2 0,2 0 0,-2 0 0,4 1 0,1-1 0,-12 2-60,23-2-23,0 0-3,0 0-6,0 0-4,8-2 2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1:45.790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934 0 52,'18'0'64,"-8"2"-64,-16 18 72,-24 8 3,-8 12-2,-20-5-47,-8 8 4,-20-3-1,3 4-1,-9-9-6,12-7-9,3-6-3,9-2-2,6-3-1,11-2-5,9-3-2,6-1 0,8-4 0,9 2 0,2-7-19,5-2-55,12 0-4,-10-8-3,10-3-4,0-5-5,6-1 6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1:58.55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B29F9F-82BE-4417-A180-783EF09A327A}" emma:medium="tactile" emma:mode="ink">
          <msink:context xmlns:msink="http://schemas.microsoft.com/ink/2010/main" type="writingRegion" rotatedBoundingBox="20228,4083 25202,3830 25300,5758 20326,6011"/>
        </emma:interpretation>
      </emma:emma>
    </inkml:annotationXML>
    <inkml:traceGroup>
      <inkml:annotationXML>
        <emma:emma xmlns:emma="http://www.w3.org/2003/04/emma" version="1.0">
          <emma:interpretation id="{17A113F1-EF23-45B9-BD5E-80AA40F08D33}" emma:medium="tactile" emma:mode="ink">
            <msink:context xmlns:msink="http://schemas.microsoft.com/ink/2010/main" type="paragraph" rotatedBoundingBox="20228,4083 25202,3830 25300,5758 20326,60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DF4D72-7610-4E0A-8D3A-D28EBEE601E6}" emma:medium="tactile" emma:mode="ink">
              <msink:context xmlns:msink="http://schemas.microsoft.com/ink/2010/main" type="line" rotatedBoundingBox="20228,4083 25202,3830 25300,5758 20326,6011"/>
            </emma:interpretation>
          </emma:emma>
        </inkml:annotationXML>
        <inkml:traceGroup>
          <inkml:annotationXML>
            <emma:emma xmlns:emma="http://www.w3.org/2003/04/emma" version="1.0">
              <emma:interpretation id="{4B530A71-3928-4176-9884-13ADE1FE2554}" emma:medium="tactile" emma:mode="ink">
                <msink:context xmlns:msink="http://schemas.microsoft.com/ink/2010/main" type="inkWord" rotatedBoundingBox="20200,4090 22069,3967 22196,5889 20326,6012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$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×</emma:literal>
                </emma:interpretation>
                <emma:interpretation id="interp4" emma:lang="ko-KR" emma:confidence="0">
                  <emma:literal>갸</emma:literal>
                </emma:interpretation>
              </emma:one-of>
            </emma:emma>
          </inkml:annotationXML>
          <inkml:trace contextRef="#ctx0" brushRef="#br0">80 605 39,'-22'-7'74,"7"4"1,-2-4-1,9 3-5,15 1-38,-7 3-4,0 0-6,0 0-5,13 0-3,4 0-2,8 1-1,7-1 2,12 0 0,4 0-1,9-1-3,1-4-3,-2 2-2,-5 1-7,-10-4-13,-9-1-33,-7 7-29,-17 0 0,-8 0-7,0 0-4,-8-4 0</inkml:trace>
          <inkml:trace contextRef="#ctx0" brushRef="#br0" timeOffset="-7456.8131">-1280-202 46,'0'0'60,"-11"-4"5,6-6-5,5 10-23,-3-12-3,3 12-4,0-10-6,0 10-3,7-8-5,-7 8-5,19-10-5,-4 4-3,6 0-2,2 1-1,8-1 0,4 0 1,3-2-1,-1 2 1,-4 0-1,-1 3 0,-6-1-1,0 4-1,-10 0 0,-5 4-1,-5 10 0,-2 3 0,-4 13 2,0 9 4,-3 19 4,-1 17 2,-1 15 2,-2 16 0,0 12 2,0 11-13,6 4 15,1 1-2,1-8-2,5-12-3,9-9-1,-1-13-5,3-16-2,3-12 0,-1-9 0,0-6 0,-2-10 0,1-2 0,-9-3 0,1-3 0,-4-5 0,-6 1 0,-7-4 0,-8-6 0,-13 0 0,-7-4 0,-4-1 0,-10-2 0,-3 0 0,-2-4 0,3 1-59,7-2-25,6-5-2,13-4-6,4-12-4,18-2 2</inkml:trace>
          <inkml:trace contextRef="#ctx0" brushRef="#br0" timeOffset="-343.2006">264 156 0,'33'-14'46,"-3"-2"6,-3-4 6,2 2-24,-4-2 3,-4 5-1,0-1-1,-6 3-2,-6 2-2,-9 11-5,10-13-8,-10 13-6,-12 5-4,-9 8-4,-11 9-2,-4 3 1,-8 12 0,-5 4 3,-4 11 3,2-2 0,3 5 1,4-4 0,8 0-1,9-1-1,6-3 0,11-3-4,10-5-4,7-1 0,11-3 0,11-1 0,4-4 0,7-2 0,6-7 0,-1 0 0,1-6 0,-2-3 0,-4-5 0,-2-5 0,-3-1 0,-5-1 0,-2 0 0,-5-4 0,-5-2 0,1 0-2,-4 1-81,-6-4-3,3 2-2,-11-9-6,3 7-2</inkml:trace>
        </inkml:traceGroup>
        <inkml:traceGroup>
          <inkml:annotationXML>
            <emma:emma xmlns:emma="http://www.w3.org/2003/04/emma" version="1.0">
              <emma:interpretation id="{920FAD25-D93F-4977-B976-01F25A166188}" emma:medium="tactile" emma:mode="ink">
                <msink:context xmlns:msink="http://schemas.microsoft.com/ink/2010/main" type="inkWord" rotatedBoundingBox="22726,4665 23944,3902 24565,4895 23347,5657"/>
              </emma:interpretation>
              <emma:one-of disjunction-type="recognition" id="oneOf1">
                <emma:interpretation id="interp5" emma:lang="ko-KR" emma:confidence="0">
                  <emma:literal>다</emma:literal>
                </emma:interpretation>
                <emma:interpretation id="interp6" emma:lang="ko-KR" emma:confidence="0">
                  <emma:literal>“</emma:literal>
                </emma:interpretation>
                <emma:interpretation id="interp7" emma:lang="ko-KR" emma:confidence="0">
                  <emma:literal>ㄸ</emma:literal>
                </emma:interpretation>
                <emma:interpretation id="interp8" emma:lang="ko-KR" emma:confidence="0">
                  <emma:literal>단</emma:literal>
                </emma:interpretation>
                <emma:interpretation id="interp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357.2023">1796-8 26,'0'0'50,"-3"9"8,3-9 4,0 0-31,0 0-1,7 8 3,1-3 3,-8-5-3,17 5-1,-9-5-8,0 1-5,1-2-5,-9 1-4,15-14-3,-10 5-2,1-4-2,-3 0 0,-1-5-1,-2 2-1,0 1 0,-7 2-1,-1 0-2,-6 7 1,-5 2-1,-4 6 1,-9 12 2,-2 12 3,-9 14 2,-4 8 3,-3 14 2,2 7-5,3 9-6,2 4 0,9 0 0,7-2 0,15-8 0,12-5 0,5-10 0,20-8 0,15-9 0,13-14 0,6-4 0,7-14 0,3-8 0,-2 0 0,2-8 0,-8-5 0,-11-3-68,-2 0-21,-11-4-1,-5-1-5,-14-3 95,-2 4-100</inkml:trace>
          <inkml:trace contextRef="#ctx0" brushRef="#br0" timeOffset="1762.8031">2532 4 17,'22'-30'70,"-6"5"0,-2 1 0,-6 5-8,-8-19-24,0 38-18,-22 7-2,0 9 0,-7 8-3,-6 9 2,-11 16 2,-3 8 2,-9 8 2,0 4-1,5 6-11,7 4-11,4 2 0,17-2 0,12-10 0,13-3 0,13-8 0,16-8 0,10-16 0,12-6 0,3-15 0,9-12 0,3 29-50,-7-48-36,10-8 86,-7-16-88,3 2-4,-12-8-6,3-2 5</inkml:trace>
        </inkml:traceGroup>
        <inkml:traceGroup>
          <inkml:annotationXML>
            <emma:emma xmlns:emma="http://www.w3.org/2003/04/emma" version="1.0">
              <emma:interpretation id="{265E9870-8D7B-4B0A-9D31-82ADA9CB9396}" emma:medium="tactile" emma:mode="ink">
                <msink:context xmlns:msink="http://schemas.microsoft.com/ink/2010/main" type="inkWord" rotatedBoundingBox="24182,4342 24839,4309 24882,5139 24224,5173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급</emma:literal>
                </emma:interpretation>
                <emma:interpretation id="interp12" emma:lang="ko-KR" emma:confidence="0">
                  <emma:literal>사</emma:literal>
                </emma:interpretation>
                <emma:interpretation id="interp13" emma:lang="ko-KR" emma:confidence="0">
                  <emma:literal>스</emma:literal>
                </emma:interpretation>
                <emma:interpretation id="interp14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2277.604">3058-19 13,'-1'-19'52,"-7"6"3,-1 9 5,-4 4 9,-18 9-34,17 22 3,-9 7-3,0 16 3,-8 7 0,-2 17-2,-3 3-5,1 7-20,1-4-11,1-6 0,10-6 0,-2-13 0,11-14 0,3-12 0,7-11 0,4-22 0,0 0 0,3-10 0,7-15 0,1-9 0,7-10 0,0-11 0,2-10 0,5-6 0,-2-4 0,1 1 0,-2 1-10,0 3 1,-3 9 2,-1 10 3,-5 10 2,-2 12 1,0 12 2,-2 9 1,2 12 2,2 18 2,0 9 0,3 12 2,2 12-2,4 10-6,0 11 0,2 4 0,0 1 0,2-8 0,0 0 0,-2-14 0,0-10 0,-3-12 0,0-12 0,-5-15 0,5-4 0,-9-6-39,-6-9-44,-2-9 83,-5-12-89,-6 1-6,-10-11-3,-3 8-2</inkml:trace>
          <inkml:trace contextRef="#ctx0" brushRef="#br0" timeOffset="2480.4043">2931 438 75,'-37'-3'90,"8"3"-5,6 0-5,11-2-3,12 2-1,-27-14-66,42 9-4,17 3-4,4-3-2,7 0 3,4 1-1,1 4-1,0-3-2,0 3-7,-8-1-23,-18-1-46,16-1-3,-10-6-2,0-3-6,-10-10-4</inkml:trace>
        </inkml:traceGroup>
        <inkml:traceGroup>
          <inkml:annotationXML>
            <emma:emma xmlns:emma="http://www.w3.org/2003/04/emma" version="1.0">
              <emma:interpretation id="{7305D96C-B1D3-4A36-949C-C2A3139483C5}" emma:medium="tactile" emma:mode="ink">
                <msink:context xmlns:msink="http://schemas.microsoft.com/ink/2010/main" type="inkWord" rotatedBoundingBox="24745,4240 25222,4216 25280,5356 24803,5381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〉</emma:literal>
                </emma:interpretation>
                <emma:interpretation id="interp17" emma:lang="ko-KR" emma:confidence="0">
                  <emma:literal>&gt;</emma:literal>
                </emma:interpretation>
                <emma:interpretation id="interp18" emma:lang="ko-KR" emma:confidence="0">
                  <emma:literal>]</emma:literal>
                </emma:interpretation>
                <emma:interpretation id="interp19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2714.4047">3324-144 54,'26'0'83,"9"8"2,8 11-3,6 14-1,1 11-2,4 15-63,-9 16 1,-12 14-3,-14 10-14,-19 7 0,-11 1 0,-23 0 0,-12-10 0,-5-8 0,-8 16-22,1-49-58,6-17-3,4-27-4,5-10-8,2-23-6</inkml:trace>
        </inkml:traceGroup>
      </inkml:traceGroup>
    </inkml:traceGroup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32.8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B540F34-3513-4971-A6DA-729E32AA4E84}" emma:medium="tactile" emma:mode="ink">
          <msink:context xmlns:msink="http://schemas.microsoft.com/ink/2010/main" type="writingRegion" rotatedBoundingBox="16060,9816 17858,9785 17873,10620 16074,10651">
            <msink:destinationLink direction="with" ref="{A2149F4C-F924-401C-81B1-4F7BF9DD5E48}"/>
            <msink:destinationLink direction="with" ref="{78A36CE1-BE0F-439F-8D66-DA147E5A72C0}"/>
            <msink:destinationLink direction="with" ref="{9401B490-C15F-4745-A85F-17707D8FDB48}"/>
          </msink:context>
        </emma:interpretation>
      </emma:emma>
    </inkml:annotationXML>
    <inkml:traceGroup>
      <inkml:annotationXML>
        <emma:emma xmlns:emma="http://www.w3.org/2003/04/emma" version="1.0">
          <emma:interpretation id="{E53BEAD0-E5B7-4D2A-9617-662B7ABB466F}" emma:medium="tactile" emma:mode="ink">
            <msink:context xmlns:msink="http://schemas.microsoft.com/ink/2010/main" type="paragraph" rotatedBoundingBox="16060,9816 17858,9785 17873,10620 16074,10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20B4B0-9214-4AA2-A574-DD462964468B}" emma:medium="tactile" emma:mode="ink">
              <msink:context xmlns:msink="http://schemas.microsoft.com/ink/2010/main" type="line" rotatedBoundingBox="16060,9816 17858,9785 17873,10620 16074,10651"/>
            </emma:interpretation>
          </emma:emma>
        </inkml:annotationXML>
        <inkml:traceGroup>
          <inkml:annotationXML>
            <emma:emma xmlns:emma="http://www.w3.org/2003/04/emma" version="1.0">
              <emma:interpretation id="{BC97E874-0DBA-4C3D-807C-008B239C298B}" emma:medium="tactile" emma:mode="ink">
                <msink:context xmlns:msink="http://schemas.microsoft.com/ink/2010/main" type="inkWord" rotatedBoundingBox="16062,9918 16654,9908 16666,10621 16074,10631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긍</emma:literal>
                </emma:interpretation>
                <emma:interpretation id="interp2" emma:lang="ko-KR" emma:confidence="0">
                  <emma:literal>금</emma:literal>
                </emma:interpretation>
                <emma:interpretation id="interp3" emma:lang="ko-KR" emma:confidence="0">
                  <emma:literal>구</emma:literal>
                </emma:interpretation>
                <emma:interpretation id="interp4" emma:lang="ko-KR" emma:confidence="0">
                  <emma:literal>국</emma:literal>
                </emma:interpretation>
              </emma:one-of>
            </emma:emma>
          </inkml:annotationXML>
          <inkml:trace contextRef="#ctx0" brushRef="#br0">3460-1252 20,'-20'0'57,"20"0"9,-18-5 4,18 5-29,-11-10 0,11 10-2,-7-9-2,7 9-4,-6-9-8,6 9-6,-4-9-5,4 9-5,0 0-2,0 0-3,7-14-1,8 9-1,6-1-2,9 0 0,6-3 1,7 4 0,4 0-1,1 5 0,3 2 1,-6 11-1,-3 3 0,-12 8 0,-9 5 0,-13 4 1,-8 3 1,-14 1 1,-11-2 0,-9-3 1,-6-2 1,-8-3-2,0-5-3,5-5 0,4-7 0,8-2 0,6-5 0,11-3 0,14 0 0,8-6 0,18 4 0,10-3 0,8 2 0,11 3 0,6 0 0,-2 10 0,1 4 0,-9 5 0,-6 4 0,-9 0 0,-13 7 0,-10 1 0,-13-1 0,-7 0 0,-17 0 0,-9-4 0,-5-3 0,-6 0 0,-5-6 0,4-6 0,4-5 0,2 0 0,7-6 0,10 3 0,2-3-6,7 0-78,13 0-1,0 0-4,0 0-6,7-14-1</inkml:trace>
        </inkml:traceGroup>
        <inkml:traceGroup>
          <inkml:annotationXML>
            <emma:emma xmlns:emma="http://www.w3.org/2003/04/emma" version="1.0">
              <emma:interpretation id="{93C8A665-6ADC-4C6A-B1B6-00FC6DEA221A}" emma:medium="tactile" emma:mode="ink">
                <msink:context xmlns:msink="http://schemas.microsoft.com/ink/2010/main" type="inkWord" rotatedBoundingBox="17289,9795 17858,9785 17873,10620 17303,10629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응</emma:literal>
                </emma:interpretation>
                <emma:interpretation id="interp7" emma:lang="ko-KR" emma:confidence="0">
                  <emma:literal>옹</emma:literal>
                </emma:interpretation>
                <emma:interpretation id="interp8" emma:lang="ko-KR" emma:confidence="0">
                  <emma:literal>오</emma:literal>
                </emma:interpretation>
                <emma:interpretation id="interp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530.401">4754-1370 31,'-19'-14'66,"8"14"7,-3 0 2,-2 0 1,6 6-39,-8 6 1,6 4-5,-2 7-4,4 7-5,4-2-6,6-2-7,15 1-11,7-7 0,15-4 0,10-10 0,9-4 0,4-10 0,3-6 0,-4-11 0,-9-2 0,-13-4 0,-18-5 0,-10 3 0,-16 1 0,-14 7 0,-12-1 0,-10 8 0,-6 4 0,-1 8 0,3 6 0,0 0 0,11 12 0,3 4-79,10 6-4,11 0-2,2-1-7,10 6-4</inkml:trace>
          <inkml:trace contextRef="#ctx0" brushRef="#br0" timeOffset="982.8018">4935-1084 5,'-11'7'62,"0"0"12,-4 4 4,-3 5-2,-4 1-33,-2 4 0,-3 6-1,2 4-6,2 6-9,-2 3-27,10 0 22,2 0-19,12 0-3,5-5 0,17 0 0,12-8 0,11-14 0,8-7 0,9-6 0,2-9 0,-2-6 0,-7-11 0,-12-6 0,-9 0 0,-13-1 0,-12 1 0,-14 0 0,-12 7 0,-12 1 0,-4 6 0,-9 7 0,-7 1 0,-2 10-40,2 0-46,2 0-2,8 5-6,2-5-3,11 2-3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5:31.33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83751E6-BE95-482A-9662-112A60B7EFE0}" emma:medium="tactile" emma:mode="ink">
          <msink:context xmlns:msink="http://schemas.microsoft.com/ink/2010/main" type="writingRegion" rotatedBoundingBox="22238,13928 23702,13988 23622,15925 22158,15865"/>
        </emma:interpretation>
      </emma:emma>
    </inkml:annotationXML>
    <inkml:traceGroup>
      <inkml:annotationXML>
        <emma:emma xmlns:emma="http://www.w3.org/2003/04/emma" version="1.0">
          <emma:interpretation id="{EA4C327E-A7D1-4FF1-A116-5FD836954167}" emma:medium="tactile" emma:mode="ink">
            <msink:context xmlns:msink="http://schemas.microsoft.com/ink/2010/main" type="paragraph" rotatedBoundingBox="22150,14126 23368,13909 23494,14618 22276,148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794253-4D4A-40B0-A9F4-015B42D98B96}" emma:medium="tactile" emma:mode="ink">
              <msink:context xmlns:msink="http://schemas.microsoft.com/ink/2010/main" type="line" rotatedBoundingBox="22150,14126 23368,13909 23494,14618 22276,14835"/>
            </emma:interpretation>
          </emma:emma>
        </inkml:annotationXML>
        <inkml:traceGroup>
          <inkml:annotationXML>
            <emma:emma xmlns:emma="http://www.w3.org/2003/04/emma" version="1.0">
              <emma:interpretation id="{CF3D9D9D-B289-4AC5-95A8-58456E75DB49}" emma:medium="tactile" emma:mode="ink">
                <msink:context xmlns:msink="http://schemas.microsoft.com/ink/2010/main" type="inkWord" rotatedBoundingBox="22150,14126 22609,14044 22716,14647 22257,14729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5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S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5487-142 3,'0'0'30,"-13"0"1,13 0-25,-12 0 0,12 0 3,-14-5 6,14 5 2,-16-8 3,7 6 4,-2-2 3,2-1 1,-1 2 2,-1 0-3,1 1-1,-1-4 0,-2-2-3,13 8-3,-16-1-3,16 1-3,0 0-3,0 0-1,7-3-2,15 4-3,7 8 0,7-6-4,3 1 1,3 5 0,2 2-1,-1 4 0,-7 2 1,-8 2 2,-12 5 0,-12-2 1,-11 6 1,-12-3 0,-10 0 2,-5-3 0,-5-3-2,2-3 0,2-3-2,11-3-1,9-3 1,15-7-4,0 0 0,22 13 0,4-6 0,7 4 0,3 2 0,-3 2 0,-6 6 0,-7 3 0,-14-2 0,-10 5 0,-16 0 0,-9 1 0,-10-1 0,-4-2 0,-3-5 0,0-3 0,1-4 0,12-4-14,9 0-67,3-9-1,21 0-5,0-17-5,16 2-4</inkml:trace>
        </inkml:traceGroup>
        <inkml:traceGroup>
          <inkml:annotationXML>
            <emma:emma xmlns:emma="http://www.w3.org/2003/04/emma" version="1.0">
              <emma:interpretation id="{32499188-8429-45A5-A212-B8906B207751}" emma:medium="tactile" emma:mode="ink">
                <msink:context xmlns:msink="http://schemas.microsoft.com/ink/2010/main" type="inkWord" rotatedBoundingBox="23129,14008 23378,13964 23494,14618 23246,14662"/>
              </emma:interpretation>
              <emma:one-of disjunction-type="recognition" id="oneOf1">
                <emma:interpretation id="interp5" emma:lang="ko-KR" emma:confidence="0">
                  <emma:literal>9</emma:literal>
                </emma:interpretation>
                <emma:interpretation id="interp6" emma:lang="ko-KR" emma:confidence="0">
                  <emma:literal>우</emma:literal>
                </emma:interpretation>
                <emma:interpretation id="interp7" emma:lang="ko-KR" emma:confidence="0">
                  <emma:literal>s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608.401">6328-73 43,'16'-4'65,"-7"-1"4,4-2 1,-13 7-25,15-15-7,-15 15-5,8-13-2,-8 13-8,10-17-7,-8 7-6,1-7-3,3-2-2,-2 3-2,-1-5-1,-1-1-1,-2 2 0,0 0 0,0 3 0,-9 6-2,-5 4 1,-4 4 0,-1 3 1,-7 10 3,2 7 0,-6 2 1,5 8 1,2 4 0,5-1 1,8 1 0,5 0-1,5-6-4,9-2-2,9-8 0,3-5 0,5-3 0,2-7 0,-1-4 0,-1-5 0,-4-1 0,-4 0 0,-3 0 0,-2 3 0,-13 7 0,14 0 0,-9 11 0,-1 6 0,2 12 0,-4 5 0,1 9 0,-1 2 0,-1 11-13,-1-3-65,-1-5-2,-1-6-3,-10-11-5,4-5-7</inkml:trace>
        </inkml:traceGroup>
      </inkml:traceGroup>
    </inkml:traceGroup>
    <inkml:traceGroup>
      <inkml:annotationXML>
        <emma:emma xmlns:emma="http://www.w3.org/2003/04/emma" version="1.0">
          <emma:interpretation id="{6B2041A0-3255-48F9-8ED3-4A8F7263583D}" emma:medium="tactile" emma:mode="ink">
            <msink:context xmlns:msink="http://schemas.microsoft.com/ink/2010/main" type="paragraph" rotatedBoundingBox="22182,15281 23646,15341 23622,15925 22158,15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008DCC-4832-4A47-9910-2AD323C99C1F}" emma:medium="tactile" emma:mode="ink">
              <msink:context xmlns:msink="http://schemas.microsoft.com/ink/2010/main" type="line" rotatedBoundingBox="22182,15281 23646,15341 23622,15925 22158,15865"/>
            </emma:interpretation>
          </emma:emma>
        </inkml:annotationXML>
        <inkml:traceGroup>
          <inkml:annotationXML>
            <emma:emma xmlns:emma="http://www.w3.org/2003/04/emma" version="1.0">
              <emma:interpretation id="{43BC2DFE-AF9D-4E47-BB4E-A89E8DE4D80A}" emma:medium="tactile" emma:mode="ink">
                <msink:context xmlns:msink="http://schemas.microsoft.com/ink/2010/main" type="inkWord" rotatedBoundingBox="22476,15279 22611,15840 22266,15924 22130,15362"/>
              </emma:interpretation>
              <emma:one-of disjunction-type="recognition" id="oneOf2">
                <emma:interpretation id="interp10" emma:lang="ko-KR" emma:confidence="0">
                  <emma:literal>9</emma:literal>
                </emma:interpretation>
                <emma:interpretation id="interp11" emma:lang="ko-KR" emma:confidence="0">
                  <emma:literal>운</emma:literal>
                </emma:interpretation>
                <emma:interpretation id="interp12" emma:lang="ko-KR" emma:confidence="0">
                  <emma:literal>은</emma:literal>
                </emma:interpretation>
                <emma:interpretation id="interp13" emma:lang="ko-KR" emma:confidence="0">
                  <emma:literal>읜</emma:literal>
                </emma:interpretation>
                <emma:interpretation id="interp1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433.6043">5443 1166 51,'0'0'63,"0"0"1,0 0 0,1-6-31,-1 6-8,7-10-4,-7 10-4,8-15-6,-5 8-4,2-6-2,0 0-1,-1-1 1,-2 1-3,-2-1 0,0 2-1,-4-2 0,-4 4-1,-4 4 1,-6 2 0,-4 4 4,-7 4 1,0 9 3,-3 7 2,2 4 2,1 4 1,5 3-1,5 2 1,8 0-3,8-4-3,5-4-1,12-8-2,8-3 0,7-9-1,6-5-1,4-8 0,2-4-1,-2-5-2,-5-5 0,-5 1 0,-5-2 0,-6 3 0,-9 3 0,-5 8-2,-4 9 2,-5 3 2,-6 11-2,0 10 0,-2 6 0,1 9 0,1 5 0,-1 2 0,5 2 0,3-5 0,4 4 0,0-5 0,8-14-79,10-8 79,2-13-80,7-7-2,1-11-7,10-9-5,0-12 7</inkml:trace>
        </inkml:traceGroup>
        <inkml:traceGroup>
          <inkml:annotationXML>
            <emma:emma xmlns:emma="http://www.w3.org/2003/04/emma" version="1.0">
              <emma:interpretation id="{B22EDBB7-89A4-42A1-82CA-5DC5C9F42532}" emma:medium="tactile" emma:mode="ink">
                <msink:context xmlns:msink="http://schemas.microsoft.com/ink/2010/main" type="inkWord" rotatedBoundingBox="23171,15315 23366,15683 23084,15833 22889,15465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ㄹ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979.6052">5996 1176 22,'-4'-8'49,"4"-1"4,0-3 2,9 0-31,6 3 2,5-1-3,8 3-2,1 0-1,3 7 1,-2 0 0,-3 13 0,-9 4 1,-5 10-1,-13 7-2,-11 2 1,-7 4-1,-7 0-2,0-4-3,-2-3-3,6-5-2,4-7-6,16-4-3,5-8 0,14-5 0,7-4 0,9 0 0,1-3 0,8 0-8,-4-3-70,0-4-4,0-4-2,-12 2-5,3-6-6</inkml:trace>
        </inkml:traceGroup>
        <inkml:traceGroup>
          <inkml:annotationXML>
            <emma:emma xmlns:emma="http://www.w3.org/2003/04/emma" version="1.0">
              <emma:interpretation id="{67016D5B-F2BF-4B05-98A7-B14BF8590457}" emma:medium="tactile" emma:mode="ink">
                <msink:context xmlns:msink="http://schemas.microsoft.com/ink/2010/main" type="inkWord" rotatedBoundingBox="23634,15311 23720,15893 23409,15939 23323,15357"/>
              </emma:interpretation>
              <emma:one-of disjunction-type="recognition" id="oneOf4">
                <emma:interpretation id="interp20" emma:lang="ko-KR" emma:confidence="0">
                  <emma:literal>7</emma:literal>
                </emma:interpretation>
                <emma:interpretation id="interp21" emma:lang="ko-KR" emma:confidence="0">
                  <emma:literal>ㄱ</emma:literal>
                </emma:interpretation>
                <emma:interpretation id="interp22" emma:lang="ko-KR" emma:confidence="0">
                  <emma:literal>구</emma:literal>
                </emma:interpretation>
                <emma:interpretation id="interp23" emma:lang="ko-KR" emma:confidence="0">
                  <emma:literal>?</emma:literal>
                </emma:interpretation>
                <emma:interpretation id="interp2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354.0059">6394 1118 71,'-13'-6'78,"2"0"-2,6-3-3,2 0-2,6-1-41,9 3-9,3-1-10,7 3-3,7 3-5,6-4 0,-1 5-1,2 0-1,-2 1 0,-2 0-1,-4 2 1,-6 4 1,-11 4 3,-7 7 2,-4 9 2,-7 5 0,-7 11 1,-2 9 1,-5 6-3,-2 6-8,7 2 0,0-8 0,9-2 0,4-9-76,0-13-5,3-12-1,0-21-5,11 1 87,-6-14-95,3-7 5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5:29.24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DD68DCF-7C05-47B2-BC58-77B74803D817}" emma:medium="tactile" emma:mode="ink">
          <msink:context xmlns:msink="http://schemas.microsoft.com/ink/2010/main" type="writingRegion" rotatedBoundingBox="22080,13958 21981,15950 20578,15879 20677,13888"/>
        </emma:interpretation>
      </emma:emma>
    </inkml:annotationXML>
    <inkml:traceGroup>
      <inkml:annotationXML>
        <emma:emma xmlns:emma="http://www.w3.org/2003/04/emma" version="1.0">
          <emma:interpretation id="{53BA9DB1-54C5-4BE5-9FE3-445E5B66110F}" emma:medium="tactile" emma:mode="ink">
            <msink:context xmlns:msink="http://schemas.microsoft.com/ink/2010/main" type="paragraph" rotatedBoundingBox="22080,13958 21981,15950 20578,15879 20677,138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3F3264-2698-42F4-BF77-39750AA7A3C4}" emma:medium="tactile" emma:mode="ink">
              <msink:context xmlns:msink="http://schemas.microsoft.com/ink/2010/main" type="line" rotatedBoundingBox="22080,13958 21981,15950 21496,15925 21596,13934"/>
            </emma:interpretation>
          </emma:emma>
        </inkml:annotationXML>
        <inkml:traceGroup>
          <inkml:annotationXML>
            <emma:emma xmlns:emma="http://www.w3.org/2003/04/emma" version="1.0">
              <emma:interpretation id="{86381C44-1CEF-4E6B-8DB5-730A6E777F3A}" emma:medium="tactile" emma:mode="ink">
                <msink:context xmlns:msink="http://schemas.microsoft.com/ink/2010/main" type="inkWord" rotatedBoundingBox="22080,13958 21981,15950 21496,15925 21596,13934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~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-</emma:literal>
                </emma:interpretation>
              </emma:one-of>
            </emma:emma>
          </inkml:annotationXML>
          <inkml:trace contextRef="#ctx0" brushRef="#br0">4929-265 43,'10'-10'54,"-4"-4"7,-1 1 2,22 3-31,-27 1-1,0 9-5,-5-13-2,-5 10-3,-2-1-4,-6 4-5,-2 2-3,-4 0-2,-4 3-1,-1 1 0,0-1 0,-3 0 0,5-1 1,-1-2 0,9-2 0,-2 0 0,8 0-1,0 0 0,13 0-1,-11-3-1,11 3-2,0 0 0,0 0-1,0 0-1,-7 10-1,7 4 1,-1 8 0,1 12 1,0 13 3,0 14 1,0 15 0,0 20 2,-3 15 0,0 12-2,-4 13-5,1-3 0,-4 2 0,3-5 0,-3-7 0,4-12 0,-3-16 0,4-11 0,-1-13 0,2-13 0,-1-8 0,2-8 0,-1-8 0,0-6 0,4-4 0,0-4 0,2-3 0,4-4 0,5 2 0,3-6 0,8-3 0,4 0 0,7-3 0,3-1 0,8-2 0,4 0 0,2 0 0,-3 0 0,-1 11 0,-3 1-62,-14-9-21,-8 4-1,-21-7-6,0 0-7,-9-15 2,0-10 95</inkml:trace>
        </inkml:traceGroup>
      </inkml:traceGroup>
      <inkml:traceGroup>
        <inkml:annotationXML>
          <emma:emma xmlns:emma="http://www.w3.org/2003/04/emma" version="1.0">
            <emma:interpretation id="{8EE5C48C-9E04-416D-83E0-E1DE7C23DC4E}" emma:medium="tactile" emma:mode="ink">
              <msink:context xmlns:msink="http://schemas.microsoft.com/ink/2010/main" type="line" rotatedBoundingBox="21162,14589 20677,14662 20631,14349 21116,14276"/>
            </emma:interpretation>
          </emma:emma>
        </inkml:annotationXML>
        <inkml:traceGroup>
          <inkml:annotationXML>
            <emma:emma xmlns:emma="http://www.w3.org/2003/04/emma" version="1.0">
              <emma:interpretation id="{3F672732-EDF2-437D-8CC2-5EA34859BEE0}" emma:medium="tactile" emma:mode="ink">
                <msink:context xmlns:msink="http://schemas.microsoft.com/ink/2010/main" type="inkWord" rotatedBoundingBox="21162,14589 20677,14662 20631,14349 21116,14276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긍</emma:literal>
                </emma:interpretation>
                <emma:interpretation id="interp7" emma:lang="ko-KR" emma:confidence="0">
                  <emma:literal>:</emma:literal>
                </emma:interpretation>
                <emma:interpretation id="interp8" emma:lang="ko-KR" emma:confidence="0">
                  <emma:literal>℃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-2605.2045">3719 297 63,'-14'11'78,"14"-11"0,0 10-2,11-10-3,11 0-39,9 0-8,7 0-4,2-1-8,7-1-9,-4-1-8,6 2-31,-6 1-39,-7 0 0,-3 0-6,-11-1-4,-3-5-4</inkml:trace>
          <inkml:trace contextRef="#ctx0" brushRef="#br0" timeOffset="-2776.8048">3698 86 27,'0'0'61,"-4"-13"9,4 13 1,-4-10-28,4 10-4,0-8-3,0 8-3,0 0-5,7 0-7,3 0-7,2 1-2,6 0-2,4 1 0,8 2-2,2-4-2,5 0-1,2 0-1,3 0 0,-2-4-2,-1 1 1,-3 1-2,-4-2-2,-5-1-3,-6 2-6,-6 0-6,-5 3-19,-10 0-14,0 10-31,-9-1 0,-13 3-4,-4 1-2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3:29.7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3664F26-A0D8-4D6C-8169-67581057B05A}" emma:medium="tactile" emma:mode="ink">
          <msink:context xmlns:msink="http://schemas.microsoft.com/ink/2010/main" type="writingRegion" rotatedBoundingBox="14423,10621 14911,10621 14911,10930 14423,10930">
            <msink:destinationLink direction="with" ref="{78A36CE1-BE0F-439F-8D66-DA147E5A72C0}"/>
          </msink:context>
        </emma:interpretation>
      </emma:emma>
    </inkml:annotationXML>
    <inkml:traceGroup>
      <inkml:annotationXML>
        <emma:emma xmlns:emma="http://www.w3.org/2003/04/emma" version="1.0">
          <emma:interpretation id="{35C84741-11CE-4A1E-96BA-1C059C9FA426}" emma:medium="tactile" emma:mode="ink">
            <msink:context xmlns:msink="http://schemas.microsoft.com/ink/2010/main" type="paragraph" rotatedBoundingBox="14423,10621 14911,10621 14911,10930 14423,10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6725D6-B88D-4C94-B2E2-A32C964592AE}" emma:medium="tactile" emma:mode="ink">
              <msink:context xmlns:msink="http://schemas.microsoft.com/ink/2010/main" type="line" rotatedBoundingBox="14423,10621 14911,10621 14911,10930 14423,10930"/>
            </emma:interpretation>
          </emma:emma>
        </inkml:annotationXML>
        <inkml:traceGroup>
          <inkml:annotationXML>
            <emma:emma xmlns:emma="http://www.w3.org/2003/04/emma" version="1.0">
              <emma:interpretation id="{805393E0-84D7-4EF0-BB47-5C7ED4D9CD61}" emma:medium="tactile" emma:mode="ink">
                <msink:context xmlns:msink="http://schemas.microsoft.com/ink/2010/main" type="inkWord" rotatedBoundingBox="14423,10621 14911,10621 14911,10930 14423,10930"/>
              </emma:interpretation>
              <emma:one-of disjunction-type="recognition" id="oneOf0">
                <emma:interpretation id="interp0" emma:lang="ko-KR" emma:confidence="0">
                  <emma:literal>느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=</emma:literal>
                </emma:interpretation>
                <emma:interpretation id="interp3" emma:lang="ko-KR" emma:confidence="0">
                  <emma:literal>ㄷ</emma:literal>
                </emma:interpretation>
                <emma:interpretation id="interp4" emma:lang="ko-KR" emma:confidence="0">
                  <emma:literal>는</emma:literal>
                </emma:interpretation>
              </emma:one-of>
            </emma:emma>
          </inkml:annotationXML>
          <inkml:trace contextRef="#ctx0" brushRef="#br0">1870-405 50,'-34'16'66,"9"2"2,3-7 2,11-14-20,5 8-5,6 3-2,11 0-8,10-4-6,7 1-4,5-4-3,5 2-14,9-3-8,-4-3 0,5 1 0,-7-1 0,1 1 0,-5 0 0,-8 2 0,-9-5 0,-2 5-29,-4 0-52,-14 0-3,0 0-2,0-14-7,-4 1-1</inkml:trace>
          <inkml:trace contextRef="#ctx0" brushRef="#br0" timeOffset="-202.8004">1783-638 63,'0'0'72,"-19"10"2,19-10-5,-10 1-3,10-1-40,0 0-3,0 0-4,0 0-2,0 0-4,14 11-2,-4-8 2,4 0 1,5 2-2,2-3-1,6 0-3,5-2-8,4 0 0,-1 0 0,1-1 0,3-3 0,-2-2 0,-5 3 0,1 1 0,-8-1 0,-6-2 0,-1 2 0,-4 1 0,-5 0 0,-9 2 0,9-1 0,-9 1-27,-6 3-18,-8 6-7,-2 2-30,-9 1-2,-1 7-3,-10-2 3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5:23.72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6631641-8E2F-44D4-A464-15D4BFCAFB6F}" emma:medium="tactile" emma:mode="ink">
          <msink:context xmlns:msink="http://schemas.microsoft.com/ink/2010/main" type="inkDrawing" rotatedBoundingBox="20168,13991 20332,16200 19893,16233 19729,14024" semanticType="verticalRange" shapeName="Other">
            <msink:sourceLink direction="with" ref="{F0F4FA63-6D5F-417C-AA5E-4B3A8C497DB2}"/>
          </msink:context>
        </emma:interpretation>
      </emma:emma>
    </inkml:annotationXML>
    <inkml:trace contextRef="#ctx0" brushRef="#br0">2910-144 5,'-15'-5'44,"-4"-2"4,8 2 10,-7-5-26,9 2 3,2-5-3,7 13-3,-5-18-3,5 18-2,7-17-6,7 7-6,10-1-3,3 3-6,6 1 0,1-2-1,6 1-1,-1 2 2,1 2-2,-9 1 0,-3 1-1,-5 2 0,-6 0 0,-6 1 2,-11-1-1,11 9 2,-11-9 0,0 18 0,0 1 1,-1 1 3,-1 9 1,2 6 3,-1 14 2,1 8 0,0 18 3,0 9 0,3 12 0,-2 11-7,0 14-9,2 4 0,0 2 0,4 1 0,1-5 0,0-6 0,3-7 0,3-9 0,1-12 0,-1-10 0,1-8 0,-1-9 0,-3-8 0,-3-8 0,-4-6 0,-2-6 0,-4-6 0,-5-3 0,-6-5 0,-7-2 0,-6 3 0,-4-7 0,-5 0 0,1-4 0,-7 0 0,6 0 0,-2-5 0,7 3 0,1-1 0,4 1-80,7 1-8,1-6-2,17-3-7,-16 0-2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5:41.21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DA665DC-D9A8-4FA5-A2A4-1337B75D64A3}" emma:medium="tactile" emma:mode="ink">
          <msink:context xmlns:msink="http://schemas.microsoft.com/ink/2010/main" type="writingRegion" rotatedBoundingBox="19879,16522 26254,16324 26284,17319 19910,17516"/>
        </emma:interpretation>
      </emma:emma>
    </inkml:annotationXML>
    <inkml:traceGroup>
      <inkml:annotationXML>
        <emma:emma xmlns:emma="http://www.w3.org/2003/04/emma" version="1.0">
          <emma:interpretation id="{ED4A80E1-9FDE-40AC-B174-A3C7BB61FABE}" emma:medium="tactile" emma:mode="ink">
            <msink:context xmlns:msink="http://schemas.microsoft.com/ink/2010/main" type="paragraph" rotatedBoundingBox="19879,16522 26254,16324 26284,17319 19910,17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E5F06F-039C-4AD6-B07F-9E48161024C8}" emma:medium="tactile" emma:mode="ink">
              <msink:context xmlns:msink="http://schemas.microsoft.com/ink/2010/main" type="line" rotatedBoundingBox="19879,16522 26254,16324 26284,17319 19910,17516"/>
            </emma:interpretation>
          </emma:emma>
        </inkml:annotationXML>
        <inkml:traceGroup>
          <inkml:annotationXML>
            <emma:emma xmlns:emma="http://www.w3.org/2003/04/emma" version="1.0">
              <emma:interpretation id="{E6C121D1-4009-4761-A55C-7EAD4F9672AB}" emma:medium="tactile" emma:mode="ink">
                <msink:context xmlns:msink="http://schemas.microsoft.com/ink/2010/main" type="inkWord" rotatedBoundingBox="19782,16987 20481,16695 20702,17226 20003,17517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0</emma:literal>
                </emma:interpretation>
              </emma:one-of>
            </emma:emma>
          </inkml:annotationXML>
          <inkml:trace contextRef="#ctx0" brushRef="#br0">50 399 57,'-14'5'80,"2"-2"-2,4-3-3,-1 0-3,9 0-38,-9 0-10,9 0-8,0 0-4,0 0-3,0 10 1,0-10 0,0 0 1,5 0-1,2-8-2,1-8-3,3-6-5,2-7 0,-1-10 0,3-3 0,2-2 0,-1-3 0,1 1 0,-2 8 0,-4 2 0,3 10 0,-2 7 0,-1 15 0,0 4 0,-1 13 0,0 13 0,2 15 0,2 4 0,1 11 0,0 0 0,5-1 0,3 3 0,0-7 0,6-9 0,-1-13 0,0-10 0,1-12 0,1-7 0,-5-13 0,-2-11 0,-2-5 0,-5-11 0,-2-1 0,-4-2 0,-3-7 0,-3 8 0,-3-2 0,-1 1 0,0 7 0,-3 6 0,1 6 0,-4 7 0,3 4 0,2 2 0,1 11 0,0 0 0,0 0 0,0 0 0,7 5-34,3 0-14,-2 3-10,4 4-24,1-5-3,2 2-2,0-5 2</inkml:trace>
        </inkml:traceGroup>
        <inkml:traceGroup>
          <inkml:annotationXML>
            <emma:emma xmlns:emma="http://www.w3.org/2003/04/emma" version="1.0">
              <emma:interpretation id="{022C8E0D-F4C1-456A-AA5A-828405C86408}" emma:medium="tactile" emma:mode="ink">
                <msink:context xmlns:msink="http://schemas.microsoft.com/ink/2010/main" type="inkWord" rotatedBoundingBox="20678,16827 21430,16863 21405,17393 20653,17358"/>
              </emma:interpretation>
              <emma:one-of disjunction-type="recognition" id="oneOf1">
                <emma:interpretation id="interp5" emma:lang="ko-KR" emma:confidence="0">
                  <emma:literal>아</emma:literal>
                </emma:interpretation>
                <emma:interpretation id="interp6" emma:lang="ko-KR" emma:confidence="0">
                  <emma:literal>여</emma:literal>
                </emma:interpretation>
                <emma:interpretation id="interp7" emma:lang="ko-KR" emma:confidence="0">
                  <emma:literal>에</emma:literal>
                </emma:interpretation>
                <emma:interpretation id="interp8" emma:lang="ko-KR" emma:confidence="0">
                  <emma:literal>악</emma:literal>
                </emma:interpretation>
                <emma:interpretation id="interp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296.4004">792 80 44,'11'6'79,"-6"6"4,-5 2 1,0 11-27,-9 7-3,-2 3-5,-3 6-12,4 1-13,3-5-24,7-3 0,10-8 0,15-13 0,9-8 0,10-7 0,5-12 0,-1-8 0,-4-1 0,-4-8 0,-11 2 0,-15 2 0,-11 3 0,-9 0 0,-13 5 0,-9 5 0,-9 2 0,1 7 0,-1-1 0,7 4 0,6 20-48,9-18-38,15 0-1,1-23-5,21 9-2,5-4 1</inkml:trace>
          <inkml:trace contextRef="#ctx0" brushRef="#br0" timeOffset="499.2008">1135-7 10,'37'-5'84,"-3"5"4,-4 2 0,-3 12-4,-6 10 2,4 7-40,-4 9-21,-9 9-25,-5 2 0,0 9 0,-3-1 0,0-4 0,-2-10 0,3-4 0,-2-8 0,0-8 0,-3-14 0,0-11 0,0 0-76,-3-22-12,-3-2-2,-6-14-6,1-2-6</inkml:trace>
          <inkml:trace contextRef="#ctx0" brushRef="#br0" timeOffset="686.401">1108 91 46,'-27'-5'87,"11"3"-4,5-6-1,11 8-4,10-12 0,-20 7-57,40 1-8,17 4-5,7 0-3,4 4-9,-2-3-36,-1 6-36,1 0-3,-12-5-4,-3 2-7,-13-4-3</inkml:trace>
        </inkml:traceGroup>
        <inkml:traceGroup>
          <inkml:annotationXML>
            <emma:emma xmlns:emma="http://www.w3.org/2003/04/emma" version="1.0">
              <emma:interpretation id="{CDD49184-C5D2-4AD4-BB48-C0F86A846E44}" emma:medium="tactile" emma:mode="ink">
                <msink:context xmlns:msink="http://schemas.microsoft.com/ink/2010/main" type="inkWord" rotatedBoundingBox="21921,16631 25794,16511 25816,17216 21943,17336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「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357.2023">2051-28 75,'-10'-19'86,"5"4"-5,-2 4-6,4 2-1,0 37-27,3-60-31,0 32-13,2 14-14,5 1-23,-1 4-39,11 3-1,1-3-5,9 2-5,2-2 0</inkml:trace>
          <inkml:trace contextRef="#ctx0" brushRef="#br0" timeOffset="1185.6018">2077 116 19,'4'-11'79,"0"0"3,-4 11-4,6-11 1,-6 11-29,0 8-5,-2 8-9,-2 8-13,3 11-8,-3 0-10,0 6-5,0 1 0,2 0 0,2-6 0,0 1 0,0-11 0,2-3 0,0-9 0,5-1 0,-7-13-4,14 0-78,-4-6-3,-3-16-2,1-5-5,-5-13-4</inkml:trace>
        </inkml:traceGroup>
        <inkml:traceGroup>
          <inkml:annotationXML>
            <emma:emma xmlns:emma="http://www.w3.org/2003/04/emma" version="1.0">
              <emma:interpretation id="{F6700690-F59D-4298-943F-CA027E7AAC6E}" emma:medium="tactile" emma:mode="ink">
                <msink:context xmlns:msink="http://schemas.microsoft.com/ink/2010/main" type="inkWord" rotatedBoundingBox="22081,17074 22574,16695 22839,17039 22345,17418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w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Ⅳ</emma:literal>
                </emma:interpretation>
                <emma:interpretation id="interp1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1918.8032">2391 50 37,'0'0'81,"-8"11"5,7 8-2,-2 5-2,0 11-37,1 8-3,-1 0-9,3 0-12,-4 3-21,1-7 0,-1-7 0,0-6 0,-1-6 0,4-12 0,1-8 0,0 0 0,0-12 0,3-8 0,0-1 0,2-9 0,1-6 0,-1 0 0,-1 0 0,2 2 0,-2 3-2,1 7-2,0 2 1,0 9 3,-5 13 2,14 0 2,-4 7-1,-1 14-3,4 8 0,0 0 0,5 5 0,3-1 0,2 0 0,2-7 0,3-3 0,-1-9 0,4-11 0,-1-3 0,-2-11 0,-2-6 0,-3-10 0,-3-4 0,-8-6 0,-1-7 0,-8 1 0,-2-3 0,-1 2 0,-7 3 0,0 9 0,-4 1 0,3 12 0,-4 3 0,2-7-52,10 23-36,-18 4-1,17 5-5,-6 0-5</inkml:trace>
        </inkml:traceGroup>
        <inkml:traceGroup>
          <inkml:annotationXML>
            <emma:emma xmlns:emma="http://www.w3.org/2003/04/emma" version="1.0">
              <emma:interpretation id="{654B71BC-C0F0-4357-B914-27ED9E5961B6}" emma:medium="tactile" emma:mode="ink">
                <msink:context xmlns:msink="http://schemas.microsoft.com/ink/2010/main" type="inkWord" rotatedBoundingBox="22643,17133 22815,16652 23182,16783 23010,17265"/>
              </emma:interpretation>
              <emma:one-of disjunction-type="recognition" id="oneOf4">
                <emma:interpretation id="interp20" emma:lang="ko-KR" emma:confidence="0">
                  <emma:literal>v</emma:literal>
                </emma:interpretation>
                <emma:interpretation id="interp21" emma:lang="ko-KR" emma:confidence="0">
                  <emma:literal>U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ⅴ</emma:literal>
                </emma:interpretation>
                <emma:interpretation id="interp2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402.4042">2845-19 42,'11'6'86,"-3"8"1,2 9-2,-4 2-1,0 7-30,4 8-12,-3 5-11,3-3-31,-1 0 0,5-5 0,1-4 0,3-6 0,4-11 0,2-7 0,6-9 0,-2-7 0,-1-8 0,-6-9 0,1-9 0,-4-5 0,-3-5 0,-7-3 0,-2-2 0,-2 3 0,-4-3 0,0 7 0,0 7 0,-7 5 0,4 8 0,-1 9-41,4 12-44,0 0-2,-11 0-4,11 9-2,0 4-1</inkml:trace>
        </inkml:traceGroup>
        <inkml:traceGroup>
          <inkml:annotationXML>
            <emma:emma xmlns:emma="http://www.w3.org/2003/04/emma" version="1.0">
              <emma:interpretation id="{DDC9B0A6-FF7F-4DFF-87C3-57369716D761}" emma:medium="tactile" emma:mode="ink">
                <msink:context xmlns:msink="http://schemas.microsoft.com/ink/2010/main" type="inkWord" rotatedBoundingBox="23070,17095 23437,16696 23751,16985 23384,17384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오</emma:literal>
                </emma:interpretation>
                <emma:interpretation id="interp28" emma:lang="ko-KR" emma:confidence="0">
                  <emma:literal>c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808.0049">3292 194 63,'0'0'85,"-6"10"0,6-10-5,-9 0-1,36 4-33,-57-4-16,30 0-8,14 1-9,-2-1-5,14-5-8,5 1 0,6-8 0,4-1 0,5-6 0,-1-2 0,-3-3 0,-6-5 0,-5-2 0,-9 0 0,-9 5 0,-13-1 0,-10 12 0,-15 3 0,-11 7 0,-5 5 0,-9 15 0,-2 8 0,1 4 0,0 11 0,10 2 0,6 2 0,13 3 0,10-1 0,12 0 0,5-7 0,14-1 0,10-7 0,5-6 0,8-5 0,7-5 0,-5-9 0,1-4-80,2-5-9,-10-16-2,-1-4-5,-10-9-4</inkml:trace>
        </inkml:traceGroup>
        <inkml:traceGroup>
          <inkml:annotationXML>
            <emma:emma xmlns:emma="http://www.w3.org/2003/04/emma" version="1.0">
              <emma:interpretation id="{4FCB41C3-42F9-482D-B1B6-C4C955F42327}" emma:medium="tactile" emma:mode="ink">
                <msink:context xmlns:msink="http://schemas.microsoft.com/ink/2010/main" type="inkWord" rotatedBoundingBox="23492,17076 23770,16745 23940,16887 23661,17218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「</emma:literal>
                </emma:interpretation>
                <emma:interpretation id="interp32" emma:lang="ko-KR" emma:confidence="0">
                  <emma:literal>u</emma:literal>
                </emma:interpretation>
                <emma:interpretation id="interp33" emma:lang="ko-KR" emma:confidence="0">
                  <emma:literal>ㅏ</emma:literal>
                </emma:interpretation>
                <emma:interpretation id="interp3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3135.6055">3743 35 73,'0'0'92,"3"12"-1,-3 5-6,0 6 0,0 4-2,0 5-81,0 3-2,0 1 0,-2-4 0,2-5 0,-1-3 0,1-1 0,-2-11 0,2-3 0,0-9 0,0 0 0,3-17 0,0-4 0,2-2 0,2-6 0,3-1 0,4-4 0,1 4 0,2-1 0,5 6 0,1 4 0,2 0 0,0 6 0,-2 1 0,1 6 0,-7 1-2,1 6-81,2 1-3,-7 3-1,0 4-7,-13-7-3</inkml:trace>
        </inkml:traceGroup>
        <inkml:traceGroup>
          <inkml:annotationXML>
            <emma:emma xmlns:emma="http://www.w3.org/2003/04/emma" version="1.0">
              <emma:interpretation id="{0E7F25C9-E3AE-4CFF-B9FB-534F6028A665}" emma:medium="tactile" emma:mode="ink">
                <msink:context xmlns:msink="http://schemas.microsoft.com/ink/2010/main" type="inkWord" rotatedBoundingBox="23930,17183 23933,16558 24603,16562 24600,17186"/>
              </emma:interpretation>
              <emma:one-of disjunction-type="recognition" id="oneOf7">
                <emma:interpretation id="interp35" emma:lang="ko-KR" emma:confidence="0">
                  <emma:literal>t</emma:literal>
                </emma:interpretation>
                <emma:interpretation id="interp36" emma:lang="ko-KR" emma:confidence="0">
                  <emma:literal>8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』</emma:literal>
                </emma:interpretation>
                <emma:interpretation id="interp3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3728.4065">4086 205 14,'6'18'88,"2"-3"0,-1 4-3,3-1-4,-4-1-1,34-4-37,-27-2-21,1-3-12,1-8-10,1 0 0,1-15 0,1-10 0,-2-5 0,8-9 0,-4-7 0,1-6 0,-4-4 0,-1-2 0,-6-2 0,-5 4 0,-2 2 0,-6 7 0,-8 8 0,-5 10 0,-2 14 0,-3 12 0,1 10 0,2 20 0,2 12 0,5 11 0,5 7 0,6 6 0,1 1 0,13 3 0,9-6 0,6-9 0,4-8 0,6-12 0,-1-8 0,2-11 0,-4-6 0,-4-7 0,-10-10 0,-10-3-43,-2-3-46,-10-4-1,-3-3-4,-13-7-6,-2 5 5</inkml:trace>
          <inkml:trace contextRef="#ctx0" brushRef="#br0" timeOffset="3931.2069">4199 32 35,'-45'-2'86,"9"1"-1,6 0-4,13 1-3,9 0-1,-25-4-50,46 4-11,22 0-8,6 0-2,9 0-1,6 0-1,6 0-1,2-1-3,2 1-4,-9-6-14,-5 3-27,-1 1-34,-12 0-2,-2 2-5,-15 0-5,3 0 0</inkml:trace>
        </inkml:traceGroup>
        <inkml:traceGroup>
          <inkml:annotationXML>
            <emma:emma xmlns:emma="http://www.w3.org/2003/04/emma" version="1.0">
              <emma:interpretation id="{05CD5DF7-F477-405A-A685-59973CBC9D53}" emma:medium="tactile" emma:mode="ink">
                <msink:context xmlns:msink="http://schemas.microsoft.com/ink/2010/main" type="inkWord" rotatedBoundingBox="24624,16676 24777,17140 24660,17178 24507,16715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ⅰ</emma:literal>
                </emma:interpretation>
                <emma:interpretation id="interp42" emma:lang="ko-KR" emma:confidence="0">
                  <emma:literal>℃</emma:literal>
                </emma:interpretation>
                <emma:interpretation id="interp43" emma:lang="ko-KR" emma:confidence="0">
                  <emma:literal>j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4118.4072">4727 40 69,'0'13'89,"0"3"0,-1 5-3,-5 1-1,5 3-35,4 4-11,1 0-35,2-1-4,-2-3 0,1-6 0,5 1 0,2-8 0,2-4 0,-2-8 0,5-4-51,-5-6-34,-2-9-3,1 1-4,-8-15-7,0-3 3</inkml:trace>
          <inkml:trace contextRef="#ctx0" brushRef="#br0" timeOffset="4274.4073">4675-130 54,'-18'-4'88,"4"4"-2,2 0-6,12 0-2,-10 0-4,10 0-58,0 0-21,13-20-40,2 66-31,-3-38-2,7 1-4,-2-4-6,9-5-1</inkml:trace>
        </inkml:traceGroup>
        <inkml:traceGroup>
          <inkml:annotationXML>
            <emma:emma xmlns:emma="http://www.w3.org/2003/04/emma" version="1.0">
              <emma:interpretation id="{BB81812F-733B-4CA1-933D-321158BBB1C5}" emma:medium="tactile" emma:mode="ink">
                <msink:context xmlns:msink="http://schemas.microsoft.com/ink/2010/main" type="inkWord" rotatedBoundingBox="24909,16533 25216,17074 24927,17238 24620,16697"/>
              </emma:interpretation>
              <emma:one-of disjunction-type="recognition" id="oneOf9">
                <emma:interpretation id="interp45" emma:lang="ko-KR" emma:confidence="0">
                  <emma:literal>b</emma:literal>
                </emma:interpretation>
                <emma:interpretation id="interp46" emma:lang="ko-KR" emma:confidence="0">
                  <emma:literal>능</emma:literal>
                </emma:interpretation>
                <emma:interpretation id="interp47" emma:lang="ko-KR" emma:confidence="0">
                  <emma:literal>농</emma:literal>
                </emma:interpretation>
                <emma:interpretation id="interp48" emma:lang="ko-KR" emma:confidence="0">
                  <emma:literal>5</emma:literal>
                </emma:interpretation>
                <emma:interpretation id="interp4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4711.2082">4897-264 30,'0'0'87,"10"17"2,-3 3-2,-5 9-2,2 7 0,5 7-51,-9 8-20,0 2-14,0 2 0,-2-5 0,2-6 0,2-5 0,5-6 0,-1-8 0,3-12 0,-1-4 0,3-9 0,1-1 0,2-14 0,3 1 0,1-9 0,2 2 0,5-1 0,1 0 0,2 5 0,-2 6 0,2 8 0,-3 3 0,-3 4 0,0 8 0,-6 3 0,-5 8 0,-9 1 0,-2-1 0,-15 3 0,-8-4 0,-4-5 0,-6 1 0,0-2 0,-3-6 0,6-2 0,1-8 0,7-1-49,13-5-38,1-11-2,8-5-5,8-9-5,10-6 6</inkml:trace>
        </inkml:traceGroup>
        <inkml:traceGroup>
          <inkml:annotationXML>
            <emma:emma xmlns:emma="http://www.w3.org/2003/04/emma" version="1.0">
              <emma:interpretation id="{A64B76F3-7EFA-4878-BD83-622C498975C2}" emma:medium="tactile" emma:mode="ink">
                <msink:context xmlns:msink="http://schemas.microsoft.com/ink/2010/main" type="inkWord" rotatedBoundingBox="25300,16524 25354,17155 25284,17161 25230,16530"/>
              </emma:interpretation>
              <emma:one-of disjunction-type="recognition" id="oneOf10">
                <emma:interpretation id="interp50" emma:lang="ko-KR" emma:confidence="0">
                  <emma:literal>l</emma:literal>
                </emma:interpretation>
                <emma:interpretation id="interp51" emma:lang="ko-KR" emma:confidence="0">
                  <emma:literal>1</emma:literal>
                </emma:interpretation>
                <emma:interpretation id="interp52" emma:lang="ko-KR" emma:confidence="0">
                  <emma:literal>Ⅰ</emma:literal>
                </emma:interpretation>
                <emma:interpretation id="interp53" emma:lang="ko-KR" emma:confidence="0">
                  <emma:literal>I</emma:literal>
                </emma:interpretation>
                <emma:interpretation id="interp5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960.8086">5330-316 22,'15'-12'82,"-2"8"3,-4 5 1,-1 13-1,-2 6 1,-3 9-48,2 12-11,-3 7-27,-2 9 0,0 4 0,0-3 0,-3 4 0,3-6 0,0-9 0,0-5 0,5-9 0,1-6 0,-1-11 0,2-3-31,4-8-57,-11-5-3,13-5-5,-8-9-7,5-1 2</inkml:trace>
        </inkml:traceGroup>
        <inkml:traceGroup>
          <inkml:annotationXML>
            <emma:emma xmlns:emma="http://www.w3.org/2003/04/emma" version="1.0">
              <emma:interpretation id="{1F11704F-9699-446C-9BE2-4BECBA46D36B}" emma:medium="tactile" emma:mode="ink">
                <msink:context xmlns:msink="http://schemas.microsoft.com/ink/2010/main" type="inkWord" rotatedBoundingBox="25345,16945 25741,16800 25861,17127 25466,17272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으</emma:literal>
                </emma:interpretation>
                <emma:interpretation id="interp57" emma:lang="ko-KR" emma:confidence="0">
                  <emma:literal>은</emma:literal>
                </emma:interpretation>
                <emma:interpretation id="interp58" emma:lang="ko-KR" emma:confidence="0">
                  <emma:literal>오</emma:literal>
                </emma:interpretation>
                <emma:interpretation id="interp5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319.6093">5482 187 33,'0'0'89,"12"3"-1,0-3-3,6 0-4,3-2 0,4 0-51,7-1-10,6-1-16,-1-5-4,5-1 0,-4-5 0,-4-4 0,-4-3 0,-7-2 0,-8-2 0,-10-1 0,-5 5 0,-16 3 0,-4 6 0,-13 9 0,-5 8 0,-6 10 0,0 9 0,4 7 0,2 6 0,11 2 0,8 0 0,14-2 0,7-4 0,22-4 0,10-8 0,8-1 0,5-7 0,1-1 0,-11-4-9,4-9-81,-1-7-3,-12-7-3,-6-5-7,-15-6-3</inkml:trace>
        </inkml:traceGroup>
        <inkml:traceGroup>
          <inkml:annotationXML>
            <emma:emma xmlns:emma="http://www.w3.org/2003/04/emma" version="1.0">
              <emma:interpretation id="{D2862B57-9EDF-457D-A01B-3A17685EE703}" emma:medium="tactile" emma:mode="ink">
                <msink:context xmlns:msink="http://schemas.microsoft.com/ink/2010/main" type="inkWord" rotatedBoundingBox="26255,16324 26283,17319 26234,17320 26206,16326"/>
              </emma:interpretation>
              <emma:one-of disjunction-type="recognition" id="oneOf12">
                <emma:interpretation id="interp60" emma:lang="ko-KR" emma:confidence="0">
                  <emma:literal>l</emma:literal>
                </emma:interpretation>
                <emma:interpretation id="interp61" emma:lang="ko-KR" emma:confidence="0">
                  <emma:literal>!</emma:literal>
                </emma:interpretation>
                <emma:interpretation id="interp62" emma:lang="ko-KR" emma:confidence="0">
                  <emma:literal>:</emma:literal>
                </emma:interpretation>
                <emma:interpretation id="interp63" emma:lang="ko-KR" emma:confidence="0">
                  <emma:literal>j</emma:literal>
                </emma:interpretation>
                <emma:interpretation id="interp6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255.6109">6355 367 30,'-2'29'96,"2"-4"-2,-1-8-6,1-3-2,0-6-4,1-37-47,-1 29-35,0 0-58,0 0-24,-4-17-3,4 6-6,-11-9-7,4-2 1</inkml:trace>
          <inkml:trace contextRef="#ctx0" brushRef="#br0" timeOffset="6099.6107">6315-491 29,'0'-19'78,"-5"2"-3,3 10 5,2 7-1,23 2-28,-11 21-4,-12 10-10,-4 6-12,0 11-15,1 3-10,2 7 0,-2-3 0,3-5 0,0-5 0,4-3 0,-2-8 0,7-5 0,-2 0-75,-2-13-12,1-4-3,-1-6-5,1 4-7</inkml:trace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5:35.78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09A21AC-7C8E-4A33-A8BC-80CFCD52AB15}" emma:medium="tactile" emma:mode="ink">
          <msink:context xmlns:msink="http://schemas.microsoft.com/ink/2010/main" type="writingRegion" rotatedBoundingBox="23520,13670 24234,13670 24234,15836 23520,15836"/>
        </emma:interpretation>
      </emma:emma>
    </inkml:annotationXML>
    <inkml:traceGroup>
      <inkml:annotationXML>
        <emma:emma xmlns:emma="http://www.w3.org/2003/04/emma" version="1.0">
          <emma:interpretation id="{648BD2BD-7257-424F-AA91-7C8FF6C53B42}" emma:medium="tactile" emma:mode="ink">
            <msink:context xmlns:msink="http://schemas.microsoft.com/ink/2010/main" type="paragraph" rotatedBoundingBox="23520,13670 24234,13670 24234,15836 23520,15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A21E44-E36E-4AA5-812A-20AB37460EC9}" emma:medium="tactile" emma:mode="ink">
              <msink:context xmlns:msink="http://schemas.microsoft.com/ink/2010/main" type="line" rotatedBoundingBox="23520,13670 24234,13670 24234,15836 23520,15836"/>
            </emma:interpretation>
          </emma:emma>
        </inkml:annotationXML>
        <inkml:traceGroup>
          <inkml:annotationXML>
            <emma:emma xmlns:emma="http://www.w3.org/2003/04/emma" version="1.0">
              <emma:interpretation id="{F5F03FAD-5410-41AA-8BC1-73B253342B90}" emma:medium="tactile" emma:mode="ink">
                <msink:context xmlns:msink="http://schemas.microsoft.com/ink/2010/main" type="inkWord" rotatedBoundingBox="23520,13670 24234,13670 24234,15836 23520,15836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}</emma:literal>
                </emma:interpretation>
                <emma:interpretation id="interp2" emma:lang="ko-KR" emma:confidence="0">
                  <emma:literal>〕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153 148 44,'-12'-10'62,"-2"0"3,1-1-2,7-2-27,4 0-5,2 3-3,7-2-6,7 2-4,7-1-4,2 1-5,7 0-2,3 2 0,5 0 0,-5 5-2,2 1-2,-3 1-1,-2 1 0,-5 2-2,-3 10 1,-8 1-1,-3 9 4,-3 7 4,-1 18 2,-1 12 2,-1 23 2,-1 15 1,-1 21 1,3 12-10,-1 15-6,5 1 0,0-1 0,1-5 0,4-15 0,3-9 0,0-16 0,1-10 0,0-16 0,2-7 0,-1-7 0,-3-8 0,-5-5 0,-6-5 0,-6-5 0,-11-6 0,-13-1 0,-14-5 0,-12-6 0,-10-1 0,-12-5 0,-7 0 0,2 0 0,-4-10 0,11 1-79,13-4-9,8-7-2,20-5-6,12-12-3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25:21.18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0F4FA63-6D5F-417C-AA5E-4B3A8C497DB2}" emma:medium="tactile" emma:mode="ink">
          <msink:context xmlns:msink="http://schemas.microsoft.com/ink/2010/main" type="writingRegion" rotatedBoundingBox="19727,14128 19789,16398 14435,16543 14374,14272">
            <msink:destinationLink direction="with" ref="{C6631641-8E2F-44D4-A464-15D4BFCAFB6F}"/>
          </msink:context>
        </emma:interpretation>
      </emma:emma>
    </inkml:annotationXML>
    <inkml:traceGroup>
      <inkml:annotationXML>
        <emma:emma xmlns:emma="http://www.w3.org/2003/04/emma" version="1.0">
          <emma:interpretation id="{4281D02A-2E29-4D9D-A2FF-FC20D48AA43B}" emma:medium="tactile" emma:mode="ink">
            <msink:context xmlns:msink="http://schemas.microsoft.com/ink/2010/main" type="paragraph" rotatedBoundingBox="19733,14131 19767,16370 19349,16376 19315,141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5996C5-1D42-437B-8B39-4772EF0A2949}" emma:medium="tactile" emma:mode="ink">
              <msink:context xmlns:msink="http://schemas.microsoft.com/ink/2010/main" type="line" rotatedBoundingBox="19733,14131 19767,16370 19349,16376 19315,14137"/>
            </emma:interpretation>
          </emma:emma>
        </inkml:annotationXML>
        <inkml:traceGroup>
          <inkml:annotationXML>
            <emma:emma xmlns:emma="http://www.w3.org/2003/04/emma" version="1.0">
              <emma:interpretation id="{098AE20F-4269-4002-94A0-9CE1317871C4}" emma:medium="tactile" emma:mode="ink">
                <msink:context xmlns:msink="http://schemas.microsoft.com/ink/2010/main" type="inkWord" rotatedBoundingBox="19664,14099 19785,14867 19425,14924 19304,14156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m</emma:literal>
                </emma:interpretation>
                <emma:interpretation id="interp2" emma:lang="ko-KR" emma:confidence="0">
                  <emma:literal>M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2378-103 7,'0'0'45,"-8"-10"11,8 10 2,-6 15-21,5-20-2,1 5-3,0-14-3,0 14-2,8-13-4,3 7-4,4 0-4,4 1-3,6 1-1,7 0-1,2 4-1,3 2-1,3 7-1,-5 2 0,-2 7-2,-7 5 0,-7 1-1,-12 5 2,-7 1-1,-11-2 0,-14 0 0,-5-3 1,-7-1-1,0-3-2,0-4 0,5-6-2,9-2 1,11-3-1,12-6-1,17 9 1,12-6-2,11 2 1,5 2 1,2 5-1,1 3 1,-6 6 2,-12 5 0,-15 6-3,-15 3 0,-12 1 0,-14 0 0,-12-1 0,-4 0 0,-1-6 0,2 0 0,-1-4-20,11-2-60,10-2-3,6-7-3,12 1-6,2-5-4</inkml:trace>
        </inkml:traceGroup>
        <inkml:traceGroup>
          <inkml:annotationXML>
            <emma:emma xmlns:emma="http://www.w3.org/2003/04/emma" version="1.0">
              <emma:interpretation id="{936C7730-6CF1-4B30-ACC2-E824A73C628A}" emma:medium="tactile" emma:mode="ink">
                <msink:context xmlns:msink="http://schemas.microsoft.com/ink/2010/main" type="inkWord" rotatedBoundingBox="19558,15168 19677,15624 19407,15695 19288,1523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m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어</emma:literal>
                </emma:interpretation>
                <emma:interpretation id="interp9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639.6011">2466 954 18,'-14'-4'57,"2"3"9,2-4 4,-41 0-28,51 5 0,-14-1-3,14 1-5,0 0-5,0 0-8,0 0-6,0 0-5,0 0-4,7-3-2,8 3-2,5-1 0,2 1 1,4 0-1,6 4 1,-1 0 0,2 6 1,-5 4 0,-3-1 1,-10 6 0,-6 0-1,-9 2 1,-9-1 0,-8 1-1,-6-5 0,-3 3-1,-2-5-3,6-1 0,6-1 0,7-3 0,9-1 0,11-2 0,10 3 0,7 0 0,3 0 0,0 2 0,-4 0 0,-6 6 0,-12-1 0,-9 2 0,-9 2 0,-12 0 0,-8-1 0,-2-6 0,-1 2 0,2-4 0,-9 2-77,24-3-6,4-3-2,11-7-7,0 0-4</inkml:trace>
        </inkml:traceGroup>
        <inkml:traceGroup>
          <inkml:annotationXML>
            <emma:emma xmlns:emma="http://www.w3.org/2003/04/emma" version="1.0">
              <emma:interpretation id="{A5310CB4-8607-4CBB-A240-423EDD9696E7}" emma:medium="tactile" emma:mode="ink">
                <msink:context xmlns:msink="http://schemas.microsoft.com/ink/2010/main" type="inkWord" rotatedBoundingBox="19591,15865 19741,16289 19465,16387 19315,15963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m</emma:literal>
                </emma:interpretation>
                <emma:interpretation id="interp12" emma:lang="ko-KR" emma:confidence="0">
                  <emma:literal>M</emma:literal>
                </emma:interpretation>
                <emma:interpretation id="interp13" emma:lang="ko-KR" emma:confidence="0">
                  <emma:literal>어</emma:literal>
                </emma:interpretation>
                <emma:interpretation id="interp14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1404.0022">2464 1671 24,'-8'-2'53,"-3"-1"5,1 3 1,2-4-29,8 4-1,-15-2-3,15 2-3,-8 0-2,8 0-4,0 0-1,0 0 1,0 0-2,0 0-2,0 0 0,0 0 0,0 0 0,0 0-2,0 0-3,0 0-2,0 0-2,1-8-2,-1 8 0,13 0-1,-4-3 0,4 3 0,3 0 2,3-2-1,5 2 1,-1 0 0,3 1 0,2 3 0,-3 5-1,1-1 1,-7 4 0,-2 3 0,-8 1 0,-9 3 1,-1 1-4,-13 1 0,-2 0 0,-4-3 0,-2-2 0,4-1 0,5-4 0,13-11 0,-7 13 0,12-10 0,10 1 0,6 2 0,4 1 0,0 2 0,1 2 0,-4 4 0,-7 4 0,-11 0 0,-5 1 0,-13-1 0,-9 2 0,-6-3 0,-4-2 0,0-4 0,1-6 0,10 0 0,5-1-80,4-3-7,13-2-2,-13-11-7,13-3-4</inkml:trace>
        </inkml:traceGroup>
      </inkml:traceGroup>
    </inkml:traceGroup>
    <inkml:traceGroup>
      <inkml:annotationXML>
        <emma:emma xmlns:emma="http://www.w3.org/2003/04/emma" version="1.0">
          <emma:interpretation id="{3B7351CD-D193-41B1-8B17-2321EF3D386C}" emma:medium="tactile" emma:mode="ink">
            <msink:context xmlns:msink="http://schemas.microsoft.com/ink/2010/main" type="paragraph" rotatedBoundingBox="18781,14197 18815,16313 18711,16315 18677,14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3D8BDF-412D-4978-91A4-B33332A683D2}" emma:medium="tactile" emma:mode="ink">
              <msink:context xmlns:msink="http://schemas.microsoft.com/ink/2010/main" type="inkBullet" rotatedBoundingBox="18762,14197 18770,14725 18711,14726 18702,14198"/>
            </emma:interpretation>
            <emma:one-of disjunction-type="recognition" id="oneOf3">
              <emma:interpretation id="interp15" emma:lang="ko-KR" emma:confidence="0">
                <emma:literal>ㅡ</emma:literal>
              </emma:interpretation>
              <emma:interpretation id="interp16" emma:lang="ko-KR" emma:confidence="0">
                <emma:literal>一</emma:literal>
              </emma:interpretation>
              <emma:interpretation id="interp17" emma:lang="ko-KR" emma:confidence="0">
                <emma:literal>-</emma:literal>
              </emma:interpretation>
              <emma:interpretation id="interp18" emma:lang="ko-KR" emma:confidence="0">
                <emma:literal>_</emma:literal>
              </emma:interpretation>
              <emma:interpretation id="interp19" emma:lang="ko-KR" emma:confidence="0">
                <emma:literal>…</emma:literal>
              </emma:interpretation>
            </emma:one-of>
          </emma:emma>
        </inkml:annotationXML>
        <inkml:trace contextRef="#ctx0" brushRef="#br0" timeOffset="-1762.8031">1737 34 26,'7'-23'62,"-3"2"6,2-2 4,-2 4-28,-1 2 1,0 4-2,-2 2-5,-1 11-8,0 0-8,0 0-4,0 9-5,0 10-3,0 9-3,0 6-2,0 6 0,5 1-2,2 6-3,-1-2 0,6 3 0,-6-6-27,-24 1-49,23-4-3,-2-5-4,1-2-5,-4-5-5</inkml:trace>
      </inkml:traceGroup>
      <inkml:traceGroup>
        <inkml:annotationXML>
          <emma:emma xmlns:emma="http://www.w3.org/2003/04/emma" version="1.0">
            <emma:interpretation id="{7A50654D-14F6-4E1B-A112-C42D51C90E6A}" emma:medium="tactile" emma:mode="ink">
              <msink:context xmlns:msink="http://schemas.microsoft.com/ink/2010/main" type="line" rotatedBoundingBox="18797,15200 18815,16313 18711,16315 18693,15202"/>
            </emma:interpretation>
          </emma:emma>
        </inkml:annotationXML>
        <inkml:traceGroup>
          <inkml:annotationXML>
            <emma:emma xmlns:emma="http://www.w3.org/2003/04/emma" version="1.0">
              <emma:interpretation id="{B3BB9E66-4F32-4141-9481-0C984B195735}" emma:medium="tactile" emma:mode="ink">
                <msink:context xmlns:msink="http://schemas.microsoft.com/ink/2010/main" type="inkWord" rotatedBoundingBox="18721,15201 18727,15600 18699,15601 18693,15202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_</emma:literal>
                </emma:interpretation>
                <emma:interpretation id="interp22" emma:lang="ko-KR" emma:confidence="0">
                  <emma:literal>-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1201.2021">1743 947 20,'0'0'70,"-4"-18"5,4 18 2,-6-18-4,6 18-33,0 0-3,0 0-8,-4 7-5,4 9-7,-1 6-4,1 3-5,0 5 1,4 4-1,-4 1-4,7 3-9,-4-1-31,-1 2-40,5-8-2,-4 0-4,2-2-7,-5-4-3</inkml:trace>
        </inkml:traceGroup>
        <inkml:traceGroup>
          <inkml:annotationXML>
            <emma:emma xmlns:emma="http://www.w3.org/2003/04/emma" version="1.0">
              <emma:interpretation id="{234D3107-791C-4E66-9554-076FBC9A0CA8}" emma:medium="tactile" emma:mode="ink">
                <msink:context xmlns:msink="http://schemas.microsoft.com/ink/2010/main" type="inkWord" rotatedBoundingBox="18809,15990 18815,16313 18728,16315 18723,15991"/>
              </emma:interpretation>
              <emma:one-of disjunction-type="recognition" id="oneOf5">
                <emma:interpretation id="interp25" emma:lang="ko-KR" emma:confidence="0">
                  <emma:literal>ㅡ</emma:literal>
                </emma:interpretation>
                <emma:interpretation id="interp26" emma:lang="ko-KR" emma:confidence="0">
                  <emma:literal>_</emma:literal>
                </emma:interpretation>
                <emma:interpretation id="interp27" emma:lang="ko-KR" emma:confidence="0">
                  <emma:literal>-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920.4016">1755 1701 70,'4'13'81,"2"2"3,-3 3-3,-1 7 0,-2 1-36,5 1-19,-3 1-2,5 8-8,-1-7-13,2 2-3,-1-7 0,4-4 0,-3-6-23,-1-3-56,4-6-2,-10-14-4,2-8-6,-3-20-4</inkml:trace>
        </inkml:traceGroup>
      </inkml:traceGroup>
    </inkml:traceGroup>
    <inkml:traceGroup>
      <inkml:annotationXML>
        <emma:emma xmlns:emma="http://www.w3.org/2003/04/emma" version="1.0">
          <emma:interpretation id="{DB99339A-00D2-48EE-8A19-3F8531D2B273}" emma:medium="tactile" emma:mode="ink">
            <msink:context xmlns:msink="http://schemas.microsoft.com/ink/2010/main" type="paragraph" rotatedBoundingBox="18300,14216 18673,16396 17677,16566 17304,14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2064EB-DBC2-4B22-9DF8-9152F5716970}" emma:medium="tactile" emma:mode="ink">
              <msink:context xmlns:msink="http://schemas.microsoft.com/ink/2010/main" type="line" rotatedBoundingBox="18300,14216 18673,16396 17677,16566 17304,14386"/>
            </emma:interpretation>
          </emma:emma>
        </inkml:annotationXML>
        <inkml:traceGroup>
          <inkml:annotationXML>
            <emma:emma xmlns:emma="http://www.w3.org/2003/04/emma" version="1.0">
              <emma:interpretation id="{2C65E2B9-6EC7-424D-BFA5-020053DCE84C}" emma:medium="tactile" emma:mode="ink">
                <msink:context xmlns:msink="http://schemas.microsoft.com/ink/2010/main" type="inkWord" rotatedBoundingBox="18300,14216 18673,16396 17677,16566 17304,14386"/>
              </emma:interpretation>
              <emma:one-of disjunction-type="recognition" id="oneOf6">
                <emma:interpretation id="interp30" emma:lang="ko-KR" emma:confidence="0">
                  <emma:literal>5</emma:literal>
                </emma:interpretation>
                <emma:interpretation id="interp31" emma:lang="ko-KR" emma:confidence="0">
                  <emma:literal>∞</emma:literal>
                </emma:interpretation>
                <emma:interpretation id="interp32" emma:lang="ko-KR" emma:confidence="0">
                  <emma:literal>『</emma:literal>
                </emma:interpretation>
                <emma:interpretation id="interp33" emma:lang="ko-KR" emma:confidence="0">
                  <emma:literal>다</emma:literal>
                </emma:interpretation>
                <emma:interpretation id="interp34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-2371.2041">1332 37 30,'0'0'57,"7"-9"5,-7 9 1,4-17-28,-4 17 0,0-11-5,0 11-3,0-13-4,0 13-5,-5-13-4,5 13-4,-15-10-2,0 7-2,-1 1-2,-1 2-1,-4 0 0,-3 0 0,2 1-1,2 0 1,-1 1 0,5-2 0,2 0 1,3 0-1,11 0 1,-14 0-1,14 0 0,0 0-1,0 0 0,0 0-1,0 0-1,0 0 0,-4 4 0,4-4-1,0 16 1,1-4 0,1 4 2,-1 5 0,0 8 0,2 8 2,1 9 1,3 7 2,-1 16 0,-1 12 1,2 13-1,-3 11-3,2 9-4,-4 6 0,1 2 0,-3 4 0,3-7 0,-2 2 0,1-10 0,-1-14 0,2-3 0,-3-5 0,0-6 0,0-11 0,0-5 0,0-13 0,-2-8 0,0 1 0,-2-13 0,2-6 0,-1-9 0,3-1 0,0-7 0,3-2 0,10-6 0,3-2 0,6-1 0,9-3 0,7-3 0,2-2 0,3 5 0,-3-1 0,-2 3 0,-5-3 0,-5 4-5,-7 6-79,-21-6-2,9 7-1,-17-8-7,-4-6-3</inkml:trace>
          <inkml:trace contextRef="#ctx0" brushRef="#br0" timeOffset="-4258.8075">368 132 7,'0'0'56,"-16"-3"3,16 3 0,-10-9 1,10 9-33,0 0-5,10-11-4,1 9-5,7-1-2,-1 2-2,7-2-2,6 1-1,-1-2 0,3 0-1,-3 1 0,1-1-1,-7 0 1,4-2 1,-11 3 0,-3 0 0,-5 0-1,-8 3 0,12 0 0,-12 0 3,3 17 0,-3 3 2,3 9-1,-1 10 2,3 11 2,0 13 0,1 10-1,-1 4-1,5 5-7,-1 1-4,4-3 0,-2-4 0,0-8 0,4-9 0,-1-10 0,0-4 0,-3-8 0,-2-5 0,-3-6 0,-4 1 0,-2-5 0,-9-2 0,-6-3 0,-7 1 0,-6-2 0,-6-3 0,-1-3 0,-3-1 0,5-1 0,0-6 0,13-26-14,9 24-68,11 0-3,2-13-3,11-1-6,14-3-4</inkml:trace>
        </inkml:traceGroup>
      </inkml:traceGroup>
    </inkml:traceGroup>
    <inkml:traceGroup>
      <inkml:annotationXML>
        <emma:emma xmlns:emma="http://www.w3.org/2003/04/emma" version="1.0">
          <emma:interpretation id="{82C07831-CE63-44D8-8F43-C14D7E23090C}" emma:medium="tactile" emma:mode="ink">
            <msink:context xmlns:msink="http://schemas.microsoft.com/ink/2010/main" type="paragraph" rotatedBoundingBox="16747,14290 17130,14290 17130,15729 16747,157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D964A3-DEF3-4756-811B-F9C017F6D172}" emma:medium="tactile" emma:mode="ink">
              <msink:context xmlns:msink="http://schemas.microsoft.com/ink/2010/main" type="inkBullet" rotatedBoundingBox="17157,14293 17126,15734 16735,15726 16766,14284"/>
            </emma:interpretation>
            <emma:one-of disjunction-type="recognition" id="oneOf7">
              <emma:interpretation id="interp35" emma:lang="ko-KR" emma:confidence="0">
                <emma:literal>…</emma:literal>
              </emma:interpretation>
              <emma:interpretation id="interp36" emma:lang="ko-KR" emma:confidence="0">
                <emma:literal>”</emma:literal>
              </emma:interpretation>
              <emma:interpretation id="interp37" emma:lang="ko-KR" emma:confidence="0">
                <emma:literal>개</emma:literal>
              </emma:interpretation>
              <emma:interpretation id="interp38" emma:lang="ko-KR" emma:confidence="0">
                <emma:literal>가</emma:literal>
              </emma:interpretation>
              <emma:interpretation id="interp39" emma:lang="ko-KR" emma:confidence="0">
                <emma:literal>재</emma:literal>
              </emma:interpretation>
            </emma:one-of>
          </emma:emma>
        </inkml:annotationXML>
        <inkml:trace contextRef="#ctx0" brushRef="#br0" timeOffset="-5787.6102">-2 70 30,'11'-15'72,"-2"-2"8,1 0-2,-5 3-10,0 6-23,-5 8-5,0 0-9,2 13-9,-2 3-8,0 7-7,-1-1-1,0 8 0,1-1-1,0 3 0,0-2-3,4 4-7,-3-5-17,0 7-54,2 2-1,-3-5-4,2 0-6,-2 2-6</inkml:trace>
        <inkml:trace contextRef="#ctx0" brushRef="#br0" timeOffset="-5163.6091">-206 904 17,'-14'0'44,"14"0"10,29 0-20,-29 0-1,0 0 5,0 0 1,0 0 2,0-5-5,0 5-7,0 0-6,0 0-8,8-9-3,-8 9-3,17-10-3,-2 5-3,-1 1 0,6-2 0,0 3 0,6 1 0,-3 2 1,5 2-1,-2 7 1,-1 1-1,-2 3 0,-5 3 1,-4 2-1,-7 5 1,-7-1-1,-6 1 0,-9-1 1,-7 1-2,0-3 1,-3-1-1,7-3-1,4-1-1,10-4 1,7 0-1,14 1 0,7 2 1,7 1 0,2 2 1,-2 0 1,-2 3 2,-11 1 0,-8 1-3,-10-1-2,-17 3 0,-6-2 0,-12-2 0,-2 0 0,-4-5 0,8 1 0,-2 3-32,9-12-49,13-4-2,0-8-3,13-9-8,0-9-2</inkml:trace>
      </inkml:traceGroup>
    </inkml:traceGroup>
    <inkml:traceGroup>
      <inkml:annotationXML>
        <emma:emma xmlns:emma="http://www.w3.org/2003/04/emma" version="1.0">
          <emma:interpretation id="{F2289822-A762-4912-97D6-844D8EF16674}" emma:medium="tactile" emma:mode="ink">
            <msink:context xmlns:msink="http://schemas.microsoft.com/ink/2010/main" type="paragraph" rotatedBoundingBox="16337,14416 16373,15732 16050,15741 16015,14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348042-AD2A-4F3E-9E15-3A9FF2F6DEA4}" emma:medium="tactile" emma:mode="ink">
              <msink:context xmlns:msink="http://schemas.microsoft.com/ink/2010/main" type="line" rotatedBoundingBox="16337,14416 16373,15732 16050,15741 16015,14424"/>
            </emma:interpretation>
          </emma:emma>
        </inkml:annotationXML>
        <inkml:traceGroup>
          <inkml:annotationXML>
            <emma:emma xmlns:emma="http://www.w3.org/2003/04/emma" version="1.0">
              <emma:interpretation id="{11ACC9E5-E782-42DB-A496-5A943D24FC8B}" emma:medium="tactile" emma:mode="ink">
                <msink:context xmlns:msink="http://schemas.microsoft.com/ink/2010/main" type="inkWord" rotatedBoundingBox="16260,14418 16271,14809 16142,14812 16132,14421"/>
              </emma:interpretation>
              <emma:one-of disjunction-type="recognition" id="oneOf8">
                <emma:interpretation id="interp40" emma:lang="ko-KR" emma:confidence="0">
                  <emma:literal>ㅡ</emma:literal>
                </emma:interpretation>
                <emma:interpretation id="interp41" emma:lang="ko-KR" emma:confidence="0">
                  <emma:literal>-</emma:literal>
                </emma:interpretation>
                <emma:interpretation id="interp42" emma:lang="ko-KR" emma:confidence="0">
                  <emma:literal>一</emma:literal>
                </emma:interpretation>
                <emma:interpretation id="interp43" emma:lang="ko-KR" emma:confidence="0">
                  <emma:literal>~</emma:literal>
                </emma:interpretation>
                <emma:interpretation id="interp4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6957.6123">-832 232 24,'2'-18'41,"3"1"9,-5 0-19,7 0 8,-4 5 1,2 1-1,-5 11-3,3-10 0,-3 10-3,3 5-3,-3 8-7,0 5-7,1 3-6,-1 5 2,3 0-2,0 4-1,4 1-2,-1 0-2,4-2 0,1-1-4,2-2-4,-1-1-20,3 0-50,-5-5-4,-1-7-2,-4-3-7,-1 1-5</inkml:trace>
        </inkml:traceGroup>
        <inkml:traceGroup>
          <inkml:annotationXML>
            <emma:emma xmlns:emma="http://www.w3.org/2003/04/emma" version="1.0">
              <emma:interpretation id="{5C0978BB-FE04-4803-A761-25F21CDDD03B}" emma:medium="tactile" emma:mode="ink">
                <msink:context xmlns:msink="http://schemas.microsoft.com/ink/2010/main" type="inkWord" rotatedBoundingBox="16359,15211 16373,15732 16050,15741 16036,15220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마</emma:literal>
                </emma:interpretation>
                <emma:interpretation id="interp47" emma:lang="ko-KR" emma:confidence="0">
                  <emma:literal>M</emma:literal>
                </emma:interpretation>
                <emma:interpretation id="interp48" emma:lang="ko-KR" emma:confidence="0">
                  <emma:literal>m</emma:literal>
                </emma:interpretation>
                <emma:interpretation id="interp49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-6333.6112">-894 952 43,'-15'0'65,"15"0"5,-12-6 1,12 6-30,0 0-2,-9-5-6,9 5-3,0 0-8,0 0-6,0 0-6,0 0-2,10-8-3,2 6-2,4-1-1,0 3-1,8 0-1,-1 0 1,5 0-1,-2 7 1,-3 5 1,-6 6 0,-4 0 0,-4 10 1,-9-1 0,-6 2 0,-9 0 0,-6 0 0,-3-7 0,0-1 0,2-4-1,4-7 1,4-5-1,14-5 0,0 0-1,16 1 0,10-1-1,5-3 1,4 3-1,5 0 1,0 5 0,-7 5 3,-10 5 1,-9 4-5,-14 6 0,-14 3 0,-10-1 0,-11-1 0,-4 0 0,0-4 0,3-5 0,1-4 0,13 1 0,6-10-60,16-4-23,4-7-2,11-11-6,8-2-7,-1-8 4</inkml:trace>
        </inkml:traceGroup>
      </inkml:traceGroup>
    </inkml:traceGroup>
    <inkml:traceGroup>
      <inkml:annotationXML>
        <emma:emma xmlns:emma="http://www.w3.org/2003/04/emma" version="1.0">
          <emma:interpretation id="{C404599C-5E23-41C3-BA37-5A0FE524B1A2}" emma:medium="tactile" emma:mode="ink">
            <msink:context xmlns:msink="http://schemas.microsoft.com/ink/2010/main" type="paragraph" rotatedBoundingBox="15580,14466 15675,15876 15281,15903 15186,144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A6F2AB-121B-4BC7-9C90-52EF9889D2FF}" emma:medium="tactile" emma:mode="ink">
              <msink:context xmlns:msink="http://schemas.microsoft.com/ink/2010/main" type="line" rotatedBoundingBox="15580,14466 15675,15876 15281,15903 15186,14492"/>
            </emma:interpretation>
          </emma:emma>
        </inkml:annotationXML>
        <inkml:traceGroup>
          <inkml:annotationXML>
            <emma:emma xmlns:emma="http://www.w3.org/2003/04/emma" version="1.0">
              <emma:interpretation id="{BDBB1072-506F-4B5A-ACAD-71A69FC26347}" emma:medium="tactile" emma:mode="ink">
                <msink:context xmlns:msink="http://schemas.microsoft.com/ink/2010/main" type="inkWord" rotatedBoundingBox="15580,14466 15675,15876 15281,15903 15186,14492"/>
              </emma:interpretation>
              <emma:one-of disjunction-type="recognition" id="oneOf10">
                <emma:interpretation id="interp50" emma:lang="ko-KR" emma:confidence="0">
                  <emma:literal>엥</emma:literal>
                </emma:interpretation>
                <emma:interpretation id="interp51" emma:lang="ko-KR" emma:confidence="0">
                  <emma:literal>엑</emma:literal>
                </emma:interpretation>
                <emma:interpretation id="interp52" emma:lang="ko-KR" emma:confidence="0">
                  <emma:literal>간</emma:literal>
                </emma:interpretation>
                <emma:interpretation id="interp53" emma:lang="ko-KR" emma:confidence="0">
                  <emma:literal>“</emma:literal>
                </emma:interpretation>
                <emma:interpretation id="interp54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-7878.0139">-1687 1142 5,'0'0'51,"-7"-13"7,7 13 5,-8-14-25,8 14-2,-7-11-4,7 11-3,0 0-2,-10-7-4,10 7-5,0 0-5,0 0-5,0 0-1,0 0-1,0 0-1,0 0-1,17 0-2,2 1 0,4 2 0,5 0 1,4 2-2,3-2 1,1 3-1,0 3 1,-6 0-2,-2 4 1,-10 0 0,-6 6 1,-9 0 1,-6 1 0,-12 1 1,-8-1 0,-6-2 0,-3-1 1,2-5-1,2-2-1,9-3 0,11-3-1,8-4 0,13 2-1,14-1 0,8 2 1,4 4 0,4 1 1,-1 4 0,-6 5 3,-6 4 0,-13 0 2,-10 3-8,-14 3 0,-11-3 0,-14 1 0,-3-5 0,-5 1 0,-4-7 0,5 2 0,5-10 0,6 1 0,9-7 0,19 0 0,0 0-40,-3-8-42,14-2-3,3-8-3,5 5-7,2-8-2</inkml:trace>
          <inkml:trace contextRef="#ctx0" brushRef="#br0" timeOffset="-9750.0172">-1594 314 23,'7'-20'61,"-1"-2"9,1 2 0,-2 5-23,-2-1-3,1 6-4,-2-1-3,-2 11-10,2-13-7,-2 13-4,0 0-4,-1 18-1,-3 5-1,4 8-1,-2 7 0,2 7-4,0 1-5,0 1 0,2 0 0,2-11 0,1 0 0,1-10 0,-3-2 0,2-8 0,-1-3 0,-4-13 0,11 14 0,-11-14-11,10 5-70,-10-5-3,10-9-2,-6 1-8,-4-10-3</inkml:trace>
        </inkml:traceGroup>
      </inkml:traceGroup>
    </inkml:traceGroup>
    <inkml:traceGroup>
      <inkml:annotationXML>
        <emma:emma xmlns:emma="http://www.w3.org/2003/04/emma" version="1.0">
          <emma:interpretation id="{484CBE9B-D60E-42B0-B47B-3C4170D3D46C}" emma:medium="tactile" emma:mode="ink">
            <msink:context xmlns:msink="http://schemas.microsoft.com/ink/2010/main" type="paragraph" rotatedBoundingBox="14851,14529 15003,15907 14455,15967 14304,145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CC1B03-0BAF-48E8-98D1-1B209B2A9B82}" emma:medium="tactile" emma:mode="ink">
              <msink:context xmlns:msink="http://schemas.microsoft.com/ink/2010/main" type="line" rotatedBoundingBox="14851,14529 15003,15907 14455,15967 14304,14589"/>
            </emma:interpretation>
          </emma:emma>
        </inkml:annotationXML>
        <inkml:traceGroup>
          <inkml:annotationXML>
            <emma:emma xmlns:emma="http://www.w3.org/2003/04/emma" version="1.0">
              <emma:interpretation id="{0741C384-EB4F-4513-9D1D-92BB75E0103F}" emma:medium="tactile" emma:mode="ink">
                <msink:context xmlns:msink="http://schemas.microsoft.com/ink/2010/main" type="inkWord" rotatedBoundingBox="14851,14529 15003,15907 14455,15967 14304,14589"/>
              </emma:interpretation>
              <emma:one-of disjunction-type="recognition" id="oneOf11">
                <emma:interpretation id="interp55" emma:lang="ko-KR" emma:confidence="0">
                  <emma:literal>w</emma:literal>
                </emma:interpretation>
                <emma:interpretation id="interp56" emma:lang="ko-KR" emma:confidence="0">
                  <emma:literal>니</emma:literal>
                </emma:interpretation>
                <emma:interpretation id="interp57" emma:lang="ko-KR" emma:confidence="0">
                  <emma:literal>W</emma:literal>
                </emma:interpretation>
                <emma:interpretation id="interp58" emma:lang="ko-KR" emma:confidence="0">
                  <emma:literal>一</emma:literal>
                </emma:interpretation>
                <emma:interpretation id="interp5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10342.8182">-2157 268 45,'11'-2'56,"-11"2"7,4-10 3,6 8-31,-10 2-3,0 0 0,0 0 1,0 0 0,8-9-7,-8 9-4,0 0-5,0 0-4,0 0-5,0 0-1,-7-3-4,-5 3-1,-5 3 0,-8 1-2,1 0 0,-7 1 1,-3 0-1,-3 0 0,1 0 1,-3-1-1,6-1 0,-1 1 1,4-1-1,2 0 0,6-1 1,5 0-1,4-2 0,3 0 1,10 0-1,-10 0 0,10 0 0,0 0 0,0 0 0,0 0-1,0 0 0,0 0 0,0 0 0,2 13 0,-2-13 0,7 19 1,-3-1-1,0 5 0,1 6 2,4 7-1,-1 8 1,2 4 0,-2 8 1,-1 6 0,1 6 0,0 4 1,-4 9 0,1 4 1,-5-3-4,0 2 0,-3-5 0,-1-6 0,-3-8 0,0-7 0,1-15 0,1-9 0,5-5 0,-2-13 0,2 1 0,5-7 0,4-2 0,4-2 0,9-5 0,2-1 0,11 0 0,8 0 0,9 0 0,4 0 0,2 0 0,2 0 0,-8 2 0,-7 6 0,-5 3 0,-9-6 0,-16 4 0,-15-9 0,4 19 0,-14-8-62,-4-11-22,1-1 2,-9-19 82,4 0-89,0-18-7,12-3 2</inkml:trace>
        </inkml:traceGroup>
      </inkml:traceGroup>
    </inkml:traceGroup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49:04.07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CD0C32C-EFCB-4949-BF21-60D0DBDDB4F8}" emma:medium="tactile" emma:mode="ink">
          <msink:context xmlns:msink="http://schemas.microsoft.com/ink/2010/main" type="inkDrawing" rotatedBoundingBox="1873,11785 13516,11352 13523,11516 1879,11949" shapeName="Other">
            <msink:destinationLink direction="with" ref="{C1056D5B-6315-40CE-8275-E76F5BDB38F2}"/>
            <msink:destinationLink direction="with" ref="{5228D4B1-CECF-411A-899B-1D8E714B9E2A}"/>
          </msink:context>
        </emma:interpretation>
      </emma:emma>
    </inkml:annotationXML>
    <inkml:trace contextRef="#ctx0" brushRef="#br0">84 479 51,'-12'3'71,"1"-3"-1,2 0-2,9 0-5,-53-4-41,53 4-5,0 0-5,0 0-9,11-3-2,0 3-2,3 0 0,6 0 1,1 0 1,5-2-1,4 0 1,3 0 1,6-2-1,1 1 3,11-1-1,5 1 1,8-3 0,8 4-1,5-3 1,3 0-1,13-2 0,9 0 0,3-2-2,8 0 1,7 0-2,-2-5 1,19 4 0,8-1 0,2 1-1,7 0 1,8-2-1,2 0 0,11 0 1,9-4 0,1 2 1,-3-3 0,11 1 2,0-2 0,7 4 1,3-2-1,-1 6 0,-2 1 1,9 1-1,9-1-2,1 2 1,1 2-1,5 1 0,4-1 1,-1 2-1,5-5 0,3 1 0,-4 4 0,0 0 0,0 3 0,-3-5-1,-5 0 1,-2 1-1,-1 4 1,-6 4-1,1-4 1,-5 0 1,2-2-1,-2 0 0,0 2 0,-1-4 0,-4-4-1,-4 2 0,-4-2 0,-11 3 0,-6 2-1,-10 3 1,-7 0-1,-8-1 0,-9 1 1,-11 0-1,-7 0 0,-15 0-1,-11 0 0,-10 0-3,-16-1-1,-15 0-3,-14-6-15,-16 3-19,-14-31-14,-17 49-20,-11-20-3,-25-10-4,-12 5-1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1:46.289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486 44 27,'3'-14'62,"0"3"3,-2 1-5,-1 10-1,3-10-37,-3 10-6,-15 7-4,-3 8-3,-5 7 0,-19 25 6,-7 8 2,-2 7 2,-6 4-1,3 0 0,6-1-3,3-4-1,2-2-3,19-23-8,8-8-1,8-3 0,5-4-1,3-1 0,11 1 0,7 1-1,7-1 1,10 2-1,11-1 1,10 2-1,9 0 0,11-1 0,7 1 0,4-3 1,-1 4 0,-3-2 0,-2-2 0,-12 2 1,-10-1-1,-13 4-5,-18-5-25,-9-6-23,-10 1-21,-14-9-3,-9-4-6,-16-16-5,0-13 3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49:05.63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EF60E89-8BF3-4521-B69F-64C13F319B6F}" emma:medium="tactile" emma:mode="ink">
          <msink:context xmlns:msink="http://schemas.microsoft.com/ink/2010/main" type="inkDrawing" rotatedBoundingBox="6803,16061 6851,6686 7017,6687 6969,16062" semanticType="verticalRange" shapeName="Other"/>
        </emma:interpretation>
      </emma:emma>
    </inkml:annotationXML>
    <inkml:trace contextRef="#ctx0" brushRef="#br0">0 57 48,'7'-17'52,"-3"-2"0,1 7-1,19 6-34,-24 6-7,11-3-5,-11 3-4,14 9-2,-6 11 0,-3-1-1,6 13 2,-2 11 1,-1 9 2,-3 11 6,-2 8 3,3 15 5,-5 11-17,3 14 22,-2 9 0,-2 4 2,5 14-1,2 10-1,-2 7-3,0 11-4,-1 10-2,-4 6-4,0 11-2,0 17-2,0 1 1,0 6-2,-3 4 0,0 3-2,0 3-2,2-4 2,0 7-1,-3-7 0,-6 0 1,2 1 1,-3-2 0,2 3-1,1-4 0,3 4-2,-1-7 2,5 4-2,-2-5 4,2-5-2,1-2-1,0-6 2,0-1-1,-3-8 1,-1-2 1,-5-7-1,4-4-3,-5-1 0,2-6 0,5-3 0,3-11 0,0-8 0,0-10 0,2-9 0,3-15 0,6-8 0,2-15 0,-8-7-3,1-13-10,-4-10-20,-22-13-44,21-11 20,0-20-25,-1-13-5,-9-25-2,1-25 89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49:48.36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1056D5B-6315-40CE-8275-E76F5BDB38F2}" emma:medium="tactile" emma:mode="ink">
          <msink:context xmlns:msink="http://schemas.microsoft.com/ink/2010/main" type="inkDrawing" rotatedBoundingBox="6785,11655 12575,7129 12681,7263 6890,11789" semanticType="callout" shapeName="Other">
            <msink:sourceLink direction="with" ref="{ECD0C32C-EFCB-4949-BF21-60D0DBDDB4F8}"/>
            <msink:sourceLink direction="with" ref="{50979691-5889-47DE-AFD4-B967E95AED8A}"/>
          </msink:context>
        </emma:interpretation>
      </emma:emma>
    </inkml:annotationXML>
    <inkml:trace contextRef="#ctx0" brushRef="#br0">-4 4465 29,'0'0'33,"0"0"1,0 0-30,0 0 0,0 0 0,10-4 2,-10 4 3,0 0 3,0 0 3,7-10 1,-7 10 0,0 0 2,0 0-2,1-8-2,-1 8-2,0 0-3,0 0-3,0 0-1,0 0 0,0 0-1,0 0-1,0 0 3,0-8 0,0 8 0,0 0 1,0 0 1,0 0 1,0-11 0,0 11-1,0 0-2,0 0-1,0 0 1,0 0-1,0 0-2,0 0 0,0 0 1,0 0 1,0 0 0,0 0 1,0 0 1,0 0-2,0 0 0,0 0 0,0 0-2,0 0 0,0 0-1,0 0-1,0 0 0,0 0 0,0 0 0,0 0 0,0 0 1,0 0 1,0 0 0,7-9 0,-7 9 1,0 0 0,15-10 0,-6 1-1,3 0 0,3-3-1,6-3 0,0-2 0,9-3-1,-1-6 0,5-2 0,10-3 0,6-10 0,8-1 0,8-7 1,8-8 0,6-2 2,14-7-1,8-8 1,6-6-1,11-7 0,4-11-1,9-5-2,10-7 0,3-5 0,0-8 0,6-4-1,-2 2 1,-1-3 0,0 2 1,1-2 1,-1-1 1,-1-3 0,3 5-1,-4-2 1,5-2 0,-1 4-1,0 2 0,-1 4 0,-4 4-1,-1 6 0,-4 7 0,-4 4 0,-7 8-1,-2 3 0,-3 3 1,-8 4-1,-4 2 1,-10 6 0,-2 3 1,-6 5-2,-9 8 0,-7 4 0,-7 6 0,-6 5 0,-3 6 0,-11 6 0,-3 5 0,-4 3 0,-4 3 0,-5 2 0,-4 1 0,-4 3 0,-7 1 0,-2 4 0,-3-2 0,-5 3 0,-10 8 0,11-10 0,-11 10-13,0 0-38,7 5-5,-7-5-2,-7 16 0,-16-5-28,-12 1-2,-12 8 5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49:50.18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228D4B1-CECF-411A-899B-1D8E714B9E2A}" emma:medium="tactile" emma:mode="ink">
          <msink:context xmlns:msink="http://schemas.microsoft.com/ink/2010/main" type="inkDrawing" rotatedBoundingBox="2816,15243 6854,11735 6955,11852 2917,15359" semanticType="callout" shapeName="Other">
            <msink:sourceLink direction="with" ref="{ECD0C32C-EFCB-4949-BF21-60D0DBDDB4F8}"/>
          </msink:context>
        </emma:interpretation>
      </emma:emma>
    </inkml:annotationXML>
    <inkml:trace contextRef="#ctx0" brushRef="#br0">4031 37 5,'5'-9'30,"-5"9"-1,0 0-25,0 0 1,0 0-1,3-8 6,-3 8 0,0 0 3,0 0 0,0-10-1,0 10 0,0 0-3,0 0-2,0-9-5,0 9-3,0 0 0,0 0 0,0 0-2,0 0 2,0 0-1,0 0 0,0 0 0,0 0 1,0 0 0,0 0 1,0 0-1,0 0 0,4 0 1,-4 0 1,0 0-1,8 0 1,-8 0 0,0 0 0,0 0 4,0 0 3,0 0 0,0 0 3,0 0 0,0 0 1,9-2 1,-9 2 1,0 0 2,0 0-3,6-11-1,-6 11 1,0 0-1,6-10-1,-6 10-1,0 0-4,0 0-3,0 0-1,0 0-1,0 0 0,0 0-1,0 0 1,0 0 0,0 0 0,0 0 0,0 0 0,0 0 1,0 0 0,0 0 1,0 0 0,0 0 0,0 0 0,0 0 1,0 0 2,0 0 1,0 0-2,-4 6 2,4-6-2,-13 19 1,2-3 0,-1 3 1,-7 4-2,-1 2 1,-7 3 0,-3 7 1,-6-2-1,-4 9 0,-11-1 0,0 11 0,-7 5 0,-7 7-2,-9 8 0,-9 6 0,-5 6-1,-7 9-1,-4 8-2,-14 2 3,-5 3 1,-7 4 1,-3-1 0,-4 4 0,-6 2 0,0-3 0,-7-2-5,3 2 0,0-1 0,6 5 0,1 2 0,4-3 0,0-3 0,4 6 0,7-6 0,6-6 0,8-1 0,0-16 0,8-3 0,8-11 0,9-7 0,7-9 0,7-9 0,8-6 0,5-8 0,13-5 0,1-8 0,10-4 0,5-5 0,4-5 0,8-3 0,2-4 0,11-2 0,-14 2 0,14-2 0,0 0 0,-4-5 0,4 5 0,0-10 0,0 10 0,0 0 0,-5-11 0,5 11 0,0 0 0,0 0 0,0 0-47,13 0-10,-13 0-4,-7 0 0,-4 0-2,-7-2-25,-1-5 3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0:04.55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649DD1-3405-4343-820D-51F66E5CF49E}" emma:medium="tactile" emma:mode="ink">
          <msink:context xmlns:msink="http://schemas.microsoft.com/ink/2010/main" type="inkDrawing" rotatedBoundingBox="6975,11548 8562,7715 8712,7777 7125,11610" semanticType="callout" shapeName="Other">
            <msink:sourceLink direction="with" ref="{9EE0572C-0582-43DF-84A0-15878A6900BA}"/>
            <msink:sourceLink direction="with" ref="{919276F0-5BF7-47D0-800D-1B5DC7100C32}"/>
            <msink:sourceLink direction="with" ref="{2B457CE2-E84B-4C2B-8315-D0C896CAE18D}"/>
            <msink:sourceLink direction="with" ref="{ED49EAD1-0DC3-45C0-A2CB-35CAF7937FFE}"/>
            <msink:sourceLink direction="with" ref="{41169DFF-09E4-4FED-A178-D5C2657912A7}"/>
            <msink:sourceLink direction="with" ref="{12CCB603-2633-49DA-B40E-7361A4E0ACDD}"/>
          </msink:context>
        </emma:interpretation>
      </emma:emma>
    </inkml:annotationXML>
    <inkml:trace contextRef="#ctx0" brushRef="#br0">65 3812 20,'-12'3'45,"12"-3"3,-13 0-2,-6-2-27,19 2-3,-10-1-4,10 1-2,0 0-1,0 0 2,0 0 2,-8-1 0,8 1-2,0 0 1,0 0 1,0 0-1,0 0 0,0 0-2,0 0 0,0 0 1,0 0-1,-4 4 1,4-4-1,0 0 0,0 0-1,0 0 0,0 0-2,0 0 0,4-8-1,-1-5 0,0-13 0,1-6 0,4-16 0,3-15 0,7-16 0,9-13 1,4-15-2,7-11 1,9-16-1,11-11-5,4-8 4,0-5-2,6-6-2,5-6 1,5-6-1,-2-3 0,1 6 1,0-3-1,-5 7 2,4 5 0,-6 14-1,-8 6-1,-1 10 0,-6 13 0,-3 12 1,-5 8-1,-3 11 0,-5 11 0,-3 7 0,-2 11 0,-8 12 1,-5 6-1,-5 9 0,-3 8-1,-3 5 1,-4 6 1,0 3-1,-3 4 0,-3 8 1,4-13-1,-4 13 1,0 0-1,0 0 0,0 0-1,0 0 1,0 0 0,0 0-1,0 0 0,0 0 0,0 0 0,0 0 1,0 0-1,0 0 2,0 0-2,0 0-2,0 0-4,0 0-7,0 0-18,0 0-18,20 0-27,-20 0-2,0 0-5,-9 0-1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0:03.77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B4FFF91-4C5D-4739-8451-B6F10F870C3C}" emma:medium="tactile" emma:mode="ink">
          <msink:context xmlns:msink="http://schemas.microsoft.com/ink/2010/main" type="inkDrawing" rotatedBoundingBox="7132,11407 7183,11414 7182,11424 7130,11417" shapeName="Other"/>
        </emma:interpretation>
      </emma:emma>
    </inkml:annotationXML>
    <inkml:trace contextRef="#ctx0" brushRef="#br0">50 11 0,'-10'-5'37,"10"5"1,-9-1 0,9 1-30,-13-5-3,13 5-3,0 0 0,0 0-1,0 0 1,-9 0-1,9 0-1,-10 0-5,10 0-4,0 0-28,0 0 0,-1 8-1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49:57.52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3D2A5E5-B718-4669-8A88-F2D2BB00C4BF}" emma:medium="tactile" emma:mode="ink">
          <msink:context xmlns:msink="http://schemas.microsoft.com/ink/2010/main" type="writingRegion" rotatedBoundingBox="12658,7181 12977,8189 12342,8390 12023,7382"/>
        </emma:interpretation>
      </emma:emma>
    </inkml:annotationXML>
    <inkml:traceGroup>
      <inkml:annotationXML>
        <emma:emma xmlns:emma="http://www.w3.org/2003/04/emma" version="1.0">
          <emma:interpretation id="{B587D843-35EA-467F-AE76-E0FB3B063EA2}" emma:medium="tactile" emma:mode="ink">
            <msink:context xmlns:msink="http://schemas.microsoft.com/ink/2010/main" type="paragraph" rotatedBoundingBox="12658,7181 12977,8189 12342,8390 12023,73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03A21B-3FA9-4015-9D90-182674E981BD}" emma:medium="tactile" emma:mode="ink">
              <msink:context xmlns:msink="http://schemas.microsoft.com/ink/2010/main" type="line" rotatedBoundingBox="12658,7181 12977,8189 12342,8390 12023,7382"/>
            </emma:interpretation>
          </emma:emma>
        </inkml:annotationXML>
        <inkml:traceGroup>
          <inkml:annotationXML>
            <emma:emma xmlns:emma="http://www.w3.org/2003/04/emma" version="1.0">
              <emma:interpretation id="{50979691-5889-47DE-AFD4-B967E95AED8A}" emma:medium="tactile" emma:mode="ink">
                <msink:context xmlns:msink="http://schemas.microsoft.com/ink/2010/main" type="inkWord" rotatedBoundingBox="12658,7181 12794,7610 12228,7789 12092,7360">
                  <msink:destinationLink direction="with" ref="{C1056D5B-6315-40CE-8275-E76F5BDB38F2}"/>
                </msink:context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》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113 62 18,'0'0'36,"-10"-7"1,5 35-22,5-28-4,-12 0 3,12 0 3,-14-1 4,6 0 0,-2 1 2,2 0-1,-1 0-2,9 0-2,-15 3-4,15-3-3,-12 8-4,12-8-2,0 0 0,-10 10 2,10-10 0,0 0 2,0 0 1,0 0 1,10 9 0,-1-9-1,5 0-1,4-3-1,4-2-2,6-2-2,3 0-1,4-3-1,2-1 0,4 0 0,-5 2 0,4-1 0,-5 0-1,2 2 0,-1 3 0,-5 0 0,1 1-1,-8 0 0,0 3 0,-8 1 0,0 0 1,-6 0-1,-10 0 1,8-1-1,-8 1 1,0 0 1,0 0-1,0 0 0,0 0 0,0 0-2,0 0 1,0 0 0,0 0 0,0 10-1,0-2 1,-7 6-1,-1 2 1,-6 4 2,-7 13 0,-6 2 1,2 5 0,-4-2 1,1 6 0,0-2 0,3-1 0,0-5-1,7-8 0,7-7-1,0-5 3,4-2 4,7-14-1,-8 9 1,8-9-1,-3-5 1,2-5-9,-2-6 0,0 1 0,-2-8 0,1-2 0,-5-1 0,1 0 0,-2-1 0,-2 0 0,-2 0 0,-2 1 0,-2 4 0,-4 1 0,2 2 0,2 1 0,1 4 0,0 3 0,5 2 0,-1 1 0,5 3 0,8 5 0,-8-5 0,8 5 0,0 0 0,0 0 0,0 0 0,0 0 0,0 0-14,0 0-19,0 0-19,-9 13-4,9-13 0,-1 12-25,5-4-4,-4-8 0</inkml:trace>
        </inkml:traceGroup>
        <inkml:traceGroup>
          <inkml:annotationXML>
            <emma:emma xmlns:emma="http://www.w3.org/2003/04/emma" version="1.0">
              <emma:interpretation id="{0E61A4FD-CB81-41F6-BB62-D8BCCC96B1F4}" emma:medium="tactile" emma:mode="ink">
                <msink:context xmlns:msink="http://schemas.microsoft.com/ink/2010/main" type="inkWord" rotatedBoundingBox="12792,7753 12934,8202 12342,8390 12200,7941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匕</emma:literal>
                </emma:interpretation>
                <emma:interpretation id="interp7" emma:lang="ko-KR" emma:confidence="0">
                  <emma:literal>0</emma:literal>
                </emma:interpretation>
                <emma:interpretation id="interp8" emma:lang="ko-KR" emma:confidence="0">
                  <emma:literal>』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967.2017">447 726 6,'0'0'50,"-9"0"2,9 0-2,-7-9 1,6-22-26,1 21-15,1 0 0,2 1-1,1-3-2,1-2 1,-1 2-1,-3 2 0,2-3 1,-2 6-2,-1-3-1,0 10-1,-4-10 0,4 10 1,-17 0-1,6 0 2,-8 13 1,3 0 1,-11 8 1,5 4 2,-7 9 0,5 5 1,-1-1-3,4 2 0,2-3-1,5 4-1,9-5-2,2-1 1,4-10-1,10-5-1,3-2 1,4-3 0,5-6-1,2-8 0,0-3-1,-2-8 0,2-4-1,-3-3 0,-1-7-1,-5-3-2,-3-6 1,-3-3-1,-4 4 0,-1-3-1,-3 4 1,-2 2 0,0 6 0,0 3 1,0 10-2,0 10 1,0 0 0,0 0 0,-7 12 0,7 6 1,0 2 1,6 1 0,1 7 1,8 1 2,0-2-1,10-2 0,0-5 1,5-6 0,0-1-1,5-4 0,1-8 0,-2-1-1,-1-1-2,-3-2-4,-1 3-13,-7 0-28,-9 1-30,-13-1-2,0 0-4,-13 16-5,-18-13-2</inkml:trace>
        </inkml:traceGroup>
      </inkml:traceGroup>
    </inkml:traceGroup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0:06.86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498FF92-7E18-4D63-8125-7E5D863804F1}" emma:medium="tactile" emma:mode="ink">
          <msink:context xmlns:msink="http://schemas.microsoft.com/ink/2010/main" type="writingRegion" rotatedBoundingBox="9062,7143 10737,9845 9783,10437 8108,7734"/>
        </emma:interpretation>
      </emma:emma>
    </inkml:annotationXML>
    <inkml:traceGroup>
      <inkml:annotationXML>
        <emma:emma xmlns:emma="http://www.w3.org/2003/04/emma" version="1.0">
          <emma:interpretation id="{60981E18-0F42-4C31-8D0C-7AE1B944C839}" emma:medium="tactile" emma:mode="ink">
            <msink:context xmlns:msink="http://schemas.microsoft.com/ink/2010/main" type="paragraph" rotatedBoundingBox="9062,7143 10737,9845 9783,10437 8108,7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CCD7B9-8CB4-40F5-A9D2-D224E3ED3E0F}" emma:medium="tactile" emma:mode="ink">
              <msink:context xmlns:msink="http://schemas.microsoft.com/ink/2010/main" type="line" rotatedBoundingBox="9062,7143 10737,9845 9783,10437 8108,7734"/>
            </emma:interpretation>
          </emma:emma>
        </inkml:annotationXML>
        <inkml:traceGroup>
          <inkml:annotationXML>
            <emma:emma xmlns:emma="http://www.w3.org/2003/04/emma" version="1.0">
              <emma:interpretation id="{9EE0572C-0582-43DF-84A0-15878A6900BA}" emma:medium="tactile" emma:mode="ink">
                <msink:context xmlns:msink="http://schemas.microsoft.com/ink/2010/main" type="inkWord" rotatedBoundingBox="8150,7891 8979,7131 9398,7588 8569,8348">
                  <msink:destinationLink direction="with" ref="{87649DD1-3405-4343-820D-51F66E5CF49E}"/>
                </msink:context>
              </emma:interpretation>
              <emma:one-of disjunction-type="recognition" id="oneOf0">
                <emma:interpretation id="interp0" emma:lang="ko-KR" emma:confidence="0">
                  <emma:literal>€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d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킁</emma:literal>
                </emma:interpretation>
              </emma:one-of>
            </emma:emma>
          </inkml:annotationXML>
          <inkml:trace contextRef="#ctx0" brushRef="#br0">446-380 10,'0'0'48,"0"0"4,2 7 0,2 2 1,5 13-39,5 7-14,6 3 11,-3 3 0,8-2 3,-7 3 1,7-8 1,-3 1-2,-3-8 2,-2-6-3,-5-4-2,2-6-1,-14-5 0,19 9-1,-19-9-1,0 0-1,9-5-2,-7-7-1,0-2 0,-1-3-2,2-2 0,0-7-2,2 1-1,2 1-1,-1-2 2,0 0-3,5 3 0,2 2 0,2 3 1,0 2-1,2 5 1,1 2 1,1 8 1,2 1 2,-6 9 2,0 6-4,-1 3 8,-7 7 2,-6 1 2,-2 4 0,-8 2 1,-6-1-1,-1 1 0,-6-2-2,-6-2-4,2-1-1,1-5-1,2-3-2,1-2 0,-2 1-1,8-8-1,-2 0-4,7-5-6,-3-2-17,14-3-48,0 0-4,-10-2-1,10 2-7,0-19 0</inkml:trace>
          <inkml:trace contextRef="#ctx0" brushRef="#br0" timeOffset="-780.0013">172 306 3,'-10'2'38,"-1"7"2,0-6 5,3-33-27,-4 30-1,2 6 0,-6 0 1,6 2 5,-5-2-1,5-1 1,-4-1-1,5 1-3,-7 9-2,8-8-4,3 4-3,5-10-5,-7 9-2,7-9-3,0 0 0,0 0 0,7-15 1,-2 4 0,5-2 1,0 3 1,3-4 0,-2 1 0,7-1 1,-1-5-1,2 6-1,-2-4-1,7 0 0,-4-5 0,0 6 0,1-1 0,-2 2 0,-1-2 1,2 1-2,-1 2 1,-1 0 0,-3 0 0,0 0 0,-4 1-1,0 2 1,-3 3 0,-2-1-1,-6 9 0,8-7 1,-8 7-1,0 0 0,0 0 0,0 0 0,0 0 0,10-7 0,-10 7-1,0 0 0,0 0 1,0 0-1,0 0 1,0 0-1,1 11 0,2-1 2,1 3 1,-1 1 2,1 8 1,-1 5 1,1 4 1,0 3 0,-1 6 0,0 5 0,-2-2 0,-1-2-1,0-2 0,0-4-1,-4-5 0,1-3 0,0-12 0,0-4-1,3-11 0,-4 11-3,4-11-3,0 0-8,0 0-23,2-14-20,-2-2 2,0 2-26,0-13-3,0 4-5,0-16 4</inkml:trace>
        </inkml:traceGroup>
        <inkml:traceGroup>
          <inkml:annotationXML>
            <emma:emma xmlns:emma="http://www.w3.org/2003/04/emma" version="1.0">
              <emma:interpretation id="{919276F0-5BF7-47D0-800D-1B5DC7100C32}" emma:medium="tactile" emma:mode="ink">
                <msink:context xmlns:msink="http://schemas.microsoft.com/ink/2010/main" type="inkWord" rotatedBoundingBox="8787,7963 9849,9324 9800,9363 8738,8002">
                  <msink:destinationLink direction="with" ref="{87649DD1-3405-4343-820D-51F66E5CF49E}"/>
                </msink:context>
              </emma:interpretation>
              <emma:one-of disjunction-type="recognition" id="oneOf1">
                <emma:interpretation id="interp5" emma:lang="ko-KR" emma:confidence="0">
                  <emma:literal>ㅡ</emma:literal>
                </emma:interpretation>
                <emma:interpretation id="interp6" emma:lang="ko-KR" emma:confidence="0">
                  <emma:literal>_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-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6318.0111">512 347 27,'0'-24'31,"-2"17"-24,2 7 3,0 0 0,-4-10 1,4 10 2,0 0-1,-7-8 0,7 8-2,0 0-2,-11-9 0,11 9-2,0 0 0,-9-12 0,9 12-2,0 0 1,-6-10 2,6 10-2,0 0 2,0 0-1,0 0 2,-7-9-3,7 9 2,0 0-3,0 0 1,0 0-2,0 0-1,0 0-1,0 0-1,0 0 0,0 0 0,0 10-1,4 3 0,0 7 0,4-1 1,2 8 0,4 1 2,1 9 0,5-4 2,8 9-1,0-5 2,3 0 1,0 3 0,4-4 0,-3 3-1,5-7 1,-8 4 1,2-5 0,-1 5-1,0-7-1,2 7 0,-3 0 2,1-4-3,-1 3 0,-1-1-1,-4 0-1,3-5-1,-7 2 1,1-7 0,-3 0 0,3-1 0,-6-3 1,1 1 1,4-3-1,-7 3 0,7-1 2,-7 0-2,5-1 0,-4 0-1,3-1 0,-5-1-1,-1-3 0,0 1 1,-3-5-2,1 0 1,-9-10-1,13 17 1,-13-17 1,14 11-1,-14-11 1,11 13 1,-11-13 0,13 17 0,-8-10 1,2 8 1,-3 2-2,0-4 1,0 5 0,1-5-1,-1 4 0,4-3 0,-1 3 0,0-6-8,5-1-1,-4-2 1,2-1-1,-10-7 1</inkml:trace>
        </inkml:traceGroup>
        <inkml:traceGroup>
          <inkml:annotationXML>
            <emma:emma xmlns:emma="http://www.w3.org/2003/04/emma" version="1.0">
              <emma:interpretation id="{2B457CE2-E84B-4C2B-8315-D0C896CAE18D}" emma:medium="tactile" emma:mode="ink">
                <msink:context xmlns:msink="http://schemas.microsoft.com/ink/2010/main" type="inkWord" rotatedBoundingBox="9406,9597 9407,9097 9856,9098 9854,9598">
                  <msink:destinationLink direction="with" ref="{87649DD1-3405-4343-820D-51F66E5CF49E}"/>
                </msink:context>
              </emma:interpretation>
              <emma:one-of disjunction-type="recognition" id="oneOf2">
                <emma:interpretation id="interp10" emma:lang="ko-KR" emma:confidence="0">
                  <emma:literal>오</emma:literal>
                </emma:interpretation>
                <emma:interpretation id="interp11" emma:lang="ko-KR" emma:confidence="0">
                  <emma:literal>:</emma:literal>
                </emma:interpretation>
                <emma:interpretation id="interp12" emma:lang="ko-KR" emma:confidence="0">
                  <emma:literal>c</emma:literal>
                </emma:interpretation>
                <emma:interpretation id="interp13" emma:lang="ko-KR" emma:confidence="0">
                  <emma:literal>으</emma:literal>
                </emma:interpretation>
                <emma:interpretation id="interp14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6614.4117">1495 1645 400,'14'9'-6,"-14"-9"-1,8 3-1,-8-3 9,0 0 0,0 0-1,0 0 2,0 0-2,0 0 0,0 0 0,0 0 1,0 0 1,1-6 0,-1 6-1,0 0 1,0 0 0,0 0 1,0 0 0,0 0-1,0 0 0,0 0 1,0 10 0,0-10-1,0 0 1,5 10 0,-5-10-1,0 0 1,6 11-2,-6-11 1,0 0 1,0 0-1,0 0 1,0 0-3,0 0 0,0 0-4,0 0-8,0 0-17,6 31-36,-6-31-3,0 0-3,-6-4-5,6 4 1</inkml:trace>
          <inkml:trace contextRef="#ctx0" brushRef="#br2" timeOffset="15288.0269">1364 1434 20,'0'0'0,"0"0"0,0 0 0,-26-9 26,26 9-53,0 0 8,0 0 19,0 0 0,0 0 0,0 0 0,0 0 0,-1-9 0,1 9 0,0 0 0</inkml:trace>
          <inkml:trace contextRef="#ctx0" brushRef="#br2" timeOffset="16567.2291">1364 1434 22,'-33'-25'26,"33"25"-26,0 0 0,0 0 0,0 0 0,0 0 0,0 0 1,0 0 0,0 0 1,0 0 2,0 0-2,0 0 2,0 0-2,0 0-1,0 0-1,0 0-1,0 0 0,0 0-3,0 0 3,6 0-1,-6 0 2,0 0 1,0 0 1,0 0 2,0 0-2,0 0 2,0 0-2,0 0 1,0 0-2,0 0 0,0 0 0,0 0 0,0 0 2,0 0 3,0 0 1,0 0 0,0 0 5,0 0-3,0 0 2,0 0-2,0 0 0,0 0-2,4-6 0,-4 6 1,0 0-1,0 0 1,0 0-1,-2-9 2,2 9-1,0 0 0,0 0 0,0 0-3,-8-3 1,8 3-1,0 0 1,-11 1-2,11-1 2,-11 8 0,11-8 0,-11 9 1,11-9 0,-14 11-1,14-11 1,-18 16-1,9-8-1,-4 1-1,2-1 0,-1 2 0,2 0 0,-4-1-2,5 1 1,9-10-1,-15 16 1,15-16 0,-11 11 1,11-11-1,-10 10 1,10-10 0,0 0 0,-8 5-1,8-5 1,0 0-3,0 0 2,0 0-3,0 0 0,-10 14 0,10-14 0,-4 13 0,4-13 0,-6 13-1,6-13 1,-7 12 0,7-12 1,0 0-1,-9 5 1,9-5 0,0 0 0,0 0-1,-10 4 1,10-4 0,0 0 0,0 0 0,-9 2 0,9-2 1,0 0-1,0 0 2,0 0-1,0 0 0,0 0-1,0 0 1,0 0-2,0 0 1,0 0-1,0 0 0,0 0 0,0 0-1,-2 9 1,2-9 1,3 11-1,2-2 1,1 1 0,1 0 0,2 3 0,0 1 0,2-1 1,1 2-1,1-2 0,-4 1 0,2-3-1,0 0 1,0 2 1,-1-2 0,-2 2 0,6 0 0,-6-5 0,3 5 0,-4-2 1,3 1 0,-6-3-2,4 0 1,-8-9-1,4 12 0,-4-12 0,0 0 0,4 9 1,-4-9 0,0 0 1,0 0 1,0 0-3,0 0 2,0 0 0,0 0-1,0 0 0,0 0-2,0 0 1,0 0 0,0 0-1,0 0 1,0 0 0,0 0 0,0 0 0,0 0 0,0 0-1,0 0 1,0 0-1,0-6 0,0 6-5,0 0-9,0-25-25,11 24-33,-11 1-1,-1-8-4,-9-4-6,2 3 1</inkml:trace>
        </inkml:traceGroup>
        <inkml:traceGroup>
          <inkml:annotationXML>
            <emma:emma xmlns:emma="http://www.w3.org/2003/04/emma" version="1.0">
              <emma:interpretation id="{ED49EAD1-0DC3-45C0-A2CB-35CAF7937FFE}" emma:medium="tactile" emma:mode="ink">
                <msink:context xmlns:msink="http://schemas.microsoft.com/ink/2010/main" type="inkWord" rotatedBoundingBox="9792,9399 9846,9456 9790,9509 9736,9452">
                  <msink:destinationLink direction="with" ref="{87649DD1-3405-4343-820D-51F66E5CF49E}"/>
                </msink:context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흐</emma:literal>
                </emma:interpretation>
                <emma:interpretation id="interp17" emma:lang="ko-KR" emma:confidence="0">
                  <emma:literal>요</emma:literal>
                </emma:interpretation>
                <emma:interpretation id="interp18" emma:lang="ko-KR" emma:confidence="0">
                  <emma:literal>ㆍ</emma:literal>
                </emma:interpretation>
                <emma:interpretation id="interp19" emma:lang="ko-KR" emma:confidence="0">
                  <emma:literal>슨</emma:literal>
                </emma:interpretation>
              </emma:one-of>
            </emma:emma>
          </inkml:annotationXML>
          <inkml:trace contextRef="#ctx0" brushRef="#br3" timeOffset="24320.4428">1505 1727 7,'0'0'35,"0"0"1,-6 37-26,6-37 0,-9-4 2,9 4-1,0 0-1,-5-13 1,5 13-3,0-9 0,0 9-2,0 0 0,0-10-3,0 10 2,0 0-2,0 0 0,0 0-1,0 0-1,0 0 0,0 0 1,0 0 3,0 0 1,0 0-1,0 0 2,0 0 0,0 0 1,0 0-1,5-8 0,-5 8-2,0 0 0,0 0-2,0 0 0,0 0-1,-7 0 1,7 0-2,-10 5 1,10-5-1,-10 13 0,5-4 0,1-1 1,4-8-1,-4 16 1,4-16 1,0 10 0,0-10 0,0 0 1,9 6 1,-9-6-1,13 0 0,-13 0 0,15-3 0,-15 3 0,11-8 0,-11 8-1,4-9 0,-4 9 0,0-11-1,0 11 0,-12-7 2,3 3 0,0 1 1,0 2 0,0-2 0,9 3 1,-14-1-1,14 1 0,0 0-3,-10-4-1,10 4-1,0 0-1,0 0 0,0 0 0,9 8-1,-9-8 1,8 10-7,-8-10-14,14 15-13,-14-15-29,11 13-2,-11-13-4,8 2 0</inkml:trace>
        </inkml:traceGroup>
        <inkml:traceGroup>
          <inkml:annotationXML>
            <emma:emma xmlns:emma="http://www.w3.org/2003/04/emma" version="1.0">
              <emma:interpretation id="{41169DFF-09E4-4FED-A178-D5C2657912A7}" emma:medium="tactile" emma:mode="ink">
                <msink:context xmlns:msink="http://schemas.microsoft.com/ink/2010/main" type="inkWord" rotatedBoundingBox="9897,10172 9963,9475 10386,9515 10321,10212">
                  <msink:destinationLink direction="with" ref="{87649DD1-3405-4343-820D-51F66E5CF49E}"/>
                </msink:context>
              </emma:interpretation>
              <emma:one-of disjunction-type="recognition" id="oneOf4">
                <emma:interpretation id="interp20" emma:lang="ko-KR" emma:confidence="0">
                  <emma:literal>8</emma:literal>
                </emma:interpretation>
                <emma:interpretation id="interp21" emma:lang="ko-KR" emma:confidence="0">
                  <emma:literal>『</emma:literal>
                </emma:interpretation>
                <emma:interpretation id="interp22" emma:lang="ko-KR" emma:confidence="0">
                  <emma:literal>「</emma:literal>
                </emma:interpretation>
                <emma:interpretation id="interp23" emma:lang="ko-KR" emma:confidence="0">
                  <emma:literal>a</emma:literal>
                </emma:interpretation>
                <emma:interpretation id="interp24" emma:lang="ko-KR" emma:confidence="0">
                  <emma:literal>%</emma:literal>
                </emma:interpretation>
              </emma:one-of>
            </emma:emma>
          </inkml:annotationXML>
          <inkml:trace contextRef="#ctx0" brushRef="#br3" timeOffset="25116.0441">1771 2025 18,'0'0'38,"-9"-19"3,9 19-24,-5-17-2,5 17 0,-7-13 0,7 13 0,-4-11 0,4 11-2,0 0-4,-4-9-4,4 9 0,0 0-2,0 0 1,0 0 3,0 13 5,0 0 5,0 7 3,4 10 1,4 5 1,0 3-1,2 6 1,-2-1-6,3 2-6,-1-3-4,0 0-2,-2-8-2,-3-4 2,1-3-1,-2-4 0,0-5 0,-1-3 0,1-4 0,-4-11 1,4 12 0,-4-12 0,0 0-1,0 0 1,0 0-1,0 0-1,0 0-6,0-9-14,0-1-19,-3 0-11,1-6-25,2-2-4,-3-5-3,3-4-2</inkml:trace>
          <inkml:trace contextRef="#ctx0" brushRef="#br3" timeOffset="25568.4449">1651 2100 31,'-14'-10'52,"4"2"3,-2-5 1,34-1-31,-12 5-6,-10-4-4,0 1-3,5-6-2,5 2 0,5-7-3,1 0 2,9-4-1,0 1 0,7-1 2,5 4-3,-1 2-1,4 8-1,-7 7-1,3 6-1,-6 5 2,2 11 1,-14 6 3,-5 2 2,-7 5 1,-6-1 1,-6 2 0,-10-4 1,-5 4-3,-12-5-1,1 2-2,-6-2-2,3-4-2,0-1 0,3-3-2,2-4-3,7-4-6,6-3-9,17-6-19,-9 48-26,9-48-13,10-4-6,-5-5-5,11 5 1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0:52.46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FE4BEB-9437-4D9A-9B3C-C43E0CE6B5CC}" emma:medium="tactile" emma:mode="ink">
          <msink:context xmlns:msink="http://schemas.microsoft.com/ink/2010/main" type="writingRegion" rotatedBoundingBox="1465,2035 10680,2035 10680,3003 1465,3003"/>
        </emma:interpretation>
      </emma:emma>
    </inkml:annotationXML>
    <inkml:traceGroup>
      <inkml:annotationXML>
        <emma:emma xmlns:emma="http://www.w3.org/2003/04/emma" version="1.0">
          <emma:interpretation id="{51CA22BF-E903-476C-9465-F4848EF1E8A7}" emma:medium="tactile" emma:mode="ink">
            <msink:context xmlns:msink="http://schemas.microsoft.com/ink/2010/main" type="paragraph" rotatedBoundingBox="1465,2035 10680,2035 10680,3003 1465,30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2CE8A2-B73E-4486-9224-CA6353B9D3F4}" emma:medium="tactile" emma:mode="ink">
              <msink:context xmlns:msink="http://schemas.microsoft.com/ink/2010/main" type="line" rotatedBoundingBox="1465,2035 10680,2035 10680,3003 1465,3003"/>
            </emma:interpretation>
          </emma:emma>
        </inkml:annotationXML>
        <inkml:traceGroup>
          <inkml:annotationXML>
            <emma:emma xmlns:emma="http://www.w3.org/2003/04/emma" version="1.0">
              <emma:interpretation id="{3BDAED1C-4F99-4A2B-82B2-DEE106A17544}" emma:medium="tactile" emma:mode="ink">
                <msink:context xmlns:msink="http://schemas.microsoft.com/ink/2010/main" type="inkWord" rotatedBoundingBox="1423,2474 1527,2367 1615,2453 1511,2560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.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ㅇ</emma:literal>
                </emma:interpretation>
              </emma:one-of>
            </emma:emma>
          </inkml:annotationXML>
          <inkml:trace contextRef="#ctx0" brushRef="#br0">40 72 22,'0'0'54,"0"0"10,0 0 1,0-39-21,0 39-10,0 0-1,0 0-1,0 0-2,0 0-6,3-9-7,-3 9-4,0 0-3,0 0-3,-9 0-3,9 0-1,-9 4-1,3 4 0,1 3 0,-1 2-1,2 0 1,3 4-1,1-4 2,1-2-1,5 0 0,6-5 1,2-3 0,-1-3 1,3-5-1,0-4 1,-2-3-1,0 2-1,-6-4 2,-2-2-1,-2 2 0,-4 1 0,-2 4 0,-6-2-3,-2 6 0,-1-2 0,-1 1 0,0 4 0,-4 2 0,3 0 0,4 3-5,-2 4-26,2 1-48,2 35 21,1-34-24,6 2-4,0 1-6</inkml:trace>
        </inkml:traceGroup>
        <inkml:traceGroup>
          <inkml:annotationXML>
            <emma:emma xmlns:emma="http://www.w3.org/2003/04/emma" version="1.0">
              <emma:interpretation id="{C242A88A-8F45-4F97-B56A-9703DB3C2841}" emma:medium="tactile" emma:mode="ink">
                <msink:context xmlns:msink="http://schemas.microsoft.com/ink/2010/main" type="inkWord" rotatedBoundingBox="2615,2069 2834,2873 2174,3053 1954,2249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ㅈ</emma:literal>
                </emma:interpretation>
                <emma:interpretation id="interp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858.0015">745-50 8,'-19'0'56,"19"0"4,-16-1-2,10-8 1,18 2-35,-12-2-2,0 9-2,-6-18-3,4 9-3,2-4-2,2-1-1,4-3-1,3 1-2,6-3-1,1-1-1,9 3 1,8 0-2,-2 7 2,6 2-1,-1 8 3,4 4 3,-7 19-1,3 4-1,-6 12 1,-9 6 1,-4 8-1,-4 15-1,-8 4-2,-6 0-8,-16 2 0,-5-5 0,-9-2 0,-5-7 0,-8-6 0,-2-15 0,-3-2 0,6-14 0,3-7 0,7-5 0,7-6 0,6-5 0,9-9 0,7-5 0,6-8 0,9 1 0,8-4 0,6 1 0,6 2 0,12 2 0,1 4 0,10 9 0,1 1 0,4 6 0,-2 0 0,2 7 0,-4-1 0,-8 5 0,-7 0 0,-10-4 0,-6 2 0,-10-8 0,-3 4 0,-11-5-31,0 0-47,0 0-5,-2-10-1,2 10-5,-12-20-5</inkml:trace>
        </inkml:traceGroup>
        <inkml:traceGroup>
          <inkml:annotationXML>
            <emma:emma xmlns:emma="http://www.w3.org/2003/04/emma" version="1.0">
              <emma:interpretation id="{9BB683A7-9F68-4EC2-BD1C-7C9A5296A481}" emma:medium="tactile" emma:mode="ink">
                <msink:context xmlns:msink="http://schemas.microsoft.com/ink/2010/main" type="inkWord" rotatedBoundingBox="3344,2035 7533,2035 7533,2890 3344,2890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Ⅴ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482.0026">1918 32 16,'-18'-13'51,"9"9"0,-2 0 2,11 4 8,35 10-35,-47 9 3,18 8 3,6 8-1,6 8 3,3 4-1,1 6-1,0-4-8,2 2-4,1-11-7,-1 0-8,-1-9-5,-1-12 0,-1-7 0,-2-8 0,-2-11 0,-1-8 0,-2-9 0,-2-10 0,2-13 0,-4 1 0,-1-6 0,0-6 0,-1 5 0,-3 3 0,2 6 0,-1 8 0,4 10 0,-2 4 0,4 4-7,1 13-33,-4 3-43,-9 2 24,44 3-3,-30 7 2,-7-1 1,7 10-23</inkml:trace>
        </inkml:traceGroup>
        <inkml:traceGroup>
          <inkml:annotationXML>
            <emma:emma xmlns:emma="http://www.w3.org/2003/04/emma" version="1.0">
              <emma:interpretation id="{54EB9FE4-1FC5-4131-8C5E-0F0723FD5513}" emma:medium="tactile" emma:mode="ink">
                <msink:context xmlns:msink="http://schemas.microsoft.com/ink/2010/main" type="inkWord" rotatedBoundingBox="3972,2694 4340,2326 4635,2621 4267,2989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은</emma:literal>
                </emma:interpretation>
                <emma:interpretation id="interp18" emma:lang="ko-KR" emma:confidence="0">
                  <emma:literal>오</emma:literal>
                </emma:interpretation>
                <emma:interpretation id="interp1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965.6035">2511 298 46,'0'0'55,"0"0"3,0 0 2,0 0-23,16-2-15,-5 0 1,3-1 0,5-4-2,5-1-1,9-6-4,-1 1-1,10-7-5,-3 0-2,-1-3-3,1-2 0,0 1-3,-8-2 0,-7 1-1,-5 2-1,-7 3 2,-6-1-2,-6 5-1,-7 3 2,-11 6 2,-7 7 1,-4 2 2,-4 11 2,-5 5 2,-1 12 2,2 2 0,3 7 0,3 3-2,9 0-7,7 3-3,9-5 0,6-4 0,7-5 0,13-4 0,6-6 0,6-10 0,5-4 0,1-5 0,2-2-14,3-5-35,0-6-34,1-3-1,-7-6-4,6 4-3,-10-6 5</inkml:trace>
        </inkml:traceGroup>
        <inkml:traceGroup>
          <inkml:annotationXML>
            <emma:emma xmlns:emma="http://www.w3.org/2003/04/emma" version="1.0">
              <emma:interpretation id="{0C60E96F-2B34-46C0-A8DF-8F5A10779503}" emma:medium="tactile" emma:mode="ink">
                <msink:context xmlns:msink="http://schemas.microsoft.com/ink/2010/main" type="inkWord" rotatedBoundingBox="4490,2392 5474,1931 5805,2637 4820,3098"/>
              </emma:interpretation>
              <emma:one-of disjunction-type="recognition" id="oneOf4">
                <emma:interpretation id="interp20" emma:lang="ko-KR" emma:confidence="0">
                  <emma:literal>여</emma:literal>
                </emma:interpretation>
                <emma:interpretation id="interp21" emma:lang="ko-KR" emma:confidence="0">
                  <emma:literal>₩</emma:literal>
                </emma:interpretation>
                <emma:interpretation id="interp22" emma:lang="ko-KR" emma:confidence="0">
                  <emma:literal>난</emma:literal>
                </emma:interpretation>
                <emma:interpretation id="interp23" emma:lang="ko-KR" emma:confidence="0">
                  <emma:literal>아</emma:literal>
                </emma:interpretation>
                <emma:interpretation id="interp2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2480.4044">3387 68 42,'6'-12'75,"-6"12"1,0 0-2,-14 0 0,-5 8 1,-5 12-53,-2 8-4,-2 8-3,1 2-1,1-1-1,6-2-2,8-1-9,8 1-2,7-6 0,15-8 0,8-9 0,8-6 0,10-3 0,5-6 0,2-6 0,1-10 0,0-3 0,-4-8 0,-3-2 0,-10-6 0,-2-8 0,-6-5 0,-4-6 0,-6-2 0,-4-6-2,-3 0-10,-2 1 2,-2 6 10,-5 7-7,1 11 3,-2 9 2,0 9 2,0 22 0,0 0 5,0 21 2,-3 6 1,1 14 0,-2 14 1,2 4-9,0 10 0,1-2 0,2 4 0,7-8 0,5 1 0,3-9 0,5-8 0,4-11 0,0-8 0,4-8 0,-5-7 0,0-8-35,41-3-46,-47-4 21,-18 2 0,6-19-25,-6 9-4,-5-9 6</inkml:trace>
          <inkml:trace contextRef="#ctx0" brushRef="#br0" timeOffset="2714.4047">3546 132 77,'-36'-3'86,"6"-8"-5,9 11-4,6-7-2,15 7-2,0-17-62,20 14-9,8-4 0,11-4-2,5 0 1,8-5 0,2 2-1,5 0 1,0 4-2,6-4-5,-4 6-14,-3 1-24,-5-14-9,-4 19-22,-1 0-3,-12 0-6,1 0-3</inkml:trace>
        </inkml:traceGroup>
        <inkml:traceGroup>
          <inkml:annotationXML>
            <emma:emma xmlns:emma="http://www.w3.org/2003/04/emma" version="1.0">
              <emma:interpretation id="{8C5A346E-1A96-441F-AAF5-0CD96F2EE0D9}" emma:medium="tactile" emma:mode="ink">
                <msink:context xmlns:msink="http://schemas.microsoft.com/ink/2010/main" type="inkWord" rotatedBoundingBox="5615,2190 7055,2211 7047,2739 5607,2718"/>
              </emma:interpretation>
              <emma:one-of disjunction-type="recognition" id="oneOf5">
                <emma:interpretation id="interp25" emma:lang="ko-KR" emma:confidence="0">
                  <emma:literal>영</emma:literal>
                </emma:interpretation>
                <emma:interpretation id="interp26" emma:lang="ko-KR" emma:confidence="0">
                  <emma:literal>열</emma:literal>
                </emma:interpretation>
                <emma:interpretation id="interp27" emma:lang="ko-KR" emma:confidence="0">
                  <emma:literal>연</emma:literal>
                </emma:interpretation>
                <emma:interpretation id="interp28" emma:lang="ko-KR" emma:confidence="0">
                  <emma:literal>예</emma:literal>
                </emma:interpretation>
                <emma:interpretation id="interp29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3634.8064">4328 42 0,'-9'0'73,"-1"7"3,-4-3 0,1 10 0,-8-4-3,-1-20-22,-4 26-37,2 15-2,6 4-1,3-1-1,6 1-2,7-5-3,9-2 0,15-14 0,14-3 0,5-11-1,2-4 1,0-10-3,-1-9-2,-2-1 0,-7-6 0,-10 0 0,-10-1 0,-10 7 0,-3-3 0,-7 1 0,-7 5 0,-2 3 0,-1 1 0,2 6 0,4-1 0,4-2 0,4 6 0,3 8 0,11-13 0,7 8 0,4 2 0,5 5 0,6 9-2,3 6 4,-1 5-2,-2 7 0,3 4 0,-7 8 0,0 3 0,-1-2 0,-6-4 0,-2-4 0,-4-3 0,-3-10 0,-4-3 0,-9-18 0,0 0 0,0 0 0,2-9 0,-2-6 0,-11-6 0,-1-1 0,-2-4 0,2-4 0,-2 2 0,-1-5 0,2 1 0,2 0 0,7 2 0,3-3 0,1-1 0,4 3 0,0 0 0,9 4 0,0 2 0,4 4 0,2 3 0,2 2 0,1 10 0,4 2 0,4 2 0,-3 2 0,-3 6 0,0 9 0,-2-2 0,-4 3 0,-7-2 0,-2 3 0,-6 5 0,-3-4 0,-3 4 0,-6-1 0,-5-2 0,-1 0 0,-2 1 0,1 0 0,1-4 0,-1 3 0,4-5 0,1-3 0,4 2 0,4-2 0,3-1 0,5-1 0,10 1 0,8-4 0,10 0 0,11 2 0,9 1 0,7-1 0,9-4 0,0 3 0,-3-3 0,-2 1 0,-5-1 0,-5 1 0,-14-4 0,-9 9 0,-13 0-31,-18-10-53,0 0-3,-33 4-2,-5-4-7,-18-3 1</inkml:trace>
        </inkml:traceGroup>
        <inkml:traceGroup>
          <inkml:annotationXML>
            <emma:emma xmlns:emma="http://www.w3.org/2003/04/emma" version="1.0">
              <emma:interpretation id="{C840313C-E8E4-4AC0-B213-3E4D1D575FD3}" emma:medium="tactile" emma:mode="ink">
                <msink:context xmlns:msink="http://schemas.microsoft.com/ink/2010/main" type="inkWord" rotatedBoundingBox="7145,2795 7229,2253 7588,2308 7504,2850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5</emma:literal>
                </emma:interpretation>
                <emma:interpretation id="interp33" emma:lang="ko-KR" emma:confidence="0">
                  <emma:literal>8</emma:literal>
                </emma:interpretation>
                <emma:interpretation id="interp3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4960.8086">5927-26 25,'8'-12'57,"-8"12"2,6-17-3,-6 17 1,7-15-36,-5 5 1,1 2-1,-3 8 1,3-15-3,-3 15 0,0-9-1,0 9-3,0 0-4,-11-6-5,1 6-4,-2 0-1,-3 10-2,-3-4 1,-2 2 0,-2 0 1,2 3 0,-1 3 0,3-4 0,0 4 1,4-4 0,5 6-2,3-2 1,6 4 1,2-4 2,10 2 0,6 1 0,5-2 1,9 2 1,3-2 0,0 1-1,1-1 0,0 1-1,-4-2 0,-3 4 3,-9 1 1,-6 3 0,-11-2-8,-4 1 0,-12-3 0,-10 3 0,-9 0 0,-5-4 0,-3-3 0,-1-4 0,-1-3 0,2-4 0,9-1 0,3-2 0,9 0 0,1-4 0,8-4-53,10 29-20,1-27-15,11-1-4,-3-6-4,8 1-1</inkml:trace>
        </inkml:traceGroup>
        <inkml:traceGroup>
          <inkml:annotationXML>
            <emma:emma xmlns:emma="http://www.w3.org/2003/04/emma" version="1.0">
              <emma:interpretation id="{24BF4ACA-BE71-448C-8913-E0618BE2B2A7}" emma:medium="tactile" emma:mode="ink">
                <msink:context xmlns:msink="http://schemas.microsoft.com/ink/2010/main" type="inkWord" rotatedBoundingBox="8935,2284 9173,2843 8656,3064 8418,2505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요</emma:literal>
                </emma:interpretation>
                <emma:interpretation id="interp37" emma:lang="ko-KR" emma:confidence="0">
                  <emma:literal>우</emma:literal>
                </emma:interpretation>
                <emma:interpretation id="interp38" emma:lang="ko-KR" emma:confidence="0">
                  <emma:literal>외</emma:literal>
                </emma:interpretation>
                <emma:interpretation id="interp3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9687.617">7309 108 54,'0'0'59,"14"12"-1,-14-12 1,11 0-5,29 0-41,-30 0-9,-10 0 4,18-2 5,-10-2 1,-8 4 2,11-16 1,-7 5 2,0 1-2,-3-6 0,2 1-3,-3-2-5,0 3-3,-1-6-2,-3 3-2,-2 4 0,-1-2-1,-2 7-2,-2-1 0,-5 9 1,-1 0-1,-7 10 1,1 6 1,-6 8 1,-2 4 1,-2 10 2,3 5-1,0 5 1,2 1 0,6-2-1,4 2-1,7-9-1,6-5 0,5-8 0,5-5 1,8-13 0,6-5 1,7-4-1,3-6 0,4-10-3,0-4 0,2-2 0,-1-7-3,-4 2 2,1-2-2,-8 1 1,-4 0 1,-5 2 0,-4 8 1,-3 1-1,-3 7-1,-4 10 0,0 0 0,0 6 0,0 10 0,0 7 0,0 3 1,5 0 1,5 4 2,5 1-1,6 4 1,0-7 1,6-6-2,-1 0-1,2-8-7,-2 0-20,0 0-47,-6-12-2,-3-2-4,-3-7-5,-4 1-4</inkml:trace>
        </inkml:traceGroup>
        <inkml:traceGroup>
          <inkml:annotationXML>
            <emma:emma xmlns:emma="http://www.w3.org/2003/04/emma" version="1.0">
              <emma:interpretation id="{8D729BF5-0995-4958-9148-0D810ACA267C}" emma:medium="tactile" emma:mode="ink">
                <msink:context xmlns:msink="http://schemas.microsoft.com/ink/2010/main" type="inkWord" rotatedBoundingBox="9502,3001 9555,2795 9686,2829 9633,3034"/>
              </emma:interpretation>
              <emma:one-of disjunction-type="recognition" id="oneOf8">
                <emma:interpretation id="interp40" emma:lang="ko-KR" emma:confidence="0">
                  <emma:literal>)</emma:literal>
                </emma:interpretation>
                <emma:interpretation id="interp41" emma:lang="ko-KR" emma:confidence="0">
                  <emma:literal>,</emma:literal>
                </emma:interpretation>
                <emma:interpretation id="interp42" emma:lang="ko-KR" emma:confidence="0">
                  <emma:literal>&gt;</emma:literal>
                </emma:interpretation>
                <emma:interpretation id="interp43" emma:lang="ko-KR" emma:confidence="0">
                  <emma:literal>’</emma:literal>
                </emma:interpretation>
                <emma:interpretation id="interp4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0873.2191">8088 416 31,'0'0'65,"0"0"5,7-8 0,4 4 0,-11 4-36,15 0-4,1 8-3,8 4-4,-6 3-3,0 3-4,-14 5-2,-4-2-1,-4 6-8,-14-5-11,-3-11-35,0 7-32,-8-8-3,5 3-6,-2-13-6,6 0-3</inkml:trace>
        </inkml:traceGroup>
        <inkml:traceGroup>
          <inkml:annotationXML>
            <emma:emma xmlns:emma="http://www.w3.org/2003/04/emma" version="1.0">
              <emma:interpretation id="{1ACCAC0B-1790-4F82-B3C8-5908EF1AA006}" emma:medium="tactile" emma:mode="ink">
                <msink:context xmlns:msink="http://schemas.microsoft.com/ink/2010/main" type="inkWord" rotatedBoundingBox="10454,2228 10725,2836 10365,2997 10093,2389"/>
              </emma:interpretation>
              <emma:one-of disjunction-type="recognition" id="oneOf9">
                <emma:interpretation id="interp45" emma:lang="ko-KR" emma:confidence="0">
                  <emma:literal>b</emma:literal>
                </emma:interpretation>
                <emma:interpretation id="interp46" emma:lang="ko-KR" emma:confidence="0">
                  <emma:literal>능</emma:literal>
                </emma:interpretation>
                <emma:interpretation id="interp47" emma:lang="ko-KR" emma:confidence="0">
                  <emma:literal>5</emma:literal>
                </emma:interpretation>
                <emma:interpretation id="interp48" emma:lang="ko-KR" emma:confidence="0">
                  <emma:literal>h</emma:literal>
                </emma:interpretation>
                <emma:interpretation id="interp4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8392.4323">8788-69 32,'0'0'46,"10"-16"3,-10 16 0,9 0-27,-5 9 3,2 7 1,-1 3 2,1 11 2,-1 4 2,1 8 1,-5 5-4,2 1-4,0 4-7,-2-3-3,1 0-6,-2-7-2,1-3-2,-1-9 1,1-9 0,-1-6 3,2-5 1,-2-10-10,0 0 0,0 0 0,0-5 0,0-8 0,0-1 0,7-3 0,2-6 0,4 4 0,5-5 0,6-3 0,8 5 0,1 3 0,6 2 0,-3 6 0,-2 8 0,-2 3 0,-2 13 0,-5 5 0,-7 4 0,-9 9 0,-5 1 0,-4-3 0,-8 2 0,-6-7 0,-8-4 0,-2-5 0,-7-5 0,0-2 0,-3-4 0,1-4 0,0-3 0,4-3 0,2 1 0,2 4 0,8-5 0,4 1 0,2 2 0,11 3 0,-14 3-11,14-3-50,19 4-25,-17-8 0,-2 4-8,8-11-2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2:21.61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F805587-FC0A-4973-9CF9-0BE07D7F30A2}" emma:medium="tactile" emma:mode="ink">
          <msink:context xmlns:msink="http://schemas.microsoft.com/ink/2010/main" type="writingRegion" rotatedBoundingBox="15636,3568 26537,3342 26757,13971 15856,14196"/>
        </emma:interpretation>
      </emma:emma>
    </inkml:annotationXML>
    <inkml:traceGroup>
      <inkml:annotationXML>
        <emma:emma xmlns:emma="http://www.w3.org/2003/04/emma" version="1.0">
          <emma:interpretation id="{12D1B761-B566-4808-AFE6-149E36ECE1C1}" emma:medium="tactile" emma:mode="ink">
            <msink:context xmlns:msink="http://schemas.microsoft.com/ink/2010/main" type="paragraph" rotatedBoundingBox="15641,3558 24932,3664 24919,4775 15629,46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D99941-1069-497A-B3AA-D3098F8284A8}" emma:medium="tactile" emma:mode="ink">
              <msink:context xmlns:msink="http://schemas.microsoft.com/ink/2010/main" type="line" rotatedBoundingBox="15641,3558 24932,3664 24919,4775 15629,4669"/>
            </emma:interpretation>
          </emma:emma>
        </inkml:annotationXML>
        <inkml:traceGroup>
          <inkml:annotationXML>
            <emma:emma xmlns:emma="http://www.w3.org/2003/04/emma" version="1.0">
              <emma:interpretation id="{641387E9-E107-4C4A-9A54-10BE06FA5194}" emma:medium="tactile" emma:mode="ink">
                <msink:context xmlns:msink="http://schemas.microsoft.com/ink/2010/main" type="inkWord" rotatedBoundingBox="15641,3558 16244,3565 16233,4472 15631,4466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17 244 22,'-9'-18'66,"3"-5"3,4 3-3,2-4-1,10-6-37,13 10-5,1-6-2,9 1-3,11 3-3,4 4-3,9 5 0,-4 8-1,11 8 0,-11 10-2,4 10-2,-10 0-1,-10 10 0,-8 0 1,-12 6 1,-11-3 0,-10-1-1,-12-4 1,-13 0-2,-8-3-6,-6-3 0,-1-2 0,-2-5 0,2-2 0,7-2-25,4-1-54,33-5 20,-17-1-23,1-7-7,16 0-4,-13-7 9</inkml:trace>
          <inkml:trace contextRef="#ctx0" brushRef="#br0" timeOffset="-358.8006">212 206 44,'-2'-23'65,"-2"4"2,1-4 1,-3-18-24,5 24-13,-3 1 0,1 5-4,2 3-5,1 8-8,-3-9-3,3 9-1,-2 14 1,1 9-1,1 11 0,0 11-2,0 11 3,0 12 1,0 6 1,0 4-11,0-1-2,-1-2 0,-1-6 0,-2-8 0,0-12 0,0-5 0,1-12 0,0-5 0,2-9 0,0-5 0,-1-3 0,2-10 0,0 0 0,0 0 0,-8-3 0,3-10 0,3 0 0,-2-12-18,-2-37-50,6 62 3,-4-38 2,4 7-27,-2-6-1,2 5 1</inkml:trace>
        </inkml:traceGroup>
        <inkml:traceGroup>
          <inkml:annotationXML>
            <emma:emma xmlns:emma="http://www.w3.org/2003/04/emma" version="1.0">
              <emma:interpretation id="{D9DEB80B-7408-460D-B292-D78C874E1142}" emma:medium="tactile" emma:mode="ink">
                <msink:context xmlns:msink="http://schemas.microsoft.com/ink/2010/main" type="inkWord" rotatedBoundingBox="16740,3939 17358,3946 17352,4429 16734,4422"/>
              </emma:interpretation>
              <emma:one-of disjunction-type="recognition" id="oneOf1">
                <emma:interpretation id="interp5" emma:lang="ko-KR" emma:confidence="0">
                  <emma:literal>드</emma:literal>
                </emma:interpretation>
                <emma:interpretation id="interp6" emma:lang="ko-KR" emma:confidence="0">
                  <emma:literal>른</emma:literal>
                </emma:interpretation>
                <emma:interpretation id="interp7" emma:lang="ko-KR" emma:confidence="0">
                  <emma:literal>는</emma:literal>
                </emma:interpretation>
                <emma:interpretation id="interp8" emma:lang="ko-KR" emma:confidence="0">
                  <emma:literal>르</emma:literal>
                </emma:interpretation>
                <emma:interpretation id="interp9" emma:lang="ko-KR" emma:confidence="0">
                  <emma:literal>뜨</emma:literal>
                </emma:interpretation>
              </emma:one-of>
            </emma:emma>
          </inkml:annotationXML>
          <inkml:trace contextRef="#ctx0" brushRef="#br0" timeOffset="920.4016">1194 391 7,'-13'0'77,"-2"0"4,5-2-2,-1 2-4,11 0-1,-45-7-48,45 7-10,0 0-3,0 0-5,0 0-1,12 0-2,1 1 0,3 5 1,5-2 0,4 3 1,4-4-1,2 1-2,2-1 0,2-3-1,-1 0-1,2-3-2,-1 0 0,-2-1 0,-4 0 0,0 1 0,-6-1 0,-1 3-2,-5-2-8,-2 1-6,-15 2-7,12 0-17,-12 0-39,-7 10 22,-1 0-2,-13-4-22,1 7 0</inkml:trace>
          <inkml:trace contextRef="#ctx0" brushRef="#br0" timeOffset="1170.0021">1217 519 6,'-21'11'59,"1"-3"4,7-3 2,-2-2 0,11 37-12,1-20-30,3-20-1,14 14 2,0-9 1,11-3-2,1 1-3,7-3-4,1 0-4,6 0-3,0-3-3,-1-2-2,-1 0-4,-5 1-3,1 3-5,-8-1-11,-3 1-18,-5 1-41,-6 0 23,-2 2-27,-10-2-3,0 0-1</inkml:trace>
          <inkml:trace contextRef="#ctx0" brushRef="#br0" timeOffset="1419.6025">1200 791 24,'-31'10'64,"9"1"5,4-6 3,7 2 1,11-7-22,0 0-25,20 17 1,5-10 0,12 1-2,9-4-3,6-1-5,10-3-3,-1-3-14,-3-4 0,-3-1 0,-5 2 0,-13 0 0,-3 6-28,14 0-51,-38 0 19,-10 0-22,0 0-8,-5 0-4</inkml:trace>
        </inkml:traceGroup>
        <inkml:traceGroup>
          <inkml:annotationXML>
            <emma:emma xmlns:emma="http://www.w3.org/2003/04/emma" version="1.0">
              <emma:interpretation id="{08899102-B457-448F-902D-72F42EA94FCF}" emma:medium="tactile" emma:mode="ink">
                <msink:context xmlns:msink="http://schemas.microsoft.com/ink/2010/main" type="inkWord" rotatedBoundingBox="17836,3630 19475,3649 19466,4454 17827,4435"/>
              </emma:interpretation>
              <emma:one-of disjunction-type="recognition" id="oneOf2">
                <emma:interpretation id="interp10" emma:lang="ko-KR" emma:confidence="0">
                  <emma:literal>을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행</emma:literal>
                </emma:interpretation>
                <emma:interpretation id="interp13" emma:lang="ko-KR" emma:confidence="0">
                  <emma:literal>생</emma:literal>
                </emma:interpretation>
                <emma:interpretation id="interp14" emma:lang="ko-KR" emma:confidence="0">
                  <emma:literal>화</emma:literal>
                </emma:interpretation>
              </emma:one-of>
            </emma:emma>
          </inkml:annotationXML>
          <inkml:trace contextRef="#ctx0" brushRef="#br0" timeOffset="106782.1876">2237 506 36,'-15'11'73,"-2"-3"-3,17-8-2,-14 16-3,14-16-1,6 6-57,10 0-1,5 0 0,9-2 2,10 2 1,3-5 1,5-1 0,5-4 0,2-10-3,0-5-3,3-6-4,-6-5-5,-5-9-5,-6-6-8,-6-4-9,-9 0-3,-5 0 3,-9 6 4,-6 3 8,-6 5 3,-3 10 8,-5 5 7,-2 12 9,-5 8 2,4 3 4,-6 15-3,3 7 1,2 15 2,1 10 1,1 11 0,2 8 0,3 3-2,0 4-2,5-2-4,0-4-3,6-7-2,1-9-2,-2-10-1,4-11 0,-3-8 0,0-6 1,1-11-2,-7-8-2,8-6 0,-4-13-2,5-6-6,-4-2-1,5-8-2,-2-1 0,2-2-1,1 7 3,-3 3 1,-1 7 2,0 2 2,-3 7 1,-4 12 1,8-8 2,-8 8 1,11 10 2,-5 4 3,3 5 0,2 5 3,7 1 0,4 2 0,6 0-1,1-2 0,7-7-2,2-5-1,5-8 0,2-5 0,-1-11 0,-1-8-5,-6-6 0,-1-6 0,-10-2 0,-8 1 0,-8 1 0,-10 7 0,-6 5 0,-7 10 0,-5 8 0,-4 7 0,-2 13 0,6 5 0,2 6 0,8 0 0,3 2 0,5-2 0,9-4 0,7-5 0,5-3 0,6-6 0,1-11 0,1 0-40,4-3-20,-3-10-3,-3-4 0,-3-7-1,0-1-2,-4-8 1,7 7 21,-9-12 43,4 3 1,2-3 1,10 4 2,0 2-1,9 47-4,-1-41-25,5 1 5</inkml:trace>
          <inkml:trace contextRef="#ctx0" brushRef="#br0" timeOffset="105924.1861">2561 206 0,'0'-18'62,"0"-2"5,0 7 0,-3-4-1,-1 5-31,4 12-7,-3-10-7,3 10-2,-3 8 0,2 12-1,0 11-1,-5 13-1,5 9-1,-2 11 1,3 3-1,-3 3-4,3 0-4,0-6-4,0-9 0,3-13-1,2-10-1,-2-9 2,1-6-3,-2-5 0,-2-12 0,4 9 0,-4-9-12,0 0-24,0-11-42,0-2 21,-6-5-26,-2-5-5,-6-3-5</inkml:trace>
        </inkml:traceGroup>
        <inkml:traceGroup>
          <inkml:annotationXML>
            <emma:emma xmlns:emma="http://www.w3.org/2003/04/emma" version="1.0">
              <emma:interpretation id="{425899BF-F9F1-45D3-B1D3-0930B61C7393}" emma:medium="tactile" emma:mode="ink">
                <msink:context xmlns:msink="http://schemas.microsoft.com/ink/2010/main" type="inkWord" rotatedBoundingBox="19606,3614 20702,3627 20692,4483 19596,4470"/>
              </emma:interpretation>
              <emma:one-of disjunction-type="recognition" id="oneOf3">
                <emma:interpretation id="interp15" emma:lang="ko-KR" emma:confidence="0">
                  <emma:literal>山</emma:literal>
                </emma:interpretation>
                <emma:interpretation id="interp16" emma:lang="ko-KR" emma:confidence="0">
                  <emma:literal>냐</emma:literal>
                </emma:interpretation>
                <emma:interpretation id="interp17" emma:lang="ko-KR" emma:confidence="0">
                  <emma:literal>“</emma:literal>
                </emma:interpretation>
                <emma:interpretation id="interp18" emma:lang="ko-KR" emma:confidence="0">
                  <emma:literal>야</emma:literal>
                </emma:interpretation>
                <emma:interpretation id="interp19" emma:lang="ko-KR" emma:confidence="0">
                  <emma:literal>ㆀ</emma:literal>
                </emma:interpretation>
              </emma:one-of>
            </emma:emma>
          </inkml:annotationXML>
          <inkml:trace contextRef="#ctx0" brushRef="#br0" timeOffset="107312.5885">4190 460 49,'0'0'71,"0"0"-2,0 0-3,0 0-3,0 0-37,4-5-9,-4-5-1,2-1-4,-2-6-2,3 1 2,-3-2 1,0-2 1,-5 5-4,-5 3-1,-5 7-1,-3 6 1,-8 17 0,0 11 0,-6 15 0,0 5 1,3 11-10,4 3 0,10 5 0,8-4 0,7-5 0,16-12 0,8-11 0,11-10 0,8-11 0,5-15 0,8-6 0,-2-15 0,3-7 0,-4-14 0,-3-5-57,-3-3-5,-9-10-25,0 0-3,-16-2-4,-2 0 27,-10-3 13</inkml:trace>
          <inkml:trace contextRef="#ctx0" brushRef="#br0" timeOffset="107359.3886">4564 155 16,'-9'-34'27,"2"6"-53</inkml:trace>
          <inkml:trace contextRef="#ctx0" brushRef="#br0" timeOffset="107593.389">4529 59 16,'0'0'55,"-25"24"9,23-7 7,-2 11 3,3 13-40,-1 7 4,-3 14 1,2 4-5,-4 9-4,7-1-6,0 1-8,4-10-6,1-10-4,1-7-6,6-12 0,3-6 0,0-16 0,4-6 0,0-8-2,5-8-36,-1-6-41,2-10 21,-4-4-3,-1-6-26,26-4-4,-28-7 1</inkml:trace>
          <inkml:trace contextRef="#ctx0" brushRef="#br0" timeOffset="107858.5895">4810 491 42,'-7'18'92,"-11"11"-2,0 10-6,-3 2-3,6 3-3,3-10-43,8 1-26,8-6-9,16-7 0,11-13 0,10-9 0,5-6 0,-1-13 0,3-3 0,-6-4 0,-9-4 0,-13 2 0,-9-1 0,-11 5 0,-9 0 0,-11 7 0,-6-1 0,-4 8-2,-6 15-51,0-6-6,2 1-1,5-4 0,4 2-3,9-8 1,16 10-23,-6-24 18</inkml:trace>
        </inkml:traceGroup>
        <inkml:traceGroup>
          <inkml:annotationXML>
            <emma:emma xmlns:emma="http://www.w3.org/2003/04/emma" version="1.0">
              <emma:interpretation id="{7C4DC4B2-F1A1-48E2-BEA7-89C16D1A076E}" emma:medium="tactile" emma:mode="ink">
                <msink:context xmlns:msink="http://schemas.microsoft.com/ink/2010/main" type="inkWord" rotatedBoundingBox="20758,3839 20995,3842 20989,4370 20752,4367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3</emma:literal>
                </emma:interpretation>
                <emma:interpretation id="interp23" emma:lang="ko-KR" emma:confidence="0">
                  <emma:literal>‘</emma:literal>
                </emma:interpretation>
                <emma:interpretation id="interp2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08326.5903">5339 280 31,'0'0'73,"0"10"2,-14 7-3,-2 10-4,-6 1 1,-3 6-60,3 3-4,-5 1 2,11-2 0,4-4 0,10-5 2,8-6 0,12-5 0,9-2 1,1-2-1,3-2 1,-3 3 1,-7 0-1,-12 2-2,-11 3-5,-15 3-3,-11-3 0,-6 2 0,-2 0 0,0-7 0,3 0 0,4-10-35,11-3-23,13-10-3,6-6 1,13-7-4,4-6-27,12 1-1</inkml:trace>
        </inkml:traceGroup>
        <inkml:traceGroup>
          <inkml:annotationXML>
            <emma:emma xmlns:emma="http://www.w3.org/2003/04/emma" version="1.0">
              <emma:interpretation id="{35974E75-B82B-4566-A11F-6F080465BB3F}" emma:medium="tactile" emma:mode="ink">
                <msink:context xmlns:msink="http://schemas.microsoft.com/ink/2010/main" type="inkWord" rotatedBoundingBox="21083,3915 21621,3921 21616,4349 21079,4343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오</emma:literal>
                </emma:interpretation>
                <emma:interpretation id="interp28" emma:lang="ko-KR" emma:confidence="0">
                  <emma:literal>c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08700.9909">5441 611 71,'5'15'84,"-2"-1"-5,7-2-3,5-5-2,3-6-2,4-1-72,10-8 3,5-5 1,6-4-1,3-5 1,1-5-1,-1-4-1,-5-1-1,-7-1-1,-6 1-1,-13 4 1,-11 3 1,-6 6 0,-19 8 3,-8 7 1,-8 8 3,-6 13 2,-4 10-3,2 5-7,2 9 0,9 2 0,11 1 0,6 2 0,14-5 0,7-4 0,15-5 0,10-8 0,8-7 0,6-4 0,3-4 0,-2-9 0,0-6-52,-4-5-10,-4-4-26,1-2-2,-10-5-6,2 1 2</inkml:trace>
        </inkml:traceGroup>
        <inkml:traceGroup>
          <inkml:annotationXML>
            <emma:emma xmlns:emma="http://www.w3.org/2003/04/emma" version="1.0">
              <emma:interpretation id="{93A6CAF0-FB8D-4AF8-9201-C45F048E7FA0}" emma:medium="tactile" emma:mode="ink">
                <msink:context xmlns:msink="http://schemas.microsoft.com/ink/2010/main" type="inkWord" rotatedBoundingBox="21646,4002 21871,4004 21866,4412 21641,4409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8</emma:literal>
                </emma:interpretation>
                <emma:interpretation id="interp33" emma:lang="ko-KR" emma:confidence="0">
                  <emma:literal>9</emma:literal>
                </emma:interpretation>
                <emma:interpretation id="interp3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10245.3937">6230 534 20,'0'0'68,"0"0"3,-5 0 2,5 0-1,-10 0-33,10 0-6,0 0-10,0 0-7,0 0-1,0 0-4,0-11-4,0 11-1,0 0 0,0 0 0,0 0 0,0 0-1,0 0-1,0 0 1,0 0-1,0 0 0,0 0-1,0 0-2,0 0-1,0 0 1,0 0-1,0 0 1,0 0-1,0 0 1,-5-10 0,5 10 0,0 0 0,-4-10 1,4 10-1,-2-8-1,2 8 0,-1-9 1,1 9-1,0 0 0,0-8 0,0 8 0,0 0 0,0 0 0,0 0 1,0 0-2,0 0 2,-3-9-1,3 9 0,0 0-1,-5-11 1,5 11 0,0 0 0,0 0-1,0 0 0,-9-10 0,9 10-1,0 0 1,0 0 0,0 0-1,0 0 1,0 0 0,0 0 1,0 0-1,0 0 1,0 0-1,0 0 0,0 0 0,0 0 1,0 0 0,0 0-1,0 0 1,0 0 0,0 0 0,0 0 1,0 0-1,0 0 1,0 0-1,0 0 0,0 0 0,0 0 1,0 0-1,0 0 0,0 0-1,0 0 1,0 0 0,0 0 0,0 0 0,0 0 0,0 0 0,0 0 0,0 0 0,-5 6 1,5-6-1,0 0 0,0 0 0,0 0 0,0 0 0,0 0 0,0 0-1,0 0 1,0 0 0,0 0 1,0 0-1,0 0 1,0 0-1,0 0 1,0 0 1,0 0-1,0 0 0,0 0 0,0 0 0,0 0 0,0 0-1,0 0 0,0 0 0,0 0 0,0 0-1,0 0 1,0 0 0,0 0 0,0 0 0,0 0 0,0 0 0,0 0-1,0 0 1,0 0-1,0 0 0,0 0 0,0 0 1,0 0 0,0 0 1,0 0 0,0 0 0,0 0 1,0 0-1,0 0 1,0 0-1,0 0 0,0 0 1,0 0-2,0 0 0,0 0 0,0 0 0,0 0 0,0 0 0,0 0 0,0 0 0,0 0 0,0 0 0,0 0 0,0 0 0,0 0 0,0 0 0,0 0 0,0 0 0,0 0 0,0 0 0,0 0 0,0 0 0,0 0 0,-2-5 0,2 5 0,0 0 0,0 0 0,-11-7 0,11 7 0,-16 0 0,5 3 0,-4 4 0,0 3 0,-3 0 0,3 2 0,-3 4 0,1-1 0,6 0 0,8-2 0,3 3 0,3-5 0,9 2 0,5 0 0,4 2 0,3-1 0,1 2 0,0 3 0,-3-1 0,-4 0 0,-4 5 0,-7-5 0,-7 0 0,-4 3 0,-12-4 0,-4-3 0,-5-2 0,-4 0 0,-1-4 0,2-3 0,2-2 0,8-2 0,0-5 0,17-6-37,3 0-27,11-4-25,5 1-4,1-3-6,10 3-3</inkml:trace>
        </inkml:traceGroup>
        <inkml:traceGroup>
          <inkml:annotationXML>
            <emma:emma xmlns:emma="http://www.w3.org/2003/04/emma" version="1.0">
              <emma:interpretation id="{6B3C0FF8-2532-4914-AD24-AB3757B88A01}" emma:medium="tactile" emma:mode="ink">
                <msink:context xmlns:msink="http://schemas.microsoft.com/ink/2010/main" type="inkWord" rotatedBoundingBox="21871,3713 22421,3720 22413,4421 21863,4414"/>
              </emma:interpretation>
              <emma:one-of disjunction-type="recognition" id="oneOf7">
                <emma:interpretation id="interp35" emma:lang="ko-KR" emma:confidence="0">
                  <emma:literal>』</emma:literal>
                </emma:interpretation>
                <emma:interpretation id="interp36" emma:lang="ko-KR" emma:confidence="0">
                  <emma:literal>×</emma:literal>
                </emma:interpretation>
                <emma:interpretation id="interp37" emma:lang="ko-KR" emma:confidence="0">
                  <emma:literal>£</emma:literal>
                </emma:interpretation>
                <emma:interpretation id="interp38" emma:lang="ko-KR" emma:confidence="0">
                  <emma:literal>t</emma:literal>
                </emma:interpretation>
                <emma:interpretation id="interp3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10635.3943">6224 816 55,'2'12'83,"2"1"1,-4-13-1,10 12-2,-10-12-2,13-3-54,-5-6-14,3-10-1,4-3-10,6-6 0,-3-10 0,2-4 0,5-6 0,-2-3 0,1-5 0,-2-4 0,-3-1 0,-2 2 0,-5 3 0,-4 5 0,-2 11 0,-3 7 0,-3 11 0,0 22 0,-11 0 0,2 22 0,1 15 0,0 11 0,2 11 0,2 3 0,4 5 0,2-3 0,9-4 0,4-10 0,1-7 0,4-8 0,4-13 0,0-4 0,1-9 0,4-7 0,-5-5 0,5-2 0,-1-12-47,-5-1-40,-3-6-2,-8-3-4,-1-1-6,-11-4 4</inkml:trace>
          <inkml:trace contextRef="#ctx0" brushRef="#br0" timeOffset="110853.7947">6381 439 6,'-49'9'95,"5"-2"-3,17-2-5,12-2-7,15-3 1,15-8-11,15-2-70,14-2 0,9 1 0,2 0 0,1 5 0,1 1 0,-5 3 0,-5 18-67,14-16 9,-30 4-2,-10-4-2,-10 2-28,-11-2-6</inkml:trace>
        </inkml:traceGroup>
        <inkml:traceGroup>
          <inkml:annotationXML>
            <emma:emma xmlns:emma="http://www.w3.org/2003/04/emma" version="1.0">
              <emma:interpretation id="{DB92A502-5F26-4AAB-A1F5-DEF65050046B}" emma:medium="tactile" emma:mode="ink">
                <msink:context xmlns:msink="http://schemas.microsoft.com/ink/2010/main" type="inkWord" rotatedBoundingBox="22963,3771 23326,3775 23315,4757 22952,4753"/>
              </emma:interpretation>
              <emma:one-of disjunction-type="recognition" id="oneOf8">
                <emma:interpretation id="interp40" emma:lang="ko-KR" emma:confidence="0">
                  <emma:literal>P</emma:literal>
                </emma:interpretation>
                <emma:interpretation id="interp41" emma:lang="ko-KR" emma:confidence="0">
                  <emma:literal>p</emma:literal>
                </emma:interpretation>
                <emma:interpretation id="interp42" emma:lang="ko-KR" emma:confidence="0">
                  <emma:literal>8</emma:literal>
                </emma:interpretation>
                <emma:interpretation id="interp43" emma:lang="ko-KR" emma:confidence="0">
                  <emma:literal>7</emma:literal>
                </emma:interpretation>
                <emma:interpretation id="interp4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12070.5969">7381 379 55,'0'-10'65,"0"10"2,0 0 2,0 21 3,-25 9-42,25 12-1,0 12-8,0 7 1,0 14 3,0 1-3,2 3-5,-2-9-5,3-2-7,-2-8-5,3-7 0,-1-9 0,-2-12 0,2-6 0,0-7 0,-1-6 0,-2-13 0,0 0 0,0 0 0,0-9 0,-2-9 0,-4-6 0,-1-7 0,-1-7 0,-2-11 0,2-7 0,1-5 0,2-10 0,1-2 0,2-5-5,2 1-1,3 2 0,8 5 2,5 2 2,5 10 1,7 8 1,6 14 0,3 10 1,3 14 1,2 12 0,-1 14 1,-4 15 1,-9 11 0,-9 9 1,-11 3-2,-8 5-3,-8-4 0,-13-4 0,-6-8 0,-8-6 0,1-6 0,0-10 0,2-2 0,3-7 0,7-2 0,0-8 0,4 0-75,10 0 14,-3-4-1,11 4-1,-6-20-3,6 8 0,3-5 5</inkml:trace>
        </inkml:traceGroup>
        <inkml:traceGroup>
          <inkml:annotationXML>
            <emma:emma xmlns:emma="http://www.w3.org/2003/04/emma" version="1.0">
              <emma:interpretation id="{1D77D53C-A61E-4FB3-8927-22057EB66C60}" emma:medium="tactile" emma:mode="ink">
                <msink:context xmlns:msink="http://schemas.microsoft.com/ink/2010/main" type="inkWord" rotatedBoundingBox="23359,4015 23615,4018 23612,4304 23355,4301"/>
              </emma:interpretation>
              <emma:one-of disjunction-type="recognition" id="oneOf9">
                <emma:interpretation id="interp45" emma:lang="ko-KR" emma:confidence="0">
                  <emma:literal>o</emma:literal>
                </emma:interpretation>
                <emma:interpretation id="interp46" emma:lang="ko-KR" emma:confidence="0">
                  <emma:literal>0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〇</emma:literal>
                </emma:interpretation>
                <emma:interpretation id="interp4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12366.9974">7746 455 7,'24'10'80,"-15"9"2,-6 9-2,-8 6-4,-8 3-1,5-1-47,-2 1-5,8-4-9,2-6-3,13-10-2,11-10-1,8-7-1,1-9 1,2-7-5,-1-6-3,-6-4 0,-6-2 0,-13 0 0,-9 0 0,-9 4 0,-10 4 0,-11 2 0,0 7 0,-6 4-19,3-20-37,-29 27-3,51 0 0,-5 0 0,7-6 0,9 6-28,4-16 3</inkml:trace>
        </inkml:traceGroup>
        <inkml:traceGroup>
          <inkml:annotationXML>
            <emma:emma xmlns:emma="http://www.w3.org/2003/04/emma" version="1.0">
              <emma:interpretation id="{CE20971C-C363-479B-804A-63E7E98F45C6}" emma:medium="tactile" emma:mode="ink">
                <msink:context xmlns:msink="http://schemas.microsoft.com/ink/2010/main" type="inkWord" rotatedBoundingBox="23776,3916 23844,3917 23839,4332 23771,4331"/>
              </emma:interpretation>
              <emma:one-of disjunction-type="recognition" id="oneOf10">
                <emma:interpretation id="interp50" emma:lang="ko-KR" emma:confidence="0">
                  <emma:literal>i</emma:literal>
                </emma:interpretation>
                <emma:interpretation id="interp51" emma:lang="ko-KR" emma:confidence="0">
                  <emma:literal>ⅰ</emma:literal>
                </emma:interpretation>
                <emma:interpretation id="interp52" emma:lang="ko-KR" emma:confidence="0">
                  <emma:literal>j</emma:literal>
                </emma:interpretation>
                <emma:interpretation id="interp53" emma:lang="ko-KR" emma:confidence="0">
                  <emma:literal>]</emma:literal>
                </emma:interpretation>
                <emma:interpretation id="interp54" emma:lang="ko-KR" emma:confidence="0">
                  <emma:literal>刁</emma:literal>
                </emma:interpretation>
              </emma:one-of>
            </emma:emma>
          </inkml:annotationXML>
          <inkml:trace contextRef="#ctx0" brushRef="#br0" timeOffset="112600.9977">8136 375 36,'21'1'78,"-4"10"3,-8 5 2,-1 7-4,-5 4 2,1 6-62,-1 3 3,-3 7-1,0-2-10,0 0-11,0-8 0,-1-3 0,1-9 0,-2-3 0,0-5 0,2-5 0,0-8-54,0 0-6,0-17-2,-5-9-2,5-8-29,-2-10-3</inkml:trace>
          <inkml:trace contextRef="#ctx0" brushRef="#br0" timeOffset="112741.398">8176 396 62,'-13'-10'89,"13"10"-5,-10-11-6,10 11-3,-6-12-8,6 4-68,0 8-25,0 0-47,0 0 21,6 6-28,-6-6-3,11 2-2</inkml:trace>
        </inkml:traceGroup>
        <inkml:traceGroup>
          <inkml:annotationXML>
            <emma:emma xmlns:emma="http://www.w3.org/2003/04/emma" version="1.0">
              <emma:interpretation id="{7B29E1D7-6396-40E5-B220-A73BCB2795E3}" emma:medium="tactile" emma:mode="ink">
                <msink:context xmlns:msink="http://schemas.microsoft.com/ink/2010/main" type="inkWord" rotatedBoundingBox="24056,3944 24515,3949 24511,4307 24052,4302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ⅳ</emma:literal>
                </emma:interpretation>
                <emma:interpretation id="interp57" emma:lang="ko-KR" emma:confidence="0">
                  <emma:literal>사</emma:literal>
                </emma:interpretation>
                <emma:interpretation id="interp58" emma:lang="ko-KR" emma:confidence="0">
                  <emma:literal>Ⅳ</emma:literal>
                </emma:interpretation>
                <emma:interpretation id="interp5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13302.999">8499 383 43,'-2'10'78,"1"1"2,-3 3-1,0 4-3,-4 5 2,-2 4-62,2 4-2,-1 3 1,1-2-1,0 1-3,0-5-4,2-2-7,2-8 0,1-6 0,3-12 0,-3 10 0,3-10 0,0-12 0,3-7 0,4-7 0,3-7 0,5-4 0,1-3 0,6 1 0,2 3 0,-1 6 0,6 7 0,-4 12 0,-3 10 0,0 7 0,-5 11 0,-1 7 0,-3 11 0,-4 2 0,-1 4 0,-2-1 0,1-3 0,-2-3 0,2-6 0,-1-7 0,-1-8 0,8-5 0,-4-43-41,8 20-18,1-3-3,-4-14 0,2-3-2,3-15-3,1-3 2,-1-12-14</inkml:trace>
        </inkml:traceGroup>
        <inkml:traceGroup>
          <inkml:annotationXML>
            <emma:emma xmlns:emma="http://www.w3.org/2003/04/emma" version="1.0">
              <emma:interpretation id="{F87284B3-12E1-47C0-B697-4A3844CD1C16}" emma:medium="tactile" emma:mode="ink">
                <msink:context xmlns:msink="http://schemas.microsoft.com/ink/2010/main" type="inkWord" rotatedBoundingBox="24346,3668 24932,3675 24926,4226 24340,4219"/>
              </emma:interpretation>
              <emma:one-of disjunction-type="recognition" id="oneOf12">
                <emma:interpretation id="interp60" emma:lang="ko-KR" emma:confidence="0">
                  <emma:literal>t</emma:literal>
                </emma:interpretation>
                <emma:interpretation id="interp61" emma:lang="ko-KR" emma:confidence="0">
                  <emma:literal>七</emma:literal>
                </emma:interpretation>
                <emma:interpretation id="interp62" emma:lang="ko-KR" emma:confidence="0">
                  <emma:literal>“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113552.5995">9021 110 42,'-12'3'85,"6"15"2,-3 9-2,2 6-1,-4 6-2,6 8-59,4 6-2,1 2-19,0 1-2,8-6 0,6-3 0,1-8 0,5-7 0,3-6 0,2-11 0,2-5 0,-2-10 0,3-1 0,-2 5-67,-4-20-20,-3-6-2,-10-8-7,-4 3-3</inkml:trace>
          <inkml:trace contextRef="#ctx0" brushRef="#br0" timeOffset="113739.7998">8799 411 44,'-44'9'96,"14"2"-5,8-7-5,22-4-2,0 0-2,27-50-54,16 39-28,12 0 0,11 1 0,3-2 0,-1-4 0,-1 3-54,-6-27-5,-13 28-26,-7 6-3,-16-7-6,-7 6-5</inkml:trace>
        </inkml:traceGroup>
      </inkml:traceGroup>
    </inkml:traceGroup>
    <inkml:traceGroup>
      <inkml:annotationXML>
        <emma:emma xmlns:emma="http://www.w3.org/2003/04/emma" version="1.0">
          <emma:interpretation id="{89F42BB0-08F2-475E-A08E-52513074C7CE}" emma:medium="tactile" emma:mode="ink">
            <msink:context xmlns:msink="http://schemas.microsoft.com/ink/2010/main" type="paragraph" rotatedBoundingBox="17674,5115 26202,4939 26221,5849 17693,602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437B3DC-5FDF-49FB-9F86-0EA3337ADBEA}" emma:medium="tactile" emma:mode="ink">
              <msink:context xmlns:msink="http://schemas.microsoft.com/ink/2010/main" type="line" rotatedBoundingBox="17674,5115 26202,4939 26221,5849 17693,6026"/>
            </emma:interpretation>
          </emma:emma>
        </inkml:annotationXML>
        <inkml:traceGroup>
          <inkml:annotationXML>
            <emma:emma xmlns:emma="http://www.w3.org/2003/04/emma" version="1.0">
              <emma:interpretation id="{7B2C1FE3-7DEB-438F-897B-B750D1A3C30F}" emma:medium="tactile" emma:mode="ink">
                <msink:context xmlns:msink="http://schemas.microsoft.com/ink/2010/main" type="inkWord" rotatedBoundingBox="17682,5475 18923,5449 18934,5986 17693,6012"/>
              </emma:interpretation>
              <emma:one-of disjunction-type="recognition" id="oneOf13">
                <emma:interpretation id="interp65" emma:lang="ko-KR" emma:confidence="0">
                  <emma:literal>과</emma:literal>
                </emma:interpretation>
                <emma:interpretation id="interp66" emma:lang="ko-KR" emma:confidence="0">
                  <emma:literal>한</emma:literal>
                </emma:interpretation>
                <emma:interpretation id="interp67" emma:lang="ko-KR" emma:confidence="0">
                  <emma:literal>하</emma:literal>
                </emma:interpretation>
                <emma:interpretation id="interp68" emma:lang="ko-KR" emma:confidence="0">
                  <emma:literal>관</emma:literal>
                </emma:interpretation>
                <emma:interpretation id="interp69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115362.2026">2183 1969 3,'6'-11'70,"0"0"3,-3 0 0,-3 11-3,6-16-2,-6 16-37,0-10-16,0 10 0,-9 15-1,0 9 1,-4 9-1,-4 10-2,-6 6 1,1 9-1,0 3 1,4 1-13,6-7 0,5-7 0,7-9 0,11-14 0,13-7 0,3-10 0,9-8 0,0-8 0,0-10 0,-3-7 0,-3-3 0,-7-3 0,-10-4 0,-8 0 0,-6-6 0,-9 4 0,-2 1 0,-5 4 0,4-1 0,4 7 0,5-2 0,4 10 0,11 4 0,9 6 0,8 3 0,4 5 0,3 6 0,2 13 0,1 10 0,-3 6 0,-3 6 0,-9 4 0,-4 4 0,-6-3 0,-5-6 0,-8-6 0,0-6 0,0-8 0,0-9 0,0-11 0,0-6 0,1-12 0,9-3 0,4-11 0,2-6 0,2-2 0,0-1 0,0 1 0,0 9 0,-1 9 0,0 7 0,-1 13 0,-3 6 0,0 12 0,1 9 0,-2 8 0,2 2 0,-2-2 0,1 2 0,-2-5 0,-2-1 0,4-8 0,-1-5 0,3-2 0,-4-13 0,6-1-30,-3-3-33,3-13-1,4-4-1,-3-7-2,7-5-1,-3-11 3,12 5 32,-2-6 33,11-3 0,37-2-26,-33 13-1</inkml:trace>
        </inkml:traceGroup>
        <inkml:traceGroup>
          <inkml:annotationXML>
            <emma:emma xmlns:emma="http://www.w3.org/2003/04/emma" version="1.0">
              <emma:interpretation id="{750AA159-3892-4DD8-8C3E-519BA4BB1075}" emma:medium="tactile" emma:mode="ink">
                <msink:context xmlns:msink="http://schemas.microsoft.com/ink/2010/main" type="inkWord" rotatedBoundingBox="19228,5083 20708,5053 20726,5923 19246,5954"/>
              </emma:interpretation>
              <emma:one-of disjunction-type="recognition" id="oneOf14">
                <emma:interpretation id="interp70" emma:lang="ko-KR" emma:confidence="0">
                  <emma:literal>∞</emma:literal>
                </emma:interpretation>
                <emma:interpretation id="interp71" emma:lang="ko-KR" emma:confidence="0">
                  <emma:literal>단</emma:literal>
                </emma:interpretation>
                <emma:interpretation id="interp72" emma:lang="ko-KR" emma:confidence="0">
                  <emma:literal>당</emma:literal>
                </emma:interpretation>
                <emma:interpretation id="interp73" emma:lang="ko-KR" emma:confidence="0">
                  <emma:literal>란</emma:literal>
                </emma:interpretation>
                <emma:interpretation id="interp74" emma:lang="ko-KR" emma:confidence="0">
                  <emma:literal>也</emma:literal>
                </emma:interpretation>
              </emma:one-of>
            </emma:emma>
          </inkml:annotationXML>
          <inkml:trace contextRef="#ctx0" brushRef="#br0" timeOffset="116625.8049">3778 2261 5,'-6'21'75,"2"0"3,1-4 0,0-6 0,3-11 2,0 0-36,0 0-19,0 0-4,-2-11-5,2-3-5,0-8-11,2-4 0,1-10 0,0-9 0,4-2 0,-2-9 0,1 2 0,1-3 0,-2 1 0,-5 7 0,3 8 0,0 10 0,-3 11-4,0 20 5,-6 3 2,-1 23-3,0 13 0,2 12 0,1 10 0,0 8 0,1 3 0,3-1 0,10-5 0,5-9 0,4-12 0,6-14 0,5-9 0,6-15 0,5-12 0,2-18 0,0-7 0,-1-12 0,-2-8 0,-4-11 0,-3-11 0,-7-2 0,-5 1 0,-8-1 0,-9 2-6,-4 5-4,-4 6 3,-6 12 2,-4 6 4,2 11 1,-3 4 1,2 14 0,-1 8-1,5 6 3,-2 17 3,1 12 2,3 11 0,-1 18-6,2 10-2,4 10 0,2 2 0,0 4 0,8-4 0,0-5 0,2-8 0,-1-13 0,5-12 0,-4-11 0,4-10 0,-1-9 0,0-10 0,3-2 0,2-14 0,2-7 0,0-5 0,4-2 0,-5-4 0,0 2 0,1-2 0,-4 4 0,-1 5 0,-4 3 0,-2 8 0,-9 12 0,13-8 0,-13 8 0,15 20 0,-6 0 0,-2 4 0,5 0 0,5 1 0,5-5 0,1-3 0,9-8 0,4-5 0,5-4 0,4-13 0,2-4 0,-1-5 0,-4-9 0,-6 1 0,-7-5 0,-7 3 0,-8-4 0,-10 9 0,-5 4 0,-10 12 0,-6 6 0,-8 10 0,-2 14 0,-2 9 0,4 9 0,3 2 0,8 5 0,9-3 0,6 0 0,13-4 0,12-9 0,3-7 0,6-3 0,0-9 0,7-3 0,-5-9 0,-4-9-33,1-7-31,-12-3-26,-4-1-2,-13-11-4,-5 9-2</inkml:trace>
          <inkml:trace contextRef="#ctx0" brushRef="#br0" timeOffset="116906.6054">3620 2128 41,'-19'4'86,"19"-4"-4,0 0-4,6 0-5,12-8 0,9-77-28,6 75-47,11 3 0,5-2-8,0-4-61,-39 10 20,55-3 1,-19 12-27,-8-12-3,0 2-6</inkml:trace>
        </inkml:traceGroup>
        <inkml:traceGroup>
          <inkml:annotationXML>
            <emma:emma xmlns:emma="http://www.w3.org/2003/04/emma" version="1.0">
              <emma:interpretation id="{3738A545-7628-4E99-A19D-851A31E2DEFB}" emma:medium="tactile" emma:mode="ink">
                <msink:context xmlns:msink="http://schemas.microsoft.com/ink/2010/main" type="inkWord" rotatedBoundingBox="21544,5204 22181,5190 22195,5906 21559,5919"/>
              </emma:interpretation>
              <emma:one-of disjunction-type="recognition" id="oneOf15">
                <emma:interpretation id="interp75" emma:lang="ko-KR" emma:confidence="0">
                  <emma:literal>와</emma:literal>
                </emma:interpretation>
                <emma:interpretation id="interp76" emma:lang="ko-KR" emma:confidence="0">
                  <emma:literal>너</emma:literal>
                </emma:interpretation>
                <emma:interpretation id="interp77" emma:lang="ko-KR" emma:confidence="0">
                  <emma:literal>회</emma:literal>
                </emma:interpretation>
                <emma:interpretation id="interp78" emma:lang="ko-KR" emma:confidence="0">
                  <emma:literal>U</emma:literal>
                </emma:interpretation>
                <emma:interpretation id="interp7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117671.0067">6024 1649 63,'0'0'66,"-18"-9"-1,10 13 0,-8 15 3,3 9-41,-1 13 4,4 13-12,2 7 0,-3 7 2,5 4 1,2-1-3,4-5-4,0-9-4,11-2-11,4-15 0,12-8 0,3-13 0,7-9 0,9-8 0,1-7 0,5-9 0,-1-11 0,1 6 0,2 19-53,-10-27-7,-8-2-2,-10-5 0,-7 0-1,-6 3-1,1 4-22,-13-6 25</inkml:trace>
          <inkml:trace contextRef="#ctx0" brushRef="#br0" timeOffset="117858.207">6481 1965 25,'-2'31'85,"-7"0"1,5 7-3,-3 40-6,6-49 1,-2 14-25,3-4-42,0-6-2,0-7-5,3-5-4,5-9 0,-8-12-17,14 0-59,1-8-2,-7-15-3,5-8-7,-6-13-3</inkml:trace>
          <inkml:trace contextRef="#ctx0" brushRef="#br0" timeOffset="118029.8073">6520 1803 87,'-11'-17'91,"5"8"-5,-5 1-6,11 8-2,-13-5-1,13 5-68,-13 2-8,13 11-9,0-1-18,0 7-51,10-1 21,-1 2-23,11 2-6,-2-4-4,6 4 3</inkml:trace>
        </inkml:traceGroup>
        <inkml:traceGroup>
          <inkml:annotationXML>
            <emma:emma xmlns:emma="http://www.w3.org/2003/04/emma" version="1.0">
              <emma:interpretation id="{88D92FA3-89C9-4473-AB10-F4A009BFEB19}" emma:medium="tactile" emma:mode="ink">
                <msink:context xmlns:msink="http://schemas.microsoft.com/ink/2010/main" type="inkWord" rotatedBoundingBox="22330,5481 22825,5471 22834,5890 22338,5900"/>
              </emma:interpretation>
              <emma:one-of disjunction-type="recognition" id="oneOf16">
                <emma:interpretation id="interp80" emma:lang="ko-KR" emma:confidence="0">
                  <emma:literal>N</emma:literal>
                </emma:interpretation>
                <emma:interpretation id="interp81" emma:lang="ko-KR" emma:confidence="0">
                  <emma:literal>.</emma:literal>
                </emma:interpretation>
                <emma:interpretation id="interp82" emma:lang="ko-KR" emma:confidence="0">
                  <emma:literal>w</emma:literal>
                </emma:interpretation>
                <emma:interpretation id="interp83" emma:lang="ko-KR" emma:confidence="0">
                  <emma:literal>u</emma:literal>
                </emma:interpretation>
                <emma:interpretation id="interp8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118669.4084">6765 1972 58,'0'0'77,"0"0"0,0 0-2,-5 10-2,-1 8 2,-1 11-59,2 5-5,-2 4 0,0 4 1,0 2-1,2-7-3,-1 1-1,2-9-7,1-5 0,0-8 0,3-16 0,-1 8 0,1-8 0,0-17 0,0-7 0,0-5 0,3-4 0,1-2-5,-1-1-4,-1 3 1,1 3 1,1 5 1,2 8 3,-2 8 3,-4 9 2,15 1 2,-5 11 0,4 3 0,2 8 2,2 3 2,3 2-1,3 1-4,0-4-3,3 1 0,2-7 0,2-5 0,-1-5 0,0-9 0,-2 0 0,-3-10 0,-3-7 0,-7-10 0,-4 0 0,-4-8 0,-4 0 0,-3-2 0,0 2 0,-3 0 0,-4 5 0,4 6 0,-1 1 0,4 13 0,25 1-29,-25 9-35,3-14-2,-3 14 1,0 0-2,8 0-1,-8 0 5,10 2 26,-27 1 35,24 7 2,1 6 0,6-2-26,4 2 2</inkml:trace>
        </inkml:traceGroup>
        <inkml:traceGroup>
          <inkml:annotationXML>
            <emma:emma xmlns:emma="http://www.w3.org/2003/04/emma" version="1.0">
              <emma:interpretation id="{4796B625-EA6E-4DDE-ACD6-C6EBA570CE23}" emma:medium="tactile" emma:mode="ink">
                <msink:context xmlns:msink="http://schemas.microsoft.com/ink/2010/main" type="inkWord" rotatedBoundingBox="22928,5432 23390,5423 23398,5806 22936,5816"/>
              </emma:interpretation>
              <emma:one-of disjunction-type="recognition" id="oneOf17">
                <emma:interpretation id="interp85" emma:lang="ko-KR" emma:confidence="0">
                  <emma:literal>e</emma:literal>
                </emma:interpretation>
                <emma:interpretation id="interp86" emma:lang="ko-KR" emma:confidence="0">
                  <emma:literal>으</emma:literal>
                </emma:interpretation>
                <emma:interpretation id="interp87" emma:lang="ko-KR" emma:confidence="0">
                  <emma:literal>ㄷ</emma:literal>
                </emma:interpretation>
                <emma:interpretation id="interp88" emma:lang="ko-KR" emma:confidence="0">
                  <emma:literal>c</emma:literal>
                </emma:interpretation>
                <emma:interpretation id="interp8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19028.2091">7292 2048 18,'12'4'73,"-12"-4"3,15 1 0,-15-1-3,21 0 2,-6 2-45,3-2-8,5 2-5,8-2-5,4-6-1,4-1-3,0-3-1,1-4-2,-2-5 0,-3-1-2,-8-1-3,-5-2 0,-12 1 0,-9 0 0,-3 5 0,-14 7 0,-10 7 0,-8 5 0,-6 12 0,-3 9 0,-2 7 0,3 6 0,8 3 0,8 2 0,9-2 0,12-1 0,7-5 0,16-4 0,11-7 0,7-6 0,3-3 0,5-4 0,-2-9 0,7 0-19,-14-4-45,-4-6-2,-9-3 0,-8-6-29,-1 4-4,-13-13 3</inkml:trace>
        </inkml:traceGroup>
        <inkml:traceGroup>
          <inkml:annotationXML>
            <emma:emma xmlns:emma="http://www.w3.org/2003/04/emma" version="1.0">
              <emma:interpretation id="{D5EBF710-0E70-4D42-AC2C-AC3695286C8A}" emma:medium="tactile" emma:mode="ink">
                <msink:context xmlns:msink="http://schemas.microsoft.com/ink/2010/main" type="inkWord" rotatedBoundingBox="23897,5095 25155,5069 25170,5822 23912,5848"/>
              </emma:interpretation>
              <emma:one-of disjunction-type="recognition" id="oneOf18">
                <emma:interpretation id="interp90" emma:lang="ko-KR" emma:confidence="0">
                  <emma:literal>€</emma:literal>
                </emma:interpretation>
                <emma:interpretation id="interp91" emma:lang="ko-KR" emma:confidence="0">
                  <emma:literal>단</emma:literal>
                </emma:interpretation>
                <emma:interpretation id="interp92" emma:lang="ko-KR" emma:confidence="0">
                  <emma:literal>!</emma:literal>
                </emma:interpretation>
                <emma:interpretation id="interp93" emma:lang="ko-KR" emma:confidence="0">
                  <emma:literal>ⅰ</emma:literal>
                </emma:interpretation>
                <emma:interpretation id="interp94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120557.0118">8344 1897 68,'-26'5'79,"1"-5"-3,9 0-3,4 0-1,12 0-23,6-5-27,14 4-7,7-4-6,10-2 0,12 2 0,10-5 0,7-2-2,4-2-2,1 1-1,-7 0-1,-2 2-3,-11 5-7,-13-2-20,-38 8-48,11 0 20,-11 0-24,0 0-6,-10-6-6,-8 3 4</inkml:trace>
          <inkml:trace contextRef="#ctx0" brushRef="#br0" timeOffset="120182.6111">8628 2207 22,'-2'11'69,"-3"-2"4,4 2 1,-2-2-2,3-9 4,0 8-51,0-8 2,0 0-3,6-6-4,-1-8-2,4-6-7,-2-9-11,5-8 0,-2-4 0,3-4 0,-2-8 0,0-3 0,-4-7 0,0-1 0,1 6 0,-6 3 0,-2 4 0,0 7 0,-2 6 0,-3 13 0,-1 5 0,1 10 0,-5 8 0,2 4 0,-2 12 0,-1 9 0,-1 11 0,-2 14 0,2 7 0,-3 9 0,5 7 0,3 3 0,2-4 0,5-2 0,1-11 0,7-7 0,6-7 0,5-13 0,2-6 0,5-11 0,3-6 0,3-6 0,1-4 0,3-7 0,4-5 0,-2-5 0,2-1 0,-1-6 0,1-3 0,1-2 0,-1-3 0,0 2 0,-3-1 0,0 3 0,-5 5 0,-4 4 0,-8 3 0,-5 9 0,-15 10 0,7 6 0,-11 14 0,-4 8 0,-6 4 0,2 7 0,1 5 0,5 2 0,5-4 0,4-6 0,13-6 0,6-9 0,9-10 0,3-7 0,3-4 0,-2-12 0,-2-8 0,-7-5 0,-1-9 0,-13 5 0,-8 1 0,-5-3 0,-12 4 0,-4 4 0,-7 6 0,1 4 0,-3 6 0,2 4 0,1 0 0,5 3 0,0 5 0,5 3 0,0-5 0,3 4-39,0-4-27,-5 0-2,7-3 1,-7-6-1,2-4 2,-7-5-20,5 2 38</inkml:trace>
        </inkml:traceGroup>
        <inkml:traceGroup>
          <inkml:annotationXML>
            <emma:emma xmlns:emma="http://www.w3.org/2003/04/emma" version="1.0">
              <emma:interpretation id="{09AF1D1F-B445-4DF2-B03F-C1BF1AC0AECB}" emma:medium="tactile" emma:mode="ink">
                <msink:context xmlns:msink="http://schemas.microsoft.com/ink/2010/main" type="inkWord" rotatedBoundingBox="25675,5109 26205,5098 26221,5849 25690,5860"/>
              </emma:interpretation>
              <emma:one-of disjunction-type="recognition" id="oneOf19">
                <emma:interpretation id="interp95" emma:lang="ko-KR" emma:confidence="0">
                  <emma:literal>b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S</emma:literal>
                </emma:interpretation>
                <emma:interpretation id="interp98" emma:lang="ko-KR" emma:confidence="0">
                  <emma:literal>g</emma:literal>
                </emma:interpretation>
                <emma:interpretation id="interp9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130447.4291">10169 1737 6,'-5'-21'49,"5"-2"5,-3-1 8,3 2-22,0 0 0,0 3-2,0 2-2,0 1-3,0 3-1,0 13-8,0-15-8,0 15-3,0 17-1,-3 10-2,2 9-1,-3 15-2,-1 5-1,0 7 4,1 5-1,1-1-4,-1-7-5,0-6 0,2-9 0,1-3 0,1-13 0,0-4 0,0-7 0,0-7 0,0-1 0,0-10 0,0 0 0,0 0 0,0-10 0,7-3 0,0-8 0,2-3 0,5-5 0,5-2 0,5 1 0,8 2 0,5-1 0,3 6 0,1 6 0,3 8 0,2 9 0,-6 5 0,-5 12 0,-6 10 0,-9 6 0,-12 4 0,-8 6 0,-14-3 0,-11-2 0,-5-7 0,-10-4 0,-7-9 0,0-7 0,1-5 0,4-6 0,4 0 0,5-6 0,2 0 0,11-1 0,4 1 0,4 1 0,12 5 0,-18-6 0,18 6 0,8-14-45,-15 13-21,7 1 0,-46-14 2,36 14-28,-4-10-1,14 10 8</inkml:trace>
        </inkml:traceGroup>
      </inkml:traceGroup>
    </inkml:traceGroup>
    <inkml:traceGroup>
      <inkml:annotationXML>
        <emma:emma xmlns:emma="http://www.w3.org/2003/04/emma" version="1.0">
          <emma:interpretation id="{B2508AF0-5DDA-4533-BB08-88ED76D35533}" emma:medium="tactile" emma:mode="ink">
            <msink:context xmlns:msink="http://schemas.microsoft.com/ink/2010/main" type="paragraph" rotatedBoundingBox="16435,7807 25138,7524 25211,9784 16508,100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64000EB-DC77-4FE1-AC57-F7EDC4728718}" emma:medium="tactile" emma:mode="ink">
              <msink:context xmlns:msink="http://schemas.microsoft.com/ink/2010/main" type="line" rotatedBoundingBox="16435,7807 25138,7524 25183,8929 16480,9211"/>
            </emma:interpretation>
          </emma:emma>
        </inkml:annotationXML>
        <inkml:traceGroup>
          <inkml:annotationXML>
            <emma:emma xmlns:emma="http://www.w3.org/2003/04/emma" version="1.0">
              <emma:interpretation id="{DAE87F13-DAD1-4A5B-B2F7-08DB8A198BB2}" emma:medium="tactile" emma:mode="ink">
                <msink:context xmlns:msink="http://schemas.microsoft.com/ink/2010/main" type="inkWord" rotatedBoundingBox="16442,8033 17164,8010 17184,8654 16463,8677"/>
              </emma:interpretation>
              <emma:one-of disjunction-type="recognition" id="oneOf20">
                <emma:interpretation id="interp100" emma:lang="ko-KR" emma:confidence="0">
                  <emma:literal>드</emma:literal>
                </emma:interpretation>
                <emma:interpretation id="interp101" emma:lang="ko-KR" emma:confidence="0">
                  <emma:literal>프</emma:literal>
                </emma:interpretation>
                <emma:interpretation id="interp102" emma:lang="ko-KR" emma:confidence="0">
                  <emma:literal>트</emma:literal>
                </emma:interpretation>
                <emma:interpretation id="interp103" emma:lang="ko-KR" emma:confidence="0">
                  <emma:literal>三</emma:literal>
                </emma:interpretation>
                <emma:interpretation id="interp104" emma:lang="ko-KR" emma:confidence="0">
                  <emma:literal>능</emma:literal>
                </emma:interpretation>
              </emma:one-of>
            </emma:emma>
          </inkml:annotationXML>
          <inkml:trace contextRef="#ctx0" brushRef="#br0" timeOffset="145657.4559">910 5024 11,'-31'23'72,"11"-2"4,7-2 1,11-5-1,4-5 2,20-9-29,7 0-31,15 0 2,14 0 1,10-2-8,1-5-13,7 2 0,-6-4 0,-1 4 0,-11-5 0,-58 10-68,22-5 9,-6 4-26,-6 1-3,-10 0-7,-15-8-1</inkml:trace>
          <inkml:trace contextRef="#ctx0" brushRef="#br0" timeOffset="145439.0553">890 4724 18,'-24'19'65,"2"-5"2,6-2-2,5-2 1,11-10-1,39 14-43,-24-9-5,9-1 1,5-4 2,8 0 0,10-6-2,6-1-1,7-2-4,-5-2-4,4 2-2,-3 0-3,-2 4-4,-3 1 0,-9 2 0,-9 2-7,-7 0-4,-7 3-4,-5 2-20,-10 3-43,-4-8 0,-12 16-4,-13-10-3,-4 4 2</inkml:trace>
          <inkml:trace contextRef="#ctx0" brushRef="#br0" timeOffset="145173.8548">882 4513 35,'-15'2'81,"-3"-2"3,0 0-4,3-5-7,3 4 1,34-7-54,-22 8-9,-6-6-2,6 6-3,8 1-2,10 3 0,9 2 1,7-6 2,6 0 2,8 0 0,7-1-9,5-5 0,-7-5 0,1 2 0,-6-2 0,-4 8 0,-5-2 0,-5 0 0,-7 3 0,-7 1 0,-5 0 0,-4 1 0,-11 0-14,7 8-25,-7 10-41,-15-9-1,-1 7-2,-13-2-4,-3 7-1</inkml:trace>
        </inkml:traceGroup>
        <inkml:traceGroup>
          <inkml:annotationXML>
            <emma:emma xmlns:emma="http://www.w3.org/2003/04/emma" version="1.0">
              <emma:interpretation id="{975957E8-2FCA-428A-9172-F3E23F1ADBEC}" emma:medium="tactile" emma:mode="ink">
                <msink:context xmlns:msink="http://schemas.microsoft.com/ink/2010/main" type="inkWord" rotatedBoundingBox="18011,7847 19314,7805 19357,9118 18053,9160"/>
              </emma:interpretation>
              <emma:one-of disjunction-type="recognition" id="oneOf21">
                <emma:interpretation id="interp105" emma:lang="ko-KR" emma:confidence="0">
                  <emma:literal>명</emma:literal>
                </emma:interpretation>
                <emma:interpretation id="interp106" emma:lang="ko-KR" emma:confidence="0">
                  <emma:literal>뼈</emma:literal>
                </emma:interpretation>
                <emma:interpretation id="interp107" emma:lang="ko-KR" emma:confidence="0">
                  <emma:literal>맥</emma:literal>
                </emma:interpretation>
                <emma:interpretation id="interp108" emma:lang="ko-KR" emma:confidence="0">
                  <emma:literal>呵</emma:literal>
                </emma:interpretation>
                <emma:interpretation id="interp109" emma:lang="ko-KR" emma:confidence="0">
                  <emma:literal>門</emma:literal>
                </emma:interpretation>
              </emma:one-of>
            </emma:emma>
          </inkml:annotationXML>
          <inkml:trace contextRef="#ctx0" brushRef="#br0" timeOffset="146952.2581">2463 4539 39,'-2'-15'61,"2"-3"5,-1-2 1,0 3-23,1 0-8,0 5-6,-2-1-5,2 13-1,0 0-6,0 16-1,2 14-1,3 10-2,1 9-1,-1 8 1,2 6 2,-1 3-5,1 0-11,-3-7 0,0-9 0,-1-8 0,1-8 0,-2-7 0,1-10 0,0-3 0,-3-6 0,0-8 0,0 0 0,0 0 0,3-9 0,-3-4 0,0-6 0,0-2 0,0-9-41,-3 0-9,0-3-5,-4-2 0,2 1 0,-5-3 3,2 3 6,-5-3 17,1 0 22,-2 0 14,-5 1 15,5-1 9,-4-5 7,10 7-3,-2-6 3,10 6-2,5-2-5,8 5-2,12 2-10,4 6-5,11 9-4,0 3-2,4 8-1,2 9-2,-4 10 1,-2 13-1,-4 8 1,-10 5 0,-8 6 2,-11 4 1,-7-1-1,-15 0 1,-13-7-6,-5-9-3,-5-2 0,-6-7 0,-1-9 0,6-3 0,0-6 0,9-5 0,2-2-23,7-2-57,10-1-2,6-6-3,6 0-6,6-3-2</inkml:trace>
          <inkml:trace contextRef="#ctx0" brushRef="#br0" timeOffset="147654.2593">2880 4700 7,'11'3'67,"-11"-3"3,13 8 5,-13-8-2,4 19 0,-4-3-37,0 6-17,0 3-1,0 6-1,0-1-1,0 8-5,-1-6-4,-1 0-2,1-7-1,-1-3 1,2-6 0,0-3-2,0-13-3,0 0 0,0 0 0,0-6 0,0-7 0,2-4 0,1-5 0,1-1 0,4-2 0,3-2 0,4 3 0,4-2 0,5 1 0,2 1 0,0-1 0,3 2 0,-3 5 0,1 0 0,-5 2 0,-4 5 0,-7 1 0,1 6-7,-2 1-11,-10 3-2,12-3-1,-12 3 1,11 0 2,-11 0 1,21 1 4,-21-1 4,18 3 4,-18-3 4,15 4 5,-15-4 7,9 15 4,-9-1 2,-9 7 3,-4 6 1,-5 7 0,-2 4 1,0 1-4,4 2-18,2-3 0,10-7 0,5-7 0,16-11 0,8-8 0,6-9 0,3-9 0,-3-8 0,1-6 0,-9-4 0,-5 0 0,-11 0 0,-7 4 0,-10 5 0,-6-1 0,-3 11 0,-9 2 0,-2 27-75,4-13 13,-1-3-24,12 4-5,3-4-2,6 10-1</inkml:trace>
          <inkml:trace contextRef="#ctx0" brushRef="#br0" timeOffset="148106.6602">3667 4733 42,'-7'-16'82,"5"4"-2,-7 1-1,9 11-7,-7-12 3,-71 12-51,78 4-7,1 15-3,8 7 0,0 12-2,4 11-12,2 5 0,1 7 0,4 10 0,-2 7 0,-2-1 0,-2-2 0,-3-8 0,-6-3 0,-5-5 0,-5-7 0,-8-12 0,-2-18 0,-5-9 0,-7-5 0,-6-7 0,-2-5 0,-7-8 0,-3-6 0,-1 0 0,-2-1 0,1 1 0,2-1 0,14 1-7,4 0-56,9-6 0,15 1 0,3-11 0,19-1-28,5-5-2</inkml:trace>
          <inkml:trace contextRef="#ctx0" brushRef="#br0" timeOffset="148340.6606">3563 4599 55,'-3'-7'92,"3"-10"-4,1 4-5,3-3-2,3 2-3,-3-7-44,-4 21-34,15-10 0,-5 14 0,-9 4-26,-38 6-51,37 7-3,2-1-3,7 8-4,0-7-4</inkml:trace>
        </inkml:traceGroup>
        <inkml:traceGroup>
          <inkml:annotationXML>
            <emma:emma xmlns:emma="http://www.w3.org/2003/04/emma" version="1.0">
              <emma:interpretation id="{65FA14EC-449A-44C4-B441-3562FD686D8E}" emma:medium="tactile" emma:mode="ink">
                <msink:context xmlns:msink="http://schemas.microsoft.com/ink/2010/main" type="inkWord" rotatedBoundingBox="19348,8186 20050,8163 20063,8571 19362,8594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으</emma:literal>
                </emma:interpretation>
                <emma:interpretation id="interp112" emma:lang="ko-KR" emma:confidence="0">
                  <emma:literal>오</emma:literal>
                </emma:interpretation>
                <emma:interpretation id="interp113" emma:lang="ko-KR" emma:confidence="0">
                  <emma:literal>ㄷ</emma:literal>
                </emma:interpretation>
                <emma:interpretation id="interp1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48793.0613">3735 4848 14,'-8'6'73,"8"-6"4,-10 18-2,10-18-3,5 13 0,37-8-46,-24-3-9,6-1-3,7-1-5,6-3-4,7-8-2,0-4-4,4-6-1,-5-1-1,1-7-2,-5 1-1,-6-3 0,-8 1 2,-14 2 2,-9 2 3,-7 5 4,-13 7 4,-11 10 5,-8 6 3,-7 13 2,-4 7-1,-2 5-18,3 5 0,3 11 0,8-2 0,10-1 0,11 0 0,13-7 0,9-2 0,17-2 0,10-4 0,8-9 0,4-6 0,8-3 0,12-10-8,-12-4-56,3-7-3,-8-7 1,2-3-2,-7-9 0,3 1-25,-10-9 19</inkml:trace>
        </inkml:traceGroup>
        <inkml:traceGroup>
          <inkml:annotationXML>
            <emma:emma xmlns:emma="http://www.w3.org/2003/04/emma" version="1.0">
              <emma:interpretation id="{01C3BFA3-949C-4C51-A86C-75E5CDE3A106}" emma:medium="tactile" emma:mode="ink">
                <msink:context xmlns:msink="http://schemas.microsoft.com/ink/2010/main" type="inkWord" rotatedBoundingBox="19966,7880 20766,7854 20789,8550 19989,8576"/>
              </emma:interpretation>
              <emma:one-of disjunction-type="recognition" id="oneOf23">
                <emma:interpretation id="interp115" emma:lang="ko-KR" emma:confidence="0">
                  <emma:literal>여</emma:literal>
                </emma:interpretation>
                <emma:interpretation id="interp116" emma:lang="ko-KR" emma:confidence="0">
                  <emma:literal>난</emma:literal>
                </emma:interpretation>
                <emma:interpretation id="interp117" emma:lang="ko-KR" emma:confidence="0">
                  <emma:literal>d</emma:literal>
                </emma:interpretation>
                <emma:interpretation id="interp118" emma:lang="ko-KR" emma:confidence="0">
                  <emma:literal>式</emma:literal>
                </emma:interpretation>
                <emma:interpretation id="interp119" emma:lang="ko-KR" emma:confidence="0">
                  <emma:literal>忒</emma:literal>
                </emma:interpretation>
              </emma:one-of>
            </emma:emma>
          </inkml:annotationXML>
          <inkml:trace contextRef="#ctx0" brushRef="#br0" timeOffset="149261.0622">4559 4678 39,'0'0'88,"-14"1"-2,-9 15-1,-12 2 0,-2 6-2,34 4-50,-30 9-21,0-1-12,11 5 0,10-6 0,12-3 0,15-5 0,12-4 0,11-13 0,8-6 0,12-8 0,4-14 0,4-11 0,-2-10 0,-5-6 0,-5-9 0,-11-8 0,-8-3 0,-8-2 0,-12 1 0,-7 5 0,-8 4 0,-1 8 0,-6 10 0,-2 11 0,1 7 0,-1 14 0,-1 9 0,3 13 0,0 14 0,2 15 0,1 6 0,1 10 0,3 6 0,3 1 0,6 0 0,4-5 0,3-4 0,5-11 0,1-11 0,1-9 0,2-7 0,0-12 0,2-5 0,-6-4-21,-3-12-42,-3-3-3,-8-2 1,0-2-1,-8-1 0,-8-1 2,-13-4 15,2 2 49,-8-5-2,-5 3-24,-3-2 3</inkml:trace>
          <inkml:trace contextRef="#ctx0" brushRef="#br0" timeOffset="149463.8625">4671 4647 45,'-38'5'96,"9"-5"-4,16 0-4,13 0-4,2-7-1,25 3-60,18-11-23,7 2 0,12 2 0,2-2 0,0 4 0,-3-3 0,-6 10 0,-12 0-52,-13 1-9,-8 1-3,-24 0-1,0 0-3,-6-2-2,-11 0 4,-10-13 24,1 8 42,-9-9-23</inkml:trace>
        </inkml:traceGroup>
        <inkml:traceGroup>
          <inkml:annotationXML>
            <emma:emma xmlns:emma="http://www.w3.org/2003/04/emma" version="1.0">
              <emma:interpretation id="{925C9EF4-FAEE-4F1C-9F90-6313EC3189CC}" emma:medium="tactile" emma:mode="ink">
                <msink:context xmlns:msink="http://schemas.microsoft.com/ink/2010/main" type="inkWord" rotatedBoundingBox="20775,7666 22096,7623 22123,8455 20802,8498"/>
              </emma:interpretation>
              <emma:one-of disjunction-type="recognition" id="oneOf24">
                <emma:interpretation id="interp120" emma:lang="ko-KR" emma:confidence="0">
                  <emma:literal>÷</emma:literal>
                </emma:interpretation>
                <emma:interpretation id="interp121" emma:lang="ko-KR" emma:confidence="0">
                  <emma:literal>∞</emma:literal>
                </emma:interpretation>
                <emma:interpretation id="interp122" emma:lang="ko-KR" emma:confidence="0">
                  <emma:literal>瓜</emma:literal>
                </emma:interpretation>
                <emma:interpretation id="interp123" emma:lang="ko-KR" emma:confidence="0">
                  <emma:literal>‘</emma:literal>
                </emma:interpretation>
                <emma:interpretation id="interp12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51944.2669">5171 4930 39,'0'0'65,"0"0"2,-9 3 1,9-3 0,21 2-34,-21-2-5,0 0-5,0 0-3,0 0-1,0 0-1,13 0-3,-13 0-3,11-19-3,-3 2-3,3-5-1,3-7-1,1-4-5,0-7 0,2 0 0,-1-6 0,-1 0 0,-4 1 0,-1 1 0,-2 5 0,-4 6-2,-1 6 1,-2 6-2,-1 8 1,0 13 1,0 0 1,0 21 2,-1 6 1,-2 12 1,-1 4-4,0 9 0,1 0 0,2 1 0,1-5 0,3-8 0,5-7 0,6-8 0,4-7 0,5-11 0,3-7 0,2-3 0,1-14 0,-2-2 0,2-5 0,-7-7 0,2 0 0,-5-3 0,-2 0 0,-2-1 0,-3 3 0,-1 5 0,-4 2 0,0 6 0,-3 3 0,0 6 0,-4 10 0,0 0 0,0 0 0,-5 13 0,-2 10 0,-2 4 0,1 7 0,0 4 0,0 4 0,4-3 0,4-1 0,4-4 0,8-11 0,6-7 0,8-8 0,2-7 0,5-5 0,-3-9 0,-1-6 0,-4-7 0,-6-3 0,-8 1 0,-9-1 0,-4-2 0,-10 3 0,-8 3 0,-2 2 0,-1 5 0,-3 1 0,5 3 0,5 1 0,-1-1 0,9 3 0,8 0 0,4 1 0,10 0 0,11 7 0,1 3 0,8 2 0,3 13 0,3 2 0,-1 8 0,-5 2 0,1 8 0,-9 1 0,-5 2 0,-3-6 0,-6-2 0,-4-5 0,-2-5 0,-3-5 0,-3-15 0,0 0 0,0 0 0,12-17 0,-7-3 0,2-4 0,4-9 0,3-3-14,3 5-1,-2-2 3,4 7 5,-1 2 5,1 10 6,2 9 6,-4 5 5,0 10 1,-1 10-11,-1 4-5,-1 6 0,-3 8 0,-2-1 0,4 3 0,-2-3 0,0-6 0,2-7 0,3-2 0,-3-9 0,4-3 0,-5-10 0,2 0 0,-1-23-32,-11 12-31,-2-4-3,-4-9-25,-4 0-3,-9 21 24,15-29-19</inkml:trace>
          <inkml:trace contextRef="#ctx0" brushRef="#br0" timeOffset="152162.6673">5452 4151 70,'-26'-7'79,"11"0"-4,1 4-6,14 3-9,-13-5-19,22-28-100,3 73 59,-6-28 0,5-2-69,-11-10-5,19 14-4,-19-14 0</inkml:trace>
        </inkml:traceGroup>
        <inkml:traceGroup>
          <inkml:annotationXML>
            <emma:emma xmlns:emma="http://www.w3.org/2003/04/emma" version="1.0">
              <emma:interpretation id="{4CC9AD7C-444E-4B03-9796-D3682D68A539}" emma:medium="tactile" emma:mode="ink">
                <msink:context xmlns:msink="http://schemas.microsoft.com/ink/2010/main" type="inkWord" rotatedBoundingBox="22728,8049 23108,8036 23118,8339 22738,8351"/>
              </emma:interpretation>
              <emma:one-of disjunction-type="recognition" id="oneOf25">
                <emma:interpretation id="interp125" emma:lang="ko-KR" emma:confidence="0">
                  <emma:literal>0</emma:literal>
                </emma:interpretation>
                <emma:interpretation id="interp126" emma:lang="ko-KR" emma:confidence="0">
                  <emma:literal>‘</emma:literal>
                </emma:interpretation>
                <emma:interpretation id="interp127" emma:lang="ko-KR" emma:confidence="0">
                  <emma:literal>ㅿ</emma:literal>
                </emma:interpretation>
                <emma:interpretation id="interp128" emma:lang="ko-KR" emma:confidence="0">
                  <emma:literal>'</emma:literal>
                </emma:interpretation>
                <emma:interpretation id="interp12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152895.8684">7355 4522 1,'3'-20'56,"-3"11"3,-6-2 4,-6 8 7,12 3-33,-29 5 2,-4 17-4,0 1 0,-4 9-4,5-1-3,-3 7-4,12-3-7,6 3-4,13-7-10,11-9-3,17-6 0,11-6 0,10-6 0,6-6 0,2-10 0,-2-6 0,-5-3 0,-12-7 0,-12 2 0,-13-2 0,-11 0 0,-14 3 0,-11 3 0,-6 5 0,-5 4 0,-1 3 0,-1 7 0,7 2 0,10 2 0,1 6-35,12-3-25,10-4-1,17 0 1,14 0-2,6-8 1,14-4-22,0-6 11</inkml:trace>
        </inkml:traceGroup>
        <inkml:traceGroup>
          <inkml:annotationXML>
            <emma:emma xmlns:emma="http://www.w3.org/2003/04/emma" version="1.0">
              <emma:interpretation id="{7D43E276-4B91-401A-BF0F-28AB386502E5}" emma:medium="tactile" emma:mode="ink">
                <msink:context xmlns:msink="http://schemas.microsoft.com/ink/2010/main" type="inkWord" rotatedBoundingBox="23173,7601 23746,7582 23776,8509 23203,8528"/>
              </emma:interpretation>
              <emma:one-of disjunction-type="recognition" id="oneOf26">
                <emma:interpretation id="interp130" emma:lang="ko-KR" emma:confidence="0">
                  <emma:literal>f</emma:literal>
                </emma:interpretation>
                <emma:interpretation id="interp131" emma:lang="ko-KR" emma:confidence="0">
                  <emma:literal>÷</emma:literal>
                </emma:interpretation>
                <emma:interpretation id="interp132" emma:lang="ko-KR" emma:confidence="0">
                  <emma:literal>F</emma:literal>
                </emma:interpretation>
                <emma:interpretation id="interp133" emma:lang="ko-KR" emma:confidence="0">
                  <emma:literal>요</emma:literal>
                </emma:interpretation>
                <emma:interpretation id="interp134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153239.0692">7928 4252 23,'46'-34'70,"-13"3"2,-7 4 1,-12 1-4,-7 0 1,-3 0-47,-7 6-1,-9 2-3,-1 8-4,-6 1-3,0 9-1,-5 0-1,2 16-2,-4 8-2,1 7-1,2 10-2,-1 10-3,6 9 0,1 5 0,3 8 0,5 6 0,7-4 0,3-2 0,10-4 0,3-3 0,2-10 0,2-11 0,2-6 0,-1-13 0,-7-8 0,-1-1 0,-11-17 0,10 6-5,-10-6-55,-4-14 0,0-3-26,-9-6-3,6 1-5,-4-16 1</inkml:trace>
          <inkml:trace contextRef="#ctx0" brushRef="#br0" timeOffset="153488.6696">7598 4561 77,'-23'7'87,"10"0"-2,2-3-4,11-4 0,8 0 0,17 0-65,9-3-13,9-1-3,7-5 0,10 5 0,4-1 0,-2 1 0,-3-2 0,-5 3 0,-13-1 0,-5 4 0,-9 5-64,-18-5 4,-9 0-26,-9 0-5,-9-1-5,-15-8 1</inkml:trace>
        </inkml:traceGroup>
        <inkml:traceGroup>
          <inkml:annotationXML>
            <emma:emma xmlns:emma="http://www.w3.org/2003/04/emma" version="1.0">
              <emma:interpretation id="{E2A8190B-7BBE-48CD-A5A0-F439031937A9}" emma:medium="tactile" emma:mode="ink">
                <msink:context xmlns:msink="http://schemas.microsoft.com/ink/2010/main" type="inkWord" rotatedBoundingBox="24608,7703 25143,7685 25167,8428 24632,8446"/>
              </emma:interpretation>
              <emma:one-of disjunction-type="recognition" id="oneOf27">
                <emma:interpretation id="interp135" emma:lang="ko-KR" emma:confidence="0">
                  <emma:literal>b</emma:literal>
                </emma:interpretation>
                <emma:interpretation id="interp136" emma:lang="ko-KR" emma:confidence="0">
                  <emma:literal>5</emma:literal>
                </emma:interpretation>
                <emma:interpretation id="interp137" emma:lang="ko-KR" emma:confidence="0">
                  <emma:literal>3</emma:literal>
                </emma:interpretation>
                <emma:interpretation id="interp138" emma:lang="ko-KR" emma:confidence="0">
                  <emma:literal>D</emma:literal>
                </emma:interpretation>
                <emma:interpretation id="interp139" emma:lang="ko-KR" emma:confidence="0">
                  <emma:literal>B</emma:literal>
                </emma:interpretation>
              </emma:one-of>
            </emma:emma>
          </inkml:annotationXML>
          <inkml:trace contextRef="#ctx0" brushRef="#br2" timeOffset="156390.2747">8984 4161 13,'-1'-10'55,"-6"0"-1,7 10 5,0 0 6,-6 13-31,6 12-2,3 13-1,4 7-1,-4 11-2,2 6 3,-2 5-6,2 1-6,-5-2-6,2-6-4,-1-8-1,-1-5-3,0-12-5,0-6 0,0-11 0,1-7 0,-1-11 0,0 0 0,0 0 0,-1-14 0,1-6 0,0-7 0,7-7 0,5-5 0,5-5 0,6 3 0,9-1 0,5 7 0,7 4 0,5 9 0,0 13 0,-1 4 0,1 10 0,-4 16 0,-5 5 0,-7 9 0,-9 4 0,-12 3 0,-12-1 0,-7 3 0,-19-8 0,-10-3 0,-12-4 0,-6-9 0,-4-5 0,0-5 0,5-1 0,3-5 0,9-2 0,8-2 0,9 0 0,3-2 0,13 2-63,8 0-25,0 0-1,2-13-6,2 4-5</inkml:trace>
        </inkml:traceGroup>
      </inkml:traceGroup>
      <inkml:traceGroup>
        <inkml:annotationXML>
          <emma:emma xmlns:emma="http://www.w3.org/2003/04/emma" version="1.0">
            <emma:interpretation id="{A7672DF8-C831-4C81-8E28-B970277CCBD6}" emma:medium="tactile" emma:mode="ink">
              <msink:context xmlns:msink="http://schemas.microsoft.com/ink/2010/main" type="line" rotatedBoundingBox="19739,9372 22367,9346 22372,9910 19745,9936"/>
            </emma:interpretation>
          </emma:emma>
        </inkml:annotationXML>
        <inkml:traceGroup>
          <inkml:annotationXML>
            <emma:emma xmlns:emma="http://www.w3.org/2003/04/emma" version="1.0">
              <emma:interpretation id="{C0CC4A64-59FD-4860-BF39-238C1A99838C}" emma:medium="tactile" emma:mode="ink">
                <msink:context xmlns:msink="http://schemas.microsoft.com/ink/2010/main" type="inkWord" rotatedBoundingBox="19739,9393 20835,9382 20840,9925 19745,9936"/>
              </emma:interpretation>
              <emma:one-of disjunction-type="recognition" id="oneOf28">
                <emma:interpretation id="interp140" emma:lang="ko-KR" emma:confidence="0">
                  <emma:literal>애</emma:literal>
                </emma:interpretation>
                <emma:interpretation id="interp141" emma:lang="ko-KR" emma:confidence="0">
                  <emma:literal>때</emma:literal>
                </emma:interpretation>
                <emma:interpretation id="interp142" emma:lang="ko-KR" emma:confidence="0">
                  <emma:literal>데</emma:literal>
                </emma:interpretation>
                <emma:interpretation id="interp143" emma:lang="ko-KR" emma:confidence="0">
                  <emma:literal>대</emma:literal>
                </emma:interpretation>
                <emma:interpretation id="interp144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167185.4937">4156 6166 4,'18'-23'51,"2"-1"2,-5-2 4,1 3 5,5 3-40,-9-3 1,8 2 2,-11 6 1,1 3-1,-4 0 1,-6 12-2,5-16-4,-5 16-4,0-11-3,0 11-3,0 0-2,-16-2-2,6 6-3,-7 10 0,-1 5-1,-4 6 0,-1 7 1,0 2 1,-2 3-1,4 3 1,5-1-1,4-8 0,11 0 0,2-2 0,15-15 1,8-7-4,11-7 0,5-2 0,4-5 0,0-6 0,-4-5 0,-3-6 0,-8 8 0,-8-2 0,-9-1 0,-10-7 0,-4-4 0,-7-1 0,-7-1 0,0-2 0,-2 2 0,-1 0 0,2 4 0,2 5 0,7 2 0,4 3 0,4 4 0,11 1 0,7 4 0,6 4 0,8 5 0,4 0 0,7 13 0,-2 7 0,-1 8 0,-2 8 0,-2 5 0,-7 5 0,-4 2 0,-7 1 0,-6-4 0,-2-1 0,-4-8 0,-5-5 0,-1-6 0,0-7 0,0-7 0,0-11 0,-7 3 0,0-7 0,2-13 0,2-10 0,3-4 0,0-7 0,5-4 0,8 1 0,5-2 0,5-2 0,6 6 0,0 6 0,0 9 0,3 10 0,-1 12 0,-2 2 0,-1 14 0,-7 14 0,-1 7 0,1 12 0,-2 0 0,2 3 0,-2-5 0,2-4 0,-2-3 0,-2-12 0,3-3 0,-6 24-73,-14-47-14,0 0-1,-12-15-8,-6 3-3</inkml:trace>
        </inkml:traceGroup>
        <inkml:traceGroup>
          <inkml:annotationXML>
            <emma:emma xmlns:emma="http://www.w3.org/2003/04/emma" version="1.0">
              <emma:interpretation id="{EA61678A-6D71-47AA-B25B-E8977E8E0BD9}" emma:medium="tactile" emma:mode="ink">
                <msink:context xmlns:msink="http://schemas.microsoft.com/ink/2010/main" type="inkWord" rotatedBoundingBox="21465,9355 22367,9346 22371,9790 21469,9799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∞</emma:literal>
                </emma:interpretation>
                <emma:interpretation id="interp147" emma:lang="ko-KR" emma:confidence="0">
                  <emma:literal>으</emma:literal>
                </emma:interpretation>
                <emma:interpretation id="interp148" emma:lang="ko-KR" emma:confidence="0">
                  <emma:literal>은</emma:literal>
                </emma:interpretation>
                <emma:interpretation id="interp149" emma:lang="ko-KR" emma:confidence="0">
                  <emma:literal>아</emma:literal>
                </emma:interpretation>
              </emma:one-of>
            </emma:emma>
          </inkml:annotationXML>
          <inkml:trace contextRef="#ctx0" brushRef="#br3" timeOffset="205623.9612">6243 6023 32,'8'-1'61,"-8"1"5,0 0 3,0 0-25,0 0-11,0 0-3,0 0-3,0 0 1,0 0-7,6-9-5,-6 9-4,4-9-2,-4 9-2,4-16-2,0 4-1,-4-1-1,1-2-1,-1-1-1,0-3 0,-1 2 0,-3-2 0,-3 1 0,0 2-1,-1 1 1,-3 2-1,-3 4 0,0 2-1,-2 1 0,-2 3 1,-3 3-1,-2 3 1,-2 7 0,-4 7 1,-3 8 1,1 3 1,-2 6 0,-1 4 1,3 3-5,6 1 0,2-3 0,6 0 0,6-7 0,5-1 0,6-8 0,7-2 0,7-7 0,8-7 0,3-4 0,5-4 0,5-9 0,1-5 0,-1-5 0,0-6 0,-2-2 0,-7-1 0,-1 1 0,-7-1 0,-2 6 0,-5 1 0,-1 3 0,-3 7 0,-7 12 0,10-8 0,-10 8 0,2 16 0,-2 3 0,3 6 0,1 2 0,3 5 0,4 2 0,6-3 0,5-4 0,8-7 0,7-5 0,6-5 0,5-6 0,0-4 0,1-5 0,-5-3 0,-3 0 0,-4 1 0,-8-1 0,-7 2 0,-9 3 0,-13 3 0,0 9-37,-14-22-50,-7 20-3,-13 0-5,-2 4-5,-16-11 1</inkml:trace>
        </inkml:traceGroup>
      </inkml:traceGroup>
    </inkml:traceGroup>
    <inkml:traceGroup>
      <inkml:annotationXML>
        <emma:emma xmlns:emma="http://www.w3.org/2003/04/emma" version="1.0">
          <emma:interpretation id="{A7D980C7-3610-4A37-B597-413ECCAC9438}" emma:medium="tactile" emma:mode="ink">
            <msink:context xmlns:msink="http://schemas.microsoft.com/ink/2010/main" type="paragraph" rotatedBoundingBox="17449,12284 26668,11602 26817,13611 17598,1429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CEC94B2-CC83-4503-A407-282CA94BBEAE}" emma:medium="tactile" emma:mode="ink">
              <msink:context xmlns:msink="http://schemas.microsoft.com/ink/2010/main" type="line" rotatedBoundingBox="17449,12284 26668,11602 26738,12555 17520,13237"/>
            </emma:interpretation>
          </emma:emma>
        </inkml:annotationXML>
        <inkml:traceGroup>
          <inkml:annotationXML>
            <emma:emma xmlns:emma="http://www.w3.org/2003/04/emma" version="1.0">
              <emma:interpretation id="{00D1F3C6-08C9-4967-BC30-5B80252FBB44}" emma:medium="tactile" emma:mode="ink">
                <msink:context xmlns:msink="http://schemas.microsoft.com/ink/2010/main" type="inkWord" rotatedBoundingBox="17459,12416 17936,12381 17996,13192 17519,13228"/>
              </emma:interpretation>
              <emma:one-of disjunction-type="recognition" id="oneOf30">
                <emma:interpretation id="interp150" emma:lang="ko-KR" emma:confidence="0">
                  <emma:literal>P</emma:literal>
                </emma:interpretation>
                <emma:interpretation id="interp151" emma:lang="ko-KR" emma:confidence="0">
                  <emma:literal>p</emma:literal>
                </emma:interpretation>
                <emma:interpretation id="interp152" emma:lang="ko-KR" emma:confidence="0">
                  <emma:literal>b</emma:literal>
                </emma:interpretation>
                <emma:interpretation id="interp153" emma:lang="ko-KR" emma:confidence="0">
                  <emma:literal>!</emma:literal>
                </emma:interpretation>
                <emma:interpretation id="interp154" emma:lang="ko-KR" emma:confidence="0">
                  <emma:literal>ⅰ</emma:literal>
                </emma:interpretation>
              </emma:one-of>
            </emma:emma>
          </inkml:annotationXML>
          <inkml:trace contextRef="#ctx0" brushRef="#br4" timeOffset="258414.4539">2022 9095 37,'-10'-10'67,"2"-4"5,0 0-3,8 14-1,-4-16-39,4 3-6,5-2-2,6-1-8,3-1-4,1 1-2,6 1-2,3-2-1,5 3 0,2 4 1,3 2 0,-4 8 1,2 6 1,-4 7 0,-6 8 1,-6 8 1,-10 4-1,-6 2 1,-13 3-1,-10-1 0,-9-4-5,-5-3-3,-4-2 0,-5-5 0,-1-7 0,1-2 0,0-4 0,8-5 0,6 0 0,4-5-15,9 1-32,8-1-11,11 0 58,0 0-82,0 0-3,4 0-4,6-2-1</inkml:trace>
          <inkml:trace contextRef="#ctx0" brushRef="#br4" timeOffset="258024.4532">2012 8923 41,'0'-10'55,"0"10"5,2-14 0,-2 14-31,0-16-6,0 16-2,0-13 0,0 13-2,2-13-3,-2 13-4,3-9 0,-3 9-3,0 0-1,3-8-3,-3 8-1,0 0 0,0 0 2,7 11 1,-6 6 2,-1 5 1,0 10 1,-3 7 3,1 10 0,-4 6-1,5 6-2,-3 12-1,4 3-3,0-7-7,5-4 0,-2-8 0,1-4 0,0-10 0,-3-4 0,1-21 0,-2-4 0,0-2 0,0-12 0,-2 10 0,2-10 0,0 0 0,0 0 0,-5-6 0,4-6 0,1 0 0,0-6 0,0-4 0,1 0 0,0-4-11,2-2-46,3 1-5,-5-4 2,2 1-2,-3-1 0,3 3 62,-15-1-87,12 6 4</inkml:trace>
        </inkml:traceGroup>
        <inkml:traceGroup>
          <inkml:annotationXML>
            <emma:emma xmlns:emma="http://www.w3.org/2003/04/emma" version="1.0">
              <emma:interpretation id="{E730DD15-9FD4-4CB2-932B-654A631B175E}" emma:medium="tactile" emma:mode="ink">
                <msink:context xmlns:msink="http://schemas.microsoft.com/ink/2010/main" type="inkWord" rotatedBoundingBox="18346,12515 18755,12485 18771,12699 18362,12729"/>
              </emma:interpretation>
              <emma:one-of disjunction-type="recognition" id="oneOf31">
                <emma:interpretation id="interp155" emma:lang="ko-KR" emma:confidence="0">
                  <emma:literal>=</emma:literal>
                </emma:interpretation>
                <emma:interpretation id="interp156" emma:lang="ko-KR" emma:confidence="0">
                  <emma:literal>근</emma:literal>
                </emma:interpretation>
                <emma:interpretation id="interp157" emma:lang="ko-KR" emma:confidence="0">
                  <emma:literal>二</emma:literal>
                </emma:interpretation>
                <emma:interpretation id="interp158" emma:lang="ko-KR" emma:confidence="0">
                  <emma:literal>z</emma:literal>
                </emma:interpretation>
                <emma:interpretation id="interp159" emma:lang="ko-KR" emma:confidence="0">
                  <emma:literal>Z</emma:literal>
                </emma:interpretation>
              </emma:one-of>
            </emma:emma>
          </inkml:annotationXML>
          <inkml:trace contextRef="#ctx0" brushRef="#br4" timeOffset="260707.6579">2774 9003 24,'-5'-4'40,"5"4"-19,0 0 7,-7-10 5,7 10 5,0 0 2,-11-11 1,11 11-2,0 0-5,-8-9-4,8 9-5,0 0-6,0 0-4,0 0-4,11-8-3,-2 6-1,9 1-3,-1-1-1,6-2 1,1 1 0,4-1-2,0 0 1,4 2-1,-2 0-1,-2-2 0,-4 2 1,-2 1-1,-2 1 0,-5 0-1,0-2-1,-7 2-4,2 0-4,-10 0-11,11 4-15,-19 1-40,8-5-2,-10 8-4,2 1-3,-10-2 2</inkml:trace>
          <inkml:trace contextRef="#ctx0" brushRef="#br4" timeOffset="260957.2584">2776 9109 19,'-24'14'65,"5"-3"10,7-2 0,12-9-1,0 0-26,8 4-17,15-4-7,5 0-3,10 0-4,1 0-7,5 0-4,2 0-1,-2-2-1,-7 0-1,-5 1-1,-6-2-3,-6 3-6,-6-2-14,-14 2-53,0 0 0,0 0-6,0 0-4,-15-3-3</inkml:trace>
        </inkml:traceGroup>
        <inkml:traceGroup>
          <inkml:annotationXML>
            <emma:emma xmlns:emma="http://www.w3.org/2003/04/emma" version="1.0">
              <emma:interpretation id="{88A0392B-6731-4AB3-B015-B5B5AC9624BE}" emma:medium="tactile" emma:mode="ink">
                <msink:context xmlns:msink="http://schemas.microsoft.com/ink/2010/main" type="inkWord" rotatedBoundingBox="19475,12414 19921,12381 19948,12755 19503,12788"/>
              </emma:interpretation>
              <emma:one-of disjunction-type="recognition" id="oneOf32">
                <emma:interpretation id="interp160" emma:lang="ko-KR" emma:confidence="0">
                  <emma:literal>a</emma:literal>
                </emma:interpretation>
                <emma:interpretation id="interp161" emma:lang="ko-KR" emma:confidence="0">
                  <emma:literal>9</emma:literal>
                </emma:interpretation>
                <emma:interpretation id="interp162" emma:lang="ko-KR" emma:confidence="0">
                  <emma:literal>U</emma:literal>
                </emma:interpretation>
                <emma:interpretation id="interp163" emma:lang="ko-KR" emma:confidence="0">
                  <emma:literal>다</emma:literal>
                </emma:interpretation>
                <emma:interpretation id="interp164" emma:lang="ko-KR" emma:confidence="0">
                  <emma:literal>d</emma:literal>
                </emma:interpretation>
              </emma:one-of>
            </emma:emma>
          </inkml:annotationXML>
          <inkml:trace contextRef="#ctx0" brushRef="#br4" timeOffset="267337.6696">4162 9019 42,'-12'0'52,"12"0"5,0 0-22,-9 0-2,9 0-2,0 0-3,0 0-3,0 0-3,6-5-5,-6 5-3,8-11-4,-8 11-2,8-15-2,-5 5 0,0-1-3,0-2 0,-2-1-2,0 0 1,-1 0-1,-1-3 0,-3 4 0,-3-3 0,-1 3-1,-6 2 1,0 5 1,-5 4 2,0 2 0,-8 10 3,1 7 0,-4 7 2,0 6 1,-1 4 0,5 5 0,3 0-1,3 2-2,9-4-1,6-5-1,5-3-1,8-7-1,9-4 1,3-8-1,6-7-1,3-3-1,3-11-1,-2-7-2,2-6-1,-6-7 0,0 0-1,-3-5 0,-7 0 0,-2 1 1,-6 3 1,-2 6 1,-4 5 0,0 9 1,-2 1 0,0 11 1,-3 7 1,2 8-1,-2 7 1,3 2-1,0 5 1,0 0 0,7 2 0,1-1 0,2-6-1,-1-2-1,2-6-3,2-2-5,1-5-13,-2-7-25,-2-2-30,3-4-3,-4-8-5,2-4-4,-4-5 4</inkml:trace>
        </inkml:traceGroup>
        <inkml:traceGroup>
          <inkml:annotationXML>
            <emma:emma xmlns:emma="http://www.w3.org/2003/04/emma" version="1.0">
              <emma:interpretation id="{A3DD9C79-F719-4283-A0F7-E8062C551E56}" emma:medium="tactile" emma:mode="ink">
                <msink:context xmlns:msink="http://schemas.microsoft.com/ink/2010/main" type="inkWord" rotatedBoundingBox="19977,12288 20324,12262 20354,12673 20007,12699"/>
              </emma:interpretation>
              <emma:one-of disjunction-type="recognition" id="oneOf33">
                <emma:interpretation id="interp165" emma:lang="ko-KR" emma:confidence="0">
                  <emma:literal>N</emma:literal>
                </emma:interpretation>
                <emma:interpretation id="interp166" emma:lang="ko-KR" emma:confidence="0">
                  <emma:literal>w</emma:literal>
                </emma:interpretation>
                <emma:interpretation id="interp167" emma:lang="ko-KR" emma:confidence="0">
                  <emma:literal>』</emma:literal>
                </emma:interpretation>
                <emma:interpretation id="interp168" emma:lang="ko-KR" emma:confidence="0">
                  <emma:literal>M</emma:literal>
                </emma:interpretation>
                <emma:interpretation id="interp169" emma:lang="ko-KR" emma:confidence="0">
                  <emma:literal>W</emma:literal>
                </emma:interpretation>
              </emma:one-of>
            </emma:emma>
          </inkml:annotationXML>
          <inkml:trace contextRef="#ctx0" brushRef="#br4" timeOffset="267852.4705">4399 8892 5,'0'0'60,"1"3"9,-1 10 1,-4 1-1,2 3-34,-3 5-6,1 2-3,0 3-2,1-1-8,2 1-7,0-3-3,1-5-1,0-2-1,0-5 1,0-12-1,0 0 1,0 0-1,0 0 0,-10-19 0,10 0-1,-1-8-1,1-3-1,0 2-2,4-2 1,0 4-1,1 2-1,4 7 0,-2 6 0,-7 11 2,15-4-1,-6 10 1,2 8 1,4 4 1,1 5 0,2 2 0,5 3 0,-2-2 0,1-4 1,1-1-1,1-7 0,-4-8 1,4-6 0,-5-3 1,-2-11 1,-6-8 0,0-4 0,-6-6 0,-2-2-1,-3-4-1,-2 1 0,-2 0 0,-1 4-3,-2 1 0,3 6-6,-2 6-12,5-5-58,1 25-2,0-14-2,0 14-8,10-11-2</inkml:trace>
        </inkml:traceGroup>
        <inkml:traceGroup>
          <inkml:annotationXML>
            <emma:emma xmlns:emma="http://www.w3.org/2003/04/emma" version="1.0">
              <emma:interpretation id="{CDD70A49-398A-4B0A-B2D3-62D0228B7861}" emma:medium="tactile" emma:mode="ink">
                <msink:context xmlns:msink="http://schemas.microsoft.com/ink/2010/main" type="inkWord" rotatedBoundingBox="20715,12362 21294,12319 21320,12669 20741,12711"/>
              </emma:interpretation>
              <emma:one-of disjunction-type="recognition" id="oneOf34">
                <emma:interpretation id="interp170" emma:lang="ko-KR" emma:confidence="0">
                  <emma:literal>a</emma:literal>
                </emma:interpretation>
                <emma:interpretation id="interp171" emma:lang="ko-KR" emma:confidence="0">
                  <emma:literal>다</emma:literal>
                </emma:interpretation>
                <emma:interpretation id="interp172" emma:lang="ko-KR" emma:confidence="0">
                  <emma:literal>이</emma:literal>
                </emma:interpretation>
                <emma:interpretation id="interp173" emma:lang="ko-KR" emma:confidence="0">
                  <emma:literal>라</emma:literal>
                </emma:interpretation>
                <emma:interpretation id="interp174" emma:lang="ko-KR" emma:confidence="0">
                  <emma:literal>d</emma:literal>
                </emma:interpretation>
              </emma:one-of>
            </emma:emma>
          </inkml:annotationXML>
          <inkml:trace contextRef="#ctx0" brushRef="#br4" timeOffset="268507.6716">5383 8864 11,'8'-7'45,"1"-2"0,-3 0 2,1-4-26,6 3-11,-9 2 1,5-1 2,-9 0 4,0 9 4,-8-12 3,-7 11 1,-4 1 3,-6 4 0,-3 10 0,-6 2 0,-3 8-4,4 6-5,-3 3-3,3 2-3,4 3-3,5-3-2,11 0-1,6-4-1,7-3-2,13-9-2,8-4-2,8-6 0,6-9 0,0-5 0,4-11 0,1-6 0,-3-7 0,-4-6 0,-4 0 0,-4-1 0,-9 2-2,-3 5 1,-6 5 0,-3 6 0,-4 6 2,0 12-1,0 0 1,-7 9-1,6 8 1,1 2 1,1 5-2,7 2 0,5 0 0,2 0 0,6-1 0,1-5-3,2-1-22,3-7-26,-27-12-28,20 7 22,1-11-27,1-9-5,-7-11 1</inkml:trace>
        </inkml:traceGroup>
        <inkml:traceGroup>
          <inkml:annotationXML>
            <emma:emma xmlns:emma="http://www.w3.org/2003/04/emma" version="1.0">
              <emma:interpretation id="{EA395E19-6355-435F-9B89-D933109B9710}" emma:medium="tactile" emma:mode="ink">
                <msink:context xmlns:msink="http://schemas.microsoft.com/ink/2010/main" type="inkWord" rotatedBoundingBox="21277,12347 21631,12321 21676,12929 21322,12955"/>
              </emma:interpretation>
              <emma:one-of disjunction-type="recognition" id="oneOf35">
                <emma:interpretation id="interp175" emma:lang="ko-KR" emma:confidence="0">
                  <emma:literal>p</emma:literal>
                </emma:interpretation>
                <emma:interpretation id="interp176" emma:lang="ko-KR" emma:confidence="0">
                  <emma:literal>P</emma:literal>
                </emma:interpretation>
                <emma:interpretation id="interp177" emma:lang="ko-KR" emma:confidence="0">
                  <emma:literal>8</emma:literal>
                </emma:interpretation>
                <emma:interpretation id="interp178" emma:lang="ko-KR" emma:confidence="0">
                  <emma:literal>!</emma:literal>
                </emma:interpretation>
                <emma:interpretation id="interp179" emma:lang="ko-KR" emma:confidence="0">
                  <emma:literal>卜</emma:literal>
                </emma:interpretation>
              </emma:one-of>
            </emma:emma>
          </inkml:annotationXML>
          <inkml:trace contextRef="#ctx0" brushRef="#br4" timeOffset="269006.8725">5794 8774 0,'-10'11'70,"0"3"8,-1 6-1,2 5 0,-2 5-2,5 8-42,-1 4-7,2 9-3,5 3-6,0 3-4,8 5-3,0-7-1,2-4-6,-2-12-3,2-7 0,-5-10 0,-2-12 0,-3-10 0,0-12 0,-3-14 0,-4-7 0,-1-3 0,0-7 0,1-3 0,2-3 0,3 0 0,-2-2 0,4 6 0,11 0 0,4 6 0,7 3 0,4 5 0,5 7 0,2 7 0,0 7-3,-3 10 1,-4 3 2,-4 11-1,-8 7 2,-11 6 0,-9 3 1,-10-1 0,-12 2-2,-2-4 0,-9-2 0,-3-2 0,-1-3 0,2-8 0,2-1-22,13-3-29,5-7-6,12-1 0,9-9-26,8-4-4,11-5-2</inkml:trace>
        </inkml:traceGroup>
        <inkml:traceGroup>
          <inkml:annotationXML>
            <emma:emma xmlns:emma="http://www.w3.org/2003/04/emma" version="1.0">
              <emma:interpretation id="{2BC27AE5-A538-40C0-AE5D-637AB03B8042}" emma:medium="tactile" emma:mode="ink">
                <msink:context xmlns:msink="http://schemas.microsoft.com/ink/2010/main" type="inkWord" rotatedBoundingBox="21698,12380 22074,12352 22112,12866 21736,12894"/>
              </emma:interpretation>
              <emma:one-of disjunction-type="recognition" id="oneOf36">
                <emma:interpretation id="interp180" emma:lang="ko-KR" emma:confidence="0">
                  <emma:literal>p</emma:literal>
                </emma:interpretation>
                <emma:interpretation id="interp181" emma:lang="ko-KR" emma:confidence="0">
                  <emma:literal>P</emma:literal>
                </emma:interpretation>
                <emma:interpretation id="interp182" emma:lang="ko-KR" emma:confidence="0">
                  <emma:literal>8</emma:literal>
                </emma:interpretation>
                <emma:interpretation id="interp183" emma:lang="ko-KR" emma:confidence="0">
                  <emma:literal>了</emma:literal>
                </emma:interpretation>
                <emma:interpretation id="interp184" emma:lang="ko-KR" emma:confidence="0">
                  <emma:literal>n</emma:literal>
                </emma:interpretation>
              </emma:one-of>
            </emma:emma>
          </inkml:annotationXML>
          <inkml:trace contextRef="#ctx0" brushRef="#br4" timeOffset="269474.8733">6061 8859 22,'29'-4'72,"-7"1"6,-3 4 1,-4 7-3,-4 6 0,-4 6-51,-4 10-4,1 6-2,-4 6-3,2 7-4,-2 1-2,0-2-5,0 1-5,1-2 0,-1-15 0,0-4 0,-4-11 0,4-17 0,-15 5 0,5-14 0,-1-12 0,-3-6 0,3-3 0,3-6 0,2 0 0,4-4 0,2 1 0,2-4 0,9 3 0,5-1 0,3 5 0,8 1 0,5 4 0,4 6 0,1 5 0,3 5 0,-3 8 0,-2 5 0,-8 4 0,-9 9 0,-11 7 0,-8 3 0,-14 3 0,-12 1 0,-6 1 0,-5-3 0,-5-2 0,2-3 0,1-5 0,5-1-11,6-5-67,5-4 21,46-3-23,-29-6-5,5-4-5,2-4-2</inkml:trace>
        </inkml:traceGroup>
        <inkml:traceGroup>
          <inkml:annotationXML>
            <emma:emma xmlns:emma="http://www.w3.org/2003/04/emma" version="1.0">
              <emma:interpretation id="{C57B07D6-7CAF-4FB8-B4DE-28CC51783CAD}" emma:medium="tactile" emma:mode="ink">
                <msink:context xmlns:msink="http://schemas.microsoft.com/ink/2010/main" type="inkWord" rotatedBoundingBox="22218,12261 22833,12216 22862,12607 22247,12652"/>
              </emma:interpretation>
              <emma:one-of disjunction-type="recognition" id="oneOf37">
                <emma:interpretation id="interp185" emma:lang="ko-KR" emma:confidence="0">
                  <emma:literal>경</emma:literal>
                </emma:interpretation>
                <emma:interpretation id="interp186" emma:lang="ko-KR" emma:confidence="0">
                  <emma:literal>∞</emma:literal>
                </emma:interpretation>
                <emma:interpretation id="interp187" emma:lang="ko-KR" emma:confidence="0">
                  <emma:literal>N</emma:literal>
                </emma:interpretation>
                <emma:interpretation id="interp188" emma:lang="ko-KR" emma:confidence="0">
                  <emma:literal>카</emma:literal>
                </emma:interpretation>
                <emma:interpretation id="interp189" emma:lang="ko-KR" emma:confidence="0">
                  <emma:literal>几</emma:literal>
                </emma:interpretation>
              </emma:one-of>
            </emma:emma>
          </inkml:annotationXML>
          <inkml:trace contextRef="#ctx0" brushRef="#br4" timeOffset="270192.4746">6589 8751 63,'-6'-6'77,"6"6"-1,0-17 0,0 17-5,14-12-36,-6 12-8,7 4-6,-2 13-3,-1 5-4,-2 14-3,-2 4 0,-4 3-2,-1 2-7,-3 1-2,-3-6 0,-4-7 0,1-7 0,-4-10 0,0-11 0,1-6 0,-1-15 0,3-6 0,2-8 0,2-3 0,3-4 0,0 0 0,8-2 0,7 0 0,0 6 0,5 3 0,0 5 0,7 3 0,0 4 0,2 6 0,0 4 0,1 3 0,1 3 0,-1 0 0,-2 2 0,-2 6 0,-2 2 0,-3 1 0,-3 5 0,-6 4 0,-2 2 0,-10 4 0,0 2 0,0 0 0,-3 0 0,1-1 0,2-5 0,5-5 0,12-8 0,5-7 0,5-5 0,2-12 0,-1-5 0,-3-3 0,-5-3 0,-7-4 0,-12 2 0,-5 5 0,-14 2 0,-7 7 0,-7 4 0,-2 7 0,1 4 0,1 3 0,3 4-31,6 3-26,13-1-3,10-8 1,3 9-1,11-9-2,30 0-24,-21-8 9</inkml:trace>
        </inkml:traceGroup>
        <inkml:traceGroup>
          <inkml:annotationXML>
            <emma:emma xmlns:emma="http://www.w3.org/2003/04/emma" version="1.0">
              <emma:interpretation id="{7F7A6E84-2AE4-4397-B83E-ACAFEE83BD88}" emma:medium="tactile" emma:mode="ink">
                <msink:context xmlns:msink="http://schemas.microsoft.com/ink/2010/main" type="inkWord" rotatedBoundingBox="22842,12123 23556,12070 23588,12496 22874,12549"/>
              </emma:interpretation>
              <emma:one-of disjunction-type="recognition" id="oneOf38">
                <emma:interpretation id="interp190" emma:lang="ko-KR" emma:confidence="0">
                  <emma:literal>좌</emma:literal>
                </emma:interpretation>
                <emma:interpretation id="interp191" emma:lang="ko-KR" emma:confidence="0">
                  <emma:literal>자</emma:literal>
                </emma:interpretation>
                <emma:interpretation id="interp192" emma:lang="ko-KR" emma:confidence="0">
                  <emma:literal>궈</emma:literal>
                </emma:interpretation>
                <emma:interpretation id="interp193" emma:lang="ko-KR" emma:confidence="0">
                  <emma:literal>화</emma:literal>
                </emma:interpretation>
                <emma:interpretation id="interp194" emma:lang="ko-KR" emma:confidence="0">
                  <emma:literal>火</emma:literal>
                </emma:interpretation>
              </emma:one-of>
            </emma:emma>
          </inkml:annotationXML>
          <inkml:trace contextRef="#ctx0" brushRef="#br4" timeOffset="270426.475">7208 8633 12,'26'-11'76,"-1"-2"5,1 3 0,0-1-5,0 4 0,6 7-43,-9 5-8,-3 13-6,3 4-5,-5 9-5,5 4-2,-1 5-5,6-1-2,1 3 0,3-4 0,3-5 0,0-8 0,-2-6 0,-3-7 0,-2-8 0,-3-3-18,-6-5-32,-7-11-7,-6-5-2,-3-6-1,-3 1-26,-7-5-2,7 0 6</inkml:trace>
          <inkml:trace contextRef="#ctx0" brushRef="#br4" timeOffset="270582.4753">7735 8655 54,'-19'-4'80,"-3"5"2,-4 9-1,-3 6-4,-7 8-34,3 7-10,3 4-9,-3 4-9,2 1-10,8 1-21,5-6-34,0-8-27,10-6 0,-2-17-5,10-4-8,1-12 1</inkml:trace>
          <inkml:trace contextRef="#ctx0" brushRef="#br4" timeOffset="271424.8766">7865 8683 35,'12'-14'71,"-12"14"4,7-14-2,-7 14-27,0 0-6,0 0-2,0 0-4,2 9-10,-2 8-8,1 3-4,0 7 0,3-2-1,1 4-3,0-1-1,2-1-2,0-5-1,0-6-4,-2-1 0,-5-15 0,7 9 0,-7-9-4,3-6-22,-3-5-26,-6-3-17,1-10-10,-3-8-7,4 0-3,-3-4 0</inkml:trace>
          <inkml:trace contextRef="#ctx0" brushRef="#br4" timeOffset="271549.6768">7897 8564 63,'0'-13'78,"0"1"-3,-2 3-2,-1-1-4,3 10-37,-4-9-12,4 9-20,0 0-26,2 11-42,5-2-2,-7-9-4,13 17-4,-3-9-2</inkml:trace>
        </inkml:traceGroup>
        <inkml:traceGroup>
          <inkml:annotationXML>
            <emma:emma xmlns:emma="http://www.w3.org/2003/04/emma" version="1.0">
              <emma:interpretation id="{79227BBD-9006-40ED-9838-124951C770F1}" emma:medium="tactile" emma:mode="ink">
                <msink:context xmlns:msink="http://schemas.microsoft.com/ink/2010/main" type="inkWord" rotatedBoundingBox="23719,12114 24308,12070 24333,12405 23744,12448"/>
              </emma:interpretation>
              <emma:one-of disjunction-type="recognition" id="oneOf39">
                <emma:interpretation id="interp195" emma:lang="ko-KR" emma:confidence="0">
                  <emma:literal>머</emma:literal>
                </emma:interpretation>
                <emma:interpretation id="interp196" emma:lang="ko-KR" emma:confidence="0">
                  <emma:literal>m</emma:literal>
                </emma:interpretation>
                <emma:interpretation id="interp197" emma:lang="ko-KR" emma:confidence="0">
                  <emma:literal>미</emma:literal>
                </emma:interpretation>
                <emma:interpretation id="interp198" emma:lang="ko-KR" emma:confidence="0">
                  <emma:literal>꺼</emma:literal>
                </emma:interpretation>
                <emma:interpretation id="interp199" emma:lang="ko-KR" emma:confidence="0">
                  <emma:literal>끼</emma:literal>
                </emma:interpretation>
              </emma:one-of>
            </emma:emma>
          </inkml:annotationXML>
          <inkml:trace contextRef="#ctx0" brushRef="#br4" timeOffset="272173.6779">8084 8610 35,'12'10'71,"-12"-10"3,10 20 0,-4-6-3,-1 3-33,2 10-12,-3 1-2,0 2-7,-1-4-6,0 3-4,0-9-2,-3 0 1,0-9-1,0-11 0,-7 2-1,2-6 0,5-10-1,0-9-1,0-3-2,0-7-1,9 3-1,3-2 0,3 6-2,3 2 1,4 5 0,3 7 1,4 8 0,-3 4 2,0 5 0,-4 9 1,-1 6 1,-6 5 1,-4 1 0,-5 5 1,-6-2 0,0 2 0,-6-6 0,-2-4 1,-2-5-1,2-8 1,-2-7-1,10-1-1,-6-18-1,6-5-2,2-6 0,7-7 0,4-2-2,5-2-3,7 2 0,1 1 0,2 5 0,4 5 1,-2 10 2,0 3 2,0 9 1,-6 5 1,-3 5 1,-5 9 1,-2 1-1,-6 8 1,-4 2 0,-2 0-1,-1 1 1,-1 1-4,0-6 0,-1 2 0,-1-5 0,-2-4-6,4-1-10,0-3-23,0-10-14,0 0-27,4 4-2,6-5-4,0-8-2</inkml:trace>
        </inkml:traceGroup>
        <inkml:traceGroup>
          <inkml:annotationXML>
            <emma:emma xmlns:emma="http://www.w3.org/2003/04/emma" version="1.0">
              <emma:interpretation id="{803D0D71-8596-4255-B64B-99E194957DCF}" emma:medium="tactile" emma:mode="ink">
                <msink:context xmlns:msink="http://schemas.microsoft.com/ink/2010/main" type="inkWord" rotatedBoundingBox="24395,11770 25300,11703 25348,12350 24443,12416"/>
              </emma:interpretation>
              <emma:one-of disjunction-type="recognition" id="oneOf40">
                <emma:interpretation id="interp200" emma:lang="ko-KR" emma:confidence="0">
                  <emma:literal>와</emma:literal>
                </emma:interpretation>
                <emma:interpretation id="interp201" emma:lang="ko-KR" emma:confidence="0">
                  <emma:literal>아</emma:literal>
                </emma:interpretation>
                <emma:interpretation id="interp202" emma:lang="ko-KR" emma:confidence="0">
                  <emma:literal>야</emma:literal>
                </emma:interpretation>
                <emma:interpretation id="interp203" emma:lang="ko-KR" emma:confidence="0">
                  <emma:literal>÷</emma:literal>
                </emma:interpretation>
                <emma:interpretation id="interp204" emma:lang="ko-KR" emma:confidence="0">
                  <emma:literal>₩</emma:literal>
                </emma:interpretation>
              </emma:one-of>
            </emma:emma>
          </inkml:annotationXML>
          <inkml:trace contextRef="#ctx0" brushRef="#br4" timeOffset="272813.2792">9014 8620 43,'24'-15'61,"-5"1"6,-5-3 1,-7-1-27,1 9-9,-12 1 0,-10 4 0,-7 3-2,-6 2-5,-4 8-6,-7 8-1,3 3-3,-2 3-3,8 3-2,4 3-4,6-3-6,9 2 0,9-4 0,5-6 0,10-4 0,5-3 0,5-9 0,2-3 0,3-11 0,-3-3 0,0-2 0,-8-1 0,-1 1 0,-6 3 0,-2 4 0,-9 10 0,9-7 0,-9 7 0,7 10 0,1-1 0,6 3 0,1 1 0,7-2 0,4-1 0,7-4 0,1-4 0,5-2 0,-2-7 0,-4-7 0,0-8 0,-4-4 0,-7-9 0,-4-4 0,-3-8 0,-5-7 0,-6-2 0,0 0 0,-4-1-2,0 7 0,0 6 1,-1 6 1,-3 11 0,-2 15 1,-2 12 1,0 9 0,0 14-2,1 13 0,0 6 0,0 9 0,3 8 0,1 1 0,3 2 0,1-3 0,5-2 0,-1-4 0,2-9 0,4-6 0,-1-10 0,-2-10-51,2-8-7,-10-10-3,15-11 1,-9-10-2,-1-7-2,-2-33-23,-2 31 19</inkml:trace>
          <inkml:trace contextRef="#ctx0" brushRef="#br4" timeOffset="273031.6796">9192 8526 33,'-28'-4'80,"6"0"-1,9-2-2,13 6-2,4-14-1,16 8-54,9 0-5,10 2-5,4 0-1,9 2-4,-1-2-1,3 3-2,-7-1-2,2 1-11,-10 1-20,26-15-19,-38 13-26,-9-1-1,-1 2-7,-17 1-5</inkml:trace>
        </inkml:traceGroup>
        <inkml:traceGroup>
          <inkml:annotationXML>
            <emma:emma xmlns:emma="http://www.w3.org/2003/04/emma" version="1.0">
              <emma:interpretation id="{2C9B7090-D270-42F7-B6F4-E60AD6A34F3E}" emma:medium="tactile" emma:mode="ink">
                <msink:context xmlns:msink="http://schemas.microsoft.com/ink/2010/main" type="inkWord" rotatedBoundingBox="25092,11790 26673,11672 26724,12353 25142,12471"/>
              </emma:interpretation>
              <emma:one-of disjunction-type="recognition" id="oneOf41">
                <emma:interpretation id="interp205" emma:lang="ko-KR" emma:confidence="0">
                  <emma:literal>정</emma:literal>
                </emma:interpretation>
                <emma:interpretation id="interp206" emma:lang="ko-KR" emma:confidence="0">
                  <emma:literal>성</emma:literal>
                </emma:interpretation>
                <emma:interpretation id="interp207" emma:lang="ko-KR" emma:confidence="0">
                  <emma:literal>∞</emma:literal>
                </emma:interpretation>
                <emma:interpretation id="interp208" emma:lang="ko-KR" emma:confidence="0">
                  <emma:literal>\</emma:literal>
                </emma:interpretation>
                <emma:interpretation id="interp209" emma:lang="ko-KR" emma:confidence="0">
                  <emma:literal>ㄼ</emma:literal>
                </emma:interpretation>
              </emma:one-of>
            </emma:emma>
          </inkml:annotationXML>
          <inkml:trace contextRef="#ctx0" brushRef="#br4" timeOffset="274108.0815">9505 8784 59,'-7'8'77,"7"-8"1,0 0-3,0 0-4,-3 11-25,3-11-30,14-1-2,0-6-4,1-3-3,10-6-3,-2-3-1,5-5-1,-1-4 0,2-1-1,3-2 1,-5-1-2,2 1 1,-7 7-1,-2 3 0,-4 4-1,-2 4 0,-6 5 0,-8 8 2,0 0 1,4 6 1,-4 7 1,-5 5 1,-2 0 0,3 3 2,-2 6-1,5-7 0,1 5-2,7-3-1,5-4-3,5-3 0,6-4 0,5-4 0,2-7 0,3-3 0,0-9 0,2-5 0,-5-3-3,-4-3-1,-6-2 0,-5 4 2,-4 2 0,-10 5 2,-1 4 0,0 10 0,-15-2 2,5 6-1,2 6 2,5 3 0,3 4 0,2 1 0,9-2-3,8 1 0,3 2 0,4-3 0,6-6 0,-2-4 0,-1-1 0,-3-5 0,-6-2 0,-7-7-5,-6-6 2,-5-4 1,-2-1 0,-7 0 1,-3-1 1,2 0-1,2-2 1,6 5 0,3 0 0,8 4 0,6 1 0,5 5 0,3 3 1,2 5-1,2 0 2,-3 9 0,-1 3 1,-6 5 1,-4 7-2,-3 0-2,-1 3 0,-6 1 0,-1 3 0,-2-3 0,0-4 0,-2-1 0,4-5 0,-1-5 0,-3-13 0,10 8 0,-1-12 0,4-8 0,1-6 0,4-4 0,2 2 0,2-3 0,6 2 0,-2-1 0,4 7 0,1 5 0,-4 4 0,-1 4 0,-2 2 0,-3 9 0,-2 2 0,-3 3 0,-3 5 0,-1 2 0,-2 0 0,2-1 0,-1 1 0,0-3 0,3-1 0,0-3 0,1-4 0,-3-3 0,1 0 0,-4-7 0,1 0-13,-10 0-45,-3-7-3,-6-5-1,-12-3 1,-2-5-2,-10-3-1,-6-7 9,-12-2 32,-1-8 22,-4-2 2,-4-27 0,-2-8 1,3 35-29,1-3 0</inkml:trace>
          <inkml:trace contextRef="#ctx0" brushRef="#br4" timeOffset="274232.8816">10252 8256 0,'-42'-9'84,"8"0"4,4-1-4,3-5-5,11 4-3,6-3-5,2 8-96,8 6-46,-11 0-4,11 0-4,-12 3-6,1-3-5</inkml:trace>
        </inkml:traceGroup>
      </inkml:traceGroup>
      <inkml:traceGroup>
        <inkml:annotationXML>
          <emma:emma xmlns:emma="http://www.w3.org/2003/04/emma" version="1.0">
            <emma:interpretation id="{55483140-7A9E-40CE-B1D8-179E4289A0C6}" emma:medium="tactile" emma:mode="ink">
              <msink:context xmlns:msink="http://schemas.microsoft.com/ink/2010/main" type="line" rotatedBoundingBox="19472,13342 21288,13286 21312,14071 19496,14127"/>
            </emma:interpretation>
          </emma:emma>
        </inkml:annotationXML>
        <inkml:traceGroup>
          <inkml:annotationXML>
            <emma:emma xmlns:emma="http://www.w3.org/2003/04/emma" version="1.0">
              <emma:interpretation id="{CCE7ED39-F5A6-44C3-8D3C-2D6FE9211EFA}" emma:medium="tactile" emma:mode="ink">
                <msink:context xmlns:msink="http://schemas.microsoft.com/ink/2010/main" type="inkWord" rotatedBoundingBox="19472,13342 20258,13318 20282,14103 19496,14127"/>
              </emma:interpretation>
              <emma:one-of disjunction-type="recognition" id="oneOf42">
                <emma:interpretation id="interp210" emma:lang="ko-KR" emma:confidence="0">
                  <emma:literal>엌</emma:literal>
                </emma:interpretation>
                <emma:interpretation id="interp211" emma:lang="ko-KR" emma:confidence="0">
                  <emma:literal>와</emma:literal>
                </emma:interpretation>
                <emma:interpretation id="interp212" emma:lang="ko-KR" emma:confidence="0">
                  <emma:literal>엥</emma:literal>
                </emma:interpretation>
                <emma:interpretation id="interp213" emma:lang="ko-KR" emma:confidence="0">
                  <emma:literal>아</emma:literal>
                </emma:interpretation>
                <emma:interpretation id="interp214" emma:lang="ko-KR" emma:confidence="0">
                  <emma:literal>타</emma:literal>
                </emma:interpretation>
              </emma:one-of>
            </emma:emma>
          </inkml:annotationXML>
          <inkml:trace contextRef="#ctx0" brushRef="#br4" timeOffset="275543.284">4534 9946 3,'30'-27'51,"-6"-2"6,-6 5 5,-9-3 0,-4 7-34,-5-1-1,-7 6-1,-3 6 1,-4-1-4,-4 8 0,-2-1-6,-1 3-1,-2 2-2,-4 6-1,5 7-2,-1 4-1,5 6-3,1 7 0,5 6 0,2 6 0,8 5-1,2 4 1,1 5-7,10 3 0,-1-5 0,2 0 0,0-5 0,1-3 0,1-5 0,-5-5 0,-3-8 0,-3-4 0,-2-9 0,-1-4 0,0-13 0,-6 6-11,-3-10-41,3-9-4,-2-5-2,1-6-1,-3-2-26,2 0-4,-3-11 6</inkml:trace>
          <inkml:trace contextRef="#ctx0" brushRef="#br4" timeOffset="275792.8844">4172 10219 36,'-18'6'78,"8"-4"2,10-2-2,0-11-2,14-2 1,15 2-52,8-2-5,4 5-7,8-2-1,-3 4-4,5 1-3,-5 5-2,-9 3-8,-4 3-27,-11 4-20,-8-5-25,-14-5-2,0 0-7,-6 5-4,-17-8 1</inkml:trace>
          <inkml:trace contextRef="#ctx0" brushRef="#br4" timeOffset="275168.8833">3976 10078 18,'0'0'65,"0"14"8,-1-6 1,-6 5-2,-3 3-37,-4 4 1,-2-1-1,-4 3-7,3 0-9,1 3-5,0-2-3,9 2-2,4-4-2,6-3-1,12-2-1,11-2-1,5-6-4,7-4 0,2-4 0,-1-5 0,-2-9 0,-5-2 0,-8-4 0,-10-5 0,-8-3 0,-6-4 0,-14 1 0,-5-1 0,-8 3 0,-3 3 0,-2 3 0,2 8 0,3 4 0,3 8 0,5 3 0,6 4-21,8 6-21,5 0-13,10 38-2,6-40-25,12 3-3,-1-8-1,9-1 4</inkml:trace>
        </inkml:traceGroup>
        <inkml:traceGroup>
          <inkml:annotationXML>
            <emma:emma xmlns:emma="http://www.w3.org/2003/04/emma" version="1.0">
              <emma:interpretation id="{02B42653-ED9F-44F0-9814-AB5327E6455E}" emma:medium="tactile" emma:mode="ink">
                <msink:context xmlns:msink="http://schemas.microsoft.com/ink/2010/main" type="inkWord" rotatedBoundingBox="20843,13337 21290,13323 21308,13915 20861,13928"/>
              </emma:interpretation>
              <emma:one-of disjunction-type="recognition" id="oneOf43">
                <emma:interpretation id="interp215" emma:lang="ko-KR" emma:confidence="0">
                  <emma:literal>b</emma:literal>
                </emma:interpretation>
                <emma:interpretation id="interp216" emma:lang="ko-KR" emma:confidence="0">
                  <emma:literal>3</emma:literal>
                </emma:interpretation>
                <emma:interpretation id="interp217" emma:lang="ko-KR" emma:confidence="0">
                  <emma:literal>5</emma:literal>
                </emma:interpretation>
                <emma:interpretation id="interp218" emma:lang="ko-KR" emma:confidence="0">
                  <emma:literal>h</emma:literal>
                </emma:interpretation>
                <emma:interpretation id="interp219" emma:lang="ko-KR" emma:confidence="0">
                  <emma:literal>卜</emma:literal>
                </emma:interpretation>
              </emma:one-of>
            </emma:emma>
          </inkml:annotationXML>
          <inkml:trace contextRef="#ctx0" brushRef="#br1" timeOffset="280753.6931">5211 9934 33,'0'-18'52,"-4"-6"5,4 7 2,0-9-31,0 7-1,0-2 0,2 7-3,2 3-2,-1 2-1,-3 9 1,8 0 0,-3 7-1,2 14-3,-3 6-1,-2 9-1,3 4 0,-1 6-1,-3 6-3,0 1-10,2 0-2,-3-6 0,0-3 0,0-7 0,2-4 0,-2-5 0,1-9 0,-1-4 0,0-15 0,0 10 0,0-10 0,0 0 0,0-13 0,3-3 0,2-4 0,5-6 0,4 1 0,4-6 0,2 3 0,6 3 0,6 6 0,1 2 0,3 6 0,0 8 0,0 3 0,-2 10 0,-4 4 0,-1 2 0,-7 3 0,-6 5 0,-11 0 0,-5 3 0,-14-4 0,-10 1 0,-11-5 0,-4-2 0,-5-1 0,-2-6 0,1-4 0,7-3 0,8-3 0,5 1 0,5-1 0,20 0 0,-55 4-44,68-7-39,-13 3-4,8-20-4,0 10 22,-8-14-27</inkml:trace>
        </inkml:traceGroup>
      </inkml:traceGroup>
    </inkml:traceGroup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3:41.677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6445748-17F3-471F-856F-77380268E941}" emma:medium="tactile" emma:mode="ink">
          <msink:context xmlns:msink="http://schemas.microsoft.com/ink/2010/main" type="inkDrawing" rotatedBoundingBox="4517,14307 4835,17200 4348,17254 4030,14360" semanticType="callout" shapeName="Other">
            <msink:sourceLink direction="from" ref="{AA84331B-9FC4-498D-8281-707CD5F23AD7}"/>
            <msink:sourceLink direction="to" ref="{AA84331B-9FC4-498D-8281-707CD5F23AD7}"/>
          </msink:context>
        </emma:interpretation>
      </emma:emma>
    </inkml:annotationXML>
    <inkml:trace contextRef="#ctx0" brushRef="#br0">4 90 19,'0'-13'45,"0"13"1,-1-14-1,-2-31-28,3 45-10,0-9-1,0 9-2,0 0 2,0 0 0,0 0 0,1-9 0,-1 9 0,0 0-1,0 0-1,0 0-2,0 0-3,0 0-1,0 0-1,0 0 1,6 10 0,-3 5 2,1 12 1,3 5 2,0 17 0,2 13 0,2 18-1,2 7 4,5 21 1,0 12 1,1 7 2,2 15-2,2 2 0,1 11-8,2 4 8,-5 1 2,1 0-4,-8-5-3,1-2-1,-5-11-1,-3-8 1,-5-17 2,0-12 2,-1-5 0,-1-21 0,0-7 0,0-16-2,2-10-9,0-15-5,2-11-12,-4-20-39,16-11-4,-14-21-2,7-14-4</inkml:trace>
    <inkml:trace contextRef="#ctx0" brushRef="#br0" timeOffset="717.6013">25 98 30,'0'-14'53,"0"-3"1,0 6-1,0 0-24,0-3-10,0 4 0,0-1-1,1 2-1,2 1-2,-3 8 2,3-10-1,-3 10-2,0 0-3,0 0-2,0 0-4,-6 3 0,-1 8-4,-5 5-1,-1 5 0,-3 0-1,-4 9 0,2 1 1,0 7 0,-5-5 0,3 4-2,0-1 2,7-4-1,-3 0 0,9-8 0,-3-2 0,9-5 0,1 0 0,9-13 0,11 0 0,2-1 0,11-3 1,2 0 0,5 1 0,1 1 0,5 1 0,-3 2 0,-6 2 0,-1 1-1,-3 1 1,-4 0-1,-6-3 2,-5-1 4,-5 0 5,-2-4 1,-11-1 0,9-11 1,-9-4 0,-3-6 2,-5-10-2,-3-4-2,-3-7-5,-1-5-1,-2 1-1,0 5-1,1-1-3,1 4-7,-1 8-11,7 1-22,2 7-35,0-4-2,4 5-4,-3-1-4,6 2 5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2:14.7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E98CB0-8995-40C1-A3FF-AE1B2AED709A}" emma:medium="tactile" emma:mode="ink">
          <msink:context xmlns:msink="http://schemas.microsoft.com/ink/2010/main" type="writingRegion" rotatedBoundingBox="22107,15979 23833,15939 23846,16489 22120,16529"/>
        </emma:interpretation>
      </emma:emma>
    </inkml:annotationXML>
    <inkml:traceGroup>
      <inkml:annotationXML>
        <emma:emma xmlns:emma="http://www.w3.org/2003/04/emma" version="1.0">
          <emma:interpretation id="{EC712A1C-3DBB-4400-B140-25370B5F17D1}" emma:medium="tactile" emma:mode="ink">
            <msink:context xmlns:msink="http://schemas.microsoft.com/ink/2010/main" type="paragraph" rotatedBoundingBox="22107,15979 23833,15939 23846,16489 22120,165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CBFF83-A7C0-4CD3-BB24-073BD3426194}" emma:medium="tactile" emma:mode="ink">
              <msink:context xmlns:msink="http://schemas.microsoft.com/ink/2010/main" type="line" rotatedBoundingBox="22107,15979 23833,15939 23846,16489 22120,16529"/>
            </emma:interpretation>
          </emma:emma>
        </inkml:annotationXML>
        <inkml:traceGroup>
          <inkml:annotationXML>
            <emma:emma xmlns:emma="http://www.w3.org/2003/04/emma" version="1.0">
              <emma:interpretation id="{6494FB6D-588C-4A1A-9A84-E0381134DF29}" emma:medium="tactile" emma:mode="ink">
                <msink:context xmlns:msink="http://schemas.microsoft.com/ink/2010/main" type="inkWord" rotatedBoundingBox="22109,16032 22636,16020 22644,16353 22116,16365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는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51 0 17,'-25'21'76,"7"-1"5,10-7 1,5-3-3,8-3 0,17-4-47,9-3-5,9 0-5,5 0-6,5-1-16,2-1 0,-2-2 0,-6 3 0,-4-1 0,-7 2 0,-8 0 0,-6 5-6,-4 11-73,-15-16-4,15 0-2,-15 0-6,10-9-3</inkml:trace>
          <inkml:trace contextRef="#ctx0" brushRef="#br0" timeOffset="-234.0004">86-226 54,'-18'6'81,"7"-2"-1,-2-4-3,13 0-4,0 0-32,0 0-12,0 0-9,7 2-7,4-2-3,6 1-3,8 0 2,1-1-1,12 0 1,3-4-9,0 0 0,5 0 0,-5-5 0,-2 5 0,-5 1 0,-2-2 0,-9 3 0,-1 2 0,-8 0 0,-3 0-7,-11 0-40,6 11-35,-6-11-1,-13 10-5,0-4-3,-14-2 1</inkml:trace>
        </inkml:traceGroup>
        <inkml:traceGroup>
          <inkml:annotationXML>
            <emma:emma xmlns:emma="http://www.w3.org/2003/04/emma" version="1.0">
              <emma:interpretation id="{9084A9DC-CF49-44C8-B54E-E8DD62DA5445}" emma:medium="tactile" emma:mode="ink">
                <msink:context xmlns:msink="http://schemas.microsoft.com/ink/2010/main" type="inkWord" rotatedBoundingBox="23034,15958 23833,15939 23846,16489 23046,16507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61.601">1178-277 26,'11'-10'70,"0"2"6,-11 8-3,14-14 0,-14 14-34,7-9-4,-7 9-9,0 0-6,0 0-6,-13 1-2,-3 9 0,-8 7-2,-3 6 1,-8 6-1,-3 6-6,0 5-4,3 2 0,4 6 0,6 0 0,13-2 0,9 0 0,12-2 0,18-8 0,12-2 0,12-6 0,13-12 0,11-10 0,1-6 0,2-6 0,-1-15 0,-1-4 0,-11-10 0,-9-5 0,-13-4 0,-10-2 0,-14-4 0,-12 1 0,-7-1 0,-15 2 0,-7 7 0,-11 5 0,-5 9 0,-8 10 0,-4 11 0,-7 7 0,3 18 0,-1 7-45,-9-2-42,6 6-2,-8-8-4,3 2-7,-3-9 3</inkml:trace>
        </inkml:traceGroup>
      </inkml:traceGroup>
    </inkml:traceGroup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3:44.969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E19B35F-CCD4-4C05-AD72-E16E6ED88D8D}" emma:medium="tactile" emma:mode="ink">
          <msink:context xmlns:msink="http://schemas.microsoft.com/ink/2010/main" type="writingRegion" rotatedBoundingBox="4474,17247 24806,14052 25102,15939 4771,19134"/>
        </emma:interpretation>
      </emma:emma>
    </inkml:annotationXML>
    <inkml:traceGroup>
      <inkml:annotationXML>
        <emma:emma xmlns:emma="http://www.w3.org/2003/04/emma" version="1.0">
          <emma:interpretation id="{02AEAE51-A57F-4D5F-AF0E-870F404A8514}" emma:medium="tactile" emma:mode="ink">
            <msink:context xmlns:msink="http://schemas.microsoft.com/ink/2010/main" type="paragraph" rotatedBoundingBox="4474,17247 24806,14052 25102,15939 4771,19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74998F-0E6E-4E05-BF68-3208F921ACEB}" emma:medium="tactile" emma:mode="ink">
              <msink:context xmlns:msink="http://schemas.microsoft.com/ink/2010/main" type="line" rotatedBoundingBox="4474,17247 24806,14052 24980,15160 4648,18355"/>
            </emma:interpretation>
          </emma:emma>
        </inkml:annotationXML>
        <inkml:traceGroup>
          <inkml:annotationXML>
            <emma:emma xmlns:emma="http://www.w3.org/2003/04/emma" version="1.0">
              <emma:interpretation id="{AA84331B-9FC4-498D-8281-707CD5F23AD7}" emma:medium="tactile" emma:mode="ink">
                <msink:context xmlns:msink="http://schemas.microsoft.com/ink/2010/main" type="inkWord" rotatedBoundingBox="5176,17206 5421,17837 4716,18110 4472,17480">
                  <msink:destinationLink direction="from" ref="{96445748-17F3-471F-856F-77380268E941}"/>
                  <msink:destinationLink direction="to" ref="{96445748-17F3-471F-856F-77380268E941}"/>
                </msink:context>
              </emma:interpretation>
              <emma:one-of disjunction-type="recognition" id="oneOf0">
                <emma:interpretation id="interp0" emma:lang="ko-KR" emma:confidence="0">
                  <emma:literal>t</emma:literal>
                </emma:interpretation>
                <emma:interpretation id="interp1" emma:lang="ko-KR" emma:confidence="0">
                  <emma:literal>七</emma:literal>
                </emma:interpretation>
                <emma:interpretation id="interp2" emma:lang="ko-KR" emma:confidence="0">
                  <emma:literal>£</emma:literal>
                </emma:interpretation>
                <emma:interpretation id="interp3" emma:lang="ko-KR" emma:confidence="0">
                  <emma:literal>士</emma:literal>
                </emma:interpretation>
                <emma:interpretation id="interp4" emma:lang="ko-KR" emma:confidence="0">
                  <emma:literal>亡</emma:literal>
                </emma:interpretation>
              </emma:one-of>
            </emma:emma>
          </inkml:annotationXML>
          <inkml:trace contextRef="#ctx0" brushRef="#br0">55 243 37,'-11'-10'58,"11"10"3,-12-13-1,-20 6-35,32-3-3,0 10 1,13-10-2,2 1-1,6 6-3,8-4-1,12 0 0,3-6-3,10 3-1,6-6-5,5 5-1,-1-3-3,-1 1-3,-4 0-5,-13 0-6,1-1-11,-16 4-8,-3 2-39,-6-2-5,-8-1-2,-2 0-2</inkml:trace>
          <inkml:trace contextRef="#ctx0" brushRef="#br0" timeOffset="-327.6006">281 74 11,'2'-13'31,"-2"44"-28,0-55 3,0 24 1,3-18 3,-2 5 2,2-2 1,0-1 2,-1-1 1,0-1 2,-1 1 2,-1 0-3,0 3 0,0 4-2,0 10-2,0-11 1,0 11 2,-1 13 3,-2 7 1,2 8 1,-2 8 0,3 11 2,0 9 3,0 7-6,1-1-4,3 4-5,5-4-2,0-5-2,5-5-3,-3-7-2,6-17 0,0-7 1,8-11-1,0-10 0,1 0-3,0-9-5,2-9-11,0-4-20,-42-7-37,33 0-3,-8 0-6,-1-2-2,-10-2 3</inkml:trace>
        </inkml:traceGroup>
        <inkml:traceGroup>
          <inkml:annotationXML>
            <emma:emma xmlns:emma="http://www.w3.org/2003/04/emma" version="1.0">
              <emma:interpretation id="{B317283B-4B7E-4DE0-BB07-471DCAAB2CAB}" emma:medium="tactile" emma:mode="ink">
                <msink:context xmlns:msink="http://schemas.microsoft.com/ink/2010/main" type="inkWord" rotatedBoundingBox="5318,17207 5692,17826 5405,18000 5031,17380"/>
              </emma:interpretation>
              <emma:one-of disjunction-type="recognition" id="oneOf1">
                <emma:interpretation id="interp5" emma:lang="ko-KR" emma:confidence="0">
                  <emma:literal>h</emma:literal>
                </emma:interpretation>
                <emma:interpretation id="interp6" emma:lang="ko-KR" emma:confidence="0">
                  <emma:literal>k</emma:literal>
                </emma:interpretation>
                <emma:interpretation id="interp7" emma:lang="ko-KR" emma:confidence="0">
                  <emma:literal>d</emma:literal>
                </emma:interpretation>
                <emma:interpretation id="interp8" emma:lang="ko-KR" emma:confidence="0">
                  <emma:literal>“</emma:literal>
                </emma:interpretation>
                <emma:interpretation id="interp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436.8008">721-194 31,'-8'13'62,"5"8"6,-2 5 1,5-14-25,0 33-12,0 7-1,5-1-3,-2 6-3,1 0-8,3-5-5,-2-4-2,2-6-3,-3-8-2,3-6-1,-4-5 1,3-11 0,-6-12-1,9 9 0,-9-9-3,10-24-2,1-1-2,0-6-1,1-4-1,2-5-2,1 6-1,-1-1 1,1 8 0,-4 7 2,0 12 2,-1 5 3,0 6 1,-2 11 3,1 6 1,-3 5 1,4 9 2,-2-3-2,2 7 0,-1-3 0,1-1-2,1-4-1,1-3-3,2-7-7,0-7-11,-2-30-25,21 17-31,-20-3-4,38-8-4,-43-11-5</inkml:trace>
        </inkml:traceGroup>
        <inkml:traceGroup>
          <inkml:annotationXML>
            <emma:emma xmlns:emma="http://www.w3.org/2003/04/emma" version="1.0">
              <emma:interpretation id="{820CB2E7-794C-4BDE-BC9F-A1FFD4ED769F}" emma:medium="tactile" emma:mode="ink">
                <msink:context xmlns:msink="http://schemas.microsoft.com/ink/2010/main" type="inkWord" rotatedBoundingBox="5647,17727 5862,17332 6335,17590 6121,17984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은</emma:literal>
                </emma:interpretation>
                <emma:interpretation id="interp12" emma:lang="ko-KR" emma:confidence="0">
                  <emma:literal>오</emma:literal>
                </emma:interpretation>
                <emma:interpretation id="interp13" emma:lang="ko-KR" emma:confidence="0">
                  <emma:literal>으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811.2014">1168 183 57,'0'0'66,"2"6"3,-2-6-2,0 0 1,14 6-53,0-3-1,1-1 0,9-2 1,0 0-3,8-11-4,-2 1-1,8-9-3,-4 2-2,-1-7-2,-3 1-1,-3-3 0,-10 2 0,-7 1-1,-4 7-1,-12 7 3,-13 8 2,-6 7 4,-8 11 3,-1 11 2,-1 6 2,-4 10 0,8-1-1,6 4 0,11-3-2,11 0-3,3-11-1,17-2-6,9-7-4,14-8-11,7-2-32,15-13-33,-1-1-1,-2-15-5,4-3-4,-6-13-2</inkml:trace>
        </inkml:traceGroup>
        <inkml:traceGroup>
          <inkml:annotationXML>
            <emma:emma xmlns:emma="http://www.w3.org/2003/04/emma" version="1.0">
              <emma:interpretation id="{C74C9613-4701-424E-A601-AD8F76226193}" emma:medium="tactile" emma:mode="ink">
                <msink:context xmlns:msink="http://schemas.microsoft.com/ink/2010/main" type="inkWord" rotatedBoundingBox="6583,17100 8411,16813 8538,17619 6710,17907"/>
              </emma:interpretation>
              <emma:one-of disjunction-type="recognition" id="oneOf3">
                <emma:interpretation id="interp15" emma:lang="ko-KR" emma:confidence="0">
                  <emma:literal>L</emma:literal>
                </emma:interpretation>
                <emma:interpretation id="interp16" emma:lang="ko-KR" emma:confidence="0">
                  <emma:literal>C</emma:literal>
                </emma:interpretation>
                <emma:interpretation id="interp17" emma:lang="ko-KR" emma:confidence="0">
                  <emma:literal>6</emma:literal>
                </emma:interpretation>
                <emma:interpretation id="interp18" emma:lang="ko-KR" emma:confidence="0">
                  <emma:literal>ㄴ</emma:literal>
                </emma:interpretation>
                <emma:interpretation id="interp1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1435.2025">2143-327 37,'-5'-17'53,"5"17"6,-10-5 3,5 9-33,3 14 2,1 12 1,1 17-1,0 7-3,3 16 4,-1 3-7,-2 5-3,2-4-5,2-3-5,3-4-2,0-9-3,4-13-2,5-12-1,6-16 0,6-8 0,8-9-1,-1-12-2,7-10-2,-1-6-4,2 2-6,-7-4-9,0 0-20,-9 2-17,-6 4-25,-2 6-1,-7-4-4,1 10 2</inkml:trace>
        </inkml:traceGroup>
        <inkml:traceGroup>
          <inkml:annotationXML>
            <emma:emma xmlns:emma="http://www.w3.org/2003/04/emma" version="1.0">
              <emma:interpretation id="{2F3C01F6-5A5D-412F-84AF-E8F18A3B0833}" emma:medium="tactile" emma:mode="ink">
                <msink:context xmlns:msink="http://schemas.microsoft.com/ink/2010/main" type="inkWord" rotatedBoundingBox="7277,17194 7289,17818 7201,17820 7189,17196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v</emma:literal>
                </emma:interpretation>
                <emma:interpretation id="interp2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1653.6027">2661 44 55,'0'0'75,"7"20"1,-7-3 0,-1 6-5,1 0-34,-3 8-23,2 5 2,-1 1-3,2-4-5,3 1-3,3-6-3,2-3-3,-1-7-8,-2-5-15,-5-13-25,44 0-24,-38-14-4,2-7-4,-6-10-4</inkml:trace>
          <inkml:trace contextRef="#ctx0" brushRef="#br0" timeOffset="1825.2032">2699-200 36,'-7'-14'81,"7"14"-2,-11-18-4,11 18-5,-7-9-4,7 9-61,0 0-10,0 9-19,4 5-46,3 0-2,5 10-4,-1-8-4,4 5 3</inkml:trace>
        </inkml:traceGroup>
        <inkml:traceGroup>
          <inkml:annotationXML>
            <emma:emma xmlns:emma="http://www.w3.org/2003/04/emma" version="1.0">
              <emma:interpretation id="{C02C1B2B-8537-48D1-B5FA-7CA436462F6C}" emma:medium="tactile" emma:mode="ink">
                <msink:context xmlns:msink="http://schemas.microsoft.com/ink/2010/main" type="inkWord" rotatedBoundingBox="7395,17663 7854,17095 8073,17271 7613,17839"/>
              </emma:interpretation>
              <emma:one-of disjunction-type="recognition" id="oneOf5">
                <emma:interpretation id="interp25" emma:lang="ko-KR" emma:confidence="0">
                  <emma:literal>v</emma:literal>
                </emma:interpretation>
                <emma:interpretation id="interp26" emma:lang="ko-KR" emma:confidence="0">
                  <emma:literal>N</emma:literal>
                </emma:interpretation>
                <emma:interpretation id="interp27" emma:lang="ko-KR" emma:confidence="0">
                  <emma:literal>V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2308.8041">2978 310 55,'0'0'76,"-12"3"-1,12-3-2,-10-7-5,49-9-43,-68-3-8,29-9-4,8-3-6,-1-6-3,6-1-1,-2 1-2,0 1 0,0 9 0,1 1-2,-4 9-1,2 3 0,-10 14 0,14-4 1,-14 4 2,12 18 0,-4-1 2,2 5 1,-2 2 2,6 9 0,-1-6 0,2 0 0,0-4 0,3-8-1,-2-4 1,1-7 1,2-4 0,-1-17-1,1-4 1,-2-6-1,1-8-1,-4-6 0,-2-2-2,0-3-1,-2-1 0,-3 3-2,-4 1 0,-2 6 0,-1 6 0,0 9-9,0 0-12,0 9-22,0 13-14,0-9-24,0 9-3,0 0-4,0 11-2</inkml:trace>
        </inkml:traceGroup>
        <inkml:traceGroup>
          <inkml:annotationXML>
            <emma:emma xmlns:emma="http://www.w3.org/2003/04/emma" version="1.0">
              <emma:interpretation id="{690379A3-A21F-4856-AB11-81D45AF540E1}" emma:medium="tactile" emma:mode="ink">
                <msink:context xmlns:msink="http://schemas.microsoft.com/ink/2010/main" type="inkWord" rotatedBoundingBox="8030,17425 8352,17225 8538,17523 8215,17724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으</emma:literal>
                </emma:interpretation>
                <emma:interpretation id="interp32" emma:lang="ko-KR" emma:confidence="0">
                  <emma:literal>오</emma:literal>
                </emma:interpretation>
                <emma:interpretation id="interp33" emma:lang="ko-KR" emma:confidence="0">
                  <emma:literal>은</emma:literal>
                </emma:interpretation>
                <emma:interpretation id="interp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698.8048">3526 34 0,'4'13'63,"1"-4"2,-1-1 1,-4-8 0,17 7 0,2-8-55,-1-5-3,3-7 2,6-3 1,1 0-1,6-10-6,-6 0-5,2-4-3,-2 2-2,-8-3 0,-7 6 4,-8 2 2,-5 3 2,-5 10 6,-6 10 6,-11 5 3,-7 12 3,3 9-1,2 6-2,2 5-2,6 1-2,7 2-1,9-6-3,4-4-5,16-5-4,7-5 0,6-10 0,6 1 0,0-10-21,-1-1-35,-14 0-25,13-3-3,-3-7-7,-6-10-4</inkml:trace>
        </inkml:traceGroup>
        <inkml:traceGroup>
          <inkml:annotationXML>
            <emma:emma xmlns:emma="http://www.w3.org/2003/04/emma" version="1.0">
              <emma:interpretation id="{41D48478-EAAA-45B9-9D6C-914766809F9D}" emma:medium="tactile" emma:mode="ink">
                <msink:context xmlns:msink="http://schemas.microsoft.com/ink/2010/main" type="inkWord" rotatedBoundingBox="8943,16567 11863,16108 12033,17195 9114,17654"/>
              </emma:interpretation>
              <emma:one-of disjunction-type="recognition" id="oneOf7">
                <emma:interpretation id="interp35" emma:lang="ko-KR" emma:confidence="0">
                  <emma:literal>사</emma:literal>
                </emma:interpretation>
                <emma:interpretation id="interp36" emma:lang="ko-KR" emma:confidence="0">
                  <emma:literal>동</emma:literal>
                </emma:interpretation>
                <emma:interpretation id="interp37" emma:lang="ko-KR" emma:confidence="0">
                  <emma:literal>와</emma:literal>
                </emma:interpretation>
                <emma:interpretation id="interp38" emma:lang="ko-KR" emma:confidence="0">
                  <emma:literal>₩</emma:literal>
                </emma:interpretation>
                <emma:interpretation id="interp39" emma:lang="ko-KR" emma:confidence="0">
                  <emma:literal>卄</emma:literal>
                </emma:interpretation>
              </emma:one-of>
            </emma:emma>
          </inkml:annotationXML>
          <inkml:trace contextRef="#ctx0" brushRef="#br0" timeOffset="3853.2067">4584-204 24,'-21'4'77,"5"1"1,2-5-5,14 0-3,0-6-1,-24-4-54,46-3-7,16-4-2,4-5-2,15-2 1,-1-4 0,9 5-1,-4-3-1,2 6 0,-8 0-2,-8 8-2,-5 3 0,-12 4-1,-3 0 0,-10 3-2,-5 2 1,-12 0-1,5 6 1,-10 9 1,-7 7 2,-3 3 0,-6 7 2,3 5 1,-2 4 1,7-3 0,2-3 1,11-9-1,4-10-1,13-11 1,6-5-1,5-15 0,2-8-1,-4-8 2,2-4-2,-10-2 1,-7-2-1,-8 4 0,-3-2 0,-10 8-1,-7 2-3,-1 8-7,-1 2-23,-46 10-42,83 5-1,-29 0-4,11 2-6,-9-1-3</inkml:trace>
          <inkml:trace contextRef="#ctx0" brushRef="#br0" timeOffset="3369.6059">4990-837 26,'-16'-17'50,"-8"1"4,5-11 4,-4 10-33,-2 7 5,0 2-1,-1 7-1,2 1-1,0 12-2,0 8 0,1 13-4,8 14-2,0 9-2,6 11-1,2 12-3,6 6-1,1 7-2,1 4-2,6-7-2,0-5 0,1-4-4,3-6 0,-1-17 0,1-8-2,0-13 0,-1-10 0,-1-5-5,0-12-6,0-5-19,1-8-24,-5-8-27,2-6-2,-4-11-5,3 4-2</inkml:trace>
        </inkml:traceGroup>
        <inkml:traceGroup>
          <inkml:annotationXML>
            <emma:emma xmlns:emma="http://www.w3.org/2003/04/emma" version="1.0">
              <emma:interpretation id="{66FC1542-166E-45EF-9E31-EB96B1298D04}" emma:medium="tactile" emma:mode="ink">
                <msink:context xmlns:msink="http://schemas.microsoft.com/ink/2010/main" type="inkWord" rotatedBoundingBox="9886,17248 10000,16648 10382,16721 10268,17321"/>
              </emma:interpretation>
              <emma:one-of disjunction-type="recognition" id="oneOf8">
                <emma:interpretation id="interp40" emma:lang="ko-KR" emma:confidence="0">
                  <emma:literal>소</emma:literal>
                </emma:interpretation>
                <emma:interpretation id="interp41" emma:lang="ko-KR" emma:confidence="0">
                  <emma:literal>R</emma:literal>
                </emma:interpretation>
                <emma:interpretation id="interp42" emma:lang="ko-KR" emma:confidence="0">
                  <emma:literal>언</emma:literal>
                </emma:interpretation>
                <emma:interpretation id="interp43" emma:lang="ko-KR" emma:confidence="0">
                  <emma:literal>모</emma:literal>
                </emma:interpretation>
                <emma:interpretation id="interp4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4524.008">5412-491 22,'0'0'61,"0"0"12,0 11 0,0 3-2,0 8-40,0 6-7,0 4 4,0 2-4,-1 0-7,1-3-9,-2-1-1,2-7-4,0-2 1,0-7-1,0-3 0,0-11 2,0 9-1,0-9 0,0 0 0,-2-7-1,-1-5-1,0-5-2,0-7-1,1-5-1,0-6-2,2-2 0,0-3-2,0-2 1,7-3-1,4 3 1,1-4 2,8 2-3,2 4 4,5 0 0,1 6 1,1 8 1,-4 10 0,-2 9 2,-9 7 1,-6 21 0,-8 10 0,-14 12 1,-2 4 1,-12 6 3,1-1 0,-4 4-1,5-3-1,8-9 1,9-4-1,7-9 0,6-7-1,14-4-2,7-5-1,8-7-2,2-8-3,1 0-10,-1-7-26,-2-6-14,0 1-27,-8-8-2,0 0-6,-7-6-3</inkml:trace>
        </inkml:traceGroup>
        <inkml:traceGroup>
          <inkml:annotationXML>
            <emma:emma xmlns:emma="http://www.w3.org/2003/04/emma" version="1.0">
              <emma:interpretation id="{8516B301-526F-451B-A459-4FCCF3AA6081}" emma:medium="tactile" emma:mode="ink">
                <msink:context xmlns:msink="http://schemas.microsoft.com/ink/2010/main" type="inkWord" rotatedBoundingBox="10223,16922 10726,16687 10862,16977 10359,17212"/>
              </emma:interpretation>
              <emma:one-of disjunction-type="recognition" id="oneOf9">
                <emma:interpretation id="interp45" emma:lang="ko-KR" emma:confidence="0">
                  <emma:literal>m</emma:literal>
                </emma:interpretation>
                <emma:interpretation id="interp46" emma:lang="ko-KR" emma:confidence="0">
                  <emma:literal>머</emma:literal>
                </emma:interpretation>
                <emma:interpretation id="interp47" emma:lang="ko-KR" emma:confidence="0">
                  <emma:literal>싸</emma:literal>
                </emma:interpretation>
                <emma:interpretation id="interp48" emma:lang="ko-KR" emma:confidence="0">
                  <emma:literal>꺼</emma:literal>
                </emma:interpretation>
                <emma:interpretation id="interp4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5179.2091">5861-593 5,'0'0'73,"-11"17"7,4-1 1,-2 1-4,1 9 0,-2 4-45,4-3-13,-2 7 0,1-2-5,-1-6-6,5-2-3,-1-4 0,3-11-1,1-9 1,0 0-1,0 0-1,5-17-3,1-7 0,2-7 0,3-4-5,3-6-2,4 0-1,0 2 0,5 5 0,-2 5 3,-1 10 3,-2 10 3,-4 9 3,-3 10 0,-5 10 2,-5 8 1,-1 5 0,-6 5-1,0-3 0,-3 0-4,1-4-2,3-9 0,-1-3 0,3-8 0,3-11 0,0 0 0,2-6 0,6-9 0,3-7 0,3-5 0,2-7 0,5-4-8,2-3-2,2 0 1,0 2 1,-2 3 3,1 7 2,-4 5 3,-2 9 2,0 8 3,-3 7 2,-5 7 1,-2 11 1,-2 6-1,-2 4-4,0 5-4,0 0 0,-2 2 0,-1-2 0,-1-5 0,1-4 0,1-4 0,-2-7 0,3-2-5,-3-11-46,0-10-9,0 10-24,9-21 22,-9 21-2,13-30-26,-1 11 3</inkml:trace>
        </inkml:traceGroup>
        <inkml:traceGroup>
          <inkml:annotationXML>
            <emma:emma xmlns:emma="http://www.w3.org/2003/04/emma" version="1.0">
              <emma:interpretation id="{A31E590C-F9C9-4478-87AF-DE8D6FEA4ED1}" emma:medium="tactile" emma:mode="ink">
                <msink:context xmlns:msink="http://schemas.microsoft.com/ink/2010/main" type="inkWord" rotatedBoundingBox="10888,16752 11306,16537 11459,16834 11040,17049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으</emma:literal>
                </emma:interpretation>
                <emma:interpretation id="interp52" emma:lang="ko-KR" emma:confidence="0">
                  <emma:literal>은</emma:literal>
                </emma:interpretation>
                <emma:interpretation id="interp53" emma:lang="ko-KR" emma:confidence="0">
                  <emma:literal>오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865.6103">6421-599 1,'0'0'74,"-13"6"1,13-6-2,-8 5 0,8-5-4,0 0-37,6-1-18,9-1-2,4-4-3,6-1-1,5-3-1,6-1-3,0-7 0,3-2-2,-5-4 0,-1-2-1,-5 0 1,-8 1-1,-6-2 0,-4 5-1,-10 3 1,-3 5-1,-9 7 0,-8 5 3,-3 4 1,-9 10 1,0 6 2,-2 8 1,5 4 0,1 2 0,6-1-5,7 1-3,7-2 0,8-3 0,8-2 0,13-5 0,2-6 0,9-1 0,3-5-8,7-5-35,-2-3-13,6-7-4,5-1 0,-6-7-27,3-3-1,-6-6 3</inkml:trace>
        </inkml:traceGroup>
        <inkml:traceGroup>
          <inkml:annotationXML>
            <emma:emma xmlns:emma="http://www.w3.org/2003/04/emma" version="1.0">
              <emma:interpretation id="{3A4D8BED-9667-408B-8907-E34EAEB11037}" emma:medium="tactile" emma:mode="ink">
                <msink:context xmlns:msink="http://schemas.microsoft.com/ink/2010/main" type="inkWord" rotatedBoundingBox="11394,16845 11753,16177 12159,16395 11800,17063"/>
              </emma:interpretation>
              <emma:one-of disjunction-type="recognition" id="oneOf11">
                <emma:interpretation id="interp55" emma:lang="ko-KR" emma:confidence="0">
                  <emma:literal>d</emma:literal>
                </emma:interpretation>
                <emma:interpretation id="interp56" emma:lang="ko-KR" emma:confidence="0">
                  <emma:literal>긴</emma:literal>
                </emma:interpretation>
                <emma:interpretation id="interp57" emma:lang="ko-KR" emma:confidence="0">
                  <emma:literal>l</emma:literal>
                </emma:interpretation>
                <emma:interpretation id="interp58" emma:lang="ko-KR" emma:confidence="0">
                  <emma:literal>아</emma:literal>
                </emma:interpretation>
                <emma:interpretation id="interp5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6286.8111">7124-782 69,'-2'-10'79,"-13"5"0,-7 5-2,-3 2-1,-5 10-31,0 8-20,-2 1-2,4 6-8,2-3-3,7 4-1,5 1-11,11-5 0,3-2 0,13-8 0,6-3 0,6-8 0,5-3 0,9-11 0,-2-9 0,-1-8 0,1-9 0,-4-5 0,-1-12 0,-3-5 0,-4-7 0,-8-3 0,-1 2 0,-5 7 0,-4 5 0,-3 8 0,-4 17 0,0 14 0,0 16 0,-13 22 0,2 11 0,-1 15 0,-1 10 0,1 6 0,-2 4 0,3 1 0,4-7 0,7-4 0,0-9 0,13-5 0,2-13-20,4-10-39,6-10-3,3-11-1,-1 0-1,2-13-1,-4-6 0,-11-15 9,23 3 12</inkml:trace>
        </inkml:traceGroup>
        <inkml:traceGroup>
          <inkml:annotationXML>
            <emma:emma xmlns:emma="http://www.w3.org/2003/04/emma" version="1.0">
              <emma:interpretation id="{82840A54-B7A4-463B-A4AC-56560FB509CE}" emma:medium="tactile" emma:mode="ink">
                <msink:context xmlns:msink="http://schemas.microsoft.com/ink/2010/main" type="inkWord" rotatedBoundingBox="12651,15926 12900,16534 12450,16719 12201,16110"/>
              </emma:interpretation>
              <emma:one-of disjunction-type="recognition" id="oneOf12">
                <emma:interpretation id="interp60" emma:lang="ko-KR" emma:confidence="0">
                  <emma:literal>5</emma:literal>
                </emma:interpretation>
                <emma:interpretation id="interp61" emma:lang="ko-KR" emma:confidence="0">
                  <emma:literal>b</emma:literal>
                </emma:interpretation>
                <emma:interpretation id="interp62" emma:lang="ko-KR" emma:confidence="0">
                  <emma:literal>‘</emma:literal>
                </emma:interpretation>
                <emma:interpretation id="interp63" emma:lang="ko-KR" emma:confidence="0">
                  <emma:literal>s</emma:literal>
                </emma:interpretation>
                <emma:interpretation id="interp6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6973.2123">7862-1401 64,'6'-9'76,"-6"9"3,7 11-3,-7 13 0,0 13-46,0 11-2,0 10-4,0 6-3,0 3-7,-3-5-3,-1-5-4,4-8-2,0-10-5,0-7 0,3-9 0,-2-6 0,-1-17 0,8 5 0,3-5 0,2-13 0,3-5 0,8-9 0,2-3 0,10-3-5,4 1-1,4 3-1,3 3 2,-5 11 2,1 9 0,-3 6 1,-11 8 3,-6 10-1,-12 11 1,-11 0 2,-12 2 1,-13 2 1,-11-3 0,-9-3 0,-5-4-1,-6-5-1,-1-5-3,6-6 0,10-4 0,5-3-13,13-7-30,12-1-11,11-10-4,8 1 0,7-10-3,10-6 0,5-7 4,13 5-17</inkml:trace>
        </inkml:traceGroup>
        <inkml:traceGroup>
          <inkml:annotationXML>
            <emma:emma xmlns:emma="http://www.w3.org/2003/04/emma" version="1.0">
              <emma:interpretation id="{07A18F2B-95C2-466C-B05F-68389BCA323F}" emma:medium="tactile" emma:mode="ink">
                <msink:context xmlns:msink="http://schemas.microsoft.com/ink/2010/main" type="inkWord" rotatedBoundingBox="12867,16771 13043,16006 13464,16103 13289,16868"/>
              </emma:interpretation>
              <emma:one-of disjunction-type="recognition" id="oneOf13">
                <emma:interpretation id="interp65" emma:lang="ko-KR" emma:confidence="0">
                  <emma:literal>4</emma:literal>
                </emma:interpretation>
                <emma:interpretation id="interp66" emma:lang="ko-KR" emma:confidence="0">
                  <emma:literal>y</emma:literal>
                </emma:interpretation>
                <emma:interpretation id="interp67" emma:lang="ko-KR" emma:confidence="0">
                  <emma:literal>닛</emma:literal>
                </emma:interpretation>
                <emma:interpretation id="interp68" emma:lang="ko-KR" emma:confidence="0">
                  <emma:literal>Y</emma:literal>
                </emma:interpretation>
                <emma:interpretation id="interp69" emma:lang="ko-KR" emma:confidence="0">
                  <emma:literal>리</emma:literal>
                </emma:interpretation>
              </emma:one-of>
            </emma:emma>
          </inkml:annotationXML>
          <inkml:trace contextRef="#ctx0" brushRef="#br0" timeOffset="7378.813">8476-1304 36,'17'0'77,"-3"8"3,-10 8-3,-4 10-1,-5 0-1,-8 10-55,8-3-4,-1 4 1,6-6-4,3-1-3,10-9-1,6-5-4,6-5-5,9-6 0,5-5 0,-1-6 0,4-6 0,-4-4 0,1-6 0,-6-6 0,0-2-9,-11-4 0,-1 0 1,-6-4 1,-1 6 1,-7-1 3,-3 9 0,0 7 4,-4 17 2,0 0 2,-8 8 2,-1 22 2,-4 13 1,0 14-2,-6 11-6,-3 9-2,-6-3 0,-1 5 0,0-5 0,0-7 0,5-11 0,0-11-13,3-12-44,8-16-3,2-7 0,11-10-3,-14-8-2,18-17-27,-1-5 4</inkml:trace>
        </inkml:traceGroup>
        <inkml:traceGroup>
          <inkml:annotationXML>
            <emma:emma xmlns:emma="http://www.w3.org/2003/04/emma" version="1.0">
              <emma:interpretation id="{5A4B3007-293A-4722-B17E-FC1A83A109C4}" emma:medium="tactile" emma:mode="ink">
                <msink:context xmlns:msink="http://schemas.microsoft.com/ink/2010/main" type="inkWord" rotatedBoundingBox="17450,15208 18897,14981 18975,15475 17528,15703"/>
              </emma:interpretation>
              <emma:one-of disjunction-type="recognition" id="oneOf14">
                <emma:interpretation id="interp70" emma:lang="ko-KR" emma:confidence="0">
                  <emma:literal>으</emma:literal>
                </emma:interpretation>
                <emma:interpretation id="interp71" emma:lang="ko-KR" emma:confidence="0">
                  <emma:literal>e</emma:literal>
                </emma:interpretation>
                <emma:interpretation id="interp72" emma:lang="ko-KR" emma:confidence="0">
                  <emma:literal>오</emma:literal>
                </emma:interpretation>
                <emma:interpretation id="interp73" emma:lang="ko-KR" emma:confidence="0">
                  <emma:literal>요</emma:literal>
                </emma:interpretation>
                <emma:interpretation id="interp7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216107.1796">13008-2052 1,'0'0'66,"-12"0"5,12 0 3,-15-6-1,5 2-30,10 4-10,-13-4-2,13 4-8,-9 0-8,9 0-4,-4 5-3,4-5-2,-2 13-1,2-2-1,2-2 2,3 1 0,9-3 0,1 0 0,7-4 0,4-3-1,7 0 0,5-3-1,2-5-1,-2-2-3,2-4 0,-1-3 0,-6-3 0,-3-1 0,-5-2 0,-4-2 0,-6 2 0,-7-2 0,-5 2 0,-3 1 0,-6 5 0,-6 3 0,-5 2 0,-5 6 0,-5 4-2,-1 2 0,-5 12 2,-1 4 0,-5 10 1,5 8 2,1 3-3,1 6 0,8 1 0,8 4 0,6-5 0,10-2 0,11-4 0,11-6 0,14-4 0,10-8 0,5-6 0,6-6 0,3-3 0,0-4 0,-2 0 0,-8-7 0,-10 2 0,-10-1 0,-6 3 0,-11-1 0,-4-34-48,-9 38-37,0 0-1,-6 0-3,-4-7-5,10 7 1</inkml:trace>
        </inkml:traceGroup>
        <inkml:traceGroup>
          <inkml:annotationXML>
            <emma:emma xmlns:emma="http://www.w3.org/2003/04/emma" version="1.0">
              <emma:interpretation id="{E810B13C-7369-4D34-8CD6-45DBF97859F6}" emma:medium="tactile" emma:mode="ink">
                <msink:context xmlns:msink="http://schemas.microsoft.com/ink/2010/main" type="inkWord" rotatedBoundingBox="18582,15247 18941,15259 18934,15481 18575,15470"/>
              </emma:interpretation>
              <emma:one-of disjunction-type="recognition" id="oneOf15">
                <emma:interpretation id="interp75" emma:lang="ko-KR" emma:confidence="0">
                  <emma:literal>=</emma:literal>
                </emma:interpretation>
                <emma:interpretation id="interp76" emma:lang="ko-KR" emma:confidence="0">
                  <emma:literal>즈</emma:literal>
                </emma:interpretation>
                <emma:interpretation id="interp77" emma:lang="ko-KR" emma:confidence="0">
                  <emma:literal>二</emma:literal>
                </emma:interpretation>
                <emma:interpretation id="interp78" emma:lang="ko-KR" emma:confidence="0">
                  <emma:literal>:</emma:literal>
                </emma:interpretation>
                <emma:interpretation id="interp79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216746.7807">14066-2153 22,'0'0'72,"-15"0"6,15 0 1,-8 0-4,8 0-27,0 0-12,0 0-6,8-8-8,2 6-5,4 2-4,4 0-3,1 0-1,7 0-9,0 0 0,3 0 0,3 0 0,-3-1 0,0-2 0,1 1 0,-4-1 0,-4 1 0,-4-2 0,-5 4 0,-13 0-20,11 0-59,-11 0-3,-11 8-3,-3 3-4,-11-2-3</inkml:trace>
          <inkml:trace contextRef="#ctx0" brushRef="#br1" timeOffset="216933.9809">14080-1991 27,'-5'13'82,"5"-13"2,5 12-2,15-11-3,3-1 0,6-3-51,9-1-8,1 2-4,-2 0-5,-2 2-8,-5-1-3,-2 1 0,-13 2-25,-15-2-53,7 10-2,-7-10-4,-11 0-4,-6-9-6</inkml:trace>
        </inkml:traceGroup>
        <inkml:traceGroup>
          <inkml:annotationXML>
            <emma:emma xmlns:emma="http://www.w3.org/2003/04/emma" version="1.0">
              <emma:interpretation id="{19FB85F3-289F-427F-ABDA-8E8A0484213B}" emma:medium="tactile" emma:mode="ink">
                <msink:context xmlns:msink="http://schemas.microsoft.com/ink/2010/main" type="inkWord" rotatedBoundingBox="19410,15142 21682,14785 21769,15341 19497,15698"/>
              </emma:interpretation>
              <emma:one-of disjunction-type="recognition" id="oneOf16">
                <emma:interpretation id="interp80" emma:lang="ko-KR" emma:confidence="0">
                  <emma:literal>e</emma:literal>
                </emma:interpretation>
                <emma:interpretation id="interp81" emma:lang="ko-KR" emma:confidence="0">
                  <emma:literal>으</emma:literal>
                </emma:interpretation>
                <emma:interpretation id="interp82" emma:lang="ko-KR" emma:confidence="0">
                  <emma:literal>우</emma:literal>
                </emma:interpretation>
                <emma:interpretation id="interp83" emma:lang="ko-KR" emma:confidence="0">
                  <emma:literal>요</emma:literal>
                </emma:interpretation>
                <emma:interpretation id="interp84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223454.7925">15010-2187 5,'-13'0'64,"13"0"7,-11 0-1,11 0 1,-16 0-33,14 5-4,-1 4-1,3 6-9,0-3-5,0 5-5,1-4 0,5 4-4,6-7-1,3-4-3,9-3 0,-1-3-1,8-3-1,-1-4 0,6-7-2,-3-3-1,0-4 1,-3 0-2,-2-1 0,-3-1-1,-6 0 0,-3 1 0,-6 0 0,-4-2-1,-6 5 0,-6 4 1,-9 3-1,-9 5 1,-6 6 0,-4 3 1,-6 12 2,-4 9 2,-3 8 2,3 5 0,0 3-6,8 5 0,5-1 0,12 1 0,8-3 0,11-7 0,15-2 0,14-8 0,11-7 0,10-6 0,5-4 0,7-5 0,1-2 0,1-7 0,-4-3 0,-5-3-5,-10 21-79,-4-19 20,-11-9-21,-2-1-4,-13 0-5,-3 2 7</inkml:trace>
        </inkml:traceGroup>
        <inkml:traceGroup>
          <inkml:annotationXML>
            <emma:emma xmlns:emma="http://www.w3.org/2003/04/emma" version="1.0">
              <emma:interpretation id="{9973094F-86E2-4DD2-875E-E972CCDE8540}" emma:medium="tactile" emma:mode="ink">
                <msink:context xmlns:msink="http://schemas.microsoft.com/ink/2010/main" type="inkWord" rotatedBoundingBox="19931,15333 20336,14955 20552,15186 20147,15565"/>
              </emma:interpretation>
              <emma:one-of disjunction-type="recognition" id="oneOf17">
                <emma:interpretation id="interp85" emma:lang="ko-KR" emma:confidence="0">
                  <emma:literal>r</emma:literal>
                </emma:interpretation>
                <emma:interpretation id="interp86" emma:lang="ko-KR" emma:confidence="0">
                  <emma:literal>广</emma:literal>
                </emma:interpretation>
                <emma:interpretation id="interp87" emma:lang="ko-KR" emma:confidence="0">
                  <emma:literal>”</emma:literal>
                </emma:interpretation>
                <emma:interpretation id="interp88" emma:lang="ko-KR" emma:confidence="0">
                  <emma:literal>n</emma:literal>
                </emma:interpretation>
                <emma:interpretation id="interp89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223922.7933">15606-2302 16,'0'0'69,"0"0"10,9-3 2,-9 11-1,0 12-18,0 5-26,-1 11-7,0 3-2,-3 6-5,4 3-12,-3 1-10,3-5 0,0-1 0,0-11 0,1-6 0,1-8 0,-2-18 0,0 0 0,0 0 0,0-20 0,0-6 0,0-3 0,0-7 0,4 1 0,4-2 0,3 2 0,3 0 0,4 5 0,1 4 0,4 3 0,4 5 0,-1 2 0,1 5 0,-1 2 0,2 6 0,-3 1 0,0 1 0,-5 1 0,-2 2 0,-4 4 0,-3-5-21,-3 5-22,28-6-14,-36 0-26,11 0-1,-9-6-3,-2 6 0</inkml:trace>
        </inkml:traceGroup>
        <inkml:traceGroup>
          <inkml:annotationXML>
            <emma:emma xmlns:emma="http://www.w3.org/2003/04/emma" version="1.0">
              <emma:interpretation id="{1D88B1B6-2278-40E9-84B7-740DA0452300}" emma:medium="tactile" emma:mode="ink">
                <msink:context xmlns:msink="http://schemas.microsoft.com/ink/2010/main" type="inkWord" rotatedBoundingBox="20441,15309 20682,14950 20892,15091 20651,15450"/>
              </emma:interpretation>
              <emma:one-of disjunction-type="recognition" id="oneOf18">
                <emma:interpretation id="interp90" emma:lang="ko-KR" emma:confidence="0">
                  <emma:literal>r</emma:literal>
                </emma:interpretation>
                <emma:interpretation id="interp91" emma:lang="ko-KR" emma:confidence="0">
                  <emma:literal>『</emma:literal>
                </emma:interpretation>
                <emma:interpretation id="interp92" emma:lang="ko-KR" emma:confidence="0">
                  <emma:literal>u</emma:literal>
                </emma:interpretation>
                <emma:interpretation id="interp93" emma:lang="ko-KR" emma:confidence="0">
                  <emma:literal>"</emma:literal>
                </emma:interpretation>
                <emma:interpretation id="interp94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224281.5939">16067-2368 24,'0'0'73,"0"0"10,7 5-1,-7 8-3,-34 6-31,32 7-9,1 4-2,1 3-9,0 4-10,0 0-18,1-2 0,5 1 0,-1-8 0,4-4 0,-2-5 0,0-7 0,-7-12 0,9 4 0,-7-9 0,-1-11 0,0-5 0,1-6 0,-1-1 0,3-6 0,0 4 0,3-1 0,4 2 0,4 2 0,1 4 0,0 3 0,3 3 0,2 3 0,0 2 0,1 4 0,-4 3 0,-2 5 0,-3 0 0,0 2-23,-2-19-42,-5 37-20,4-12-1,-10-8-4,15 12-3</inkml:trace>
        </inkml:traceGroup>
        <inkml:traceGroup>
          <inkml:annotationXML>
            <emma:emma xmlns:emma="http://www.w3.org/2003/04/emma" version="1.0">
              <emma:interpretation id="{2F8A8B2F-9DCF-4012-9175-7DE85C0FF2D8}" emma:medium="tactile" emma:mode="ink">
                <msink:context xmlns:msink="http://schemas.microsoft.com/ink/2010/main" type="inkWord" rotatedBoundingBox="20815,15240 21108,15006 21247,15180 20955,15414"/>
              </emma:interpretation>
              <emma:one-of disjunction-type="recognition" id="oneOf19">
                <emma:interpretation id="interp95" emma:lang="ko-KR" emma:confidence="0">
                  <emma:literal>o</emma:literal>
                </emma:interpretation>
                <emma:interpretation id="interp96" emma:lang="ko-KR" emma:confidence="0">
                  <emma:literal>0</emma:literal>
                </emma:interpretation>
                <emma:interpretation id="interp97" emma:lang="ko-KR" emma:confidence="0">
                  <emma:literal>〇</emma:literal>
                </emma:interpretation>
                <emma:interpretation id="interp98" emma:lang="ko-KR" emma:confidence="0">
                  <emma:literal>ㅇ</emma:literal>
                </emma:interpretation>
                <emma:interpretation id="interp9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24640.3944">16502-2335 55,'-7'4'83,"-4"7"4,-6 5-2,-5 5-1,-10 6-38,9 5-8,1 2-7,7-2-29,9-5-2,8-4 0,20-11 0,12-12 0,10-3 0,4-13 0,3-6 0,-5-5 0,-8-3 0,-9-2 0,-15 3 0,-12 3 0,-8 2 0,-12 4 0,-5 6 0,-5 4 0,2 7 0,-2 0 0,8 2-27,7 2-35,-34 5-25,47-6-1,10 4-4,7-3-4</inkml:trace>
        </inkml:traceGroup>
        <inkml:traceGroup>
          <inkml:annotationXML>
            <emma:emma xmlns:emma="http://www.w3.org/2003/04/emma" version="1.0">
              <emma:interpretation id="{EE994420-295B-41B3-AB28-5D48BE5A4AA0}" emma:medium="tactile" emma:mode="ink">
                <msink:context xmlns:msink="http://schemas.microsoft.com/ink/2010/main" type="inkWord" rotatedBoundingBox="21194,15186 21563,14861 21753,15077 21384,15402"/>
              </emma:interpretation>
              <emma:one-of disjunction-type="recognition" id="oneOf20">
                <emma:interpretation id="interp100" emma:lang="ko-KR" emma:confidence="0">
                  <emma:literal>r</emma:literal>
                </emma:interpretation>
                <emma:interpretation id="interp101" emma:lang="ko-KR" emma:confidence="0">
                  <emma:literal>「</emma:literal>
                </emma:interpretation>
                <emma:interpretation id="interp102" emma:lang="ko-KR" emma:confidence="0">
                  <emma:literal>카</emma:literal>
                </emma:interpretation>
                <emma:interpretation id="interp103" emma:lang="ko-KR" emma:confidence="0">
                  <emma:literal>『</emma:literal>
                </emma:interpretation>
                <emma:interpretation id="interp104" emma:lang="ko-KR" emma:confidence="0">
                  <emma:literal>广</emma:literal>
                </emma:interpretation>
              </emma:one-of>
            </emma:emma>
          </inkml:annotationXML>
          <inkml:trace contextRef="#ctx0" brushRef="#br1" timeOffset="225123.9954">16807-2383 42,'0'0'72,"0"0"7,10 2 0,-10-2 0,7 18-37,-7 0-6,1 8-2,1 4-7,-1 3-6,3 3-21,-4 1 0,3 0 0,-2-2 0,4-8 0,-4-4 0,2-7 0,-2-6 0,-1-10 0,0 0 0,-3-10 0,-4-9 0,0-3 0,-1-7 0,3-1 0,-1-2 0,5-2 0,1 3 0,1 2 0,9 3 0,5 0 0,7 4 0,4 1 0,6 7 0,2 1 0,2 5 0,0 1 0,0 4 0,-3 3 0,-5 0 0,-6 5 0,-6-1 0,-2 1 0,-4-2 0,-10-3 0,0 0 0,6 9 0,-6-9 0,-4 5-61,4-5-21,-11-5-3,11 5-5,-14-26-5,10 7 2</inkml:trace>
        </inkml:traceGroup>
        <inkml:traceGroup>
          <inkml:annotationXML>
            <emma:emma xmlns:emma="http://www.w3.org/2003/04/emma" version="1.0">
              <emma:interpretation id="{C0E5267F-55D5-490F-BEEA-DD34AA016779}" emma:medium="tactile" emma:mode="ink">
                <msink:context xmlns:msink="http://schemas.microsoft.com/ink/2010/main" type="inkWord" rotatedBoundingBox="22041,14834 24859,14391 24967,15077 22149,15520"/>
              </emma:interpretation>
              <emma:one-of disjunction-type="recognition" id="oneOf21">
                <emma:interpretation id="interp105" emma:lang="ko-KR" emma:confidence="0">
                  <emma:literal>아</emma:literal>
                </emma:interpretation>
                <emma:interpretation id="interp106" emma:lang="ko-KR" emma:confidence="0">
                  <emma:literal>타</emma:literal>
                </emma:interpretation>
                <emma:interpretation id="interp107" emma:lang="ko-KR" emma:confidence="0">
                  <emma:literal>다</emma:literal>
                </emma:interpretation>
                <emma:interpretation id="interp108" emma:lang="ko-KR" emma:confidence="0">
                  <emma:literal>야</emma:literal>
                </emma:interpretation>
                <emma:interpretation id="interp109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225857.1967">17762-2385 6,'-15'-2'70,"-5"2"8,-4 0 0,-1 6 0,-1 4-30,-4 8-4,4 8-8,9 4-9,3-1-7,10 3-3,13-4-8,15-6-9,15-6 0,11-9 0,10-7 0,5-2 0,0-13 0,-7-6 0,-13-3 0,-15-6 0,-13 2 0,-17 0 0,-10 0 0,-16 1 0,-10 7 0,-5-5 0,-3 4 0,1 5 0,3 8 0,2 0 0,10 6-4,5 2-77,12-38 20,11 79-23,0-41-8,19 17-2,0-16 4</inkml:trace>
          <inkml:trace contextRef="#ctx0" brushRef="#br1" timeOffset="226371.9976">18097-2377 26,'-23'0'81,"1"3"0,9-1 1,13-2-3,14-6 0,-14 6-52,40-11-5,17-1-6,2 2-5,6-3-4,-5 3-7,0 5-9,-11 1-26,-12 2-42,-8-1-4,-12 3-3,-3-2-5,-13-7-3</inkml:trace>
          <inkml:trace contextRef="#ctx0" brushRef="#br1" timeOffset="226153.5972">18378-2677 1,'10'-21'55,"-10"-2"7,-4 16 6,-14 0 1,-3 7-32,-2 7-1,-3 10-1,0 8 1,4 9-5,1 17-4,4-3-4,5 4-4,4 8-7,2 1-12,6 1 0,4-3 0,6-7 0,4-6 0,1-5 0,1-7 0,0-9 0,-4-6 0,-1-5 0,-11-14 0,10 4-73,-10-4-11,1-12-2,-1-4-5,-4-11-5</inkml:trace>
        </inkml:traceGroup>
        <inkml:traceGroup>
          <inkml:annotationXML>
            <emma:emma xmlns:emma="http://www.w3.org/2003/04/emma" version="1.0">
              <emma:interpretation id="{A1D4EBBF-00F5-4914-BE88-BBE2AA4B5869}" emma:medium="tactile" emma:mode="ink">
                <msink:context xmlns:msink="http://schemas.microsoft.com/ink/2010/main" type="inkWord" rotatedBoundingBox="23437,14565 24950,14566 24949,15235 23436,15234"/>
              </emma:interpretation>
              <emma:one-of disjunction-type="recognition" id="oneOf22">
                <emma:interpretation id="interp110" emma:lang="ko-KR" emma:confidence="0">
                  <emma:literal>해</emma:literal>
                </emma:interpretation>
                <emma:interpretation id="interp111" emma:lang="ko-KR" emma:confidence="0">
                  <emma:literal>한</emma:literal>
                </emma:interpretation>
                <emma:interpretation id="interp112" emma:lang="ko-KR" emma:confidence="0">
                  <emma:literal>하</emma:literal>
                </emma:interpretation>
                <emma:interpretation id="interp113" emma:lang="ko-KR" emma:confidence="0">
                  <emma:literal>연</emma:literal>
                </emma:interpretation>
                <emma:interpretation id="interp114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226902.3985">19293-2728 50,'-13'-14'72,"0"-3"0,0 10 1,3 6 1,-5 4-39,5 14 0,3 11-5,-1 14-4,4 3-3,0 7-2,1 3-21,0-3 0,3 0 0,2-1 0,2-7 0,1-7 0,2-4 0,-1-8 0,-2-7 0,-3-7 0,-1-11 0,0 0 0,0 0-12,29 0-57,-29-23-17,-3-7-1,-8-3-5,-1-1-3</inkml:trace>
          <inkml:trace contextRef="#ctx0" brushRef="#br1" timeOffset="227635.5998">18961-2510 37,'-20'-1'73,"2"1"3,4 0 1,4 3-1,46 4-34,-34 9-5,9-2-10,9 1-4,11 0-6,6-6-4,8-2-4,6-5-5,4-2-4,6-12 0,-3-3 0,-3-8 0,-3-8 0,-8 0-10,-6-11-5,-8 0-2,-9 2 1,-10-6 1,-10 4 0,-2 2 3,-12 6 7,-3 9 5,-5 8 7,-1 9 4,-1 8 3,-1 13 1,2 13 2,6 11 2,-2 6-2,4 8-12,3 2-5,5 4 0,5 0 0,1-5 0,4-6 0,4-5 0,3-9 0,5-4 0,0-10 0,-1-5 0,2-10 0,-2-3 0,2-12 0,-1-7 0,-2-7 0,0-5 0,1-4 0,-4 0 0,1-2 0,-2 7 0,-2 1 0,-2 6 0,1 10 0,-7 13 0,0 0 0,11 5 0,-7 12 0,1 6 0,3 2 0,3 4 0,6-1 0,6-4 0,8-3 0,7-7 0,5-8 0,4-4 0,4-3 0,-1-13 0,-4-6 0,-2-6 0,-8-1 0,-7-1 0,-12 2 0,-6 1 0,-11 7 0,-6 8 0,-9 8 0,-6 9 0,-2 9 0,4 6 0,4 2 0,4 2 0,11 0 0,12-5 0,16-4 0,9-7 0,11-4 0,3-6 0,10 0-21,-16-2-42,5-9-26,-8 3-3,-17-8-6,-6 3-4</inkml:trace>
        </inkml:traceGroup>
      </inkml:traceGroup>
      <inkml:traceGroup>
        <inkml:annotationXML>
          <emma:emma xmlns:emma="http://www.w3.org/2003/04/emma" version="1.0">
            <emma:interpretation id="{FA624542-FAF4-467D-8D84-76FD82F2184A}" emma:medium="tactile" emma:mode="ink">
              <msink:context xmlns:msink="http://schemas.microsoft.com/ink/2010/main" type="line" rotatedBoundingBox="10106,17514 14759,16734 14887,17498 10234,18278"/>
            </emma:interpretation>
          </emma:emma>
        </inkml:annotationXML>
        <inkml:traceGroup>
          <inkml:annotationXML>
            <emma:emma xmlns:emma="http://www.w3.org/2003/04/emma" version="1.0">
              <emma:interpretation id="{67C5B557-29D8-46D3-B34E-5DF62E8281D3}" emma:medium="tactile" emma:mode="ink">
                <msink:context xmlns:msink="http://schemas.microsoft.com/ink/2010/main" type="inkWord" rotatedBoundingBox="10115,17570 10563,17495 10681,18202 10234,18277"/>
              </emma:interpretation>
              <emma:one-of disjunction-type="recognition" id="oneOf23">
                <emma:interpretation id="interp115" emma:lang="ko-KR" emma:confidence="0">
                  <emma:literal>v</emma:literal>
                </emma:interpretation>
                <emma:interpretation id="interp116" emma:lang="ko-KR" emma:confidence="0">
                  <emma:literal>V</emma:literal>
                </emma:interpretation>
                <emma:interpretation id="interp117" emma:lang="ko-KR" emma:confidence="0">
                  <emma:literal>ⅴ</emma:literal>
                </emma:interpretation>
                <emma:interpretation id="interp118" emma:lang="ko-KR" emma:confidence="0">
                  <emma:literal>Ⅴ</emma:literal>
                </emma:interpretation>
                <emma:interpretation id="interp11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8564.4149">5634 350 30,'-6'-17'74,"-3"0"4,3 4-4,-3-1-4,9 14-39,0 0 0,0 0-9,9 20-3,1 11-5,2 11-4,2 6 1,3 9 0,-2 1-2,0 0-3,0-1-1,3-8-2,-3-7-1,2-12 2,-1-6-1,-2-10 1,1-11-4,-2-7 0,-1-15 0,2-5 0,0-7 0,-1-9 0,0-11 0,-1-7 0,-2-8 0,-1 1 0,0-2 0,-1-1 0,0 7 0,-2 6 0,1 9-12,-2 9-16,1 9-24,3 8-6,-3 8 1,-6 12-3,10-6 0,27 10-27,-37-4 8</inkml:trace>
        </inkml:traceGroup>
        <inkml:traceGroup>
          <inkml:annotationXML>
            <emma:emma xmlns:emma="http://www.w3.org/2003/04/emma" version="1.0">
              <emma:interpretation id="{483407F7-3E2D-4342-8DC1-0D78646B2437}" emma:medium="tactile" emma:mode="ink">
                <msink:context xmlns:msink="http://schemas.microsoft.com/ink/2010/main" type="inkWord" rotatedBoundingBox="10509,17696 11089,17599 11165,18049 10584,18146"/>
              </emma:interpretation>
              <emma:one-of disjunction-type="recognition" id="oneOf24">
                <emma:interpretation id="interp120" emma:lang="ko-KR" emma:confidence="0">
                  <emma:literal>e</emma:literal>
                </emma:interpretation>
                <emma:interpretation id="interp121" emma:lang="ko-KR" emma:confidence="0">
                  <emma:literal>으</emma:literal>
                </emma:interpretation>
                <emma:interpretation id="interp122" emma:lang="ko-KR" emma:confidence="0">
                  <emma:literal>ㄷ</emma:literal>
                </emma:interpretation>
                <emma:interpretation id="interp123" emma:lang="ko-KR" emma:confidence="0">
                  <emma:literal>c</emma:literal>
                </emma:interpretation>
                <emma:interpretation id="interp12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8985.6158">6049 559 11,'-9'20'65,"7"-4"5,-4-1 0,6-5 0,0-10-41,14 13 0,1-13-3,6 0-7,5-13-6,8-8-3,8-9-3,-1-4-1,5-7-2,-4-4-1,1-1-3,-10-4-1,-1 3 0,-14 9-1,-9 2 0,-7 13 0,-9 3 0,-14 15 4,-6 11 3,-6 17 4,-7 11 1,-2 10 2,0 8 0,4 2-1,4 2 1,12 0-3,7-9-2,13-4-7,6-9 0,17-12 0,7-9 0,9-8 0,4-5-6,7-7-11,3-7-18,0-8-45,6-4-1,-7-3-6,1-1-3,-7-6 2</inkml:trace>
        </inkml:traceGroup>
        <inkml:traceGroup>
          <inkml:annotationXML>
            <emma:emma xmlns:emma="http://www.w3.org/2003/04/emma" version="1.0">
              <emma:interpretation id="{4FF25CD3-453E-4FC1-BC62-AC9423D833A1}" emma:medium="tactile" emma:mode="ink">
                <msink:context xmlns:msink="http://schemas.microsoft.com/ink/2010/main" type="inkWord" rotatedBoundingBox="11144,17340 12297,17146 12414,17844 11261,18038"/>
              </emma:interpretation>
              <emma:one-of disjunction-type="recognition" id="oneOf25">
                <emma:interpretation id="interp125" emma:lang="ko-KR" emma:confidence="0">
                  <emma:literal>나</emma:literal>
                </emma:interpretation>
                <emma:interpretation id="interp126" emma:lang="ko-KR" emma:confidence="0">
                  <emma:literal>아</emma:literal>
                </emma:interpretation>
                <emma:interpretation id="interp127" emma:lang="ko-KR" emma:confidence="0">
                  <emma:literal>d</emma:literal>
                </emma:interpretation>
                <emma:interpretation id="interp128" emma:lang="ko-KR" emma:confidence="0">
                  <emma:literal>타</emma:literal>
                </emma:interpretation>
                <emma:interpretation id="interp12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9609.6168">6829 262 70,'0'0'79,"-10"12"1,-8 7-2,-1 8-1,-3 5-47,1 4-5,7 4-4,3 2-5,9-7-4,3-3-4,11-7-2,16-8-1,11-14-1,7-3-4,10-15 0,3-8 0,7-10 0,-1-7 0,-3-8 0,-6-6 0,-9-2-2,-8-7-4,-9 0-2,-9-5 1,-9 3-1,-6 1 2,-4 9 4,-2 5 1,-4 9 3,-1 11 1,-2 6-1,0 15 2,7 9 1,-8 11 1,6 13 0,2 12 0,0 8 0,2 11-6,2 7 0,4 6 0,3-2 0,0 3 0,3-6 0,2-9 0,0-9 0,3-10 0,2-12 0,-4-5-18,11-10-39,-17-12-4,-1-8-1,-10-7 1,-4-3-2,-13-6 2,-6 6 3,-17-7 21,-13 3 35,5 13 2,-4 7-26,-2 6 76,4-1 8,3 1 1,6 0 0,16 0-4,6-3-1,18-10 0,10-5 21,20-4-64,14 2-7,11-6-2,6 1-2,12-1-2,2-1-9,6 4-30,-5 1-35,-4-1-1,0 0-6,-9 1-4,1 2-3</inkml:trace>
        </inkml:traceGroup>
        <inkml:traceGroup>
          <inkml:annotationXML>
            <emma:emma xmlns:emma="http://www.w3.org/2003/04/emma" version="1.0">
              <emma:interpretation id="{1FD381E0-570E-4C37-BC4A-08126918A8CB}" emma:medium="tactile" emma:mode="ink">
                <msink:context xmlns:msink="http://schemas.microsoft.com/ink/2010/main" type="inkWord" rotatedBoundingBox="12239,17287 13281,17113 13388,17749 12345,17924"/>
              </emma:interpretation>
              <emma:one-of disjunction-type="recognition" id="oneOf26">
                <emma:interpretation id="interp130" emma:lang="ko-KR" emma:confidence="0">
                  <emma:literal>아</emma:literal>
                </emma:interpretation>
                <emma:interpretation id="interp131" emma:lang="ko-KR" emma:confidence="0">
                  <emma:literal>잇</emma:literal>
                </emma:interpretation>
                <emma:interpretation id="interp132" emma:lang="ko-KR" emma:confidence="0">
                  <emma:literal>엇</emma:literal>
                </emma:interpretation>
                <emma:interpretation id="interp133" emma:lang="ko-KR" emma:confidence="0">
                  <emma:literal>연</emma:literal>
                </emma:interpretation>
                <emma:interpretation id="interp134" emma:lang="ko-KR" emma:confidence="0">
                  <emma:literal>열</emma:literal>
                </emma:interpretation>
              </emma:one-of>
            </emma:emma>
          </inkml:annotationXML>
          <inkml:trace contextRef="#ctx0" brushRef="#br0" timeOffset="10561.2186">7897 42 65,'-14'5'79,"2"9"1,-6 3-2,-6 4-2,1 8-46,6 5-6,4 1-3,6-2-5,8-2-5,10-7-4,15-9 0,9-7-3,6-9 0,3-11-1,2-1 0,-2-9 0,-7-3-3,-7-3 0,-12-1 0,-12-2 0,-9 4 0,-14-1 0,-9 4 0,-7 0 0,-1 8 0,-1 2 0,3 6 0,8-2 0,7 1 0,17 9 0,0-12 0,14 8 0,9 0 0,6 1-4,4 6 2,5 10 0,0 6 2,-2 7-1,-3 6 1,0 4-1,-1 6 1,-3 2 1,-3-5-1,-3-4 0,-3-3 0,-5-6 1,-4-6 1,-2-4-1,-9-8 1,0-8 1,0 0-3,-11 0 0,2-8 0,-8-5 0,-1-2 0,-2-9 0,2-1 0,-2-10 0,4-5 0,5-5 0,5-6-2,6-1-2,6-3 1,12 3-1,5-1 1,8 6 1,3 7 1,0 8 1,5 11 0,-3 7 0,0 13 0,-9 6 2,-9 15-1,-7 10 0,-11 9 0,-9 5 0,-12 5 1,-5-1-1,-7 1 0,2-4 0,2-4 1,6-4-1,13-3 2,10-3-1,11-7-2,14-1 0,8-2 0,10-4 0,8-4 0,4-4 0,2-4 0,-5-2 0,2-2 0,-10-1 0,-3 0-42,-8-1-16,-14-10-25,-5 5-4,-14-10-6,-8 3-4</inkml:trace>
        </inkml:traceGroup>
        <inkml:traceGroup>
          <inkml:annotationXML>
            <emma:emma xmlns:emma="http://www.w3.org/2003/04/emma" version="1.0">
              <emma:interpretation id="{94318884-0354-4B73-A293-B63EFA76FC84}" emma:medium="tactile" emma:mode="ink">
                <msink:context xmlns:msink="http://schemas.microsoft.com/ink/2010/main" type="inkWord" rotatedBoundingBox="13936,17018 14783,16876 14883,17475 14037,17617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요</emma:literal>
                </emma:interpretation>
                <emma:interpretation id="interp137" emma:lang="ko-KR" emma:confidence="0">
                  <emma:literal>은</emma:literal>
                </emma:interpretation>
                <emma:interpretation id="interp138" emma:lang="ko-KR" emma:confidence="0">
                  <emma:literal>으</emma:literal>
                </emma:interpretation>
                <emma:interpretation id="interp139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14118.0248">9843-147 51,'0'0'76,"5"-7"1,-5 7 0,0-15-4,0 15-42,3-15-4,1 7-5,-1-4-4,-2 0-4,1-7-3,-2 4-4,-2-2 0,-2-7-2,-3-1-1,-1 0-1,-2-2-2,-2 4 0,-2 2-1,2-1 0,-2 0 0,-3 12 0,-1 3 0,-1 7 0,-6 13 1,-1 13 2,0 12-1,-6 12-2,3 9 0,0 10 0,3 3 0,3 1 0,9-5 0,7-9 0,7-8 0,6-13 0,10-17 0,9-15 0,4-6 0,5-17 0,4-10 0,-1-12 0,-1-4 0,-5-3 0,-2-1 0,-7 2 0,-2 4 0,-8 6 0,-2 8 0,-5 10 0,-2 8 0,-3 9 0,7 6 0,-3 12 0,6 8 0,2 4 0,7 2 0,6 2 0,8-3 0,4-3 0,6-11 0,12-41-35,-11 12-25,4-4-4,-3-4 1,-14-15-4,-3-1-3,-19-17 1,-2-3 9,-25 30 51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6:19.8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08F9DE3-42A6-4CE2-8F13-98401FC531EF}" emma:medium="tactile" emma:mode="ink">
          <msink:context xmlns:msink="http://schemas.microsoft.com/ink/2010/main" type="writingRegion" rotatedBoundingBox="8929,8394 9993,8394 9993,10921 8929,10921"/>
        </emma:interpretation>
      </emma:emma>
    </inkml:annotationXML>
    <inkml:traceGroup>
      <inkml:annotationXML>
        <emma:emma xmlns:emma="http://www.w3.org/2003/04/emma" version="1.0">
          <emma:interpretation id="{FF18F0D4-71EF-495D-959B-48A149289F4D}" emma:medium="tactile" emma:mode="ink">
            <msink:context xmlns:msink="http://schemas.microsoft.com/ink/2010/main" type="paragraph" rotatedBoundingBox="8929,8394 9993,8394 9993,10921 8929,10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CD0DBF-D33F-403C-984E-70F41F465294}" emma:medium="tactile" emma:mode="ink">
              <msink:context xmlns:msink="http://schemas.microsoft.com/ink/2010/main" type="line" rotatedBoundingBox="8929,8394 9993,8394 9993,10921 8929,10921"/>
            </emma:interpretation>
          </emma:emma>
        </inkml:annotationXML>
        <inkml:traceGroup>
          <inkml:annotationXML>
            <emma:emma xmlns:emma="http://www.w3.org/2003/04/emma" version="1.0">
              <emma:interpretation id="{12CCB603-2633-49DA-B40E-7361A4E0ACDD}" emma:medium="tactile" emma:mode="ink">
                <msink:context xmlns:msink="http://schemas.microsoft.com/ink/2010/main" type="inkWord" rotatedBoundingBox="8929,10370 9183,10370 9183,10921 8929,10921">
                  <msink:destinationLink direction="with" ref="{87649DD1-3405-4343-820D-51F66E5CF49E}"/>
                </msink:context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.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P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638 2879 17,'0'0'44,"-13"-8"4,13 8 1,-6-14-26,6 14 0,-5-11 1,5 11-2,-4-14-1,4 14 1,-1-13-1,1 13-2,0-8-3,0 8-5,0 0-2,0 0-4,0 0-1,5 0-1,-5 0 2,9 11-1,0 4 1,-2 2 2,7 2 0,-6 9 2,7 0-2,-5 3 0,4 0-1,-4 4-1,2-4-2,0 2 1,-1-5-1,0-2 0,-1-6 0,-2-3 0,-1-4 0,-1-1 2,-6-12-1,2 8-1,-2-8 1,0 0 0,-6-5 0,6 5-1,-13-19 0,6 4-2,-1-1 0,1-3-2,2-4 1,-2 2-1,1-2-1,-2 1 1,2 0-1,0 1 0,-1 4 1,1-3 0,-2 3 0,2-5 0,-1 3 0,6-4-1,-3 1 0,4-6 0,0-3 2,4 4-4,3-3 0,3 8 0,2-3-1,0 7 1,5 0-1,-2 13 0,3 4 1,-3 2 2,3 10 1,-1 1 1,-2 8 1,-1 2 1,-3 1 3,-6 0 1,-3 1 1,-2 0 0,-7-4 1,-7-1-1,-3-4-2,-1 0 0,-2-4-1,-1 0-2,2-5-1,2 1-4,2-1-5,7-6-23,8 0-40,-10 0-7,10 0-3,2-14-4,6 6-3</inkml:trace>
        </inkml:traceGroup>
        <inkml:traceGroup>
          <inkml:annotationXML>
            <emma:emma xmlns:emma="http://www.w3.org/2003/04/emma" version="1.0">
              <emma:interpretation id="{F6FD4C43-4B81-4A8A-BEDE-25B184539863}" emma:medium="tactile" emma:mode="ink">
                <msink:context xmlns:msink="http://schemas.microsoft.com/ink/2010/main" type="inkWord" rotatedBoundingBox="9555,8394 9993,8394 9993,8764 9555,8764"/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'</emma:literal>
                </emma:interpretation>
                <emma:interpretation id="interp7" emma:lang="ko-KR" emma:confidence="0">
                  <emma:literal>′</emma:literal>
                </emma:interpretation>
                <emma:interpretation id="interp8" emma:lang="ko-KR" emma:confidence="0">
                  <emma:literal>오</emma:literal>
                </emma:interpretation>
                <emma:interpretation id="interp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4243.2073">1266 965 39,'-8'0'54,"8"0"5,-4-7 1,-6 7-29,10 0-5,0 0-3,-9-7-3,9 7-3,0 0-3,0 0-4,0 0-2,0 0-1,0 0-1,0 0 0,8 3 1,-8-3-1,16 0 0,-16 0 0,17 0 0,-6 0 0,3-8-2,-2 0 0,6 0 0,-4 0 1,-3-5-1,4 3-2,-1 2 1,-2-2-1,2 0 1,-2-3-1,-2 0 0,1-2-1,-1 4 1,-3-3-1,-1 1 0,0 0-1,-3 1 0,0-1 0,-3 3 0,0 0-1,-3-1 0,-3 2 0,-1 1 0,-1 1 0,-2 3 0,1 0 0,-2 0 0,1 4-1,-1 0-1,-1 1 1,-1 4 0,0 1 0,1 4-1,-1 6 1,0 0 1,2 1 1,-1 0 1,1 6 0,3-3 0,-1 3 2,1-1-3,8 0 2,0 1-1,0-1 1,4 0 0,2-5 0,5 4 1,2-5-1,5-1 2,-2-5 0,0 0 0,2-3 0,0-3 1,3 1-1,-1-5 0,4 0 0,-2 0-2,0-4 1,-2-2 0,0 2-1,-2-2 1,-2-1-2,-2 2 1,-2 0-1,-2-1 1,0 1 0,-2-1-1,-8 6-1,14-9 1,-14 9-1,12-10 1,-12 10-1,11-8 2,-11 8-2,0 0 0,0 0 0,10-6 0,-10 6 0,0 0 0,0 0 0,0 0-2,0 0 1,0 0-5,0 0-4,0 0-12,0 0-28,0 0-5,-13 0-23,2 6-4,-11-4-3,-1 7 0</inkml:trace>
        </inkml:traceGroup>
      </inkml:traceGroup>
    </inkml:traceGroup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7:33.54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2A434CC-4B43-4C1E-997D-D08CDC375248}" emma:medium="tactile" emma:mode="ink">
          <msink:context xmlns:msink="http://schemas.microsoft.com/ink/2010/main" type="writingRegion" rotatedBoundingBox="17826,16063 25944,15526 26104,17937 17985,18473"/>
        </emma:interpretation>
      </emma:emma>
    </inkml:annotationXML>
    <inkml:traceGroup>
      <inkml:annotationXML>
        <emma:emma xmlns:emma="http://www.w3.org/2003/04/emma" version="1.0">
          <emma:interpretation id="{B2191B09-D9BF-4460-BE52-975A843D1699}" emma:medium="tactile" emma:mode="ink">
            <msink:context xmlns:msink="http://schemas.microsoft.com/ink/2010/main" type="paragraph" rotatedBoundingBox="20260,15902 25944,15526 26001,16381 20316,167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2D3CC3E-1DB7-4ECC-8819-B14ACFD99125}" emma:medium="tactile" emma:mode="ink">
              <msink:context xmlns:msink="http://schemas.microsoft.com/ink/2010/main" type="line" rotatedBoundingBox="20260,15902 25944,15526 26001,16381 20316,16756"/>
            </emma:interpretation>
          </emma:emma>
        </inkml:annotationXML>
        <inkml:traceGroup>
          <inkml:annotationXML>
            <emma:emma xmlns:emma="http://www.w3.org/2003/04/emma" version="1.0">
              <emma:interpretation id="{3D599F94-5B26-4E8A-87FC-BB559DBBF05C}" emma:medium="tactile" emma:mode="ink">
                <msink:context xmlns:msink="http://schemas.microsoft.com/ink/2010/main" type="inkWord" rotatedBoundingBox="20352,15945 21175,16069 21102,16553 20279,16428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은</emma:literal>
                </emma:interpretation>
                <emma:interpretation id="interp2" emma:lang="ko-KR" emma:confidence="0">
                  <emma:literal>온</emma:literal>
                </emma:interpretation>
                <emma:interpretation id="interp3" emma:lang="ko-KR" emma:confidence="0">
                  <emma:literal>의</emma:literal>
                </emma:interpretation>
                <emma:interpretation id="interp4" emma:lang="ko-KR" emma:confidence="0">
                  <emma:literal>와</emma:literal>
                </emma:interpretation>
              </emma:one-of>
            </emma:emma>
          </inkml:annotationXML>
          <inkml:trace contextRef="#ctx0" brushRef="#br0">364 210 32,'0'0'78,"0"0"1,-5 22-2,2-57-2,3 35-12,0 0-38,5-13-8,4 4-5,0-4-3,4-4-2,-2-1-2,1-3-3,-5-3-1,-4 2 0,-3 0 0,-10 4-1,-8 7 0,-7 4 1,-9 7 2,-10 16 3,-3 11 1,-3 10 1,-1 7-6,2 7-2,6 1 0,10 2 0,16-1 0,13-9 0,12-8 0,17-16 0,12-5 0,14-13 0,7-6 0,4-15 0,-1-9 0,-3-9 0,-9-3 0,-4 0 0,-12 0 0,-10 2 0,-8 4 0,-11 6 0,-4 9 0,-6 13 0,-3 6 0,-2 10 0,2 11 0,2 7 0,5 7 0,4 4 0,9 2 0,8-2 0,6-7 0,5-2 0,3-9 0,7-5 0,-3 20-29,14-36-33,-13 14-14,-12-32-13,0-13-4,-12-6-2</inkml:trace>
        </inkml:traceGroup>
        <inkml:traceGroup>
          <inkml:annotationXML>
            <emma:emma xmlns:emma="http://www.w3.org/2003/04/emma" version="1.0">
              <emma:interpretation id="{06FA7660-20A6-4270-93E2-20226E135B94}" emma:medium="tactile" emma:mode="ink">
                <msink:context xmlns:msink="http://schemas.microsoft.com/ink/2010/main" type="inkWord" rotatedBoundingBox="20934,16658 21116,16002 21366,16072 21184,16727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P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R</emma:literal>
                </emma:interpretation>
                <emma:interpretation id="interp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436.8007">819 72 0,'0'0'69,"0"0"9,-10 7 2,6 13 0,-2 7 0,6 7-44,-4 10-6,-1 8-1,1 6-8,1-4-13,3 11-8,0-9 0,4 0 0,2-4 0,-1-8 0,3-12 0,-3-5 0,-4-12 0,-1-15 0,0 0 0,-8-20 0,-2-11 0,-2-7 0,-2-9 0,3-8 0,4-2 0,3-6 0,4 5 0,4-4 0,12 10 0,11 2 0,4 6 0,7 10 0,3 11 0,-3 10 0,2 8 0,-4 8 0,-11 13 0,-11 10 0,-14 7 0,-7 5 0,-14-1 0,-5 3 0,-10-6 0,0 1 0,1-10 0,3-4 0,6-5-69,5-10 11,6-6-4,8-11-25,10-4-5,5-9-2</inkml:trace>
        </inkml:traceGroup>
        <inkml:traceGroup>
          <inkml:annotationXML>
            <emma:emma xmlns:emma="http://www.w3.org/2003/04/emma" version="1.0">
              <emma:interpretation id="{85007271-F2D8-4806-A199-36D14555C74B}" emma:medium="tactile" emma:mode="ink">
                <msink:context xmlns:msink="http://schemas.microsoft.com/ink/2010/main" type="inkWord" rotatedBoundingBox="21327,16617 21502,15927 21780,15998 21604,16688"/>
              </emma:interpretation>
              <emma:one-of disjunction-type="recognition" id="oneOf2">
                <emma:interpretation id="interp10" emma:lang="ko-KR" emma:confidence="0">
                  <emma:literal>p</emma:literal>
                </emma:interpretation>
                <emma:interpretation id="interp11" emma:lang="ko-KR" emma:confidence="0">
                  <emma:literal>P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b</emma:literal>
                </emma:interpretation>
                <emma:interpretation id="interp1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889.2015">1188 31 17,'21'0'81,"-7"17"9,-8 6-4,-6 10-2,-2 7 0,-5 8-51,1 9-2,2 3-26,1 0-5,3-3 0,0 0 0,6-5 0,1-8 0,1-3 0,-1-13 0,-4-9 0,-2-7 0,-1-12 0,-5-1 0,-5-18 0,0-7 0,-1-10 0,0-10 0,3-6 0,0-7 0,8-1 0,0-1 0,8 1 0,7 1 0,6 4 0,6 11 0,8 4 0,2 6 0,2 13 0,-4 10 0,0 9 0,-9 8 0,-11 17 0,-9 6 0,-12 9 0,-13 7 0,-7-1 0,-10-4 0,-1 2 0,-5-9 0,7-1 0,1-37-55,-15 30 55,30-20 0,3-5-81,12-10-2,0-15-6,12-1-6,1-14-1</inkml:trace>
        </inkml:traceGroup>
        <inkml:traceGroup>
          <inkml:annotationXML>
            <emma:emma xmlns:emma="http://www.w3.org/2003/04/emma" version="1.0">
              <emma:interpretation id="{EE4F87A4-2AAC-4D2B-8F69-3C02E55067D5}" emma:medium="tactile" emma:mode="ink">
                <msink:context xmlns:msink="http://schemas.microsoft.com/ink/2010/main" type="inkWord" rotatedBoundingBox="21801,16024 22397,15860 22497,16223 21901,16387"/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N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1762.8031">1653 18 56,'-5'-12'70,"3"3"-1,2 9 3,0 0-28,-7 5-1,4 16-4,-1 7-8,1 10-8,-2 1-3,0 7 0,1-6-7,0 4-2,0-9-11,1-5 0,2-8 0,1-7 0,0-5 0,0-10 0,0 0 0,0 0 0,0-13 0,0-3 0,0-6 0,0-5 0,4-2 0,6-4 0,1 2 0,5-2 0,4 2 0,6 0 0,3 7 0,1 2 0,0 5 0,-1 7 0,-1 2-2,-2 8 1,-7 0 0,-4 14 1,-8 7 0,-5 5 1,-2 7 0,0 2 1,-3 3-2,3-7 0,3 1 0,10-11 0,11-8 0,8-10 0,6-6 0,2-10 0,2-8 0,-8-7 0,-6-2 0,-13 0 0,-11-1 0,-8 3 0,-14 3 0,-7 2 0,-7 7 0,-1 7 0,-3 3 0,10 4-29,1-21-31,12 20 60,13 3 0,1-11-81,18 3-3,1-3-4,14 3-5</inkml:trace>
        </inkml:traceGroup>
        <inkml:traceGroup>
          <inkml:annotationXML>
            <emma:emma xmlns:emma="http://www.w3.org/2003/04/emma" version="1.0">
              <emma:interpretation id="{4B53A427-EBFD-47BA-A928-C3E78E935C0C}" emma:medium="tactile" emma:mode="ink">
                <msink:context xmlns:msink="http://schemas.microsoft.com/ink/2010/main" type="inkWord" rotatedBoundingBox="22252,16254 22686,15750 23054,16066 22619,16570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X</emma:literal>
                </emma:interpretation>
                <emma:interpretation id="interp22" emma:lang="ko-KR" emma:confidence="0">
                  <emma:literal>x</emma:literal>
                </emma:interpretation>
                <emma:interpretation id="interp23" emma:lang="ko-KR" emma:confidence="0">
                  <emma:literal>ⅹ</emma:literal>
                </emma:interpretation>
                <emma:interpretation id="interp2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2121.6037">2222-38 16,'20'7'82,"-2"2"6,2 4-3,-4 2-4,3 4 2,32 1-46,-33 10-10,-3 1-15,1 2-12,-1 2 0,0-2 0,1-6 0,1-5 0,-2-6 0,4-5 0,-1-11 0,4 0 0,-1 14-67,-20-35-18,22-5 85,-6-10 0,4-2-87,-7-4-5,5 8-6,-52-5 49,30-21 21,14 40 33,-18 6 66,-9 14 15,-14 4 1,-6 17-4,-12 7-1,38 12-40,-37 9-11,-7 11-12,-4-1-19,14 6 0,7-8-8,10-4-70,17-12-4,7-13-2,9-11-5,6-17-6</inkml:trace>
        </inkml:traceGroup>
        <inkml:traceGroup>
          <inkml:annotationXML>
            <emma:emma xmlns:emma="http://www.w3.org/2003/04/emma" version="1.0">
              <emma:interpretation id="{A00B017D-5A74-4981-AFB3-E3B557D36373}" emma:medium="tactile" emma:mode="ink">
                <msink:context xmlns:msink="http://schemas.microsoft.com/ink/2010/main" type="inkWord" rotatedBoundingBox="22987,16299 23000,15850 23109,15853 23097,16302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어</emma:literal>
                </emma:interpretation>
                <emma:interpretation id="interp27" emma:lang="ko-KR" emma:confidence="0">
                  <emma:literal>이</emma:literal>
                </emma:interpretation>
                <emma:interpretation id="interp28" emma:lang="ko-KR" emma:confidence="0">
                  <emma:literal>0</emma:literal>
                </emma:interpretation>
                <emma:interpretation id="interp2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698.8047">2736 67 68,'0'0'81,"0"0"0,0 0-1,-3 6-1,-27 12-38,30 5-9,0 4-13,1 3-2,5 4-4,-4-5-13,4-4 0,1-6 0,1-5 0,0-3 0,2-3 0,0-8-11,-5-35-51,5 54 62,-5-34 0,3-9-83,-3-13 0,3-3-7,-8-8-4,4 7 6</inkml:trace>
          <inkml:trace contextRef="#ctx0" brushRef="#br0" timeOffset="2839.205">2774-132 37,'0'0'80,"-11"-6"-2,11 6-3,-8 0-6,4 4-69,4 13 71,0 2-55,0 2-23,3 2-26,4 4-37,1-6-1,7 1-4,-3-9-5,6-3-2</inkml:trace>
        </inkml:traceGroup>
        <inkml:traceGroup>
          <inkml:annotationXML>
            <emma:emma xmlns:emma="http://www.w3.org/2003/04/emma" version="1.0">
              <emma:interpretation id="{BD40A8D2-E11E-4CB4-8C87-D5B4B51EF574}" emma:medium="tactile" emma:mode="ink">
                <msink:context xmlns:msink="http://schemas.microsoft.com/ink/2010/main" type="inkWord" rotatedBoundingBox="23226,15985 23703,15920 23742,16213 23265,16277"/>
              </emma:interpretation>
              <emma:one-of disjunction-type="recognition" id="oneOf6">
                <emma:interpretation id="interp30" emma:lang="ko-KR" emma:confidence="0">
                  <emma:literal>m</emma:literal>
                </emma:interpretation>
                <emma:interpretation id="interp31" emma:lang="ko-KR" emma:confidence="0">
                  <emma:literal>머</emma:literal>
                </emma:interpretation>
                <emma:interpretation id="interp32" emma:lang="ko-KR" emma:confidence="0">
                  <emma:literal>써</emma:literal>
                </emma:interpretation>
                <emma:interpretation id="interp33" emma:lang="ko-KR" emma:confidence="0">
                  <emma:literal>쇠</emma:literal>
                </emma:interpretation>
                <emma:interpretation id="interp34" emma:lang="ko-KR" emma:confidence="0">
                  <emma:literal>얘</emma:literal>
                </emma:interpretation>
              </emma:one-of>
            </emma:emma>
          </inkml:annotationXML>
          <inkml:trace contextRef="#ctx0" brushRef="#br0" timeOffset="3478.8061">2988 70 49,'0'11'85,"-6"4"-3,6-28-1,-4 31-5,1 7-21,-1-4-23,3 3-18,-2-3-5,3-4-3,0-6-1,0-11 0,0 11-2,0-11 1,10-11-2,0-2-1,1-8-2,2-4-2,2-5-1,3 2-1,0-1 1,0 4-1,-3 3 1,3 3 2,-3 10 3,1 8 2,-4 3 1,-2 10 1,-1 6 1,-3 5 0,-1 4-1,-5 3-5,0 0 0,0-3 0,0-2 0,-1-6 0,1-3 0,-3-2 0,3-14 0,0 0 0,0 0 0,11-17 0,-4-2 0,3-10 0,1-2 0,3-5 0,2 1 0,-2 1-2,0 5-3,2 1 1,-1 8 2,-1 6 3,0 6 2,-2 8 2,-1 5-1,2 9-4,-5 6 0,2 4 0,-1 6 0,-3 0 0,2 2 0,-1-2 0,-2-4 0,1-4 0,1-1 0,-3-7 0,-4-14 0,8 14 0,-8-14 0,0 0 0,0 0 0,0 0-48,-18 0-38,11-10-2,7 10-5,-8-21-6,8 7 2</inkml:trace>
        </inkml:traceGroup>
        <inkml:traceGroup>
          <inkml:annotationXML>
            <emma:emma xmlns:emma="http://www.w3.org/2003/04/emma" version="1.0">
              <emma:interpretation id="{70639C05-A922-4A16-B82B-B60151F3B1CB}" emma:medium="tactile" emma:mode="ink">
                <msink:context xmlns:msink="http://schemas.microsoft.com/ink/2010/main" type="inkWord" rotatedBoundingBox="23789,15928 24388,15939 24382,16250 23783,16239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오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∞</emma:literal>
                </emma:interpretation>
                <emma:interpretation id="interp39" emma:lang="ko-KR" emma:confidence="0">
                  <emma:literal>을</emma:literal>
                </emma:interpretation>
              </emma:one-of>
            </emma:emma>
          </inkml:annotationXML>
          <inkml:trace contextRef="#ctx0" brushRef="#br0" timeOffset="4071.6071">3813 47 20,'18'-14'61,"-1"-3"7,-6-2-2,-4-1 0,-6 6-37,-6 2-1,-13 6 2,-10 6 0,-8 4-2,-5 10-1,-7 8-2,1 5-1,0 4-15,6 0-9,10 1 0,9-4 0,13-5 0,11-6 0,15-9 0,8-1 0,8-7 0,4-10 0,0-5 0,3-3 0,-4-5 0,-10 0 0,-4 0 0,-7 1 0,-6 5 0,-5 4 0,-4 13 0,0 0 0,-8 11 0,2 9 0,5 7 0,1-1 0,4 4 0,7-1 0,5-3 0,5-6 0,0-3 0,4-7 0,-2-7 0,3-1 0,35 11-68,-42-28 4,3-10-23,-7-11-5,3-4-4,-5-13 3,6-2 93</inkml:trace>
        </inkml:traceGroup>
        <inkml:traceGroup>
          <inkml:annotationXML>
            <emma:emma xmlns:emma="http://www.w3.org/2003/04/emma" version="1.0">
              <emma:interpretation id="{2D58AFFA-BAB2-4231-A5DA-8BD667B4A70C}" emma:medium="tactile" emma:mode="ink">
                <msink:context xmlns:msink="http://schemas.microsoft.com/ink/2010/main" type="inkWord" rotatedBoundingBox="24483,15586 24701,16059 24243,16270 24025,15797"/>
              </emma:interpretation>
              <emma:one-of disjunction-type="recognition" id="oneOf8">
                <emma:interpretation id="interp40" emma:lang="ko-KR" emma:confidence="0">
                  <emma:literal>t</emma:literal>
                </emma:interpretation>
                <emma:interpretation id="interp41" emma:lang="ko-KR" emma:confidence="0">
                  <emma:literal>+</emma:literal>
                </emma:interpretation>
                <emma:interpretation id="interp42" emma:lang="ko-KR" emma:confidence="0">
                  <emma:literal>士</emma:literal>
                </emma:interpretation>
                <emma:interpretation id="interp43" emma:lang="ko-KR" emma:confidence="0">
                  <emma:literal>*</emma:literal>
                </emma:interpretation>
                <emma:interpretation id="interp4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290.0075">4100-350 36,'0'-11'84,"0"11"2,0 0 0,-11 17-2,7 8-1,-3 13-53,3 9-30,-3 3 22,7 6-22,-1 0 0,1-1 0,6-3 0,4-5 0,0-8 0,8-8 0,-3-10 0,3-11-50,-10-4-12,2-15-26,1-7-4,-11-8-6,1-5 1</inkml:trace>
          <inkml:trace contextRef="#ctx0" brushRef="#br0" timeOffset="4508.4077">3878-36 32,'-32'0'88,"8"0"-2,8-1-3,16 1 0,-2-14-2,36 3-47,3 0-34,6 2 24,1 1-24,10-1 0,-3 2 0,-1 6 0,-6-2 0,-6 3 0,-9 3 0,0 1-25,-10 5-58,-3-8-3,1 2-2,-4-3-7,2 0-2</inkml:trace>
        </inkml:traceGroup>
        <inkml:traceGroup>
          <inkml:annotationXML>
            <emma:emma xmlns:emma="http://www.w3.org/2003/04/emma" version="1.0">
              <emma:interpretation id="{FA95B073-1256-4E21-8A0B-8D9F243058E7}" emma:medium="tactile" emma:mode="ink">
                <msink:context xmlns:msink="http://schemas.microsoft.com/ink/2010/main" type="inkWord" rotatedBoundingBox="24792,15710 24804,16185 24650,16188 24639,15714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i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680.0082">4358-90 62,'12'13'88,"-12"2"4,0 4-5,-1 4-1,-5 4-33,6 1-10,-1 4-43,-1-4 0,0 3 0,2-7 0,1-1 0,7-7 0,6-8 0,0-7 0,7-4-39,-1-4-24,-2-22-27,1-3-1,-6-13-7,2-3 98,-8-6-100</inkml:trace>
          <inkml:trace contextRef="#ctx0" brushRef="#br0" timeOffset="4820.4082">4442-253 30,'-21'-5'80,"5"0"-1,-1 0-3,5 1-5,1 0-1,11 4-53,0 0-21,2 9-62,8 4-3,0-6-5,3 4-5,0-3-2</inkml:trace>
        </inkml:traceGroup>
        <inkml:traceGroup>
          <inkml:annotationXML>
            <emma:emma xmlns:emma="http://www.w3.org/2003/04/emma" version="1.0">
              <emma:interpretation id="{7C14B285-2C14-41D0-946D-B9B557C0E84A}" emma:medium="tactile" emma:mode="ink">
                <msink:context xmlns:msink="http://schemas.microsoft.com/ink/2010/main" type="inkWord" rotatedBoundingBox="24912,15767 25764,15863 25723,16222 24872,16126"/>
              </emma:interpretation>
              <emma:one-of disjunction-type="recognition" id="oneOf10">
                <emma:interpretation id="interp50" emma:lang="ko-KR" emma:confidence="0">
                  <emma:literal>세</emma:literal>
                </emma:interpretation>
                <emma:interpretation id="interp51" emma:lang="ko-KR" emma:confidence="0">
                  <emma:literal>애</emma:literal>
                </emma:interpretation>
                <emma:interpretation id="interp52" emma:lang="ko-KR" emma:confidence="0">
                  <emma:literal>새</emma:literal>
                </emma:interpretation>
                <emma:interpretation id="interp53" emma:lang="ko-KR" emma:confidence="0">
                  <emma:literal>내</emma:literal>
                </emma:interpretation>
                <emma:interpretation id="interp54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5522.4096">4807-187 67,'0'0'74,"3"-14"4,-3 14-2,-10 0-15,-8 4-19,0 14-5,-7 2-37,-5 7 30,1 3-5,-4 6-4,8 3-21,2-1 0,15 1 0,5-10 0,8-4 0,13-5 0,7-7 0,5-4 0,1-9 0,0-2 0,-3-13 0,-5-4 0,-3-3 0,-7-3 0,-2-4 0,-4-1 0,-1-1 0,2 3 0,-1 1 0,5 6 0,-1 3 0,2 4 0,2 5 0,2 6 0,-4 8 0,1 6 0,-6 11 0,-1 1 0,-4 8 0,-3 1 0,0 4 0,-1 0 0,-3-6 0,-1-3 0,4-5 0,1-7 0,0-5 0,0-10 0,18 0 0,-8-13 0,8-5 0,2-7 0,4-4 0,0-4 0,3 1 0,0 2 0,-3 2 0,0 6 0,-4 6 0,-1 10 0,-4 6 0,-1 5 0,-4 9 0,-1 4 0,-1 4 0,2 3 0,1 2 0,2 0 0,-1 0 0,-2 1 0,3-5 0,-4-4 0,0 0-31,35-7-55,-35-12-3,3-5-5,-2-11-8,8 1 0</inkml:trace>
        </inkml:traceGroup>
        <inkml:traceGroup>
          <inkml:annotationXML>
            <emma:emma xmlns:emma="http://www.w3.org/2003/04/emma" version="1.0">
              <emma:interpretation id="{50479393-201A-4D90-A69A-C3D106CC0D0C}" emma:medium="tactile" emma:mode="ink">
                <msink:context xmlns:msink="http://schemas.microsoft.com/ink/2010/main" type="inkWord" rotatedBoundingBox="25964,16279 25965,16208 25992,16209 25991,16280"/>
              </emma:interpretation>
              <emma:one-of disjunction-type="recognition" id="oneOf11">
                <emma:interpretation id="interp55" emma:lang="ko-KR" emma:confidence="0">
                  <emma:literal>.</emma:literal>
                </emma:interpretation>
                <emma:interpretation id="interp56" emma:lang="ko-KR" emma:confidence="0">
                  <emma:literal>,</emma:literal>
                </emma:interpretation>
                <emma:interpretation id="interp57" emma:lang="ko-KR" emma:confidence="0">
                  <emma:literal>」</emma:literal>
                </emma:interpretation>
                <emma:interpretation id="interp58" emma:lang="ko-KR" emma:confidence="0">
                  <emma:literal>』</emma:literal>
                </emma:interpretation>
                <emma:interpretation id="interp5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662.8099">5697 219 77,'4'30'88,"-4"-10"-6,0-5-12,0-15-70,-8 6 0,3-12-70,-4-8-12,4-5-6</inkml:trace>
        </inkml:traceGroup>
      </inkml:traceGroup>
    </inkml:traceGroup>
    <inkml:traceGroup>
      <inkml:annotationXML>
        <emma:emma xmlns:emma="http://www.w3.org/2003/04/emma" version="1.0">
          <emma:interpretation id="{057447C0-5632-4287-B723-927F238CF48D}" emma:medium="tactile" emma:mode="ink">
            <msink:context xmlns:msink="http://schemas.microsoft.com/ink/2010/main" type="paragraph" rotatedBoundingBox="17946,17572 21646,17481 21665,18240 17965,183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CFF0EE-A7FA-4C0D-95F6-36BF7A693F14}" emma:medium="tactile" emma:mode="ink">
              <msink:context xmlns:msink="http://schemas.microsoft.com/ink/2010/main" type="line" rotatedBoundingBox="17946,17572 21646,17481 21665,18240 17965,18331"/>
            </emma:interpretation>
          </emma:emma>
        </inkml:annotationXML>
        <inkml:traceGroup>
          <inkml:annotationXML>
            <emma:emma xmlns:emma="http://www.w3.org/2003/04/emma" version="1.0">
              <emma:interpretation id="{022D5F3E-30D5-4866-B53C-E0A1D6053CC0}" emma:medium="tactile" emma:mode="ink">
                <msink:context xmlns:msink="http://schemas.microsoft.com/ink/2010/main" type="inkWord" rotatedBoundingBox="17989,17626 18621,17675 18580,18199 17949,18150"/>
              </emma:interpretation>
              <emma:one-of disjunction-type="recognition" id="oneOf12">
                <emma:interpretation id="interp60" emma:lang="ko-KR" emma:confidence="0">
                  <emma:literal>e</emma:literal>
                </emma:interpretation>
                <emma:interpretation id="interp61" emma:lang="ko-KR" emma:confidence="0">
                  <emma:literal>으</emma:literal>
                </emma:interpretation>
                <emma:interpretation id="interp62" emma:lang="ko-KR" emma:confidence="0">
                  <emma:literal>요</emma:literal>
                </emma:interpretation>
                <emma:interpretation id="interp63" emma:lang="ko-KR" emma:confidence="0">
                  <emma:literal>C</emma:literal>
                </emma:interpretation>
                <emma:interpretation id="interp6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19905.6348">-2230 1896 64,'-11'10'74,"11"-10"3,-9 0-2,9 0-29,0 0-8,-10 3-5,10-3-7,0 0-7,0 0-4,0 0-4,0 0-3,0 0-3,0 0-1,0 9-1,0-9-2,13 8 1,-1-3 0,6 0 0,4-2 0,1-3 0,5 0 0,4-3-2,2-3 0,1-2 0,-1-6 0,-1-3 0,-3 0 0,-2-1 0,-5-3 0,-3 2 0,-5 1 0,-3-2 0,-4 0 0,-5 2 0,-3 1 0,-1 0 0,-10 2 0,-4 4 0,-3 3 0,-6 3 0,-2 4 0,-4 1 0,-7 8 0,-5 1 0,2 8 0,0 8 0,0 4 0,0 8 0,5 3 0,3 3 0,6 1 0,5 1 0,9 0 0,6-6 0,7-5 0,13-7 0,11-3 0,10-6 0,10-4 0,9-5 0,0-3 0,5-3 0,1-1 0,-6-2 0,-4 0 0,-8 0 0,-6-7 0,-8 3 0,-7-5 0,-1 2-12,-9-3-46,-5 1-4,-1-1-25,-1-3-3,3 1-4,-7-7-1</inkml:trace>
        </inkml:traceGroup>
        <inkml:traceGroup>
          <inkml:annotationXML>
            <emma:emma xmlns:emma="http://www.w3.org/2003/04/emma" version="1.0">
              <emma:interpretation id="{E9E0956C-AE69-4A16-832A-AA440ADF9053}" emma:medium="tactile" emma:mode="ink">
                <msink:context xmlns:msink="http://schemas.microsoft.com/ink/2010/main" type="inkWord" rotatedBoundingBox="18939,17771 19626,17806 19612,18080 18925,18045"/>
              </emma:interpretation>
              <emma:one-of disjunction-type="recognition" id="oneOf13">
                <emma:interpretation id="interp65" emma:lang="ko-KR" emma:confidence="0">
                  <emma:literal>느</emma:literal>
                </emma:interpretation>
                <emma:interpretation id="interp66" emma:lang="ko-KR" emma:confidence="0">
                  <emma:literal>二</emma:literal>
                </emma:interpretation>
                <emma:interpretation id="interp67" emma:lang="ko-KR" emma:confidence="0">
                  <emma:literal>=</emma:literal>
                </emma:interpretation>
                <emma:interpretation id="interp68" emma:lang="ko-KR" emma:confidence="0">
                  <emma:literal>르</emma:literal>
                </emma:interpretation>
                <emma:interpretation id="interp6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0638.8361">-1305 1831 23,'-14'-6'74,"6"3"6,0-4-2,8 7-2,-10-10-36,10 10-7,-7-8-9,7 8-7,4 0-5,6 1-2,5 2-3,3-1-1,7 3-1,0-1 1,6-1-2,1-1 0,1 1-2,2-1 0,-1 0 0,-1-1-1,-2-1 0,-1 0 0,-3 0 0,-2-1-1,-1-1 2,-5 0-2,-3 2 0,-2-5 0,-1 4 0,-4-2-2,-9 3-5,13-3-5,-13 3-18,0 0-50,0 0 0,-7 0-6,-8 2-2,0-1-3</inkml:trace>
          <inkml:trace contextRef="#ctx0" brushRef="#br1" timeOffset="20919.6367">-1287 2020 65,'-14'14'77,"5"-3"0,9-11-4,0 10-2,0-10-43,19 4-6,6-4-5,2-1-3,12-7-1,6 0-2,6-1-1,3-2-1,0 0-3,-3 1-1,-3-4-1,-5 6-1,-9 3-2,-6 1-1,-8 3-5,-8-5-10,-4 1-32,-1-5-17,-7 38 6,35-30-25,-35-9-5,39-3-4</inkml:trace>
        </inkml:traceGroup>
        <inkml:traceGroup>
          <inkml:annotationXML>
            <emma:emma xmlns:emma="http://www.w3.org/2003/04/emma" version="1.0">
              <emma:interpretation id="{88F70A6E-8D07-423A-A3E8-67BBC32C1B49}" emma:medium="tactile" emma:mode="ink">
                <msink:context xmlns:msink="http://schemas.microsoft.com/ink/2010/main" type="inkWord" rotatedBoundingBox="20137,17519 21646,17481 21665,18240 20156,18277"/>
              </emma:interpretation>
              <emma:one-of disjunction-type="recognition" id="oneOf14">
                <emma:interpretation id="interp70" emma:lang="ko-KR" emma:confidence="0">
                  <emma:literal>3</emma:literal>
                </emma:interpretation>
                <emma:interpretation id="interp71" emma:lang="ko-KR" emma:confidence="0">
                  <emma:literal>b</emma:literal>
                </emma:interpretation>
                <emma:interpretation id="interp72" emma:lang="ko-KR" emma:confidence="0">
                  <emma:literal>능</emma:literal>
                </emma:interpretation>
                <emma:interpretation id="interp73" emma:lang="ko-KR" emma:confidence="0">
                  <emma:literal>S</emma:literal>
                </emma:interpretation>
                <emma:interpretation id="interp7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21964.8386">-103 1556 48,'-4'-17'66,"0"6"5,-2 22-3,6-11-35,0 0-2,0 0-1,0 0 0,-4 16-3,4 7-6,0 6-4,0 10 0,0 2-1,0 8-3,1 1-2,1 0-4,0-7-2,0-3-5,1-2 0,-1-10 0,1-3 0,0-6 0,-3-7 0,1-3 0,-1-9 0,0 0 0,0 0 0,2-13 0,2-1 0,0-8 0,4-3 0,5-3 0,0-1 0,7 0 0,3 0 0,3 2 0,2 1 0,3 9 0,3 3 0,-1 9 0,0 3 0,-6 5 0,-2 14 0,-6 4 0,-9 7 0,-6 3 0,-5 0 0,-12 4 0,-7-1 0,-6-1 0,-8-9 0,-3-2 0,0-7 0,-3-7 0,3-3 0,1 2 0,4-7 0,3 0 0,10 0 0,3-4 0,6 2 0,2 2-43,8 0-19,0-9-1,2-1-1,11 2-1,-5-7-27,9-1 3</inkml:trace>
        </inkml:traceGroup>
        <inkml:traceGroup>
          <inkml:annotationXML>
            <emma:emma xmlns:emma="http://www.w3.org/2003/04/emma" version="1.0">
              <emma:interpretation id="{5F4A2627-9A3C-446A-A646-916B2C179AA4}" emma:medium="tactile" emma:mode="ink">
                <msink:context xmlns:msink="http://schemas.microsoft.com/ink/2010/main" type="inkWord" rotatedBoundingBox="20720,17786 21135,17765 21137,17812 20722,17832"/>
              </emma:interpretation>
              <emma:one-of disjunction-type="recognition" id="oneOf15">
                <emma:interpretation id="interp75" emma:lang="ko-KR" emma:confidence="0">
                  <emma:literal>-</emma:literal>
                </emma:interpretation>
                <emma:interpretation id="interp76" emma:lang="ko-KR" emma:confidence="0">
                  <emma:literal>一</emma:literal>
                </emma:interpretation>
                <emma:interpretation id="interp77" emma:lang="ko-KR" emma:confidence="0">
                  <emma:literal>ㅡ</emma:literal>
                </emma:interpretation>
                <emma:interpretation id="interp78" emma:lang="ko-KR" emma:confidence="0">
                  <emma:literal>~</emma:literal>
                </emma:interpretation>
                <emma:interpretation id="interp79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22620.0395">498 1839 0,'0'0'56,"0"0"10,-13-13 5,-13 8-25,26 5-2,-11-6-2,11 6-5,-8-7 0,8 7-8,0 0-7,-10-2-7,10 2-3,0 0-4,11 2-1,3 1-3,7-2-1,5 2 1,7-3 0,3 1 0,2 0-4,2-1 0,2-2 0,-7-3 0,-1 3 0,-8-1 0,-7 2 0,-5-1 0,-3 0 0,-11 2-12,0 0-35,8-1-10,-8 1-2,0 0 0,0-9-29,0 9-3,6-14 5</inkml:trace>
        </inkml:traceGroup>
        <inkml:traceGroup>
          <inkml:annotationXML>
            <emma:emma xmlns:emma="http://www.w3.org/2003/04/emma" version="1.0">
              <emma:interpretation id="{900B0C91-64A5-4A99-B08B-346C8DC54728}" emma:medium="tactile" emma:mode="ink">
                <msink:context xmlns:msink="http://schemas.microsoft.com/ink/2010/main" type="inkWord" rotatedBoundingBox="21266,18225 21349,17560 21661,17598 21579,18263"/>
              </emma:interpretation>
              <emma:one-of disjunction-type="recognition" id="oneOf16">
                <emma:interpretation id="interp80" emma:lang="ko-KR" emma:confidence="0">
                  <emma:literal>가</emma:literal>
                </emma:interpretation>
                <emma:interpretation id="interp81" emma:lang="ko-KR" emma:confidence="0">
                  <emma:literal>?</emma:literal>
                </emma:interpretation>
                <emma:interpretation id="interp82" emma:lang="ko-KR" emma:confidence="0">
                  <emma:literal>『</emma:literal>
                </emma:interpretation>
                <emma:interpretation id="interp83" emma:lang="ko-KR" emma:confidence="0">
                  <emma:literal>코</emma:literal>
                </emma:interpretation>
                <emma:interpretation id="interp84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23400.0411">1048 1754 58,'-5'-12'69,"5"-4"2,0 1 1,0-2-32,5 3-6,7-1-2,4 0-5,9-1-5,4 0-3,2 8-4,6-1-3,-3 4-3,2 5-1,-6 4 0,-1 8-1,-9 7-1,-9 6-4,-9-1-2,-4 5 0,-14 0 0,-6-4 0,-7-4 0,-4-1 0,0-6 0,-1-3 0,2-6 0,6 0 0,4-5 0,8 0 0,6 0-34,8 0-26,0 0-3,7-16 1,4 14-1,-2-5-2,5 4 2,-14 3-16</inkml:trace>
          <inkml:trace contextRef="#ctx0" brushRef="#br1" timeOffset="23056.8404">1082 1644 42,'0'0'68,"0"0"6,10 6 1,-10 11-22,0-2-18,0 14 3,-2-1-5,1 10-4,1 2-7,-1 9-6,1-4-4,0 4-3,4 0-4,1-5-5,1-6 0,-2-1 0,1-8 0,2-4 0,-1-3 0,-1-4 0,-2-6 0,0-2 0,-3-10 0,7 12 0,-7-12 0,0 0 0,0 0 0,0 0 0,0 0 0,-3-7 0,-1-3 0,-2-4 0,3-3 0,-2-7-31,-2-4-26,7-3-5,-4-6-21,3 1-7,-5-1-3,6 4 2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8:20.886"/>
    </inkml:context>
    <inkml:brush xml:id="br0">
      <inkml:brushProperty name="width" value="0.03969" units="cm"/>
      <inkml:brushProperty name="height" value="0.0793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2793 211 31,'0'-14'64,"-3"-3"4,-8-2-3,-3 0-4,-3-1-38,-7 4-11,-2 3-3,-6 0-3,-4-1-3,-2 3-2,-8-1 0,-5 4 0,-4 0 0,-5 2 1,-5-2 1,-1 3 0,-7 1 0,-5 4 1,-3 1 0,-2 5 0,-1 3-1,-2 1-1,-1 5 0,0 1-1,-1 3 0,-3-2 0,4 0 0,3 2-1,-2 4 0,1 0 1,5 5-1,0 0 0,0 6 0,7 1-1,2 10 0,2 1 1,2 3-1,3 1 0,6 2 0,1 1 0,5 0 1,2 3-1,6-2 0,2-1 0,2 4 1,2 0-1,9-1 1,2 3-1,8-2 0,2-2 0,7 0-1,5-3 2,5-4-1,5-1 1,9 0 0,8-6 0,2 3-2,22 8 4,7-4-1,7 3 3,7-3-2,0-3-1,10-1 1,5-2 1,11-9 0,-13-9 1,7 4-2,3-6 0,2-5 1,13 2 2,-1-2-2,3-3 0,4 4 1,-2 1-1,10-1 0,6-6-1,2 1 0,-5-2-1,5-4 0,3 1-1,-3-4 1,6-4-1,-6 0-1,1 0 2,0 0-1,-2 0 0,2-4 1,-7 3 0,6-4-1,0 1-1,-2-3 3,-2 3-2,5-5 0,-1-5 1,-3-1-1,4-2 0,-7 1 0,-4-6 1,-4 0-2,2-7 1,-11 0 0,-4 3-1,-5-2 1,-13-1-1,0 0 0,-8 1 1,-8-5 0,-1 10 0,-11-8 0,-2 2 0,-9 1 0,-3-1 0,-7-4 1,-1 0-1,-3-4 1,-9-1 0,-2 1 0,0-3 0,-3-2 0,-1 2 1,-6-4-2,-2 2 1,-6-2-1,-2-1 0,-7 7 1,-8-7-1,-3 6 0,-9-4 0,-3 2 0,-8 1 0,-4 0 0,-10 1 1,-2-4 0,-4 2 1,-6-2 1,-4 4-2,-6-3 2,-4 7 0,-2-1 0,-4-1 0,-8 8 0,-6-4-1,-1 3 0,-8 0-1,-5 0 0,-6-1 1,-7 2 0,-8 2 1,-5 0 0,-5-1 0,-7 4 0,-5 1 0,-3 5-1,-2-1-2,-4 6-4,0-2-4,-7 5-9,0 9-19,-9 1-40,4 0-2,-11-2-5,0 2-2,-10-2 1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59:17.23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703F809-AFE7-44A8-8281-AD8B0AA19971}" emma:medium="tactile" emma:mode="ink">
          <msink:context xmlns:msink="http://schemas.microsoft.com/ink/2010/main" type="writingRegion" rotatedBoundingBox="2229,2435 24194,2006 24451,15166 2487,15596"/>
        </emma:interpretation>
      </emma:emma>
    </inkml:annotationXML>
    <inkml:traceGroup>
      <inkml:annotationXML>
        <emma:emma xmlns:emma="http://www.w3.org/2003/04/emma" version="1.0">
          <emma:interpretation id="{49E6104A-6701-4053-A5EE-9028278D0B1D}" emma:medium="tactile" emma:mode="ink">
            <msink:context xmlns:msink="http://schemas.microsoft.com/ink/2010/main" type="paragraph" rotatedBoundingBox="2235,2421 12685,2319 12696,3410 2245,3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F386E0-64C7-4242-8184-B3991D4A5F8C}" emma:medium="tactile" emma:mode="ink">
              <msink:context xmlns:msink="http://schemas.microsoft.com/ink/2010/main" type="inkBullet" rotatedBoundingBox="2239,2891 2367,2890 2369,3025 2241,3026"/>
            </emma:interpretation>
            <emma:one-of disjunction-type="recognition" id="oneOf0">
              <emma:interpretation id="interp0" emma:lang="ko-KR" emma:confidence="0">
                <emma:literal>Q</emma:literal>
              </emma:interpretation>
              <emma:interpretation id="interp1" emma:lang="ko-KR" emma:confidence="0">
                <emma:literal>다</emma:literal>
              </emma:interpretation>
              <emma:interpretation id="interp2" emma:lang="ko-KR" emma:confidence="0">
                <emma:literal>으</emma:literal>
              </emma:interpretation>
              <emma:interpretation id="interp3" emma:lang="ko-KR" emma:confidence="0">
                <emma:literal>@</emma:literal>
              </emma:interpretation>
              <emma:interpretation id="interp4" emma:lang="ko-KR" emma:confidence="0">
                <emma:literal>a</emma:literal>
              </emma:interpretation>
            </emma:one-of>
          </emma:emma>
        </inkml:annotationXML>
        <inkml:trace contextRef="#ctx0" brushRef="#br0">59 37 19,'-10'-11'57,"10"11"1,-10-6 0,10-7-3,0 13-34,-2-9-1,2 9 0,0 0-1,0 0 0,0 0-2,0 0 1,0 0-2,0 0-5,-10 6-4,3 6-3,3 3-2,-2 2-2,2-1 1,1 0 0,2 1 1,1-1 0,1-4 0,-1-12 1,17 8 0,-3-8 0,-2-5 0,6-5 1,-5-3-1,3-1 0,-4-1-1,1 1 0,-8 1 1,1 1 1,-6 3 0,0 9-1,-6-10 0,-5 8 0,2 2 0,-6 3-1,4 3 0,-3 2-2,1 0 0,2 0 1,3-2-3,8-6-4,-10 14-11,10-14-20,7 9-38,4-5-1,0-4-5,7 0-6,0-6 3</inkml:trace>
      </inkml:traceGroup>
      <inkml:traceGroup>
        <inkml:annotationXML>
          <emma:emma xmlns:emma="http://www.w3.org/2003/04/emma" version="1.0">
            <emma:interpretation id="{F57E8F3F-D010-4F23-815D-A3E9E91F9ADA}" emma:medium="tactile" emma:mode="ink">
              <msink:context xmlns:msink="http://schemas.microsoft.com/ink/2010/main" type="line" rotatedBoundingBox="3250,2411 12685,2319 12696,3410 3260,3502"/>
            </emma:interpretation>
          </emma:emma>
        </inkml:annotationXML>
        <inkml:traceGroup>
          <inkml:annotationXML>
            <emma:emma xmlns:emma="http://www.w3.org/2003/04/emma" version="1.0">
              <emma:interpretation id="{F5DB5D4F-C671-4614-8EF2-EC3D4D76A059}" emma:medium="tactile" emma:mode="ink">
                <msink:context xmlns:msink="http://schemas.microsoft.com/ink/2010/main" type="inkWord" rotatedBoundingBox="3250,2411 3746,2406 3754,3225 3257,3230"/>
              </emma:interpretation>
              <emma:one-of disjunction-type="recognition" id="oneOf1">
                <emma:interpretation id="interp5" emma:lang="ko-KR" emma:confidence="0">
                  <emma:literal>H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화</emma:literal>
                </emma:interpretation>
                <emma:interpretation id="interp8" emma:lang="ko-KR" emma:confidence="0">
                  <emma:literal>ⅱ</emma:literal>
                </emma:interpretation>
                <emma:interpretation id="interp9" emma:lang="ko-KR" emma:confidence="0">
                  <emma:literal>ㅐ</emma:literal>
                </emma:interpretation>
              </emma:one-of>
            </emma:emma>
          </inkml:annotationXML>
          <inkml:trace contextRef="#ctx0" brushRef="#br0" timeOffset="1060.8019">1036-296 29,'-4'-24'62,"1"8"3,-3-2-5,5 7-1,17 3-38,-16-1-7,0 9-2,0 0-6,0 0 2,-5 6 4,2 11 2,0 12 3,3 12 0,-2 8 0,0 12 1,1 2 0,-2 7-5,3-3-4,0-2-3,-1-5-2,1-14-1,0-3-1,4-10-1,4-4-1,-2-12 2,-1-2-2,1-7 1,-6-8-4,12 0-3,-5-8-7,-3-13-12,-1-7-15,2-1-7,2-11 1,-1 4 0,-2-4 1,0 5 3,-1-4 17,-3 9 21,0 3 21,0 7 10,-2 2 4,0 5 5,-1 5 0,3 8-6,0 0-6,0 0-5,0 0-3,0 0-2,1 7-4,-1-7-2,18 18-1,-5-9 2,3 2-1,3-3 1,5-2-2,-1-3-2,3-2 0,2-1-1,-3-1 0,1-9 0,-4-5-1,0-4 1,-3-4-3,-1-3 0,-4-4 0,-1-6-1,-1-5 0,-4 0 0,-2-2-1,-2 2 0,-1 0 1,-3 6 0,0 2 1,-2 6 0,-1 8-2,-1 6 0,4 13-1,0 0 1,-11 10 1,9 10 1,-1 15 0,0 12 0,0 13 3,2 6 0,0 3 1,1 5 0,0 3 0,2-7-3,1-5-2,1-10 0,2-11 0,-1-9 0,-1-5 0,2-11 0,-3-4 0,-3-15 0,9 10-13,-9-10-31,-1-9-10,6-8-4,2-5 0,6-1-25,-4-8-5,8 1 0</inkml:trace>
        </inkml:traceGroup>
        <inkml:traceGroup>
          <inkml:annotationXML>
            <emma:emma xmlns:emma="http://www.w3.org/2003/04/emma" version="1.0">
              <emma:interpretation id="{176375AD-F248-4860-A33A-8DFAD0275F70}" emma:medium="tactile" emma:mode="ink">
                <msink:context xmlns:msink="http://schemas.microsoft.com/ink/2010/main" type="inkWord" rotatedBoundingBox="3964,2795 4247,2792 4251,3242 3968,3245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ㆁ</emma:literal>
                </emma:interpretation>
                <emma:interpretation id="interp1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638.0029">1854-55 51,'0'-10'58,"-8"-1"-1,8 1 7,0 10-23,-6-13-17,6 13-1,0 0 1,-6 14 0,-4 6 4,0 7-3,-5 11-5,0 3-2,-4 8-3,5 4-1,-1 0-5,8-4-2,7-6-2,7-8-1,11-15-4,9-11 0,4-13 0,4-10 0,3-14 0,-1-11 0,-6 0 0,-6-2 0,-5 0 0,-11 6 0,-6 0 0,-6 8 0,-8 4 0,-9 8 0,-8 1 0,-4 3 0,-1 4 0,0 4 0,6 3 0,0 0 0,8 0-6,7 0-38,12 0-37,0 0 22,7-10-2,13 25-2,5-21-26,9-1 5</inkml:trace>
        </inkml:traceGroup>
        <inkml:traceGroup>
          <inkml:annotationXML>
            <emma:emma xmlns:emma="http://www.w3.org/2003/04/emma" version="1.0">
              <emma:interpretation id="{9848528C-7BC2-4B9D-A187-58EE2B26B01C}" emma:medium="tactile" emma:mode="ink">
                <msink:context xmlns:msink="http://schemas.microsoft.com/ink/2010/main" type="inkWord" rotatedBoundingBox="4501,2663 5014,2658 5019,3163 4506,3168"/>
              </emma:interpretation>
              <emma:one-of disjunction-type="recognition" id="oneOf3">
                <emma:interpretation id="interp15" emma:lang="ko-KR" emma:confidence="0">
                  <emma:literal>w</emma:literal>
                </emma:interpretation>
                <emma:interpretation id="interp16" emma:lang="ko-KR" emma:confidence="0">
                  <emma:literal>W</emma:literal>
                </emma:interpretation>
                <emma:interpretation id="interp17" emma:lang="ko-KR" emma:confidence="0">
                  <emma:literal>U</emma:literal>
                </emma:interpretation>
                <emma:interpretation id="interp18" emma:lang="ko-KR" emma:confidence="0">
                  <emma:literal>니</emma:literal>
                </emma:interpretation>
                <emma:interpretation id="interp1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199.6039">2276-55 55,'0'0'59,"-8"-9"-3,8 9 5,0 0-27,-3 12-3,3 6-3,0 5-7,0 6-3,1 5 3,1 4-2,0-1-3,3-2-5,-3-1-3,4-8-2,3-3 0,0-6 1,0-8-1,4-8 0,3-1 0,1-5 0,2-7-2,2-6 0,-2-1-2,5 1-3,-7 1-1,-1 5 0,-3 0-1,-3 8 0,-10 4 1,15 11 0,-5 6 1,-3 0 1,4 3 1,1-3 2,5 3 0,5-8 0,3-9 1,-1-3 1,4-10 1,0-11 1,-2-2-3,-4-6-4,-4-7 0,-6 0 0,-6-5 0,-6-3 0,-7 2 0,-3 1 0,-4 2 0,-1 4 0,0 4 0,1 4 0,-1 7-8,5 8-72,10 12-2,-5-12-2,5 12-7,5-7-2</inkml:trace>
        </inkml:traceGroup>
        <inkml:traceGroup>
          <inkml:annotationXML>
            <emma:emma xmlns:emma="http://www.w3.org/2003/04/emma" version="1.0">
              <emma:interpretation id="{94E5D467-6ECA-4B4D-B775-CB770EB73EA0}" emma:medium="tactile" emma:mode="ink">
                <msink:context xmlns:msink="http://schemas.microsoft.com/ink/2010/main" type="inkWord" rotatedBoundingBox="5705,2412 6623,2403 6630,3098 5711,3107"/>
              </emma:interpretation>
              <emma:one-of disjunction-type="recognition" id="oneOf4">
                <emma:interpretation id="interp20" emma:lang="ko-KR" emma:confidence="0">
                  <emma:literal>"</emma:literal>
                </emma:interpretation>
                <emma:interpretation id="interp21" emma:lang="ko-KR" emma:confidence="0">
                  <emma:literal>丸</emma:literal>
                </emma:interpretation>
                <emma:interpretation id="interp22" emma:lang="ko-KR" emma:confidence="0">
                  <emma:literal>'</emma:literal>
                </emma:interpretation>
                <emma:interpretation id="interp23" emma:lang="ko-KR" emma:confidence="0">
                  <emma:literal>%</emma:literal>
                </emma:interpretation>
                <emma:interpretation id="interp24" emma:lang="ko-KR" emma:confidence="0">
                  <emma:literal>九</emma:literal>
                </emma:interpretation>
              </emma:one-of>
            </emma:emma>
          </inkml:annotationXML>
          <inkml:trace contextRef="#ctx0" brushRef="#br0" timeOffset="3510.0062">3530-279 85,'-21'-7'88,"5"7"-7,1-7-5,15 7-2,-10 14-1,14-12-70,10 2 0,7-4-3,3-2 1,8 1 1,7-2 1,3-2-2,2-4-5,-2 3-14,1 2-27,-8 0-30,1 4-2,-17-1-4,-3 1-5,-16 0 0</inkml:trace>
          <inkml:trace contextRef="#ctx0" brushRef="#br0" timeOffset="3213.6057">3596 177 43,'0'11'55,"0"-11"3,-5 12-3,5-12 1,-10 4-37,10-4-1,0 0 7,3 9 1,-3-9 0,0 0 1,9-5-2,-3-6-3,-1-5-6,5-10-6,1-4-6,0-10-3,3-8 1,1-8-1,-5-3-1,-2-1 0,0-2-2,-4 3 0,1 6 0,-3 5 0,-2 8 0,-4 8-1,4 8 2,-1 7-2,-1 7 1,2 10 1,-7 6 1,2 11 1,2 10 0,2 8 1,1 11-1,3 9 3,1 6 0,3 0 0,0-2-1,5-4-1,-1-4 0,4-3-1,-3-13 1,1-7 1,-1-8-1,3-6 2,1-8-1,2-2 0,1-4-3,-3-5 0,6-1 0,2-7 0,-3-1 0,2-3-3,0-2-3,2-1 0,-3-3 0,0 5 0,-4 0 1,0 1 1,-3 1 0,-2 2 1,-5 8 0,-8 6 1,0 0 1,5 13 0,-5 3 0,-2 8 2,-1 3 1,3 4 1,0-2 2,1 1 0,10-3-1,4-8 1,9-2 0,3-10 0,4-5-1,3-4 1,-1-15-1,-1 1-1,-6-6-3,-4-1 0,-8-2 0,-7 1 0,-7-4 0,-10 2 0,-8 5 0,-9-1 0,-1 7 0,-6 0 0,1 4 0,-3 1 0,3 10 0,-2 0 0,9 1 0,0 4-17,4 0-63,8 5-2,2-4-3,12-6-4,-15 2-4</inkml:trace>
        </inkml:traceGroup>
        <inkml:traceGroup>
          <inkml:annotationXML>
            <emma:emma xmlns:emma="http://www.w3.org/2003/04/emma" version="1.0">
              <emma:interpretation id="{E54D8C11-D256-4D53-A914-B80497C1EB2D}" emma:medium="tactile" emma:mode="ink">
                <msink:context xmlns:msink="http://schemas.microsoft.com/ink/2010/main" type="inkWord" rotatedBoundingBox="7594,2639 8227,2633 8232,3118 7599,3124"/>
              </emma:interpretation>
              <emma:one-of disjunction-type="recognition" id="oneOf5">
                <emma:interpretation id="interp25" emma:lang="ko-KR" emma:confidence="0">
                  <emma:literal>아</emma:literal>
                </emma:interpretation>
                <emma:interpretation id="interp26" emma:lang="ko-KR" emma:confidence="0">
                  <emma:literal>와</emma:literal>
                </emma:interpretation>
                <emma:interpretation id="interp27" emma:lang="ko-KR" emma:confidence="0">
                  <emma:literal>ㆀ</emma:literal>
                </emma:interpretation>
                <emma:interpretation id="interp28" emma:lang="ko-KR" emma:confidence="0">
                  <emma:literal>∞</emma:literal>
                </emma:interpretation>
                <emma:interpretation id="interp29" emma:lang="ko-KR" emma:confidence="0">
                  <emma:literal>욍</emma:literal>
                </emma:interpretation>
              </emma:one-of>
            </emma:emma>
          </inkml:annotationXML>
          <inkml:trace contextRef="#ctx0" brushRef="#br0" timeOffset="17097.6298">5487-51 37,'0'0'52,"0"-11"3,0 11-1,0-8-21,0 8-12,11-16 0,-4 3-2,4 4 0,-3-3-1,3-2 0,-5 4-3,5-3-2,-7 0-2,-3 0-2,1 0-1,-2 0 1,0 1-1,-6 1-1,6 11 0,-17-14-1,8 8-1,-5 3-2,6 3-2,-7 4 0,2 10-1,-2 5 2,0 2 0,1 10 1,-1 8 1,0 3 2,-2 4 0,6-3 0,3 3 0,2-6-2,5 1 0,1-8 0,7-8-1,5-3 1,5-9 0,4-6-1,3-7-3,4-7 0,1-10 0,4-7 0,1-6 0,1-2 0,-1-10-5,4 5-2,-5-1 1,-4 5-1,-5 2 1,-2 8 1,-5 1 1,-5 10 1,-12 12 2,10-4 1,-10 9 1,0 12 0,-4 5 1,1 0-1,0 6 2,3 1 0,0-3 0,10 1-1,2-8 0,5-7 1,5-4-1,1-7 1,1-1-1,1-6 1,-5-7-2,-5-6 1,-5-2-2,-6-3 1,-4 4-1,-8-2 1,-6-3 0,-5 8 0,-2-4 0,-4 7 1,2 4 1,0 1-3,3 4 0,4 1-7,3 4-10,13 0-25,-11 2-35,11-2-3,6 6-4,9-3-4,-4-3-1</inkml:trace>
        </inkml:traceGroup>
        <inkml:traceGroup>
          <inkml:annotationXML>
            <emma:emma xmlns:emma="http://www.w3.org/2003/04/emma" version="1.0">
              <emma:interpretation id="{D1852CAF-C621-44A3-B453-08A075CBAB11}" emma:medium="tactile" emma:mode="ink">
                <msink:context xmlns:msink="http://schemas.microsoft.com/ink/2010/main" type="inkWord" rotatedBoundingBox="8410,2682 8835,2678 8838,3058 8414,3062"/>
              </emma:interpretation>
              <emma:one-of disjunction-type="recognition" id="oneOf6">
                <emma:interpretation id="interp30" emma:lang="ko-KR" emma:confidence="0">
                  <emma:literal>m</emma:literal>
                </emma:interpretation>
                <emma:interpretation id="interp31" emma:lang="ko-KR" emma:confidence="0">
                  <emma:literal>새</emma:literal>
                </emma:interpretation>
                <emma:interpretation id="interp32" emma:lang="ko-KR" emma:confidence="0">
                  <emma:literal>M</emma:literal>
                </emma:interpretation>
                <emma:interpretation id="interp33" emma:lang="ko-KR" emma:confidence="0">
                  <emma:literal>ⅲ</emma:literal>
                </emma:interpretation>
                <emma:interpretation id="interp3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17799.6311">6210-211 5,'2'5'63,"-2"-5"5,-2 20 2,0-6 3,-1 9-2,-1 2-48,0 9 0,-1 2 1,1 6-1,0-5-4,1 3-5,-1-8-3,3-5-3,0-5-1,1-8-1,0-4-3,0-10-3,0 0 0,0 0 0,0-23 0,0 0 0,4-9 0,4-3 0,0-5 0,3 2 0,2-2-2,-1 6-4,3 8 0,-1 6 3,1 5 0,0 6 3,-1 9 0,0 8 3,-2 6 1,1 7 1,-5 10 0,-1 5-2,-4 0-3,-1-2 0,-2 0 0,0-7 0,0 1 0,-1-9 0,1-8 0,0-11 0,0 0 0,0 0 0,0-7 0,3-12 0,2-8 0,5-2 0,0-5 0,2 1 0,3-1 0,0 4 0,0 2-2,1 10-3,-3 7 3,1 4 2,-1 6 1,-1 3 2,-2 6 2,1 9-5,-2 1 0,1 8 0,-2-1 0,-4 2 0,2-2 0,-1-1 0,-2-4 0,0 1 0,-3-7 0,0-2-78,0-12 20,1 12-1,-1-12-2,4-10-4,0-1-27,2-10 6</inkml:trace>
        </inkml:traceGroup>
        <inkml:traceGroup>
          <inkml:annotationXML>
            <emma:emma xmlns:emma="http://www.w3.org/2003/04/emma" version="1.0">
              <emma:interpretation id="{20CF9231-F0C0-49B3-803A-9A1E882ACD1C}" emma:medium="tactile" emma:mode="ink">
                <msink:context xmlns:msink="http://schemas.microsoft.com/ink/2010/main" type="inkWord" rotatedBoundingBox="8997,2777 9244,2775 9251,3443 9003,3446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n</emma:literal>
                </emma:interpretation>
                <emma:interpretation id="interp3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8454.8324">6784-81 46,'-6'-15'71,"6"15"-2,-4-9-3,4 9-4,0 0-28,0 0-14,1 5 2,4 14-3,-3 8-2,2 12 3,-2 4 0,2 13 1,-3 1-4,2 9-10,-3-4-7,1-1 0,-1-8 0,0-6 0,0-8 0,0-8 0,0-4 0,0-12 0,-1-4 0,1-11 0,0 0 0,-5-7 0,-1-11 0,1-7 0,-2-11 0,1-3 0,2-10 0,4-2 0,0-6 0,5-3 0,5 2 0,5-1 0,5 10 0,0 2-9,4 8 2,-4 8 1,4 4 2,2 13 2,-4 10 2,0 6 2,-5 13 2,-5 9 2,-6 5 0,-5 6 1,-4 1-4,-12 0-3,-4-1 0,-6-2 0,-4-6 0,0-1 0,1-9 0,2 0 0,3-8 0,6 2 0,-1-11-11,7 0-42,11 0-10,0-13 3,9 0 1,2-31-28,8 27-2,-3-10 6</inkml:trace>
        </inkml:traceGroup>
        <inkml:traceGroup>
          <inkml:annotationXML>
            <emma:emma xmlns:emma="http://www.w3.org/2003/04/emma" version="1.0">
              <emma:interpretation id="{3D041C4E-AA21-4040-874F-88B6D9E1024D}" emma:medium="tactile" emma:mode="ink">
                <msink:context xmlns:msink="http://schemas.microsoft.com/ink/2010/main" type="inkWord" rotatedBoundingBox="9359,2390 10432,2380 10439,3060 9366,3071"/>
              </emma:interpretation>
              <emma:one-of disjunction-type="recognition" id="oneOf8">
                <emma:interpretation id="interp40" emma:lang="ko-KR" emma:confidence="0">
                  <emma:literal>업</emma:literal>
                </emma:interpretation>
                <emma:interpretation id="interp41" emma:lang="ko-KR" emma:confidence="0">
                  <emma:literal>에</emma:literal>
                </emma:interpretation>
                <emma:interpretation id="interp42" emma:lang="ko-KR" emma:confidence="0">
                  <emma:literal>예</emma:literal>
                </emma:interpretation>
                <emma:interpretation id="interp43" emma:lang="ko-KR" emma:confidence="0">
                  <emma:literal>엌</emma:literal>
                </emma:interpretation>
                <emma:interpretation id="interp44" emma:lang="ko-KR" emma:confidence="0">
                  <emma:literal>凸</emma:literal>
                </emma:interpretation>
              </emma:one-of>
            </emma:emma>
          </inkml:annotationXML>
          <inkml:trace contextRef="#ctx0" brushRef="#br0" timeOffset="19390.8341">7125-64 30,'17'6'66,"-14"4"10,-1 6 1,-2 3-3,-2 4-40,0 3 1,1 2-2,0 1-6,1 1-8,-2-7-7,2-8-2,4-1-1,6-11-3,1-3-3,4-6-3,2-11 0,-1-3 0,4-4 0,-7-1 0,1 4-2,-3-3-2,-5 7 1,-6 17 1,0 0 2,0 0 1,2 7 2,-2 10-1,0 0 0,0 4 1,3 1-3,3-5 0,3 0 0,4-7 0,5-3 0,1-6 0,3-3 0,1-9 0,1-8 0,-2-8 0,1-9 0,-2-5 0,1-8 0,-3-12 0,1 1 0,-2-3 0,-2 5 0,-1-2-4,-2 7 1,-4 6 3,-3 12 2,-3 12 1,-3 5-1,0 18-2,-14-4 0,1 16 0,0 14 0,-3 13 0,1 6 0,1 8 0,1 8 0,6 5 0,4-3 0,3 0 0,4-8 0,9-3 0,3-10 0,2-7 0,7-9 0,1-11 0,3-6 0,4-10 0,3-8 0,1-11 0,-1-5 0,0-6 0,-6 0 0,-1-5 0,-6 4 0,-5 2 0,-7 3 0,-5 5 0,-6 5 0,0 7 0,-7-2 0,-3 9 0,1-1 0,-2 4 0,-3 4 0,3 5 0,0 6 0,3 4 0,1 7 0,3 1 0,2 4 0,2-3 0,7 5 0,7-2 0,4-12 0,7-3 0,2-8 0,3-3 0,3-5 0,5 0 0,-4-12 0,1-2 0,-9 3 0,-3 3 0,-3 0 0,-7 0 0,-13 8 0,10-14-25,-10 14-35,0-17-3,0 17 2,-4-22-1,2 9-2,-3-8 4,4-1 11,-10-1 11,1 0 9</inkml:trace>
          <inkml:trace contextRef="#ctx0" brushRef="#br0" timeOffset="19718.4346">7557-167 3,'-21'5'91,"2"-2"3,5-1-7,3-2-6,3 0-1,8 0-5,0-12-75,7 7 0,8 0 0,7 2 0,7-2 0,7-4 0,1 5 0,3-3 0,-2 4 0,2 0 0,-8-2 0,-2-1-50,-9-2-6,-10 7-3,-11 1 0,0 0-27,-11-8-6,-10 1 5</inkml:trace>
        </inkml:traceGroup>
        <inkml:traceGroup>
          <inkml:annotationXML>
            <emma:emma xmlns:emma="http://www.w3.org/2003/04/emma" version="1.0">
              <emma:interpretation id="{77B204BD-D1D6-4913-9AE4-2654AC233B71}" emma:medium="tactile" emma:mode="ink">
                <msink:context xmlns:msink="http://schemas.microsoft.com/ink/2010/main" type="inkWord" rotatedBoundingBox="11545,2622 11828,2620 11835,3270 11551,3272"/>
              </emma:interpretation>
              <emma:one-of disjunction-type="recognition" id="oneOf9">
                <emma:interpretation id="interp45" emma:lang="ko-KR" emma:confidence="0">
                  <emma:literal>P</emma:literal>
                </emma:interpretation>
                <emma:interpretation id="interp46" emma:lang="ko-KR" emma:confidence="0">
                  <emma:literal>p</emma:literal>
                </emma:interpretation>
                <emma:interpretation id="interp47" emma:lang="ko-KR" emma:confidence="0">
                  <emma:literal>8</emma:literal>
                </emma:interpretation>
                <emma:interpretation id="interp48" emma:lang="ko-KR" emma:confidence="0">
                  <emma:literal>R</emma:literal>
                </emma:interpretation>
                <emma:interpretation id="interp49" emma:lang="ko-KR" emma:confidence="0">
                  <emma:literal>丫</emma:literal>
                </emma:interpretation>
              </emma:one-of>
            </emma:emma>
          </inkml:annotationXML>
          <inkml:trace contextRef="#ctx0" brushRef="#br1" timeOffset="24008.4422">9307-172 42,'1'-12'65,"2"0"-1,-2 1-1,-1 11-1,6-11-44,-6 11-6,0 0-2,0 0 1,4 7 2,-3 8 3,2 12 2,0 8-1,0 10 2,1 6 2,1-1-3,2 7-6,-3-2-2,3-4-3,-1-7-2,-2-6-1,3-6-2,-2-9 0,-2 0-2,1-7 0,-1-7 0,-2-1 0,-1-8 0,0 11 0,0-11 0,0 0 0,0 0 0,0 0 0,-8-9 0,3-2 0,0-3 0,-1-6 0,1-1 0,-1-10 0,0-4 0,2-5 0,0-5 0,0 3 0,2-4 0,1-1 0,1 0 0,0 4 0,5 3 0,6 6 0,3-3 0,4 7 0,4 3 0,7 9 0,-1 6 0,-2 10 0,3 4 0,-3 15 0,-5 9 0,-5 4 0,-6 2 0,-10 6 0,-11-5 0,-4 1 0,-10-6 0,-4-6 0,-6-5 0,4-5 0,0-5 0,7-3 0,0-1 0,15-5-22,-18-1-60,27-7-3,4 2-5,5-8-4,7 6-2</inkml:trace>
        </inkml:traceGroup>
        <inkml:traceGroup>
          <inkml:annotationXML>
            <emma:emma xmlns:emma="http://www.w3.org/2003/04/emma" version="1.0">
              <emma:interpretation id="{93A50022-A090-4E41-9A4E-CBACB22EC4C3}" emma:medium="tactile" emma:mode="ink">
                <msink:context xmlns:msink="http://schemas.microsoft.com/ink/2010/main" type="inkWord" rotatedBoundingBox="12399,2386 12686,2383 12693,3161 12407,3164"/>
              </emma:interpretation>
              <emma:one-of disjunction-type="recognition" id="oneOf10">
                <emma:interpretation id="interp50" emma:lang="ko-KR" emma:confidence="0">
                  <emma:literal>?</emma:literal>
                </emma:interpretation>
                <emma:interpretation id="interp51" emma:lang="ko-KR" emma:confidence="0">
                  <emma:literal>了</emma:literal>
                </emma:interpretation>
                <emma:interpretation id="interp52" emma:lang="ko-KR" emma:confidence="0">
                  <emma:literal>i</emma:literal>
                </emma:interpretation>
                <emma:interpretation id="interp53" emma:lang="ko-KR" emma:confidence="0">
                  <emma:literal>]</emma:literal>
                </emma:interpretation>
                <emma:interpretation id="interp54" emma:lang="ko-KR" emma:confidence="0">
                  <emma:literal>ⅰ</emma:literal>
                </emma:interpretation>
              </emma:one-of>
            </emma:emma>
          </inkml:annotationXML>
          <inkml:trace contextRef="#ctx0" brushRef="#br2" timeOffset="28080.0493">10199-411 4,'0'0'61,"-17"-11"7,17 11 3,-15-14 2,15 14-34,-4-10-3,4 10 1,0 0-9,0 0-5,-2-10-5,2 10-4,0 0-5,13-13-2,-2 5-2,4 2-3,4-4-1,7 3 0,1 2-1,3 2 0,2 3 1,-1 7 1,-2 3 2,-7 3 0,-4 3-1,-8 3-3,-6 3 0,-4 3 0,-4-1 0,-13-2 0,1 3 0,-1-3 0,-3-2 0,4-1 0,1-4 0,3-8 0,1 2 0,8 1 0,3-10 0,-12 14-73,-17-3-12,29-11-1,-3 14-7,-1-4-1</inkml:trace>
          <inkml:trace contextRef="#ctx0" brushRef="#br2" timeOffset="28267.2497">10284 177 13,'0'27'91,"3"-3"-2,-3-3-4,2-7-7,-2-14 2,0 0-5,0 0-75,0 0-12,-6 7-64,6-7-2,-11-1-1,0-11-7,6-3-6,-7-12 4</inkml:trace>
        </inkml:traceGroup>
      </inkml:traceGroup>
    </inkml:traceGroup>
    <inkml:traceGroup>
      <inkml:annotationXML>
        <emma:emma xmlns:emma="http://www.w3.org/2003/04/emma" version="1.0">
          <emma:interpretation id="{4B90D112-598C-4EB8-90B7-076724C4B3D7}" emma:medium="tactile" emma:mode="ink">
            <msink:context xmlns:msink="http://schemas.microsoft.com/ink/2010/main" type="paragraph" rotatedBoundingBox="6129,4553 23367,4216 23383,5036 6145,53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DFC4F60-775D-40D5-8CF3-A087BEFD589E}" emma:medium="tactile" emma:mode="ink">
              <msink:context xmlns:msink="http://schemas.microsoft.com/ink/2010/main" type="line" rotatedBoundingBox="6129,4553 23367,4216 23383,5036 6145,5373"/>
            </emma:interpretation>
          </emma:emma>
        </inkml:annotationXML>
        <inkml:traceGroup>
          <inkml:annotationXML>
            <emma:emma xmlns:emma="http://www.w3.org/2003/04/emma" version="1.0">
              <emma:interpretation id="{4829F516-B981-4BCC-A6C6-FFBD156B4F7C}" emma:medium="tactile" emma:mode="ink">
                <msink:context xmlns:msink="http://schemas.microsoft.com/ink/2010/main" type="inkWord" rotatedBoundingBox="6131,4648 6503,4641 6517,5366 6145,5373"/>
              </emma:interpretation>
              <emma:one-of disjunction-type="recognition" id="oneOf11">
                <emma:interpretation id="interp55" emma:lang="ko-KR" emma:confidence="0">
                  <emma:literal>P</emma:literal>
                </emma:interpretation>
                <emma:interpretation id="interp56" emma:lang="ko-KR" emma:confidence="0">
                  <emma:literal>!</emma:literal>
                </emma:interpretation>
                <emma:interpretation id="interp57" emma:lang="ko-KR" emma:confidence="0">
                  <emma:literal>p</emma:literal>
                </emma:interpretation>
                <emma:interpretation id="interp58" emma:lang="ko-KR" emma:confidence="0">
                  <emma:literal>§</emma:literal>
                </emma:interpretation>
                <emma:interpretation id="interp59" emma:lang="ko-KR" emma:confidence="0">
                  <emma:literal>곤</emma:literal>
                </emma:interpretation>
              </emma:one-of>
            </emma:emma>
          </inkml:annotationXML>
          <inkml:trace contextRef="#ctx0" brushRef="#br2" timeOffset="44553.6783">3946 1961 0,'-9'-23'80,"0"4"3,-2 2-3,3 1-2,0 0-3,2-2-33,5 6-24,2 2-7,9-1-4,9-1-4,6 4-1,11 2 0,2 4-2,9 2 0,-1 10 1,-4 6 0,-3 8-1,-3 4 2,-11 3 1,-16 1 2,-7 1 1,-11-4 1,-7 0-2,-16-8-5,-4-1 0,-5 5 0,-7-10 0,6 3 0,-3-7 0,15 4 0,-3-11 0,15 2 0,18-6-51,-11 0 51,22-3 0,2-17-79,19 9-2,-2-10-6,19 8-5,0-4-5</inkml:trace>
          <inkml:trace contextRef="#ctx0" brushRef="#br2" timeOffset="44210.4776">3985 1864 10,'-9'-5'48,"4"-6"10,1 1 7,1-1-22,0-2-8,3 0 3,-1 0-2,-3 1 1,2 5-4,2 7-8,-5-14-9,5 14-7,0 0-4,-8 0-2,6 15-2,0 8 1,2 8 0,-2 11 1,2 14 1,3 5-4,2 8 7,-2 1 1,3-2 0,1-6-2,1-3-1,-1-7-1,-2-13-4,-2-9 0,0-9 0,0-6 0,-1-4 0,-2-11 0,0 0 0,0 0 0,0 0 0,0-7 0,0-6 0,0 0 0,0-2-9,0-2-38,-1-8-34,1 1-3,0-6-3,0 2-3,-1-5 0,1-1 90</inkml:trace>
        </inkml:traceGroup>
        <inkml:traceGroup>
          <inkml:annotationXML>
            <emma:emma xmlns:emma="http://www.w3.org/2003/04/emma" version="1.0">
              <emma:interpretation id="{41386851-B121-4850-BA75-68A1AF3E6D5C}" emma:medium="tactile" emma:mode="ink">
                <msink:context xmlns:msink="http://schemas.microsoft.com/ink/2010/main" type="inkWord" rotatedBoundingBox="6919,4832 7469,4821 7474,5058 6924,5068"/>
              </emma:interpretation>
              <emma:one-of disjunction-type="recognition" id="oneOf12">
                <emma:interpretation id="interp60" emma:lang="ko-KR" emma:confidence="0">
                  <emma:literal>=</emma:literal>
                </emma:interpretation>
                <emma:interpretation id="interp61" emma:lang="ko-KR" emma:confidence="0">
                  <emma:literal>느</emma:literal>
                </emma:interpretation>
                <emma:interpretation id="interp62" emma:lang="ko-KR" emma:confidence="0">
                  <emma:literal>드</emma:literal>
                </emma:interpretation>
                <emma:interpretation id="interp63" emma:lang="ko-KR" emma:confidence="0">
                  <emma:literal>트</emma:literal>
                </emma:interpretation>
                <emma:interpretation id="interp6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45130.8793">4726 1988 0,'-14'-9'76,"14"9"5,-16-10 0,16 10-4,-15-12 0,15 12-44,0 0-7,0 0-9,0 0-5,0 0-1,13-5-4,10 5 0,4 0-1,9-3-6,5 3 0,5 0 0,2 0 0,2-1 0,-1-4 0,-5 4 0,-4-2 0,-3 1 0,-10-1 0,-3 1 0,-4-1 0,-5 3 0,-15 0-6,10 5-42,-10 4-33,-13 0-2,-1 5-4,-12-2-3,0 3 0</inkml:trace>
          <inkml:trace contextRef="#ctx0" brushRef="#br2" timeOffset="45364.8797">4770 2124 75,'0'0'87,"0"0"-87,7 46 85,18-44-85,4-1 0,1-2 84,5-2 0,5-2-3,4 0-68,1 2-11,-5-4-2,-1 3 0,-9-1 0,-4 3 0,-8-6 0,-5-37-59,-13 45-23,0 0-2,0 0-6,0 0-5,-9-7 1</inkml:trace>
        </inkml:traceGroup>
        <inkml:traceGroup>
          <inkml:annotationXML>
            <emma:emma xmlns:emma="http://www.w3.org/2003/04/emma" version="1.0">
              <emma:interpretation id="{F1D93C60-0DE6-4105-A608-15CFA9633525}" emma:medium="tactile" emma:mode="ink">
                <msink:context xmlns:msink="http://schemas.microsoft.com/ink/2010/main" type="inkWord" rotatedBoundingBox="7918,4660 8611,4646 8620,5086 7927,5100"/>
              </emma:interpretation>
              <emma:one-of disjunction-type="recognition" id="oneOf13">
                <emma:interpretation id="interp65" emma:lang="ko-KR" emma:confidence="0">
                  <emma:literal>%</emma:literal>
                </emma:interpretation>
                <emma:interpretation id="interp66" emma:lang="ko-KR" emma:confidence="0">
                  <emma:literal>£</emma:literal>
                </emma:interpretation>
                <emma:interpretation id="interp67" emma:lang="ko-KR" emma:confidence="0">
                  <emma:literal>긴</emma:literal>
                </emma:interpretation>
                <emma:interpretation id="interp68" emma:lang="ko-KR" emma:confidence="0">
                  <emma:literal>丸</emma:literal>
                </emma:interpretation>
                <emma:interpretation id="interp69" emma:lang="ko-KR" emma:confidence="0">
                  <emma:literal>€</emma:literal>
                </emma:interpretation>
              </emma:one-of>
            </emma:emma>
          </inkml:annotationXML>
          <inkml:trace contextRef="#ctx0" brushRef="#br2" timeOffset="47314.8831">6124 1782 3,'19'-11'70,"-5"3"0,-6 3-2,-8 5 2,0 0 1,-14 20-45,-8 2-1,-3 9-3,-1 7-4,-4 3 1,4 6-1,-1-3-3,18 3-4,7-6-11,8-3 5,12-10-5,13-11 0,7-3 0,7-7 0,2-4 0,-4-3 0,-2 0 0,-1-5 0,-11 0 0,-1 2 0,-12 2 0,-1 1 0,-15 0-34,0 0-25,0 0-3,0 0 1,-8 3-4,-11-5-27,6-2-2</inkml:trace>
          <inkml:trace contextRef="#ctx0" brushRef="#br2" timeOffset="47034.0826">5691 1936 55,'0'0'71,"-8"-1"-1,8 1-1,0 0-3,0 0-46,0-9-2,0 9-7,15-12-2,1 6-3,4 0 1,7-2 0,1 1 0,5 1 1,-4 1-2,4 5 2,-6 2-3,0 5 1,-7 2 0,-5 5 2,-6 2-1,-8 7 1,-5 1 0,-13 2 1,-3 1 0,-7-3-2,-3 1-7,3 2 0,-6-8 0,8 0 0,-1-8 0,10 1 0,3-3 0,4 0 0,-2-9 0,11 0 0,0 0 0,0 0 0,18 11 0,-8-28 0,-21 1-60,23-9-19,17 1-4,-7-8-3,10 1-8,-7-7-2</inkml:trace>
        </inkml:traceGroup>
        <inkml:traceGroup>
          <inkml:annotationXML>
            <emma:emma xmlns:emma="http://www.w3.org/2003/04/emma" version="1.0">
              <emma:interpretation id="{A5711635-47B6-4D85-967D-5EC3E82AFFF9}" emma:medium="tactile" emma:mode="ink">
                <msink:context xmlns:msink="http://schemas.microsoft.com/ink/2010/main" type="inkWord" rotatedBoundingBox="8819,4890 8866,4889 8867,4917 8820,4918"/>
              </emma:interpretation>
              <emma:one-of disjunction-type="recognition" id="oneOf14">
                <emma:interpretation id="interp70" emma:lang="ko-KR" emma:confidence="0">
                  <emma:literal>.</emma:literal>
                </emma:interpretation>
                <emma:interpretation id="interp71" emma:lang="ko-KR" emma:confidence="0">
                  <emma:literal>~</emma:literal>
                </emma:interpretation>
                <emma:interpretation id="interp72" emma:lang="ko-KR" emma:confidence="0">
                  <emma:literal>'</emma:literal>
                </emma:interpretation>
                <emma:interpretation id="interp73" emma:lang="ko-KR" emma:confidence="0">
                  <emma:literal>ⅴ</emma:literal>
                </emma:interpretation>
                <emma:interpretation id="interp7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48750.0856">6582 1997 30,'0'0'74,"0"0"0,0 0-1,0 0-3,-1 23-3,1-23-53,0 0-1,0 0-2,0 0-2,4 0 0,-4 0 0,0 0-2,0 0 0,0 0 0,0 0-1,0 0-1,0 0 0,0 0 0,0 0 0,0 0 0,0 0-1,0 0-2,0 0-2,0 0 0,0 0 0,0 0 0,4-5 0,-4 5 0,0 0 0,0 0 0,0 0 0,0 0 0,0 0 0,0 0 0,0 0 0,0 0 0,0 0 0,0 0 0,0 0 0,0 0 0,0 0 0,0 0-20,9 10-35,-9-10-27,11 0-2,-11 0-4,13-9-3,-7 0 4</inkml:trace>
        </inkml:traceGroup>
        <inkml:traceGroup>
          <inkml:annotationXML>
            <emma:emma xmlns:emma="http://www.w3.org/2003/04/emma" version="1.0">
              <emma:interpretation id="{0EC18628-8CE7-49F5-8D69-D6DF82504CCD}" emma:medium="tactile" emma:mode="ink">
                <msink:context xmlns:msink="http://schemas.microsoft.com/ink/2010/main" type="inkWord" rotatedBoundingBox="9194,4632 9860,4619 9868,5031 9202,5044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와</emma:literal>
                </emma:interpretation>
                <emma:interpretation id="interp77" emma:lang="ko-KR" emma:confidence="0">
                  <emma:literal>우</emma:literal>
                </emma:interpretation>
                <emma:interpretation id="interp78" emma:lang="ko-KR" emma:confidence="0">
                  <emma:literal>으</emma:literal>
                </emma:interpretation>
                <emma:interpretation id="interp79" emma:lang="ko-KR" emma:confidence="0">
                  <emma:literal>은</emma:literal>
                </emma:interpretation>
              </emma:one-of>
            </emma:emma>
          </inkml:annotationXML>
          <inkml:trace contextRef="#ctx0" brushRef="#br2" timeOffset="49764.0873">7178 1957 14,'9'0'60,"-9"0"7,0 0 2,10-9 1,-10 9-40,0 0-2,11-8-1,-11 8-1,10-11-6,-10 11-6,9-16-3,-4 6-4,0-4-2,-1 0-1,-1 0-2,-2-2-1,-1 0 1,0-2 0,0 1-1,-5 2 1,-3 0-1,-6 4 0,0 1 0,-1 4 0,-6 5-1,-1 1 0,-1 6 1,-2 9 0,-1 4 1,-1 5 1,4 5 0,1 4 1,4 3 0,6 0 0,5 0 0,5-1 0,5-6-1,11-4 1,4-3-1,4-7 2,5-8-5,2-4 0,2-3 0,-1-6 0,2-8 0,-5-5 0,1-2 0,-2-2 0,-7-3 0,-1 4 0,-7-1 0,-1 5 0,-5 3 0,-2 6 0,-3 9 0,0 0 0,0 0 0,0 9 0,0 6 0,3 6 0,7 3 0,2 4 0,6-2 0,5 0 0,4-2 0,1-5 0,4-4 0,-2-6 0,1-2 0,-4-3 0,-3-3 0,-5-1 0,-5 0 0,-4 0 0,-10 0 0,8 0-49,-8 0-9,-6-1-2,-9-2 0,1-2-2,-28 0-26,17 5 0</inkml:trace>
        </inkml:traceGroup>
        <inkml:traceGroup>
          <inkml:annotationXML>
            <emma:emma xmlns:emma="http://www.w3.org/2003/04/emma" version="1.0">
              <emma:interpretation id="{7EFC70C1-286A-457F-9C1F-B8AD6557A106}" emma:medium="tactile" emma:mode="ink">
                <msink:context xmlns:msink="http://schemas.microsoft.com/ink/2010/main" type="inkWord" rotatedBoundingBox="11553,4652 13177,4620 13187,5142 11563,5174"/>
              </emma:interpretation>
              <emma:one-of disjunction-type="recognition" id="oneOf16">
                <emma:interpretation id="interp80" emma:lang="ko-KR" emma:confidence="0">
                  <emma:literal>내</emma:literal>
                </emma:interpretation>
                <emma:interpretation id="interp81" emma:lang="ko-KR" emma:confidence="0">
                  <emma:literal>_</emma:literal>
                </emma:interpretation>
                <emma:interpretation id="interp82" emma:lang="ko-KR" emma:confidence="0">
                  <emma:literal>네</emma:literal>
                </emma:interpretation>
                <emma:interpretation id="interp83" emma:lang="ko-KR" emma:confidence="0">
                  <emma:literal>난</emma:literal>
                </emma:interpretation>
                <emma:interpretation id="interp84" emma:lang="ko-KR" emma:confidence="0">
                  <emma:literal>ㅓ</emma:literal>
                </emma:interpretation>
              </emma:one-of>
            </emma:emma>
          </inkml:annotationXML>
          <inkml:trace contextRef="#ctx0" brushRef="#br1" timeOffset="77298.1358">9328 1909 13,'0'0'67,"-11"-7"2,11 7 1,0 0-7,0-9-33,0 9-9,0 0-6,0 0-6,0 0-3,6 0-1,7 0 0,2 3-1,7-1 2,10 2 0,5-2 0,10 1 1,4-2 0,11-1 0,8 0 0,11-3-1,-2 0 1,8-3-2,0 0 1,2 2-3,-2-1 0,-6 2-1,-4 0 0,-5 1-1,-8 2 0,-11-1 1,-6 1-1,-10-3-1,-8 3-1,-7 0-4,-7 0-3,-5 0-5,-10 0-7,0 0-10,0 0-10,-11 5-34,-3 0-2,-8-1-2,-1 4 3</inkml:trace>
          <inkml:trace contextRef="#ctx0" brushRef="#br1" timeOffset="78202.9374">10394 1782 58,'0'0'66,"-11"-6"4,11 6-1,11-7-31,-11 7-6,0-11-2,0 11-4,-1-10-6,1 10-2,-2-9-5,2 9-3,0 0-3,0 0-3,0 0-1,7-1-3,3 2 0,5 5-1,7 1 0,4-1 1,9 2 1,3-1 0,7-1 0,1 1-1,3 0 1,-1-1 0,-5-2-1,-1 3 0,-7-2-1,-4 1 0,-7 0-1,-5 0-1,-8 1 1,-11-7-1,4 12 0,-8-1 2,-7 0-1,-10 5 3,-2 4 0,-11 4 1,1 0 2,-5 7-1,1 0 1,-3-2 0,3 1 0,5-3 0,5-7-4,6-1 0,4-4 0,6-6 3,3-3-2,8-6-11,0 49-38,0-49-26,18 33 74,-11-38 0,7-3 0,-3-5-76,5-2-4,-7-8-5,6-41-4</inkml:trace>
        </inkml:traceGroup>
        <inkml:traceGroup>
          <inkml:annotationXML>
            <emma:emma xmlns:emma="http://www.w3.org/2003/04/emma" version="1.0">
              <emma:interpretation id="{29C167CD-D4CB-4217-A267-718CF33C85F9}" emma:medium="tactile" emma:mode="ink">
                <msink:context xmlns:msink="http://schemas.microsoft.com/ink/2010/main" type="inkWord" rotatedBoundingBox="15166,4452 16804,4420 16814,4910 15175,4942"/>
              </emma:interpretation>
              <emma:one-of disjunction-type="recognition" id="oneOf17">
                <emma:interpretation id="interp85" emma:lang="ko-KR" emma:confidence="0">
                  <emma:literal>!</emma:literal>
                </emma:interpretation>
                <emma:interpretation id="interp86" emma:lang="ko-KR" emma:confidence="0">
                  <emma:literal>」</emma:literal>
                </emma:interpretation>
                <emma:interpretation id="interp87" emma:lang="ko-KR" emma:confidence="0">
                  <emma:literal>야</emma:literal>
                </emma:interpretation>
                <emma:interpretation id="interp88" emma:lang="ko-KR" emma:confidence="0">
                  <emma:literal>왕</emma:literal>
                </emma:interpretation>
                <emma:interpretation id="interp89" emma:lang="ko-KR" emma:confidence="0">
                  <emma:literal>압</emma:literal>
                </emma:interpretation>
              </emma:one-of>
            </emma:emma>
          </inkml:annotationXML>
          <inkml:trace contextRef="#ctx0" brushRef="#br2" timeOffset="84957.7491">13990 1727 35,'0'0'72,"-16"5"-1,16-5-4,-11 3-2,11-3-28,0 0-18,6-4 1,6 1-8,4 2-1,4-2 1,1 0 1,9-1 2,3 0-3,3-2-2,0 1-3,-3 0-2,3-1-1,-3 1 0,-1 1-1,-6-2-1,-3 4-1,-4 0 1,-1-3-1,-5 3 1,-5-1-1,-8 3 0,12-2-3,-12 2-4,0 0-7,0 0-7,0 0-19,0 5-39,0-5-2,-13 15-5,-4-6-2,5 4 4</inkml:trace>
          <inkml:trace contextRef="#ctx0" brushRef="#br2" timeOffset="85332.1499">13988 1926 1,'-16'8'56,"16"-8"7,-11 5 4,11-5 3,0 0-27,0 0-14,5 4 0,8-4-1,7 0-2,5 0-3,11-3-6,2-2-3,9 1-3,2 0-4,3-1-1,2 1-1,-3 0-1,0 0-2,-9-1 1,-2 3-3,-9-1 2,-7 1-2,-8 0 1,-7-1-3,-9 3-2,9 0-7,-9 0-15,-42 19-32,42-19-21,-23 0-3,10-2-4,-7-10-3</inkml:trace>
          <inkml:trace contextRef="#ctx0" brushRef="#br2" timeOffset="84302.5481">12970 1782 51,'-10'-5'69,"10"5"1,0 0 3,-12-10-30,12 10-9,0 0-2,-7-9-4,7 9-7,0 0-4,0 0-6,-10-3-3,10 3-3,0 0-2,0 0-2,0 0-2,0 0 0,0 8-1,0-8 2,9 9 1,-1-3 1,4 0 0,6-2 1,4-3 1,4 0-1,6-1 1,0-4-1,5-3-1,0 0 0,2-2 0,-3-3-1,-3 2 0,-2-5 0,-2 0 0,-3 0-1,-3-3 0,-4 1-1,-7-1 1,-2 1-1,-5 0-1,-5 3 1,-4 1-2,-7 3 1,-4 2 0,-6 1-1,-2 2 0,-3 5 2,-5 3-1,1 11 1,-4 0 2,-2 3-1,1 9 2,2 5 0,3 5 1,4 0-1,5 0 0,6 2 1,8-1 0,7-1 0,6-2 0,13-2 0,6-5-1,6-3 2,8-3-1,6-6 0,1-8-3,5-3 0,-3-3 0,2-1 0,-3-1 0,-5-5 0,-3 1 0,-6-1 0,-7 2 0,-4 0-4,-7-1-20,-6-43-24,-2 59-9,5-11-2,-16 5 2,-11-4-28,5 3-3,-5-4 6</inkml:trace>
        </inkml:traceGroup>
        <inkml:traceGroup>
          <inkml:annotationXML>
            <emma:emma xmlns:emma="http://www.w3.org/2003/04/emma" version="1.0">
              <emma:interpretation id="{22ED464F-2741-4930-8C73-7FFC0C6099CF}" emma:medium="tactile" emma:mode="ink">
                <msink:context xmlns:msink="http://schemas.microsoft.com/ink/2010/main" type="inkWord" rotatedBoundingBox="17501,4381 17913,4373 17924,4962 17513,4970"/>
              </emma:interpretation>
              <emma:one-of disjunction-type="recognition" id="oneOf18">
                <emma:interpretation id="interp90" emma:lang="ko-KR" emma:confidence="0">
                  <emma:literal>3</emma:literal>
                </emma:interpretation>
                <emma:interpretation id="interp91" emma:lang="ko-KR" emma:confidence="0">
                  <emma:literal>b</emma:literal>
                </emma:interpretation>
                <emma:interpretation id="interp92" emma:lang="ko-KR" emma:confidence="0">
                  <emma:literal>S</emma:literal>
                </emma:interpretation>
                <emma:interpretation id="interp93" emma:lang="ko-KR" emma:confidence="0">
                  <emma:literal>}</emma:literal>
                </emma:interpretation>
                <emma:interpretation id="interp9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97110.1706">15300 1660 17,'0'0'44,"-3"-12"3,3 12-26,0-10 0,0 10 0,-1-13 1,1 13-2,0-14 0,0 6-1,0-1-1,0 1 0,0-1-2,0 1-1,0 8-2,0-17-2,0 17-2,-1-21-1,-1 12 0,2 0-2,0 9 0,-1-16-1,1 16-3,0-9 0,0 9-1,0 0 1,3 14 1,-1 5 2,1 2 1,-1 10 1,0 2 4,0 9 0,-1-1 0,-1 7-1,0-6-1,0-1-2,0-6-3,0-4 0,0-7 0,0-2-1,0-6 0,0-7 1,0-9-1,0 10 2,0-10 1,0 0-3,0 0-3,0 0 0,0 0 0,0 0 0,0-12 0,0-1 0,1-2 0,4-2 0,-3-4 0,5 1 0,4-3 0,0 2 0,4 1 0,6 1 0,4 3 0,2 4 0,4 3 0,2 7 0,1 2 0,1 5 0,-4 10 0,-2 2 0,-4 4 0,-7 3 0,-7 2 0,-8 2 0,-4-1 0,-13 2 0,-10-5 0,-6 2 0,-6-4 0,-4-4 0,-3-2 0,2-3 0,1-5 0,2-2 0,9-2 0,4-4 0,7 0 0,3 0 0,7-1 0,2-8-16,6 9-38,3-18-7,2 6 0,6-1-1,-4-3-1,7 2 2,-4-6 6,6 8-4</inkml:trace>
        </inkml:traceGroup>
        <inkml:traceGroup>
          <inkml:annotationXML>
            <emma:emma xmlns:emma="http://www.w3.org/2003/04/emma" version="1.0">
              <emma:interpretation id="{BE097A9C-0717-47CE-9639-DA3865112232}" emma:medium="tactile" emma:mode="ink">
                <msink:context xmlns:msink="http://schemas.microsoft.com/ink/2010/main" type="inkWord" rotatedBoundingBox="18134,4657 18606,4648 18606,4691 18135,4700"/>
              </emma:interpretation>
              <emma:one-of disjunction-type="recognition" id="oneOf19">
                <emma:interpretation id="interp95" emma:lang="ko-KR" emma:confidence="0">
                  <emma:literal>-</emma:literal>
                </emma:interpretation>
                <emma:interpretation id="interp96" emma:lang="ko-KR" emma:confidence="0">
                  <emma:literal>ㅡ</emma:literal>
                </emma:interpretation>
                <emma:interpretation id="interp97" emma:lang="ko-KR" emma:confidence="0">
                  <emma:literal>一</emma:literal>
                </emma:interpretation>
                <emma:interpretation id="interp98" emma:lang="ko-KR" emma:confidence="0">
                  <emma:literal>…</emma:literal>
                </emma:interpretation>
                <emma:interpretation id="interp99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97671.7716">15934 1807 22,'-11'0'67,"11"0"7,-11 0 3,11 0-3,-16-2-31,16 2-7,0 0-5,0 0-6,0 0-5,0 0-7,0 0-3,0 0-4,17-3-2,7 0-4,9 0 1,8 0 0,8-2 0,1 1 1,1-2-1,0 3-1,-6 0 0,-10 1 1,-6 2-1,-7-1 0,-6 1-1,-8 0-2,-8 0-12,0 0-29,0 0-10,0 0-2,0 0 0,0 0-28,0 0-4,0-14 0</inkml:trace>
        </inkml:traceGroup>
        <inkml:traceGroup>
          <inkml:annotationXML>
            <emma:emma xmlns:emma="http://www.w3.org/2003/04/emma" version="1.0">
              <emma:interpretation id="{2A3BCDE1-CED6-48C2-AEA6-F167B8A05EFB}" emma:medium="tactile" emma:mode="ink">
                <msink:context xmlns:msink="http://schemas.microsoft.com/ink/2010/main" type="inkWord" rotatedBoundingBox="18834,4524 19151,4517 19162,5101 18845,5107"/>
              </emma:interpretation>
              <emma:one-of disjunction-type="recognition" id="oneOf20">
                <emma:interpretation id="interp100" emma:lang="ko-KR" emma:confidence="0">
                  <emma:literal>P</emma:literal>
                </emma:interpretation>
                <emma:interpretation id="interp101" emma:lang="ko-KR" emma:confidence="0">
                  <emma:literal>p</emma:literal>
                </emma:interpretation>
                <emma:interpretation id="interp102" emma:lang="ko-KR" emma:confidence="0">
                  <emma:literal>匕</emma:literal>
                </emma:interpretation>
                <emma:interpretation id="interp103" emma:lang="ko-KR" emma:confidence="0">
                  <emma:literal>巳</emma:literal>
                </emma:interpretation>
                <emma:interpretation id="interp104" emma:lang="ko-KR" emma:confidence="0">
                  <emma:literal>b</emma:literal>
                </emma:interpretation>
              </emma:one-of>
            </emma:emma>
          </inkml:annotationXML>
          <inkml:trace contextRef="#ctx0" brushRef="#br2" timeOffset="98170.9724">16601 1672 0,'-5'-10'74,"5"10"1,0-10-2,0 10-3,1-12-1,-1 12-38,3-9-20,-3 9-2,0 0 0,5 10 0,-2 3 1,1 9-1,-1 5-1,2 9 1,2 3 1,4 7-2,-2-1-2,-1 3-2,0-2 0,-1 0-1,1-5 0,-2-3-3,-2-9 3,-1-3-1,-1-4 0,-2-5-2,0-4 0,2-5 0,-2-8 0,0 0 0,0 0 0,1 10 0,-1-10 0,0 0 0,0 0 0,0-10-10,0 0-36,0-10 46,25-5-58,9-11-2,-27 4-24,-4-7-5,4 5-1</inkml:trace>
          <inkml:trace contextRef="#ctx0" brushRef="#br2" timeOffset="98498.573">16711 1739 11,'-8'-16'79,"1"2"2,0-2 0,0 6-4,3-1-2,-1 0-45,5 11-13,1-12-5,9 8-5,1 4-1,11 0-3,3 7-1,4 3-1,1 4 1,0 4 0,-1 1-1,-4 0 1,-4-2 2,-12 3 0,-9-5 0,-9 0 1,-12-2 0,-8-3-5,-3 1 0,-2-1 0,-2-5 0,3 2-3,4-3-34,8-4-18,31-30-3,-10 30 0,-7-13-2,11 4-28,14 1-1</inkml:trace>
        </inkml:traceGroup>
        <inkml:traceGroup>
          <inkml:annotationXML>
            <emma:emma xmlns:emma="http://www.w3.org/2003/04/emma" version="1.0">
              <emma:interpretation id="{F656FDA8-3DEC-42DA-86A8-55CC25C96C58}" emma:medium="tactile" emma:mode="ink">
                <msink:context xmlns:msink="http://schemas.microsoft.com/ink/2010/main" type="inkWord" rotatedBoundingBox="19530,4502 19966,4493 19970,4684 19534,4692"/>
              </emma:interpretation>
              <emma:one-of disjunction-type="recognition" id="oneOf21">
                <emma:interpretation id="interp105" emma:lang="ko-KR" emma:confidence="0">
                  <emma:literal>=</emma:literal>
                </emma:interpretation>
                <emma:interpretation id="interp106" emma:lang="ko-KR" emma:confidence="0">
                  <emma:literal>ㄷ</emma:literal>
                </emma:interpretation>
                <emma:interpretation id="interp107" emma:lang="ko-KR" emma:confidence="0">
                  <emma:literal>느</emma:literal>
                </emma:interpretation>
                <emma:interpretation id="interp108" emma:lang="ko-KR" emma:confidence="0">
                  <emma:literal>ㆆ</emma:literal>
                </emma:interpretation>
                <emma:interpretation id="interp109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99044.574">17298 1655 61,'0'0'82,"0"0"2,-6-11-5,6 11-1,0 0-33,0 0-18,0 0-7,0 0-8,0 0-4,5-3-2,3 3-1,6 0-1,4-1-4,4 0 0,4-1 0,3-1 0,4-1 0,0 1 0,-1-2 0,0 1 0,-2 0 0,-1 2 0,-4-2 0,-2 3 0,-5-1 0,0 0 0,-4 0 0,-3 2-17,-11 0-22,0 0-17,0 0-3,-2 9 1,-10 2-1,-10-5-24,0 3 0</inkml:trace>
          <inkml:trace contextRef="#ctx0" brushRef="#br2" timeOffset="99262.9744">17414 1736 0,'-19'13'80,"2"0"1,6-5-2,11-8-2,-8 9 1,8 5-24,14-13-37,2 0-2,9-1-3,5 0-2,6 0-2,3 0-8,6-1 0,-3 0 0,-4 1 0,-6-3 0,-6 2-36,-7 1-20,-19 0-3,10 0 1,-10 0-28,-10-11-3,-2 0-2</inkml:trace>
        </inkml:traceGroup>
        <inkml:traceGroup>
          <inkml:annotationXML>
            <emma:emma xmlns:emma="http://www.w3.org/2003/04/emma" version="1.0">
              <emma:interpretation id="{04DED33F-54C1-4DFB-A029-30869B284852}" emma:medium="tactile" emma:mode="ink">
                <msink:context xmlns:msink="http://schemas.microsoft.com/ink/2010/main" type="inkWord" rotatedBoundingBox="20493,4272 20996,4262 21008,4907 20506,4917"/>
              </emma:interpretation>
              <emma:one-of disjunction-type="recognition" id="oneOf22">
                <emma:interpretation id="interp110" emma:lang="ko-KR" emma:confidence="0">
                  <emma:literal>b</emma:literal>
                </emma:interpretation>
                <emma:interpretation id="interp111" emma:lang="ko-KR" emma:confidence="0">
                  <emma:literal>3</emma:literal>
                </emma:interpretation>
                <emma:interpretation id="interp112" emma:lang="ko-KR" emma:confidence="0">
                  <emma:literal>D</emma:literal>
                </emma:interpretation>
                <emma:interpretation id="interp113" emma:lang="ko-KR" emma:confidence="0">
                  <emma:literal>5</emma:literal>
                </emma:interpretation>
                <emma:interpretation id="interp114" emma:lang="ko-KR" emma:confidence="0">
                  <emma:literal>ㅂ</emma:literal>
                </emma:interpretation>
              </emma:one-of>
            </emma:emma>
          </inkml:annotationXML>
          <inkml:trace contextRef="#ctx0" brushRef="#br2" timeOffset="101244.1778">18259 1428 43,'-1'-10'59,"-1"-2"4,1 2 1,37 2-30,-36 8-5,0-9-6,0 9-6,0 0-3,0 0-1,0 16 5,0 10-2,0 12-4,4 5 1,-1 12 1,-1 4 3,-2 7-1,3-3-4,-3-1-3,0-10-3,0-8-1,0-8-1,0-8-1,0-6 2,-1-8-3,1-2-2,0-12 0,-2 9 0,2-9 0,0-4 0,0-11 0,0-3 0,3-7 0,3-3 0,2-6 0,6-4 0,1-2 0,7 1 0,5 5 0,6 2 0,6 4 0,4 6 0,1 9 0,-1 7 0,-2 6-2,-3 4 1,-3 13 0,-9 3 2,-8 6 0,-10 4 1,-6 0-2,-8 2 0,-10-1 0,-11-1 0,-8-7 0,-5-1 0,-3-5 0,-1-4 0,0-3 0,4-2 0,4-4 0,6-2 0,6 2 0,6-2 0,4-2 0,14 0-54,-9-13-5,9 2-2,9 3 1,4-7-3,8 1 1,-2-4 4,8 3 13,2-4 12</inkml:trace>
        </inkml:traceGroup>
        <inkml:traceGroup>
          <inkml:annotationXML>
            <emma:emma xmlns:emma="http://www.w3.org/2003/04/emma" version="1.0">
              <emma:interpretation id="{7C25CF93-BD71-4AEC-A9FD-90199D08C260}" emma:medium="tactile" emma:mode="ink">
                <msink:context xmlns:msink="http://schemas.microsoft.com/ink/2010/main" type="inkWord" rotatedBoundingBox="21235,4602 21671,4594 21672,4669 21237,4677"/>
              </emma:interpretation>
              <emma:one-of disjunction-type="recognition" id="oneOf23">
                <emma:interpretation id="interp115" emma:lang="ko-KR" emma:confidence="0">
                  <emma:literal>-</emma:literal>
                </emma:interpretation>
                <emma:interpretation id="interp116" emma:lang="ko-KR" emma:confidence="0">
                  <emma:literal>ㅡ</emma:literal>
                </emma:interpretation>
                <emma:interpretation id="interp117" emma:lang="ko-KR" emma:confidence="0">
                  <emma:literal>一</emma:literal>
                </emma:interpretation>
                <emma:interpretation id="interp118" emma:lang="ko-KR" emma:confidence="0">
                  <emma:literal>~</emma:literal>
                </emma:interpretation>
                <emma:interpretation id="interp119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101712.1787">19006 1772 20,'-8'9'78,"8"-9"2,0 0-4,0 0-2,0 0-1,0 0-49,0 0-5,5 3-4,9-3-3,2 0-1,11-2-1,3-1 0,8-1-1,4-2-9,3 0 0,1 1 0,-5 0 0,-2-1 0,-8 2 0,-7 0 0,-8 1 0,-3 1 0,-5 2 0,-8 0-47,-5 0-9,5 0-3,-16-6 0,16 6-27,-16-15-3,12 4-1</inkml:trace>
        </inkml:traceGroup>
        <inkml:traceGroup>
          <inkml:annotationXML>
            <emma:emma xmlns:emma="http://www.w3.org/2003/04/emma" version="1.0">
              <emma:interpretation id="{3A9AFC05-7714-4B84-8F3E-CC8E2B169EED}" emma:medium="tactile" emma:mode="ink">
                <msink:context xmlns:msink="http://schemas.microsoft.com/ink/2010/main" type="inkWord" rotatedBoundingBox="21869,4360 22406,4349 22416,4825 21878,4836"/>
              </emma:interpretation>
              <emma:one-of disjunction-type="recognition" id="oneOf24">
                <emma:interpretation id="interp120" emma:lang="ko-KR" emma:confidence="0">
                  <emma:literal>길</emma:literal>
                </emma:interpretation>
                <emma:interpretation id="interp121" emma:lang="ko-KR" emma:confidence="0">
                  <emma:literal>긴</emma:literal>
                </emma:interpretation>
                <emma:interpretation id="interp122" emma:lang="ko-KR" emma:confidence="0">
                  <emma:literal>건</emma:literal>
                </emma:interpretation>
                <emma:interpretation id="interp123" emma:lang="ko-KR" emma:confidence="0">
                  <emma:literal>又</emma:literal>
                </emma:interpretation>
                <emma:interpretation id="interp124" emma:lang="ko-KR" emma:confidence="0">
                  <emma:literal>전</emma:literal>
                </emma:interpretation>
              </emma:one-of>
            </emma:emma>
          </inkml:annotationXML>
          <inkml:trace contextRef="#ctx0" brushRef="#br2" timeOffset="102554.5801">19676 1626 14,'0'0'69,"-13"-9"4,13 9 1,-11-12 0,2 6-33,9 6-7,0 0-5,-10-13-8,10 13-6,0 0-5,10-5-3,2 2-3,10 0-3,4-2-1,6 4-1,1 1 0,4 0 1,-2 0-1,-4 9 1,-5 5 1,-5 5 0,-7 4 2,-11 3 1,-3 3 1,-13 4 2,-5-2 0,-6-3 0,-4-2 0,-4-1-1,2-6-6,1-4 0,4-5 0,5-1 0,3-4 0,6 1 0,1-6-2,10 0-26,0 0-24,9-14-5,7-2-2,1-8 0,5-3-2,1-9-26,10-3 5</inkml:trace>
          <inkml:trace contextRef="#ctx0" brushRef="#br2" timeOffset="102835.3806">20020 1473 1,'18'-7'66,"-7"0"3,-11 7 5,0 6 1,-8 9 0,-13 9-45,-1 6-7,-3 11-1,0 0 0,1 6-2,7 0-5,5-2-5,12-3-3,2-6-5,12-6-2,7-7 0,8-4 0,1-7 0,3-2 0,-1-5 0,0-3 0,-8-2 0,0-2 0,-8-3-12,-5-1-35,-1-1-11,-7-1-2,-3 8 0,0-21 1,0 12-27,-2-4 2</inkml:trace>
        </inkml:traceGroup>
        <inkml:traceGroup>
          <inkml:annotationXML>
            <emma:emma xmlns:emma="http://www.w3.org/2003/04/emma" version="1.0">
              <emma:interpretation id="{DB4C7A9B-1C51-4864-8104-ED342BE8805C}" emma:medium="tactile" emma:mode="ink">
                <msink:context xmlns:msink="http://schemas.microsoft.com/ink/2010/main" type="inkWord" rotatedBoundingBox="22596,4581 22647,4580 22648,4619 22597,4620"/>
              </emma:interpretation>
              <emma:one-of disjunction-type="recognition" id="oneOf25">
                <emma:interpretation id="interp125" emma:lang="ko-KR" emma:confidence="0">
                  <emma:literal>」</emma:literal>
                </emma:interpretation>
                <emma:interpretation id="interp126" emma:lang="ko-KR" emma:confidence="0">
                  <emma:literal>.</emma:literal>
                </emma:interpretation>
                <emma:interpretation id="interp127" emma:lang="ko-KR" emma:confidence="0">
                  <emma:literal>‘</emma:literal>
                </emma:interpretation>
                <emma:interpretation id="interp128" emma:lang="ko-KR" emma:confidence="0">
                  <emma:literal>으</emma:literal>
                </emma:interpretation>
                <emma:interpretation id="interp129" emma:lang="ko-KR" emma:confidence="0">
                  <emma:literal>그</emma:literal>
                </emma:interpretation>
              </emma:one-of>
            </emma:emma>
          </inkml:annotationXML>
          <inkml:trace contextRef="#ctx0" brushRef="#br2" timeOffset="103131.7811">20358 1727 78,'0'0'94,"11"0"-4,-11 0-7,0 0-2,0 0-2,40-6-73,-73 4-6,33 2 0,0 0 0,0 0 0,0 0 0,0 0-6,0 0-41,0 0-10,0 0-2,0 0 1,0-8-28,9-1-4,-6-5 2</inkml:trace>
        </inkml:traceGroup>
        <inkml:traceGroup>
          <inkml:annotationXML>
            <emma:emma xmlns:emma="http://www.w3.org/2003/04/emma" version="1.0">
              <emma:interpretation id="{030A1A94-8F9C-4D9B-85F4-D21D5084590D}" emma:medium="tactile" emma:mode="ink">
                <msink:context xmlns:msink="http://schemas.microsoft.com/ink/2010/main" type="inkWord" rotatedBoundingBox="22816,4401 23371,4390 23378,4744 22823,4755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으</emma:literal>
                </emma:interpretation>
                <emma:interpretation id="interp132" emma:lang="ko-KR" emma:confidence="0">
                  <emma:literal>다</emma:literal>
                </emma:interpretation>
                <emma:interpretation id="interp133" emma:lang="ko-KR" emma:confidence="0">
                  <emma:literal>『</emma:literal>
                </emma:interpretation>
                <emma:interpretation id="interp134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103833.7824">20880 1689 64,'10'-3'76,"-1"-1"0,-9 4 0,15-15-6,-9 5-42,0-1-6,0 0-5,-3-3-4,0-2-3,-3-2-3,1 3-2,-2-2 0,-2 3-2,-5 1 0,-2 2 0,-5-2-1,1 12 0,-5 1 1,-3 3 0,-3 8 1,-2 6 1,-1 4 0,-1 1 0,0 8-1,0 0-4,3 3 0,3-3 0,5 1 0,3-4 0,5-2 0,6-1 0,4-7 0,9-1 0,8-6 0,9-8 0,4-2 0,6-9 0,3-4 0,-1-5 0,0 0 0,-4-3 0,-5 3 0,-8 5 0,-5 2 0,-6 4 0,-2 2 0,-8 5 0,13 2 0,-13-2 0,12 14 0,-2-6 0,3 4 0,3 2 0,1-1 0,1-1 0,0 1 0,2-1 0,-3-2 0,-3-2 0,0-1 0,-4-3 0,-10-4 0,12 4 0,-12-4 0,0 0 0,0 0-34,-8 0-25,-9-6-2,-9-5 1,-3 1-4,-14-58-6,2 59-23</inkml:trace>
        </inkml:traceGroup>
      </inkml:traceGroup>
    </inkml:traceGroup>
    <inkml:traceGroup>
      <inkml:annotationXML>
        <emma:emma xmlns:emma="http://www.w3.org/2003/04/emma" version="1.0">
          <emma:interpretation id="{9BBDCF4A-47A4-4BC1-9A26-7F101DB14C17}" emma:medium="tactile" emma:mode="ink">
            <msink:context xmlns:msink="http://schemas.microsoft.com/ink/2010/main" type="paragraph" rotatedBoundingBox="5844,6997 24261,6075 24315,7151 5898,80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37F6ECA-7858-4E22-8AD0-3987B1E49A5C}" emma:medium="tactile" emma:mode="ink">
              <msink:context xmlns:msink="http://schemas.microsoft.com/ink/2010/main" type="inkBullet" rotatedBoundingBox="5853,7174 7263,7103 7289,7609 5879,7680"/>
            </emma:interpretation>
            <emma:one-of disjunction-type="recognition" id="oneOf27">
              <emma:interpretation id="interp135" emma:lang="ko-KR" emma:confidence="0">
                <emma:literal>ㅢ</emma:literal>
              </emma:interpretation>
              <emma:interpretation id="interp136" emma:lang="ko-KR" emma:confidence="0">
                <emma:literal>÷</emma:literal>
              </emma:interpretation>
              <emma:interpretation id="interp137" emma:lang="ko-KR" emma:confidence="0">
                <emma:literal>날</emma:literal>
              </emma:interpretation>
              <emma:interpretation id="interp138" emma:lang="ko-KR" emma:confidence="0">
                <emma:literal>남</emma:literal>
              </emma:interpretation>
              <emma:interpretation id="interp139" emma:lang="ko-KR" emma:confidence="0">
                <emma:literal>게</emma:literal>
              </emma:interpretation>
            </emma:one-of>
          </emma:emma>
        </inkml:annotationXML>
        <inkml:trace contextRef="#ctx0" brushRef="#br1" timeOffset="112023.7967">3671 4517 44,'0'0'62,"-17"-8"1,17 8 2,-17-1-25,17 1-9,0 0 0,-11-1-2,11 1-2,0 0-4,0 0-2,0 0-4,0 0-5,0 0-4,0 0-3,0 0-2,0 0-1,10-2-1,4 1 0,7 1 1,9-1 0,11-2 2,13-3-1,11 2 1,8-4-1,8 0 1,9-2 0,-1-1-4,1-1 0,-1 4 0,-5 2 0,-6-2 0,-5 3 0,-9-1 0,-4 4 0,-8-1 0,-11-1 0,-5-2 0,-7 2 0,-7 3 0,-7-3 0,-6 0 0,-9 4 0,0 0 0,0 0 0,0 0 0,0 0 0,0 0 0,0 0 0,-4-8 0,4 8 0,0 0-35,0 0-17,-12 0-7,12 0-1,-13 0 0,3 0 1,2-1-23,8 1 7</inkml:trace>
        <inkml:trace contextRef="#ctx0" brushRef="#br1" timeOffset="112507.3976">4674 4235 41,'-8'0'72,"8"0"-1,-14 0-2,14 0-4,-9-5-37,9 5-9,0 0-7,0 0-3,6 0-3,2 3 0,5-1-1,3 4 2,6 0-1,-1-2 0,9 0-1,-2 0-1,5-1-1,0 3-1,0-3 0,0 0-2,-4 2 0,-1-1 0,-6 1 0,-2 6 3,-10 3 2,-7 5 1,-7 5 1,-12 5 0,-8 7 2,-9 4-9,-3 2 11,-8-3-1,1 1-2,-1-10-1,8-1-7,0-9 0,14-4 0,6-7 0,9 2-17,3 28-36,4-39-2,8-2-4,1-12-24,11-3-5,-6-11 0,6 3 88</inkml:trace>
      </inkml:traceGroup>
      <inkml:traceGroup>
        <inkml:annotationXML>
          <emma:emma xmlns:emma="http://www.w3.org/2003/04/emma" version="1.0">
            <emma:interpretation id="{69E4ABB8-F172-4905-9C95-6905D1663D92}" emma:medium="tactile" emma:mode="ink">
              <msink:context xmlns:msink="http://schemas.microsoft.com/ink/2010/main" type="line" rotatedBoundingBox="8746,6852 24261,6075 24315,7151 8799,7927"/>
            </emma:interpretation>
          </emma:emma>
        </inkml:annotationXML>
        <inkml:traceGroup>
          <inkml:annotationXML>
            <emma:emma xmlns:emma="http://www.w3.org/2003/04/emma" version="1.0">
              <emma:interpretation id="{2016D481-CB32-426F-B161-4F596BD4EF5D}" emma:medium="tactile" emma:mode="ink">
                <msink:context xmlns:msink="http://schemas.microsoft.com/ink/2010/main" type="inkWord" rotatedBoundingBox="8751,6969 9520,6930 9553,7600 8785,7638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요</emma:literal>
                </emma:interpretation>
                <emma:interpretation id="interp142" emma:lang="ko-KR" emma:confidence="0">
                  <emma:literal>『</emma:literal>
                </emma:interpretation>
                <emma:interpretation id="interp143" emma:lang="ko-KR" emma:confidence="0">
                  <emma:literal>d</emma:literal>
                </emma:interpretation>
                <emma:interpretation id="interp14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119543.01">6916 4279 16,'3'9'57,"-3"-9"1,0 0 4,7 8-1,-6-16-23,-1 8-20,0 0 2,8-1 1,-8 1 2,0 0-1,11-8-3,-11 8-3,7-17-3,-7 6-4,2-4-3,-2-1-3,0 0 0,-5-6-1,0 3-1,-2 0 0,-4-4-1,-3 7 1,0-1-2,-2 6 0,-1 1 0,-5 5 0,-1 5 0,-5 0 0,2 7 1,-4 8 1,-1 8 1,3 7 2,-3 7 1,1 7 1,4 7 0,4 4 0,4 6 0,8-2-6,6 0 7,4-4-3,4-4-4,7-10 0,7-3 0,3-11 0,5-9 0,1-12 0,7-6 0,-3-11 0,6-14 0,-2-6 0,2-10 0,-1-7 0,-3-4 0,-4 0 0,-1 0 0,-8 7 0,-5 8 0,-4 5 0,-4 7 0,-1 11 0,-6 14 0,0 0 0,0 0 0,0 12 0,-3 10 0,3 9 0,0 2 0,0 8 0,8 4 0,12 0 0,-4-4 0,13-3 0,-6-10 0,12-5 0,-5-12 0,9-4 0,-13-7 0,0-7-7,-7-2-52,-1-7-2,-5 1-1,-8-4 62,-5-1-64,-1-1-24,1 5-4,-10-8 14</inkml:trace>
        </inkml:traceGroup>
        <inkml:traceGroup>
          <inkml:annotationXML>
            <emma:emma xmlns:emma="http://www.w3.org/2003/04/emma" version="1.0">
              <emma:interpretation id="{8AA332CA-F26E-4945-B2C9-0981609E0FCD}" emma:medium="tactile" emma:mode="ink">
                <msink:context xmlns:msink="http://schemas.microsoft.com/ink/2010/main" type="inkWord" rotatedBoundingBox="10190,7219 11193,7169 11221,7727 10218,7777"/>
              </emma:interpretation>
              <emma:one-of disjunction-type="recognition" id="oneOf29">
                <emma:interpretation id="interp145" emma:lang="ko-KR" emma:confidence="0">
                  <emma:literal>』</emma:literal>
                </emma:interpretation>
                <emma:interpretation id="interp146" emma:lang="ko-KR" emma:confidence="0">
                  <emma:literal>₩</emma:literal>
                </emma:interpretation>
                <emma:interpretation id="interp147" emma:lang="ko-KR" emma:confidence="0">
                  <emma:literal>낵</emma:literal>
                </emma:interpretation>
                <emma:interpretation id="interp148" emma:lang="ko-KR" emma:confidence="0">
                  <emma:literal>」</emma:literal>
                </emma:interpretation>
                <emma:interpretation id="interp149" emma:lang="ko-KR" emma:confidence="0">
                  <emma:literal>엥</emma:literal>
                </emma:interpretation>
              </emma:one-of>
            </emma:emma>
          </inkml:annotationXML>
          <inkml:trace contextRef="#ctx0" brushRef="#br2" timeOffset="126157.4216">8025 4827 44,'-15'10'71,"4"-3"6,1-4-1,10-3-4,-9 4-36,9-4-6,0 0-3,-2 7-7,2-7-5,0 0-6,9 13-1,2-12-1,4 2 1,7-3-1,8 3-3,9-3-4,9-3 0,10-1 0,7-2 0,8-5 0,7 1 0,2-3 0,0 2 0,-4 0 0,-5 1 0,-8 2 0,-13 4 0,-10 2 0,-11-2 0,-9 4 0,-8-1 0,-14 1 0,11-1 0,-11 1 0,0 0 0,0 0-31,-7 2-28,-4-2-2,2-3 1,-9-7-27,0 0-4,-8-14 1</inkml:trace>
          <inkml:trace contextRef="#ctx0" brushRef="#br2" timeOffset="125767.4209">8286 4400 20,'0'-4'53,"0"-7"3,0 1 1,12 0-27,-9 0-3,0 0-2,-1 0-1,-2 10-1,7-17-1,-7 17-1,3-10-2,-3 10-4,0 0-5,0 0-1,0 0 0,0 0 0,8 19 1,-8-1 0,4 9 1,-1 11 2,-1 7 4,6 8-1,-5-1-11,5 5-5,-3-11 0,6 2 0,-6-9 0,3-7 0,-3-18 0,-3 1 0,-2-15 0,4 9 0,-4-9 0,0 0 0,-2-7 0,2 7 0,-6-10 0,6 1 0,-7 0-35,0 2-27,7 7-2,-15-17 2,15 17-26,-21-14-1,13 11 4</inkml:trace>
        </inkml:traceGroup>
        <inkml:traceGroup>
          <inkml:annotationXML>
            <emma:emma xmlns:emma="http://www.w3.org/2003/04/emma" version="1.0">
              <emma:interpretation id="{DD5CC7D3-97E0-4376-8FF5-5A9FF7CA3CDC}" emma:medium="tactile" emma:mode="ink">
                <msink:context xmlns:msink="http://schemas.microsoft.com/ink/2010/main" type="inkWord" rotatedBoundingBox="11999,6772 12248,6760 12282,7443 12033,7456"/>
              </emma:interpretation>
              <emma:one-of disjunction-type="recognition" id="oneOf30">
                <emma:interpretation id="interp150" emma:lang="ko-KR" emma:confidence="0">
                  <emma:literal>(</emma:literal>
                </emma:interpretation>
                <emma:interpretation id="interp151" emma:lang="ko-KR" emma:confidence="0">
                  <emma:literal>〈</emma:literal>
                </emma:interpretation>
                <emma:interpretation id="interp152" emma:lang="ko-KR" emma:confidence="0">
                  <emma:literal>C</emma:literal>
                </emma:interpretation>
                <emma:interpretation id="interp153" emma:lang="ko-KR" emma:confidence="0">
                  <emma:literal>‘</emma:literal>
                </emma:interpretation>
                <emma:interpretation id="interp15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127982.6248">9893 3935 30,'11'-11'54,"-2"-3"9,0 4 1,2 2-29,-5-1-3,3 4-2,-9 5-3,9-8-5,-9 8-4,0 0-3,0 0-5,-2 16 0,-9 3-1,-6 13 0,-1 2 1,-4 12 1,0 3 2,-4 5-1,4 0-1,4-2-1,8-3-2,5-4-2,5-6-4,7-5-2,6 0 0,8-10 0,2 0 0,9-2 0,-1-4 0,-3-7 0,-1 0 0,-5-4 0,0-4 0,-7-2 0,-1 2 0,-12-39-38,-2 36-20,0-13-3,-17 2-22,15-1-6,-5-7-4,7-3 4</inkml:trace>
        </inkml:traceGroup>
        <inkml:traceGroup>
          <inkml:annotationXML>
            <emma:emma xmlns:emma="http://www.w3.org/2003/04/emma" version="1.0">
              <emma:interpretation id="{B1AC6264-8ABE-4652-B530-D63F03B5B087}" emma:medium="tactile" emma:mode="ink">
                <msink:context xmlns:msink="http://schemas.microsoft.com/ink/2010/main" type="inkWord" rotatedBoundingBox="12468,6807 12858,6787 12889,7395 12499,7415"/>
              </emma:interpretation>
              <emma:one-of disjunction-type="recognition" id="oneOf31">
                <emma:interpretation id="interp155" emma:lang="ko-KR" emma:confidence="0">
                  <emma:literal>b</emma:literal>
                </emma:interpretation>
                <emma:interpretation id="interp156" emma:lang="ko-KR" emma:confidence="0">
                  <emma:literal>3</emma:literal>
                </emma:interpretation>
                <emma:interpretation id="interp157" emma:lang="ko-KR" emma:confidence="0">
                  <emma:literal>능</emma:literal>
                </emma:interpretation>
                <emma:interpretation id="interp158" emma:lang="ko-KR" emma:confidence="0">
                  <emma:literal>s</emma:literal>
                </emma:interpretation>
                <emma:interpretation id="interp159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128606.6259">10255 3964 1,'0'-13'61,"0"4"8,0-4 3,0 13-2,0-16-32,0 16-9,0 0-3,0 0 0,4 11-4,-2 5-4,0 13-4,1 2 0,0 10 1,0 3 1,-1 8-3,2-2-6,-1 1-7,0-3 0,-2-10 0,2-1 0,-2-8 0,2-2 0,-1-10 0,0-4 0,0-2 0,-2-11 0,0 0 0,0 0 0,0 0 0,4-17 0,0 1 0,4-1 0,3-3 0,4-3 0,9 3 0,2 1 0,6 2 0,1 4 0,0 5 0,1 6 0,-1 2 0,-2 7 0,-6 8 0,-8 4 0,-4 4 0,-10 2 0,-6 6 0,-12-7 0,-7 1 0,-11-3 0,-6-6 0,-5-5 0,1-3 0,-1-5 0,3-3 0,5 0 0,6-10 0,10 2-15,7-2-43,10 1-4,3-4-1,5-1 1,9 1-2,5-1-27,13-2 8</inkml:trace>
        </inkml:traceGroup>
        <inkml:traceGroup>
          <inkml:annotationXML>
            <emma:emma xmlns:emma="http://www.w3.org/2003/04/emma" version="1.0">
              <emma:interpretation id="{056571D2-9A72-48CB-9C80-1E92349D9379}" emma:medium="tactile" emma:mode="ink">
                <msink:context xmlns:msink="http://schemas.microsoft.com/ink/2010/main" type="inkWord" rotatedBoundingBox="13033,7130 13334,7115 13336,7141 13034,7156"/>
              </emma:interpretation>
              <emma:one-of disjunction-type="recognition" id="oneOf32">
                <emma:interpretation id="interp160" emma:lang="ko-KR" emma:confidence="0">
                  <emma:literal>-</emma:literal>
                </emma:interpretation>
                <emma:interpretation id="interp161" emma:lang="ko-KR" emma:confidence="0">
                  <emma:literal>ㅡ</emma:literal>
                </emma:interpretation>
                <emma:interpretation id="interp162" emma:lang="ko-KR" emma:confidence="0">
                  <emma:literal>一</emma:literal>
                </emma:interpretation>
                <emma:interpretation id="interp163" emma:lang="ko-KR" emma:confidence="0">
                  <emma:literal>…</emma:literal>
                </emma:interpretation>
                <emma:interpretation id="interp164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129043.4267">10827 4241 63,'-11'3'80,"1"-3"0,10 0-4,-11 3-3,11-3-28,0 0-24,0 0-4,15 6-6,-1-6-2,8 2-1,6-2 0,2 0-1,5 0-1,0 0-1,1-2-3,-7 0-2,-3-1 0,-5 3-4,-10 0-29,-11 0-21,0 0-3,0 0-22,-11-6-5,-6-2-7,5-2 1</inkml:trace>
        </inkml:traceGroup>
        <inkml:traceGroup>
          <inkml:annotationXML>
            <emma:emma xmlns:emma="http://www.w3.org/2003/04/emma" version="1.0">
              <emma:interpretation id="{09270666-7BDE-456E-A8FE-6DF493D94166}" emma:medium="tactile" emma:mode="ink">
                <msink:context xmlns:msink="http://schemas.microsoft.com/ink/2010/main" type="inkWord" rotatedBoundingBox="13543,6929 13794,6916 13811,7270 13561,7282"/>
              </emma:interpretation>
              <emma:one-of disjunction-type="recognition" id="oneOf33">
                <emma:interpretation id="interp165" emma:lang="ko-KR" emma:confidence="0">
                  <emma:literal>0</emma:literal>
                </emma:interpretation>
                <emma:interpretation id="interp166" emma:lang="ko-KR" emma:confidence="0">
                  <emma:literal>2</emma:literal>
                </emma:interpretation>
                <emma:interpretation id="interp167" emma:lang="ko-KR" emma:confidence="0">
                  <emma:literal>3</emma:literal>
                </emma:interpretation>
                <emma:interpretation id="interp168" emma:lang="ko-KR" emma:confidence="0">
                  <emma:literal>고</emma:literal>
                </emma:interpretation>
                <emma:interpretation id="interp169" emma:lang="ko-KR" emma:confidence="0">
                  <emma:literal>그</emma:literal>
                </emma:interpretation>
              </emma:one-of>
            </emma:emma>
          </inkml:annotationXML>
          <inkml:trace contextRef="#ctx0" brushRef="#br2" timeOffset="129948.2282">11334 4094 37,'0'0'73,"-16"0"3,16 0-2,-10-6-1,42 1-36,-65-1-7,33 6-7,0-10-8,0 10-5,8-12-3,1 5-3,9 0-3,2 1-1,9 3 0,-2 2-1,6 1 0,-4 5 1,-1 7 3,-3 7 2,-8 6 1,-7 6 2,-10 1 1,-5 2 1,-13 2 0,-3-2-8,-4-2-2,-4-6 0,0-4 0,3-5 0,1-3 0,7-4 0,6-3 0,0-5 0,12-2 0,-9-2 0,9-10-39,9-1-19,3-11-26,6-2 22,0-9-2,2-1 1,3-8-23</inkml:trace>
        </inkml:traceGroup>
        <inkml:traceGroup>
          <inkml:annotationXML>
            <emma:emma xmlns:emma="http://www.w3.org/2003/04/emma" version="1.0">
              <emma:interpretation id="{D1348432-DB30-4076-9797-02A2549C9EDD}" emma:medium="tactile" emma:mode="ink">
                <msink:context xmlns:msink="http://schemas.microsoft.com/ink/2010/main" type="inkWord" rotatedBoundingBox="13797,6805 14120,6789 14143,7251 13820,7267"/>
              </emma:interpretation>
              <emma:one-of disjunction-type="recognition" id="oneOf34">
                <emma:interpretation id="interp170" emma:lang="ko-KR" emma:confidence="0">
                  <emma:literal>C</emma:literal>
                </emma:interpretation>
                <emma:interpretation id="interp171" emma:lang="ko-KR" emma:confidence="0">
                  <emma:literal>오</emma:literal>
                </emma:interpretation>
                <emma:interpretation id="interp172" emma:lang="ko-KR" emma:confidence="0">
                  <emma:literal>(</emma:literal>
                </emma:interpretation>
                <emma:interpretation id="interp173" emma:lang="ko-KR" emma:confidence="0">
                  <emma:literal>c</emma:literal>
                </emma:interpretation>
                <emma:interpretation id="interp174" emma:lang="ko-KR" emma:confidence="0">
                  <emma:literal>온</emma:literal>
                </emma:interpretation>
              </emma:one-of>
            </emma:emma>
          </inkml:annotationXML>
          <inkml:trace contextRef="#ctx0" brushRef="#br2" timeOffset="130197.8287">11588 4059 5,'24'-28'46,"-6"10"30,-4 4-1,-4 3-4,-10 11 1,4-80-16,-4 80-36,-12 23 1,-2 7-5,-1 5-2,-2 10 1,3 2-1,3 6-4,8-8-10,5-1 0,10-6 0,12-6 0,10-8 0,3-11 0,6 0 0,-3-9 0,4 1 0,-11-5-32,-5 0-29,-6 0-2,-14-6 0,-8 6 0,4-21-2,-4 12 1,-9-8-11,3 3 50</inkml:trace>
        </inkml:traceGroup>
        <inkml:traceGroup>
          <inkml:annotationXML>
            <emma:emma xmlns:emma="http://www.w3.org/2003/04/emma" version="1.0">
              <emma:interpretation id="{F75E12AA-B550-4DB5-BDEE-854BD6E1D581}" emma:medium="tactile" emma:mode="ink">
                <msink:context xmlns:msink="http://schemas.microsoft.com/ink/2010/main" type="inkWord" rotatedBoundingBox="14286,6816 14739,6793 14759,7211 14307,7234"/>
              </emma:interpretation>
              <emma:one-of disjunction-type="recognition" id="oneOf35">
                <emma:interpretation id="interp175" emma:lang="ko-KR" emma:confidence="0">
                  <emma:literal>a</emma:literal>
                </emma:interpretation>
                <emma:interpretation id="interp176" emma:lang="ko-KR" emma:confidence="0">
                  <emma:literal>와</emma:literal>
                </emma:interpretation>
                <emma:interpretation id="interp177" emma:lang="ko-KR" emma:confidence="0">
                  <emma:literal>요</emma:literal>
                </emma:interpretation>
                <emma:interpretation id="interp178" emma:lang="ko-KR" emma:confidence="0">
                  <emma:literal>『</emma:literal>
                </emma:interpretation>
                <emma:interpretation id="interp179" emma:lang="ko-KR" emma:confidence="0">
                  <emma:literal>의</emma:literal>
                </emma:interpretation>
              </emma:one-of>
            </emma:emma>
          </inkml:annotationXML>
          <inkml:trace contextRef="#ctx0" brushRef="#br2" timeOffset="130993.4301">12256 4112 8,'0'0'80,"0"0"1,0 0 0,0 9-5,0-9-1,0 0-42,0 0-15,0 0-4,0 0-6,0 0-1,0 0-3,1-7 0,-1 7-2,5-11 0,-3 4 0,4-6-1,1 2 0,-2-8 0,1 0 0,-4 0 0,3 1 0,-5 3 0,2 2-1,-2-1 1,0 3-1,-4 4-1,4 7 1,-11-13 0,11 13-1,-15-8 1,4 5 0,-3 5 1,-8 7 1,2 11 0,-1 2 3,-1 8-5,-3 4 0,2 5 0,3-1 0,6 1 0,6-7 0,4 1 0,4-7 0,11-5 0,6-1 0,6-10 0,3-4 0,2-6 0,2 0 0,0-11 0,-1-8 0,-7-3 0,-1-3 0,-6-3 0,-5 3 0,-3 5 0,-3-1 0,-4 7 0,0 14 0,0-9 0,0 9 0,0 11 0,0 5 0,4 3 0,3 2 0,1 2 0,3 0 0,2-2 0,0 0 0,0-4 0,2-1 0,-4-4 0,0-2 0,-1-3 0,-1-4-35,1-2-24,-10-1-3,12-11 2,-6-11-29,2 6 25,0-12 2,3 4 12</inkml:trace>
        </inkml:traceGroup>
        <inkml:traceGroup>
          <inkml:annotationXML>
            <emma:emma xmlns:emma="http://www.w3.org/2003/04/emma" version="1.0">
              <emma:interpretation id="{BC015B86-0F53-4A7F-8328-C1ABB1927DD2}" emma:medium="tactile" emma:mode="ink">
                <msink:context xmlns:msink="http://schemas.microsoft.com/ink/2010/main" type="inkWord" rotatedBoundingBox="14764,6551 15041,6537 15082,7361 14805,7375"/>
              </emma:interpretation>
              <emma:one-of disjunction-type="recognition" id="oneOf36">
                <emma:interpretation id="interp180" emma:lang="ko-KR" emma:confidence="0">
                  <emma:literal>)</emma:literal>
                </emma:interpretation>
                <emma:interpretation id="interp181" emma:lang="ko-KR" emma:confidence="0">
                  <emma:literal>]</emma:literal>
                </emma:interpretation>
                <emma:interpretation id="interp182" emma:lang="ko-KR" emma:confidence="0">
                  <emma:literal>〕</emma:literal>
                </emma:interpretation>
                <emma:interpretation id="interp183" emma:lang="ko-KR" emma:confidence="0">
                  <emma:literal>3</emma:literal>
                </emma:interpretation>
                <emma:interpretation id="interp184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131430.2309">12536 3678 50,'-10'-14'71,"10"14"0,4-6 0,9 6 0,5 25-26,8-8-20,0 10-4,6 11 1,-1 7-1,7 11-2,-5 4-2,-3 5-10,-5 1-7,-9-3 0,-5-1 0,-8-7 0,-4-4 0,-13-1 0,-8-13 0,-2 0 0,-5-11-26,1-3-34,0-12-3,0-5 0,10-7-3,2-12 0,6 2-27,3-18 19</inkml:trace>
        </inkml:traceGroup>
        <inkml:traceGroup>
          <inkml:annotationXML>
            <emma:emma xmlns:emma="http://www.w3.org/2003/04/emma" version="1.0">
              <emma:interpretation id="{4F81B3F8-E297-4164-A29E-EF5CAD5A7E42}" emma:medium="tactile" emma:mode="ink">
                <msink:context xmlns:msink="http://schemas.microsoft.com/ink/2010/main" type="inkWord" rotatedBoundingBox="15940,7081 17299,7013 17324,7501 15965,7569"/>
              </emma:interpretation>
              <emma:one-of disjunction-type="recognition" id="oneOf37">
                <emma:interpretation id="interp185" emma:lang="ko-KR" emma:confidence="0">
                  <emma:literal>남</emma:literal>
                </emma:interpretation>
                <emma:interpretation id="interp186" emma:lang="ko-KR" emma:confidence="0">
                  <emma:literal>내</emma:literal>
                </emma:interpretation>
                <emma:interpretation id="interp187" emma:lang="ko-KR" emma:confidence="0">
                  <emma:literal>난</emma:literal>
                </emma:interpretation>
                <emma:interpretation id="interp188" emma:lang="ko-KR" emma:confidence="0">
                  <emma:literal>날</emma:literal>
                </emma:interpretation>
                <emma:interpretation id="interp189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46281.4569">13732 4303 3,'-14'6'60,"14"-6"6,-10 1-1,10-1 0,0 0-34,0 0-7,0 0-4,0 0-6,0 0-2,0 0-1,0 0-1,7 8 3,2-2-1,7-3 1,6 2 2,11-1 0,10 0-1,14-3 0,9-1-3,11 0-3,8-1-2,1-2-1,1-1-1,-3 2-4,-3-1 0,-7 3 0,-9 0 0,-3 0 0,-7 0 0,-4 0 0,-7 0 0,-5 0 0,-7 0 0,-6 2 0,-6-2 0,-6 0 0,-4 0 0,-10 0 0,0 0 0,10 2 0,-10-2 0,0 0 0,0 0 0,0 0 0,0 0 0,0 0 0,0 0 0,0 0 0,0 0 0,0 0 0,-9-1 0,9 1 0,-13-4-11,13 4-32,-16 0-15,3-3-2,3 3 1,-2-2-25,2-2-1,0-4 3</inkml:trace>
          <inkml:trace contextRef="#ctx0" brushRef="#br1" timeOffset="146733.8577">14684 4193 68,'-16'-7'79,"2"0"-1,-1-1-1,4 1-1,-2 1-42,4-1-7,9 7-5,-10-7-9,10 7-3,0 0-4,0 0-2,10 0-2,5 2-2,7 2 0,4 1 0,10 0 0,2 1 1,11-1 0,-4 1-1,-1-2 0,0 2 0,-5-2 0,-5 5-1,-7-2 0,-5 3 1,-6 2 0,-12 3 1,-6 9 1,-19 2 0,-9 11 0,-10 0 1,-10 9 0,-13 3-1,2 0-2,-1-9 0,11-1-2,3-11-23,19-20-30,8-2 55,21-6 0,7-18 0,4-7-80,8 0 0,-6-17-8,7 4-4,-10-6 3</inkml:trace>
        </inkml:traceGroup>
        <inkml:traceGroup>
          <inkml:annotationXML>
            <emma:emma xmlns:emma="http://www.w3.org/2003/04/emma" version="1.0">
              <emma:interpretation id="{B5F61A82-244A-4A68-9141-E23A50E8FE4D}" emma:medium="tactile" emma:mode="ink">
                <msink:context xmlns:msink="http://schemas.microsoft.com/ink/2010/main" type="inkWord" rotatedBoundingBox="18274,6679 18857,6650 18888,7268 18305,7297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다</emma:literal>
                </emma:interpretation>
                <emma:interpretation id="interp192" emma:lang="ko-KR" emma:confidence="0">
                  <emma:literal>u</emma:literal>
                </emma:interpretation>
                <emma:interpretation id="interp193" emma:lang="ko-KR" emma:confidence="0">
                  <emma:literal>Q</emma:literal>
                </emma:interpretation>
                <emma:interpretation id="interp19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150618.2646">16290 3910 59,'0'0'67,"0"0"-3,7-8 0,-7 8-3,0-9-41,0 9-5,0 0 0,0 0-1,8-2 0,-8 2-2,9-4 1,-9 4-2,9-9-4,-9 9-1,7-17-2,-5 7-1,1 0 0,-3-4 0,0 2-1,-3 2 0,-2-1-1,-1 3-1,6 8-1,-15-11-1,6 10-1,-2 1-1,-3 5 1,0 5 1,-4 10 2,-1 5 1,-5 10 1,2 9 3,-4 5 1,3 6 1,2 0-1,3 3 0,6-8-2,3 1 0,5-7 0,4-9-1,10-5 0,2-8 0,6-4 0,3-5 1,1-7 1,3-6-5,2-6 0,1-11 0,-1-3 0,0-9 0,-1-7 0,0-4 0,-1 1 0,-3-4 0,-6 4-3,-2-1 1,-4 5-1,-3 3 2,-6 8 0,0 5-1,-1 6 1,0 13 0,-6-2 0,-3 11 1,4 12 1,1 8-1,2 4 1,2 6 1,2 2 1,5-1 0,6-2 0,5-5-1,3-4-2,1-6 0,1-5 0,1-5 0,-2-4 0,-1-5 0,-2 0 0,-3-4-2,0 2-28,-8-2-24,-8 0-3,14-10-1,-14 0 0,-5 0-29,-6-8 0,6 2 9</inkml:trace>
        </inkml:traceGroup>
        <inkml:traceGroup>
          <inkml:annotationXML>
            <emma:emma xmlns:emma="http://www.w3.org/2003/04/emma" version="1.0">
              <emma:interpretation id="{3202F7E7-9D9C-4A87-8D13-CAE1CD05C92E}" emma:medium="tactile" emma:mode="ink">
                <msink:context xmlns:msink="http://schemas.microsoft.com/ink/2010/main" type="inkWord" rotatedBoundingBox="18727,6403 19179,6381 19196,6735 18745,6757"/>
              </emma:interpretation>
              <emma:one-of disjunction-type="recognition" id="oneOf39">
                <emma:interpretation id="interp195" emma:lang="ko-KR" emma:confidence="0">
                  <emma:literal>「</emma:literal>
                </emma:interpretation>
                <emma:interpretation id="interp196" emma:lang="ko-KR" emma:confidence="0">
                  <emma:literal>『</emma:literal>
                </emma:interpretation>
                <emma:interpretation id="interp197" emma:lang="ko-KR" emma:confidence="0">
                  <emma:literal>“</emma:literal>
                </emma:interpretation>
                <emma:interpretation id="interp198" emma:lang="ko-KR" emma:confidence="0">
                  <emma:literal>士</emma:literal>
                </emma:interpretation>
                <emma:interpretation id="interp199" emma:lang="ko-KR" emma:confidence="0">
                  <emma:literal>+</emma:literal>
                </emma:interpretation>
              </emma:one-of>
            </emma:emma>
          </inkml:annotationXML>
          <inkml:trace contextRef="#ctx0" brushRef="#br2" timeOffset="151164.2655">16700 3547 63,'0'-13'77,"3"2"2,-2 1-8,-1 10-2,2-13-40,-2 13-11,0 0-3,0 10-3,1 10-2,-1 6-2,-4 5 0,3 6 2,-1 1 2,1 2-2,1-3-3,-1-4-2,1-8-2,0-2 0,0-9-1,2-1-2,0-5 0,-2-8 0,0 0 0,0 0 0,0 0-17,0 0-24,7-28-39,-3 16-1,-3-3-5,3-1-4,-4-5-1</inkml:trace>
          <inkml:trace contextRef="#ctx0" brushRef="#br2" timeOffset="151460.666">16586 3638 55,'-15'-3'75,"2"1"2,2 0 0,2-2-5,-35 2-39,44 2-7,0 0-7,0 0-6,11-7-4,7 6-4,9-3-1,6-2-1,9-1 2,6 0-1,0-1 0,2 3-1,-4 1 0,-6 0-1,-5 1-5,-12 3-4,-3 0-11,-14 24-27,-6-24-8,5 14-22,-14-11-6,9-3-4,-24 7 0</inkml:trace>
        </inkml:traceGroup>
        <inkml:traceGroup>
          <inkml:annotationXML>
            <emma:emma xmlns:emma="http://www.w3.org/2003/04/emma" version="1.0">
              <emma:interpretation id="{93EEBA4F-A276-4D10-9B4B-D9545038EB39}" emma:medium="tactile" emma:mode="ink">
                <msink:context xmlns:msink="http://schemas.microsoft.com/ink/2010/main" type="inkWord" rotatedBoundingBox="19571,6463 19826,6450 19861,7146 19606,7159"/>
              </emma:interpretation>
              <emma:one-of disjunction-type="recognition" id="oneOf40">
                <emma:interpretation id="interp200" emma:lang="ko-KR" emma:confidence="0">
                  <emma:literal>(</emma:literal>
                </emma:interpretation>
                <emma:interpretation id="interp201" emma:lang="ko-KR" emma:confidence="0">
                  <emma:literal>C</emma:literal>
                </emma:interpretation>
                <emma:interpretation id="interp202" emma:lang="ko-KR" emma:confidence="0">
                  <emma:literal>[</emma:literal>
                </emma:interpretation>
                <emma:interpretation id="interp203" emma:lang="ko-KR" emma:confidence="0">
                  <emma:literal>‘</emma:literal>
                </emma:interpretation>
                <emma:interpretation id="interp204" emma:lang="ko-KR" emma:confidence="0">
                  <emma:literal>〔</emma:literal>
                </emma:interpretation>
              </emma:one-of>
            </emma:emma>
          </inkml:annotationXML>
          <inkml:trace contextRef="#ctx0" brushRef="#br2" timeOffset="152427.8677">17522 3617 6,'7'-14'58,"4"4"6,-10-2 0,4 2-2,-5 10-37,0-11-3,0 11 0,-17 3-2,7 10 0,-8 10 1,-3 11-2,-2 7 1,-2 9 0,2 8-1,3 7-2,4-2-5,3-2-3,9-5-2,6-3-3,10-12-4,7-3 0,3-8 0,5-10 0,2-4 0,-3-5 0,0-3-32,28-1-23,-36-5-4,-7 0 1,-3-6-27,1-3-4,-7-6 0</inkml:trace>
        </inkml:traceGroup>
        <inkml:traceGroup>
          <inkml:annotationXML>
            <emma:emma xmlns:emma="http://www.w3.org/2003/04/emma" version="1.0">
              <emma:interpretation id="{E01A19AB-E103-45A3-837F-565F640F66CA}" emma:medium="tactile" emma:mode="ink">
                <msink:context xmlns:msink="http://schemas.microsoft.com/ink/2010/main" type="inkWord" rotatedBoundingBox="20157,6491 20575,6470 20604,7048 20186,7069"/>
              </emma:interpretation>
              <emma:one-of disjunction-type="recognition" id="oneOf41">
                <emma:interpretation id="interp205" emma:lang="ko-KR" emma:confidence="0">
                  <emma:literal>b</emma:literal>
                </emma:interpretation>
                <emma:interpretation id="interp206" emma:lang="ko-KR" emma:confidence="0">
                  <emma:literal>5</emma:literal>
                </emma:interpretation>
                <emma:interpretation id="interp207" emma:lang="ko-KR" emma:confidence="0">
                  <emma:literal>S</emma:literal>
                </emma:interpretation>
                <emma:interpretation id="interp208" emma:lang="ko-KR" emma:confidence="0">
                  <emma:literal>s</emma:literal>
                </emma:interpretation>
                <emma:interpretation id="interp20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153254.6692">17943 3650 37,'0'-16'52,"2"2"9,-2 2-24,0 1-5,0 11-7,0 0 3,0 0 3,0 13-1,0 11-4,0 10-4,-4 5-3,1 8 2,1 2 1,2 6-4,0-3-5,2-3-5,-1-5-1,5-8-2,-4-4-1,4-10-1,-5-3 2,1-7 0,-2-12-5,1 10 0,-1-10 0,3-10 0,1-5 0,4-6 0,1-5 0,4-5 0,5-1 0,10-2 0,-1 2 0,5 6-3,5 5-3,-1 9 1,3 7 2,-3 8-1,-3 7 3,-4 11 1,-3 5 1,-13 3 3,-4 4 0,-9-1 3,-15 3-1,-6-6-6,-11-3 0,-5-6 0,-4-5 0,-2-5 0,3-2 0,3-5 0,6-3 0,11 2 0,2-2-48,7-20-32,11 20 20,-3-14-1,4 4-29,8-7-2</inkml:trace>
        </inkml:traceGroup>
        <inkml:traceGroup>
          <inkml:annotationXML>
            <emma:emma xmlns:emma="http://www.w3.org/2003/04/emma" version="1.0">
              <emma:interpretation id="{5B3FF42D-1053-4714-B821-399D50C7CC9A}" emma:medium="tactile" emma:mode="ink">
                <msink:context xmlns:msink="http://schemas.microsoft.com/ink/2010/main" type="inkWord" rotatedBoundingBox="20794,6805 21228,6783 21230,6804 20795,6825"/>
              </emma:interpretation>
              <emma:one-of disjunction-type="recognition" id="oneOf42">
                <emma:interpretation id="interp210" emma:lang="ko-KR" emma:confidence="0">
                  <emma:literal>-</emma:literal>
                </emma:interpretation>
                <emma:interpretation id="interp211" emma:lang="ko-KR" emma:confidence="0">
                  <emma:literal>ㅡ</emma:literal>
                </emma:interpretation>
                <emma:interpretation id="interp212" emma:lang="ko-KR" emma:confidence="0">
                  <emma:literal>一</emma:literal>
                </emma:interpretation>
                <emma:interpretation id="interp213" emma:lang="ko-KR" emma:confidence="0">
                  <emma:literal>…</emma:literal>
                </emma:interpretation>
                <emma:interpretation id="interp214" emma:lang="ko-KR" emma:confidence="0">
                  <emma:literal>_</emma:literal>
                </emma:interpretation>
              </emma:one-of>
            </emma:emma>
          </inkml:annotationXML>
          <inkml:trace contextRef="#ctx0" brushRef="#br2" timeOffset="155766.2736">18561 3924 54,'0'0'69,"-6"-12"4,6 12 0,0 0-32,0 0-7,0 0-4,0 0-6,4 5-6,-4-5-6,17 3-4,4-3-2,-1 0-1,12 0 1,-2 0 0,13 0 2,-4 0-2,3-2-1,-3 1-1,-7 0 0,-5 0-1,-6-1 0,-5 2 0,-5 0-1,-11 0 0,9-1-1,-9 1-1,0 0-5,0 0-7,0 0-24,33-1-16,-33 1-3,-10 0-23,10 0-6,-10-4-4,6-4 5</inkml:trace>
        </inkml:traceGroup>
        <inkml:traceGroup>
          <inkml:annotationXML>
            <emma:emma xmlns:emma="http://www.w3.org/2003/04/emma" version="1.0">
              <emma:interpretation id="{DBA379C1-6766-4B33-947C-4D4AC4188532}" emma:medium="tactile" emma:mode="ink">
                <msink:context xmlns:msink="http://schemas.microsoft.com/ink/2010/main" type="inkWord" rotatedBoundingBox="21409,6477 21798,6457 21821,6917 21432,6936"/>
              </emma:interpretation>
              <emma:one-of disjunction-type="recognition" id="oneOf43">
                <emma:interpretation id="interp215" emma:lang="ko-KR" emma:confidence="0">
                  <emma:literal>×</emma:literal>
                </emma:interpretation>
                <emma:interpretation id="interp216" emma:lang="ko-KR" emma:confidence="0">
                  <emma:literal>Ⅹ</emma:literal>
                </emma:interpretation>
                <emma:interpretation id="interp217" emma:lang="ko-KR" emma:confidence="0">
                  <emma:literal>ⅹ</emma:literal>
                </emma:interpretation>
                <emma:interpretation id="interp218" emma:lang="ko-KR" emma:confidence="0">
                  <emma:literal>x</emma:literal>
                </emma:interpretation>
                <emma:interpretation id="interp219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156125.0742">19538 3621 8,'14'-11'60,"-5"-2"1,-9 13-1,0-11 1,-4-10-23,-7 23-13,-8 11 1,-3 4-3,-4 10 1,-10 4-1,4 8 0,-2 0-3,2 7-5,0-8-3,9 3-5,5-9-1,5-2-1,5-6-2,4-3 0,3-6 0,1-7-2,0-8 0,0 12-3,0-12-9,-3-4-22,-1-10-20,-5-3-3,3-2-23,-4-6-6,2-3-4,-3-5 2</inkml:trace>
          <inkml:trace contextRef="#ctx0" brushRef="#br2" timeOffset="156374.6747">19175 3659 52,'-1'-9'64,"1"9"-2,0 0 0,0 0 0,0 0-36,3 6-9,5 8-2,2 9 0,5 2 4,5 7-1,4-2-1,6 3-3,2 3-2,5-1-4,-1-3-2,-3-4-2,-3-3-1,-2-6 0,-6-4-2,-8-1-3,-14-14-9,11 10-26,-11-10-37,-7 0-1,7 0-5,-21-21-6,13 9 0</inkml:trace>
        </inkml:traceGroup>
        <inkml:traceGroup>
          <inkml:annotationXML>
            <emma:emma xmlns:emma="http://www.w3.org/2003/04/emma" version="1.0">
              <emma:interpretation id="{2E859E12-A92D-4B20-897F-35AF50744134}" emma:medium="tactile" emma:mode="ink">
                <msink:context xmlns:msink="http://schemas.microsoft.com/ink/2010/main" type="inkWord" rotatedBoundingBox="21884,6558 22383,6533 22401,6887 21901,6912"/>
              </emma:interpretation>
              <emma:one-of disjunction-type="recognition" id="oneOf44">
                <emma:interpretation id="interp220" emma:lang="ko-KR" emma:confidence="0">
                  <emma:literal>a</emma:literal>
                </emma:interpretation>
                <emma:interpretation id="interp221" emma:lang="ko-KR" emma:confidence="0">
                  <emma:literal>요</emma:literal>
                </emma:interpretation>
                <emma:interpretation id="interp222" emma:lang="ko-KR" emma:confidence="0">
                  <emma:literal>어</emma:literal>
                </emma:interpretation>
                <emma:interpretation id="interp223" emma:lang="ko-KR" emma:confidence="0">
                  <emma:literal>와</emma:literal>
                </emma:interpretation>
                <emma:interpretation id="interp22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56983.0757">19907 3777 38,'6'-10'50,"-6"-2"5,0-2 0,0 3-33,0-2 2,0 1-1,0-1-2,-3 3 0,-5-2-2,8 12-2,-18-12-1,5 9 0,-5 3-2,-1 7 0,-7 6 0,0 6 1,-3 8 0,0 2-1,5 4-2,2 3-2,9 0-1,6-1-2,7-4-1,2-4-2,11-8-4,6-4 0,7-9 0,-2-6 0,5-5 0,-5-11 0,4-4 0,-5-6 0,-2-1 0,-4 1 0,-5 2-7,-2 3 2,-3 1 1,-3 10 0,-4 10 3,0 0 1,0 0 0,8 3 1,-2 10-1,2 3 1,1 1 1,2 3 1,5-4 0,4 5-1,-2-2 0,3 0-1,0-3-5,-2-2-9,-1-1-24,1-4-15,-8-2-4,0-7 0,-11 0-1,15-15-27,-12-33 26,4 24-16</inkml:trace>
        </inkml:traceGroup>
        <inkml:traceGroup>
          <inkml:annotationXML>
            <emma:emma xmlns:emma="http://www.w3.org/2003/04/emma" version="1.0">
              <emma:interpretation id="{A9344B15-7593-4CB4-ABDF-CF71009A1081}" emma:medium="tactile" emma:mode="ink">
                <msink:context xmlns:msink="http://schemas.microsoft.com/ink/2010/main" type="inkWord" rotatedBoundingBox="22382,6310 22629,6297 22662,6958 22415,6970"/>
              </emma:interpretation>
              <emma:one-of disjunction-type="recognition" id="oneOf45">
                <emma:interpretation id="interp225" emma:lang="ko-KR" emma:confidence="0">
                  <emma:literal>)</emma:literal>
                </emma:interpretation>
                <emma:interpretation id="interp226" emma:lang="ko-KR" emma:confidence="0">
                  <emma:literal>]</emma:literal>
                </emma:interpretation>
                <emma:interpretation id="interp227" emma:lang="ko-KR" emma:confidence="0">
                  <emma:literal>〉</emma:literal>
                </emma:interpretation>
                <emma:interpretation id="interp228" emma:lang="ko-KR" emma:confidence="0">
                  <emma:literal>J</emma:literal>
                </emma:interpretation>
                <emma:interpretation id="interp229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157310.6763">20148 3417 51,'10'0'66,"2"2"3,5 6 0,4 6 0,3 6-40,3 6-7,0 9 2,3 8-1,-3 5-4,0 3-2,-9 2-4,-3-1-1,-7-2-1,-5-2-3,-10-6 1,-11-3-9,-5-8 0,-5-4 0,-3-6-21,-15-4-31,16 14-29,2-39 25,13 4-30,3-9-3,10-6-2</inkml:trace>
        </inkml:traceGroup>
        <inkml:traceGroup>
          <inkml:annotationXML>
            <emma:emma xmlns:emma="http://www.w3.org/2003/04/emma" version="1.0">
              <emma:interpretation id="{912776E7-E226-4B22-B079-14F79677C127}" emma:medium="tactile" emma:mode="ink">
                <msink:context xmlns:msink="http://schemas.microsoft.com/ink/2010/main" type="inkWord" rotatedBoundingBox="22962,6467 23465,6442 23478,6689 22975,6715"/>
              </emma:interpretation>
              <emma:one-of disjunction-type="recognition" id="oneOf46">
                <emma:interpretation id="interp230" emma:lang="ko-KR" emma:confidence="0">
                  <emma:literal>=</emma:literal>
                </emma:interpretation>
                <emma:interpretation id="interp231" emma:lang="ko-KR" emma:confidence="0">
                  <emma:literal>二</emma:literal>
                </emma:interpretation>
                <emma:interpretation id="interp232" emma:lang="ko-KR" emma:confidence="0">
                  <emma:literal>ㄷ</emma:literal>
                </emma:interpretation>
                <emma:interpretation id="interp233" emma:lang="ko-KR" emma:confidence="0">
                  <emma:literal>z</emma:literal>
                </emma:interpretation>
                <emma:interpretation id="interp234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157965.8775">20753 3615 10,'-9'9'79,"9"-9"5,0 0-3,0 0-3,0 0-1,0 0-44,0 0-8,0 0-9,8-4-5,8 2-3,8-3-3,5 2-1,5-4-4,6 1 0,6-1 0,1-1 0,1 3 0,-6-1 0,-3 1 0,-6-1 0,-5 2 0,-5-1 0,-6 4 0,-8 1 0,-9 0-12,0 0-28,0 0-15,-20 11-4,2-1 0,-10 0-24,2 2-3,-11 2 4</inkml:trace>
          <inkml:trace contextRef="#ctx0" brushRef="#br2" timeOffset="158231.0779">20800 3761 22,'-23'13'80,"5"-1"3,4-5-3,4-4-4,10-3 0,0 0-43,0 0-11,17 6-6,1-5-5,9-1-1,4 2-8,9-1-2,1-1 0,6 0 0,1 0 0,-2-1 0,-7-1 0,-4 1 0,-6-1 0,-6 2 0,-8-3 0,-4 3 0,-11 0 0,9 0-34,-9 0-22,0 0-4,-7-3 2,1-5-2,6 8-24,-1-16 1,4 7 7</inkml:trace>
        </inkml:traceGroup>
        <inkml:traceGroup>
          <inkml:annotationXML>
            <emma:emma xmlns:emma="http://www.w3.org/2003/04/emma" version="1.0">
              <emma:interpretation id="{339E20B1-36E2-4B49-A3CE-C2A4D5044D7E}" emma:medium="tactile" emma:mode="ink">
                <msink:context xmlns:msink="http://schemas.microsoft.com/ink/2010/main" type="inkWord" rotatedBoundingBox="23755,6345 24274,6319 24293,6706 23775,6732"/>
              </emma:interpretation>
              <emma:one-of disjunction-type="recognition" id="oneOf47">
                <emma:interpretation id="interp235" emma:lang="ko-KR" emma:confidence="0">
                  <emma:literal>0</emma:literal>
                </emma:interpretation>
                <emma:interpretation id="interp236" emma:lang="ko-KR" emma:confidence="0">
                  <emma:literal>〇</emma:literal>
                </emma:interpretation>
                <emma:interpretation id="interp237" emma:lang="ko-KR" emma:confidence="0">
                  <emma:literal>ㅇ</emma:literal>
                </emma:interpretation>
                <emma:interpretation id="interp238" emma:lang="ko-KR" emma:confidence="0">
                  <emma:literal>O</emma:literal>
                </emma:interpretation>
                <emma:interpretation id="interp23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158683.4787">21763 3445 37,'0'0'65,"-8"-4"9,-6 6 0,-2 4 0,-2 9-37,-10 6 0,2 7-5,-7 7-4,3 3-5,4 6-4,5-4-8,10 4-11,11-5 0,16-7 0,15-11 0,13-3 0,10-12 0,8-7 0,-2-14 0,1-6 0,-6-10 0,-5-4 0,-15-4 0,-8-5 0,-12 2 0,-15 3 0,-6 3 0,-16 9 0,-5 5 0,-11 8 0,-2 9 0,-2 5-24,0 13-36,1-1-25,16 0 23,-6-1-29,10 2-4,-3-9 5</inkml:trace>
        </inkml:traceGroup>
      </inkml:traceGroup>
    </inkml:traceGroup>
    <inkml:traceGroup>
      <inkml:annotationXML>
        <emma:emma xmlns:emma="http://www.w3.org/2003/04/emma" version="1.0">
          <emma:interpretation id="{AB37344A-19A3-4FEC-B0D2-165F93ADD3AE}" emma:medium="tactile" emma:mode="ink">
            <msink:context xmlns:msink="http://schemas.microsoft.com/ink/2010/main" type="paragraph" rotatedBoundingBox="5872,9025 19810,8304 19869,9431 5930,101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55F099-E874-4695-AF3B-260A6603C208}" emma:medium="tactile" emma:mode="ink">
              <msink:context xmlns:msink="http://schemas.microsoft.com/ink/2010/main" type="inkBullet" rotatedBoundingBox="5892,9408 7241,9338 7265,9805 5916,9875"/>
            </emma:interpretation>
            <emma:one-of disjunction-type="recognition" id="oneOf48">
              <emma:interpretation id="interp240" emma:lang="ko-KR" emma:confidence="0">
                <emma:literal>남</emma:literal>
              </emma:interpretation>
              <emma:interpretation id="interp241" emma:lang="ko-KR" emma:confidence="0">
                <emma:literal>÷</emma:literal>
              </emma:interpretation>
              <emma:interpretation id="interp242" emma:lang="ko-KR" emma:confidence="0">
                <emma:literal>날</emma:literal>
              </emma:interpretation>
              <emma:interpretation id="interp243" emma:lang="ko-KR" emma:confidence="0">
                <emma:literal>내</emma:literal>
              </emma:interpretation>
              <emma:interpretation id="interp244" emma:lang="ko-KR" emma:confidence="0">
                <emma:literal>ㅢ</emma:literal>
              </emma:interpretation>
            </emma:one-of>
          </emma:emma>
        </inkml:annotationXML>
        <inkml:trace contextRef="#ctx0" brushRef="#br1" timeOffset="166343.0922">3749 6719 27,'0'0'64,"-15"3"7,15-3 0,-17 0 0,-27-2-36,44 2-5,-9-1-3,9 1-6,0 0-4,0 0-6,0 0-3,9 0-4,4 0-3,7 0-2,7 3 0,11-2 1,6-1 1,13 0 2,5 0 0,12-4 1,5-5 0,9 2 1,2-1-1,-2 2 1,4-3 0,-9 4-1,-6 4 0,-5-1-2,-12 2-1,-12 2 0,-10 2-1,-9 0 1,-10-1 1,-5-1 0,-14-2 0,0 0 0,0 0-2,0 0 0,-14 0-4,-1-2-5,2 2-9,-5-2-17,3-44-21,1 34 0,2 10 0,12 2-27,-16-7 0,16 7 2</inkml:trace>
        <inkml:trace contextRef="#ctx0" brushRef="#br1" timeOffset="166857.8929">4553 6512 38,'-11'-5'71,"-1"-1"1,3 0 1,-1 0-2,10 6-36,-9-10-3,9 10-11,0 0-5,-9-7-4,9 7-2,0 0-2,11 3-3,0 1-2,6 1-1,4 3 0,5-1 1,5 2-1,7-1 1,3-1 0,6 0-1,1-1 1,-4 0-2,2 1 0,-6-1 0,-7 0-1,-6 1 0,-6 1-1,-10 2 1,-7 3 0,-5 1 1,-13 3 0,-10 5 0,-6 1 1,-10 10 1,-5-1-1,-6 0 0,0 2 1,1-2-2,6-3 1,5-5-1,9-5-1,11-4-3,6-4-8,13-11-28,0 0-14,0 0-26,16 0-3,-5-16-5,1-3-3</inkml:trace>
      </inkml:traceGroup>
      <inkml:traceGroup>
        <inkml:annotationXML>
          <emma:emma xmlns:emma="http://www.w3.org/2003/04/emma" version="1.0">
            <emma:interpretation id="{CBAE0FF4-3A87-454D-8DFE-AE4DA06A9912}" emma:medium="tactile" emma:mode="ink">
              <msink:context xmlns:msink="http://schemas.microsoft.com/ink/2010/main" type="line" rotatedBoundingBox="8249,8902 19810,8304 19869,9431 8307,10029"/>
            </emma:interpretation>
          </emma:emma>
        </inkml:annotationXML>
        <inkml:traceGroup>
          <inkml:annotationXML>
            <emma:emma xmlns:emma="http://www.w3.org/2003/04/emma" version="1.0">
              <emma:interpretation id="{26907D10-7AB1-4C7B-A1F6-8BD91D2538F1}" emma:medium="tactile" emma:mode="ink">
                <msink:context xmlns:msink="http://schemas.microsoft.com/ink/2010/main" type="inkWord" rotatedBoundingBox="8672,9485 8725,9979 8333,10021 8280,9527"/>
              </emma:interpretation>
              <emma:one-of disjunction-type="recognition" id="oneOf49">
                <emma:interpretation id="interp245" emma:lang="ko-KR" emma:confidence="0">
                  <emma:literal>3</emma:literal>
                </emma:interpretation>
                <emma:interpretation id="interp246" emma:lang="ko-KR" emma:confidence="0">
                  <emma:literal>)</emma:literal>
                </emma:interpretation>
                <emma:interpretation id="interp247" emma:lang="ko-KR" emma:confidence="0">
                  <emma:literal>7</emma:literal>
                </emma:interpretation>
                <emma:interpretation id="interp248" emma:lang="ko-KR" emma:confidence="0">
                  <emma:literal>]</emma:literal>
                </emma:interpretation>
                <emma:interpretation id="interp249" emma:lang="ko-KR" emma:confidence="0">
                  <emma:literal>y</emma:literal>
                </emma:interpretation>
              </emma:one-of>
            </emma:emma>
          </inkml:annotationXML>
          <inkml:trace contextRef="#ctx0" brushRef="#br2" timeOffset="170087.0987">6077 6689 11,'0'0'62,"-20"-10"5,20 10-1,-12-10-1,12 10-38,0 0-4,-1-11-6,1 11-4,8-6-5,3 1-1,8 0-1,7-3-1,3 1 2,9 2 0,-3-1 1,9 3-1,-2 3 1,2 1 0,-10 9 1,-3 8 1,-8 5 0,-8 8 0,-9 7-1,-6 3 1,-11 4 0,-10 0-1,-2 3-1,-6-6-4,0-4-4,-2-4 0,1-7 0,4-5 0,5-5 0,3-4 0,5-5 0,3-3 0,10-5 0,0 0-14,0-6-32,5-10-34,9-12-2,4-2-5,0-17-4,8-1 0</inkml:trace>
        </inkml:traceGroup>
        <inkml:traceGroup>
          <inkml:annotationXML>
            <emma:emma xmlns:emma="http://www.w3.org/2003/04/emma" version="1.0">
              <emma:interpretation id="{7952A099-B158-44E0-94D0-2D46E5C64DEC}" emma:medium="tactile" emma:mode="ink">
                <msink:context xmlns:msink="http://schemas.microsoft.com/ink/2010/main" type="inkWord" rotatedBoundingBox="8862,9345 9075,9975 8830,10057 8617,9427"/>
              </emma:interpretation>
              <emma:one-of disjunction-type="recognition" id="oneOf50">
                <emma:interpretation id="interp250" emma:lang="ko-KR" emma:confidence="0">
                  <emma:literal>(</emma:literal>
                </emma:interpretation>
                <emma:interpretation id="interp251" emma:lang="ko-KR" emma:confidence="0">
                  <emma:literal>I</emma:literal>
                </emma:interpretation>
                <emma:interpretation id="interp252" emma:lang="ko-KR" emma:confidence="0">
                  <emma:literal>C</emma:literal>
                </emma:interpretation>
                <emma:interpretation id="interp253" emma:lang="ko-KR" emma:confidence="0">
                  <emma:literal>l</emma:literal>
                </emma:interpretation>
                <emma:interpretation id="interp254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170367.899">6507 6547 3,'27'-30'70,"-5"6"1,-5 6-1,-5 8 1,-12 10 0,2 4-39,-7 22-5,-4 9-2,-5 12-4,0 6-1,0 9 0,1 4-10,6 1-10,7-6 0,5-6 0,12-8 0,6-8 0,8-8 0,6-12 0,3-7 0,-3-6 0,-4-4 0,-4 0 0,-6-2 0,-2-21-25,-6 16-34,-15 5-3,4-14 1,-6 1-2,-4-3-29,-8-5 0</inkml:trace>
        </inkml:traceGroup>
        <inkml:traceGroup>
          <inkml:annotationXML>
            <emma:emma xmlns:emma="http://www.w3.org/2003/04/emma" version="1.0">
              <emma:interpretation id="{DAB6414D-7EE1-43FE-BEE3-1BD326DAA043}" emma:medium="tactile" emma:mode="ink">
                <msink:context xmlns:msink="http://schemas.microsoft.com/ink/2010/main" type="inkWord" rotatedBoundingBox="9450,9005 10425,8954 10471,9841 9496,9891"/>
              </emma:interpretation>
              <emma:one-of disjunction-type="recognition" id="oneOf51">
                <emma:interpretation id="interp255" emma:lang="ko-KR" emma:confidence="0">
                  <emma:literal>통</emma:literal>
                </emma:interpretation>
                <emma:interpretation id="interp256" emma:lang="ko-KR" emma:confidence="0">
                  <emma:literal>교</emma:literal>
                </emma:interpretation>
                <emma:interpretation id="interp257" emma:lang="ko-KR" emma:confidence="0">
                  <emma:literal>코</emma:literal>
                </emma:interpretation>
                <emma:interpretation id="interp258" emma:lang="ko-KR" emma:confidence="0">
                  <emma:literal>아</emma:literal>
                </emma:interpretation>
                <emma:interpretation id="interp259" emma:lang="ko-KR" emma:confidence="0">
                  <emma:literal>忍</emma:literal>
                </emma:interpretation>
              </emma:one-of>
            </emma:emma>
          </inkml:annotationXML>
          <inkml:trace contextRef="#ctx0" brushRef="#br2" timeOffset="172364.7027">7930 6125 57,'0'-15'74,"0"15"0,-5-13-4,5 13 1,-10-1-38,9 6-2,1 9-8,2 4-5,3 6-3,3 3-1,-1 4 0,2 3-4,-3-1-3,1 1-7,-2-5 0,1-3 0,-3-2 0,-1-8 0,0-1 0,-2-5 0,1-2-6,-1-8-37,0 0-11,0 0-4,-5-7-23,2-8-6,-3-4-2,6-1 2</inkml:trace>
          <inkml:trace contextRef="#ctx0" brushRef="#br2" timeOffset="172661.1033">7757 6155 48,'-14'-3'69,"-1"-1"3,5 0-1,10 4-1,-7-16-39,7 16 0,12-9-8,4 4-4,8-1-4,4 1-2,8-2 0,5 1-3,3-1-2,3 1-1,-4 2-2,0 0-1,-5 4-2,-3-3-2,-9 3 0,-7 0 0,-4 6-2,-15-6-10,10 15-23,-10-6-18,-8 0-25,-1 1-3,-10-4-5,4-1-2</inkml:trace>
          <inkml:trace contextRef="#ctx0" brushRef="#br2" timeOffset="171959.102">7547 6624 36,'0'0'53,"0"0"8,0 0 3,10 0-29,-10 0-4,0 0-2,0 0-2,0 0-1,0 0 0,0 0-6,0 0-4,0 0-4,9-10-3,-7 2 0,1-4-2,-2-4-2,2-3-1,-3-4-2,-2-1 0,-5-4-1,1-2 0,-4-1 0,-1 4-1,-7 0 0,0 5 0,-1 4 0,-3 5-1,0 9 2,-2 8-1,-5 14 2,3 6 1,0 16 1,4 7 1,3 9 1,1 7 0,5 2 0,2-2-4,7 0-2,4-6 0,6-8 0,5-6 0,5-8 0,3-6 0,8-12 0,4-10 0,0-7 0,4-13 0,-1-8 0,-3-6 0,1-8 0,-5-7 0,-4-1 0,-7 3 0,-2 3 0,-5 5 0,-3 8 0,-5 2 0,-1 10 0,0 12 0,0 0 0,-2 8 0,0 9 0,2 10 0,6 0 0,3 7 0,7-1 0,1 0 0,4-2 0,1-3 0,3-5 0,1-1 0,-4-7 0,0-4 0,-8-10 0,12-1-56,-12-7-2,-6-5-2,-5-6 0,-3-9-3,0-2-25,0-6 0</inkml:trace>
        </inkml:traceGroup>
        <inkml:traceGroup>
          <inkml:annotationXML>
            <emma:emma xmlns:emma="http://www.w3.org/2003/04/emma" version="1.0">
              <emma:interpretation id="{AC71D0CC-E2FB-4CB8-BE78-5990BF75CBB8}" emma:medium="tactile" emma:mode="ink">
                <msink:context xmlns:msink="http://schemas.microsoft.com/ink/2010/main" type="inkWord" rotatedBoundingBox="10743,9750 10768,9125 11366,9149 11341,9774"/>
              </emma:interpretation>
              <emma:one-of disjunction-type="recognition" id="oneOf52">
                <emma:interpretation id="interp260" emma:lang="ko-KR" emma:confidence="0">
                  <emma:literal>a</emma:literal>
                </emma:interpretation>
                <emma:interpretation id="interp261" emma:lang="ko-KR" emma:confidence="0">
                  <emma:literal>외</emma:literal>
                </emma:interpretation>
                <emma:interpretation id="interp262" emma:lang="ko-KR" emma:confidence="0">
                  <emma:literal>의</emma:literal>
                </emma:interpretation>
                <emma:interpretation id="interp263" emma:lang="ko-KR" emma:confidence="0">
                  <emma:literal>어</emma:literal>
                </emma:interpretation>
                <emma:interpretation id="interp264" emma:lang="ko-KR" emma:confidence="0">
                  <emma:literal>리</emma:literal>
                </emma:interpretation>
              </emma:one-of>
            </emma:emma>
          </inkml:annotationXML>
          <inkml:trace contextRef="#ctx0" brushRef="#br2" timeOffset="175718.7086">8776 6536 19,'10'2'61,"-2"1"5,2-3 1,-2 0 1,-8 0-38,15-9-4,-15 9-3,14-12-2,-7 3-3,0-3-4,-2-1-4,1-1-2,-1-4-1,-2-4-4,1-2 1,-4-2-2,0-1 0,0 2-1,-4 0 0,-4 2 0,-3 6-1,-6 3-1,-2 7 0,-6 7 0,-2 4 1,-2 9 2,-4 8 2,0 17 1,0 3 2,-1 11 2,6 6 1,1 4-1,8 1 0,5-1-2,7-6-7,7-8 0,6-6 0,9-13 0,10-8 0,4-14 0,5-7 0,5-9 0,1-10 0,3-11 0,-5-5 0,-3-6 0,-7-3 0,-4 0 0,-8 3 0,-5 4 0,-5 5 0,-5 6 0,-1 8 0,0 10 0,0 8 0,-1 6 0,1 10 0,3 8 0,6 2 0,7 5 0,1 2 0,4-2 0,5 0 0,-1-3 0,0-4 0,-2-6 0,2 3 0,-7-11-4,-45 3-52,31-3-2,-4-10-2,2 9-2,-2-9-27,0 0-2,-8-10 7</inkml:trace>
        </inkml:traceGroup>
        <inkml:traceGroup>
          <inkml:annotationXML>
            <emma:emma xmlns:emma="http://www.w3.org/2003/04/emma" version="1.0">
              <emma:interpretation id="{D98E61BE-820C-4C50-8EB8-559E0F263382}" emma:medium="tactile" emma:mode="ink">
                <msink:context xmlns:msink="http://schemas.microsoft.com/ink/2010/main" type="inkWord" rotatedBoundingBox="11899,9204 12476,9162 12501,9516 11925,9558"/>
              </emma:interpretation>
              <emma:one-of disjunction-type="recognition" id="oneOf53">
                <emma:interpretation id="interp265" emma:lang="ko-KR" emma:confidence="0">
                  <emma:literal>i</emma:literal>
                </emma:interpretation>
                <emma:interpretation id="interp266" emma:lang="ko-KR" emma:confidence="0">
                  <emma:literal>=</emma:literal>
                </emma:interpretation>
                <emma:interpretation id="interp267" emma:lang="ko-KR" emma:confidence="0">
                  <emma:literal>E</emma:literal>
                </emma:interpretation>
                <emma:interpretation id="interp268" emma:lang="ko-KR" emma:confidence="0">
                  <emma:literal>ㅌ</emma:literal>
                </emma:interpretation>
                <emma:interpretation id="interp269" emma:lang="ko-KR" emma:confidence="0">
                  <emma:literal>×</emma:literal>
                </emma:interpretation>
              </emma:one-of>
            </emma:emma>
          </inkml:annotationXML>
          <inkml:trace contextRef="#ctx0" brushRef="#br2" timeOffset="176888.7107">9724 6598 48,'-17'5'62,"6"1"5,-2 1 2,13-7-30,0 0-3,7 10-4,7-2-1,6-1-5,11-1-4,-1-2-4,11-4-4,5 0-3,4-3-1,1-1-2,4-6-2,-3 1-1,-7 0-1,-2 2-1,-8 3-3,-9 2 0,-7-1 0,-6 3-5,-13 0-19,0 0-53,0 0-2,-13 9-3,-2-9-6,-11-2-4</inkml:trace>
          <inkml:trace contextRef="#ctx0" brushRef="#br2" timeOffset="176576.7101">9738 6319 46,'0'0'72,"-14"-12"2,14 12 0,-11 14-28,11-14-7,0 0-2,0 0-8,0 0-8,7 10-5,3-3-4,5-3-3,6 1-1,2-4-1,9 2-1,4-3-2,5 0 0,0 0-1,4-3-1,-3 0 0,-2 2-2,-4-1 0,-7 2 0,-4 0 0,-6 0 0,-4 0 0,-4 0 0,-11 0 0,14 0 0,-14 0 0,0 0-5,0 0-12,0 0-18,-5-1-42,5 1 22,-13 1-27,5 8-6,-9-5 0</inkml:trace>
        </inkml:traceGroup>
        <inkml:traceGroup>
          <inkml:annotationXML>
            <emma:emma xmlns:emma="http://www.w3.org/2003/04/emma" version="1.0">
              <emma:interpretation id="{F7F54B41-0A47-410E-8E84-781CAAC842BF}" emma:medium="tactile" emma:mode="ink">
                <msink:context xmlns:msink="http://schemas.microsoft.com/ink/2010/main" type="inkWord" rotatedBoundingBox="13620,8714 14115,9341 13571,9771 13076,9144"/>
              </emma:interpretation>
              <emma:one-of disjunction-type="recognition" id="oneOf54">
                <emma:interpretation id="interp270" emma:lang="ko-KR" emma:confidence="0">
                  <emma:literal>a</emma:literal>
                </emma:interpretation>
                <emma:interpretation id="interp271" emma:lang="ko-KR" emma:confidence="0">
                  <emma:literal>요</emma:literal>
                </emma:interpretation>
                <emma:interpretation id="interp272" emma:lang="ko-KR" emma:confidence="0">
                  <emma:literal>『</emma:literal>
                </emma:interpretation>
                <emma:interpretation id="interp273" emma:lang="ko-KR" emma:confidence="0">
                  <emma:literal>9</emma:literal>
                </emma:interpretation>
                <emma:interpretation id="interp27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179244.3148">11498 6207 54,'0'0'68,"0"-11"0,0 3-2,0-1 0,0 9-43,6-20-3,-2 11-7,-2-5 0,4 1-3,-3-6-2,-2-3 0,-1-2-2,0 0-3,-7-2 0,-1 1-2,-7 1-1,-3 3 0,-6 3 0,0 4-1,-7 4 1,1 7 0,-4 3 1,-2 12 1,-1 8 2,-1 6 1,1 11 3,4 9 2,0 7 1,5 8 0,5 2-1,4 1 0,9 1-2,7-3-6,6-6-2,9-7 0,12-9 0,2-11 0,10-9 0,4-9 0,4-9 0,1-4 0,0-11 0,-3-9 0,-5-3 0,-1-7 0,-4-4 0,-9-4 0,-5-3 0,-5 0 0,-2 2 0,-6 2 0,-2 3 0,-2 8 0,-1 8 0,-1 3 0,1 17 0,0 0 0,-11 12 0,10 7 0,1 12 0,2 4 0,5 7 0,6-1 0,5-1 0,4-6 0,2-3 0,5-7 0,0-6 0,2-6 0,-1-4 0,-4-7 0,-5-1-47,-2 0-10,-8-10-3,-4-7 0,-7-5 0,0-10-2,-8-1-25,2-1 13</inkml:trace>
        </inkml:traceGroup>
        <inkml:traceGroup>
          <inkml:annotationXML>
            <emma:emma xmlns:emma="http://www.w3.org/2003/04/emma" version="1.0">
              <emma:interpretation id="{03699ADC-3F3C-49B5-ADC9-C152BD300B98}" emma:medium="tactile" emma:mode="ink">
                <msink:context xmlns:msink="http://schemas.microsoft.com/ink/2010/main" type="inkWord" rotatedBoundingBox="13832,8578 14436,8609 14419,8949 13815,8919"/>
              </emma:interpretation>
              <emma:one-of disjunction-type="recognition" id="oneOf55">
                <emma:interpretation id="interp275" emma:lang="ko-KR" emma:confidence="0">
                  <emma:literal>『</emma:literal>
                </emma:interpretation>
                <emma:interpretation id="interp276" emma:lang="ko-KR" emma:confidence="0">
                  <emma:literal>“</emma:literal>
                </emma:interpretation>
                <emma:interpretation id="interp277" emma:lang="ko-KR" emma:confidence="0">
                  <emma:literal>"</emma:literal>
                </emma:interpretation>
                <emma:interpretation id="interp278" emma:lang="ko-KR" emma:confidence="0">
                  <emma:literal>「</emma:literal>
                </emma:interpretation>
                <emma:interpretation id="interp279" emma:lang="ko-KR" emma:confidence="0">
                  <emma:literal>士</emma:literal>
                </emma:interpretation>
              </emma:one-of>
            </emma:emma>
          </inkml:annotationXML>
          <inkml:trace contextRef="#ctx0" brushRef="#br2" timeOffset="179603.1155">11934 5703 30,'0'0'64,"11"4"6,-11 6 2,0 7 0,0 9-33,0-4-9,0 11 0,0-4-5,0 7-5,2-8-5,2-2-4,5 2-3,-4-7-3,5-1 0,-2-5-2,0-3-2,-1-3-2,-1 0-3,-6-9-11,0 0-27,0 0-34,0-7-1,-2-4-5,-6-6-5,1-2 0</inkml:trace>
          <inkml:trace contextRef="#ctx0" brushRef="#br2" timeOffset="179899.516">11651 5842 65,'-21'-1'76,"2"-1"-1,4-2-1,5-1-5,38 2-37,-28 3-7,0 0-6,12-3-5,3 3-4,13 0-3,2-1 0,13 0 1,4-2-1,5-2-1,5 0-1,1 1-1,-5-1-1,-4 3 0,-7-3-1,-9 4-2,-6-1 0,-8 2-4,-10 0-6,-9 0-26,5 16-39,-11-9-5,-2 2-2,-9-5-6,5 3-2</inkml:trace>
        </inkml:traceGroup>
        <inkml:traceGroup>
          <inkml:annotationXML>
            <emma:emma xmlns:emma="http://www.w3.org/2003/04/emma" version="1.0">
              <emma:interpretation id="{77ECAC66-A3ED-4FC4-9CCC-E0FB1EFDE81E}" emma:medium="tactile" emma:mode="ink">
                <msink:context xmlns:msink="http://schemas.microsoft.com/ink/2010/main" type="inkWord" rotatedBoundingBox="15219,8634 15384,9254 15001,9355 14836,8736"/>
              </emma:interpretation>
              <emma:one-of disjunction-type="recognition" id="oneOf56">
                <emma:interpretation id="interp280" emma:lang="ko-KR" emma:confidence="0">
                  <emma:literal>b</emma:literal>
                </emma:interpretation>
                <emma:interpretation id="interp281" emma:lang="ko-KR" emma:confidence="0">
                  <emma:literal>6</emma:literal>
                </emma:interpretation>
                <emma:interpretation id="interp282" emma:lang="ko-KR" emma:confidence="0">
                  <emma:literal>S</emma:literal>
                </emma:interpretation>
                <emma:interpretation id="interp283" emma:lang="ko-KR" emma:confidence="0">
                  <emma:literal>s</emma:literal>
                </emma:interpretation>
                <emma:interpretation id="interp28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182114.7199">12767 5879 49,'-9'-17'69,"6"0"5,-4 2-1,6-1-29,-1 6-8,2 10-7,0 0-3,0 0-8,3 5-3,1 18-3,-1 6-2,-2 11 2,3 7 0,-1 5 1,1 3-2,-1 3-3,0-6-8,0-5 0,-1-3 0,2-11 0,-1-2 0,1-13 0,-1-3 0,-3-15 0,1 11 0,-1-11 0,3-12 0,0-2 0,1-8 0,2-2 0,2-3 0,6-1 0,2 0 0,6 4 0,4 3 0,5 5 0,-1 8 0,3 8 0,-1 1 0,1 15 0,-7 6 0,-8 2 0,-4 9 0,-10-1 0,-5-1 0,-16 1 0,-6-5 0,-10-3 0,-3-8 0,-8-6 0,1-4 0,0-1 0,5-5 0,6 0 0,6-5 0,9 4 0,2-2-55,12-30-29,9 24-1,1-4-6,5 2-7,0-6 3</inkml:trace>
        </inkml:traceGroup>
        <inkml:traceGroup>
          <inkml:annotationXML>
            <emma:emma xmlns:emma="http://www.w3.org/2003/04/emma" version="1.0">
              <emma:interpretation id="{50B3E181-EDCC-4C55-9830-4B8BF7D4BB1D}" emma:medium="tactile" emma:mode="ink">
                <msink:context xmlns:msink="http://schemas.microsoft.com/ink/2010/main" type="inkWord" rotatedBoundingBox="16112,8924 17417,8794 17468,9302 16163,9432"/>
              </emma:interpretation>
              <emma:one-of disjunction-type="recognition" id="oneOf57">
                <emma:interpretation id="interp285" emma:lang="ko-KR" emma:confidence="0">
                  <emma:literal>내</emma:literal>
                </emma:interpretation>
                <emma:interpretation id="interp286" emma:lang="ko-KR" emma:confidence="0">
                  <emma:literal>네</emma:literal>
                </emma:interpretation>
                <emma:interpretation id="interp287" emma:lang="ko-KR" emma:confidence="0">
                  <emma:literal>一</emma:literal>
                </emma:interpretation>
                <emma:interpretation id="interp288" emma:lang="ko-KR" emma:confidence="0">
                  <emma:literal>남</emma:literal>
                </emma:interpretation>
                <emma:interpretation id="interp289" emma:lang="ko-KR" emma:confidence="0">
                  <emma:literal>게</emma:literal>
                </emma:interpretation>
              </emma:one-of>
            </emma:emma>
          </inkml:annotationXML>
          <inkml:trace contextRef="#ctx0" brushRef="#br1" timeOffset="189290.7325">13981 6303 4,'-8'-2'59,"-4"-4"8,2 3 3,-1-6-1,1 6-31,-2 0-5,12 3-2,-11-5-3,11 5-6,0 0-5,0 0-4,-10-7-3,10 7-3,0 0-1,0 0-2,0 0-1,6 2 0,2-1 0,4 0 1,12-1 0,6 0 0,12 0 0,13 0 0,12-2 0,8-5-4,10 1 0,9 1 0,4 0 0,-3-2 0,-4 0 0,-6 2 0,-9-3 0,-11 6 0,-7-4 0,-16 3 0,-9-2 0,-6 3 0,-11 1 0,-6-2 0,-10 3 0,0 0 0,0 0 0,2-9 0,-2 9 0,-4-5 0,4 5 0,-11-5 0,11 5 0,-11-4 0,11 4 0,-15-1-24,15 1-25,-18-3-10,18 3 2,-20-4-2,10 3-26,-4-4 1,4 4 6</inkml:trace>
          <inkml:trace contextRef="#ctx0" brushRef="#br1" timeOffset="189680.7332">14827 6049 50,'-13'-12'73,"-2"-2"2,-2 0 1,3-1-2,-2 2-37,3 1-4,1 3-7,4 3-5,-1 0-7,9 6-3,0 0-4,0 0-2,2 7-2,13 2-2,7-1 1,8 6 1,7-2-3,9 2 0,2-1 0,5-3 0,-4 0 0,2 0 0,-7 0 0,-8 2 0,-6 2 0,-10 0 0,-12 4 0,-8 4 0,-10 5 0,-12 3 0,-7 1 0,-8 4 0,-6-2 0,-2 2 0,5-6 0,4-1 0,4-8 0,10 0-14,9-8-42,13-12-1,0 0-2,-11-1-25,11-16-6,0-11-2</inkml:trace>
        </inkml:traceGroup>
        <inkml:traceGroup>
          <inkml:annotationXML>
            <emma:emma xmlns:emma="http://www.w3.org/2003/04/emma" version="1.0">
              <emma:interpretation id="{CDBA4242-D020-4574-838A-FA1808B7D11D}" emma:medium="tactile" emma:mode="ink">
                <msink:context xmlns:msink="http://schemas.microsoft.com/ink/2010/main" type="inkWord" rotatedBoundingBox="18863,8632 19451,9176 19025,9638 18437,9094"/>
              </emma:interpretation>
              <emma:one-of disjunction-type="recognition" id="oneOf58">
                <emma:interpretation id="interp290" emma:lang="ko-KR" emma:confidence="0">
                  <emma:literal>긴</emma:literal>
                </emma:interpretation>
                <emma:interpretation id="interp291" emma:lang="ko-KR" emma:confidence="0">
                  <emma:literal>깃</emma:literal>
                </emma:interpretation>
                <emma:interpretation id="interp292" emma:lang="ko-KR" emma:confidence="0">
                  <emma:literal>근</emma:literal>
                </emma:interpretation>
                <emma:interpretation id="interp293" emma:lang="ko-KR" emma:confidence="0">
                  <emma:literal>又</emma:literal>
                </emma:interpretation>
                <emma:interpretation id="interp294" emma:lang="ko-KR" emma:confidence="0">
                  <emma:literal>건</emma:literal>
                </emma:interpretation>
              </emma:one-of>
            </emma:emma>
          </inkml:annotationXML>
          <inkml:trace contextRef="#ctx0" brushRef="#br2" timeOffset="201864.3544">16419 6083 58,'-12'-4'77,"-2"2"3,4-3-3,-3-1 0,0 1-40,13 5-5,-9-10-12,9 10-5,0-12-6,0 12-4,16-13-3,6 5-1,3-1-2,9 3 0,4-1 0,7 3 0,1 4 1,0 0-1,-2 9 1,-9 7 1,-5 5 2,-10 8 1,-12 9 0,-8 1 2,-15 5 2,-9 0-8,-5-1 0,-1-1 0,-4-4 0,2-4 0,2-7 0,5-7 0,8-6 0,5-5 0,2-3 0,10-6 0,-11 4 0,11-4-5,0-10-47,4-2-29,3-12-2,6 0-4,-2-11-6,5-4 1</inkml:trace>
          <inkml:trace contextRef="#ctx0" brushRef="#br2" timeOffset="202113.9548">16793 5923 44,'13'-6'62,"-3"6"4,-10 6 5,-1 12 0,20 6-39,-31 10-3,-5 9 2,-4 6-1,6 2-4,1 5-6,5-2-5,9-3-3,1-6-10,14-1-2,10-13 0,5-3 0,4-10 0,3-5 0,-1-9 0,2-1-12,-3-3-44,-6-14-25,-2-4-1,-9-6-6,-1 0-6,-8-7 4</inkml:trace>
        </inkml:traceGroup>
        <inkml:traceGroup>
          <inkml:annotationXML>
            <emma:emma xmlns:emma="http://www.w3.org/2003/04/emma" version="1.0">
              <emma:interpretation id="{25E2A732-0E1E-43CB-A948-F2EAB9D5C692}" emma:medium="tactile" emma:mode="ink">
                <msink:context xmlns:msink="http://schemas.microsoft.com/ink/2010/main" type="inkWord" rotatedBoundingBox="19447,8940 19842,8920 19854,9139 19458,9159"/>
              </emma:interpretation>
              <emma:one-of disjunction-type="recognition" id="oneOf59">
                <emma:interpretation id="interp295" emma:lang="ko-KR" emma:confidence="0">
                  <emma:literal>=</emma:literal>
                </emma:interpretation>
                <emma:interpretation id="interp296" emma:lang="ko-KR" emma:confidence="0">
                  <emma:literal>z</emma:literal>
                </emma:interpretation>
                <emma:interpretation id="interp297" emma:lang="ko-KR" emma:confidence="0">
                  <emma:literal>남</emma:literal>
                </emma:interpretation>
                <emma:interpretation id="interp298" emma:lang="ko-KR" emma:confidence="0">
                  <emma:literal>므</emma:literal>
                </emma:interpretation>
                <emma:interpretation id="interp299" emma:lang="ko-KR" emma:confidence="0">
                  <emma:literal>ㆆ</emma:literal>
                </emma:interpretation>
              </emma:one-of>
            </emma:emma>
          </inkml:annotationXML>
          <inkml:trace contextRef="#ctx0" brushRef="#br2" timeOffset="202519.5557">17243 6085 36,'0'0'84,"-14"0"1,14 0-2,-12-2-2,12 2-2,0 0-52,-7-8-5,7 8-8,7-4-14,8 1 0,9 1 0,3-2 0,9 2 0,3-2 0,3-1 0,1-2 0,-3 2 0,-5 1 0,-5 2 0,-8-2 0,-3 3 0,-8 1 0,-11 0 0,0 0-10,0 7-35,-7 2-12,-9 0-25,-1 3-1,-8-2-3,-1 5-3</inkml:trace>
          <inkml:trace contextRef="#ctx0" brushRef="#br2" timeOffset="202706.756">17308 6185 59,'-12'11'77,"2"-1"2,10-10 1,0 11-2,15 32-25,6-52-27,2 9-2,10 0-3,3 0-7,4 0-14,-3 0 0,-2 0 0,-6-4 0,0 4 0,-7 0-51,-13-2-6,-9 2-1,-41-7-24,41 7-7,-15-18-3</inkml:trace>
        </inkml:traceGroup>
      </inkml:traceGroup>
    </inkml:traceGroup>
    <inkml:traceGroup>
      <inkml:annotationXML>
        <emma:emma xmlns:emma="http://www.w3.org/2003/04/emma" version="1.0">
          <emma:interpretation id="{4E68B6DE-D089-424B-9589-53D4A4F2FE68}" emma:medium="tactile" emma:mode="ink">
            <msink:context xmlns:msink="http://schemas.microsoft.com/ink/2010/main" type="paragraph" rotatedBoundingBox="6544,13880 16134,14152 16095,15525 6505,152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86726B6-A590-4DA0-AC7B-C74AEC937A10}" emma:medium="tactile" emma:mode="ink">
              <msink:context xmlns:msink="http://schemas.microsoft.com/ink/2010/main" type="line" rotatedBoundingBox="6544,13880 16134,14152 16095,15525 6505,15253"/>
            </emma:interpretation>
          </emma:emma>
        </inkml:annotationXML>
        <inkml:traceGroup>
          <inkml:annotationXML>
            <emma:emma xmlns:emma="http://www.w3.org/2003/04/emma" version="1.0">
              <emma:interpretation id="{4F9C45D6-D73B-4DED-849B-38FE1FAFD898}" emma:medium="tactile" emma:mode="ink">
                <msink:context xmlns:msink="http://schemas.microsoft.com/ink/2010/main" type="inkWord" rotatedBoundingBox="6532,14292 6967,14304 6940,15265 6505,15253"/>
              </emma:interpretation>
              <emma:one-of disjunction-type="recognition" id="oneOf60">
                <emma:interpretation id="interp300" emma:lang="ko-KR" emma:confidence="0">
                  <emma:literal>p</emma:literal>
                </emma:interpretation>
                <emma:interpretation id="interp301" emma:lang="ko-KR" emma:confidence="0">
                  <emma:literal>『</emma:literal>
                </emma:interpretation>
                <emma:interpretation id="interp302" emma:lang="ko-KR" emma:confidence="0">
                  <emma:literal>고</emma:literal>
                </emma:interpretation>
                <emma:interpretation id="interp303" emma:lang="ko-KR" emma:confidence="0">
                  <emma:literal>?</emma:literal>
                </emma:interpretation>
                <emma:interpretation id="interp304" emma:lang="ko-KR" emma:confidence="0">
                  <emma:literal>코</emma:literal>
                </emma:interpretation>
              </emma:one-of>
            </emma:emma>
          </inkml:annotationXML>
          <inkml:trace contextRef="#ctx0" brushRef="#br3" timeOffset="244358.8292">4347 11588 42,'-16'-18'79,"5"1"0,-5 1-4,10 4-4,-1-3 0,7-1-59,15 0-2,6 0-5,7 0-2,8 2-1,10 5 0,-1 1 1,8 8 2,-5 12 1,-5 8 0,-5 8 1,-8 5 2,-9 5 0,-13-2 0,-8 1-3,-13-3-6,-12-3 0,-8-3 0,-4-3 0,-3-3 0,0 0 0,-2-6 0,9 2 0,4 37-53,7-45-6,4-5-2,7-10-24,11 5-7,-4-30-1</inkml:trace>
          <inkml:trace contextRef="#ctx0" brushRef="#br3" timeOffset="244046.8287">4355 11510 37,'-2'-18'65,"0"1"2,0-1-1,0 0 0,-1 3-37,3 1-5,-1 5-8,1 9-6,0 0 1,0 0 1,-3 8 2,3 15-2,4 11 0,-1 9 0,-3 12 1,2 11 2,2 6-2,-4 7-4,0-1-3,0-1-4,0 0-2,0-7 0,0-10 0,0-7 0,1-9 0,0-9 0,2-5 0,0-9 0,-2-5 0,-1-5 0,0-11 0,2 10 0,-2-10 0,0 0 0,0 0 0,0-13 0,0-1 0,0-6 0,0-5 0,1-5-26,2-4-18,0-44-12,1 30-2,-1 1-25,2 6-2,-4-5 1,4 4 9</inkml:trace>
        </inkml:traceGroup>
        <inkml:traceGroup>
          <inkml:annotationXML>
            <emma:emma xmlns:emma="http://www.w3.org/2003/04/emma" version="1.0">
              <emma:interpretation id="{7C9AE983-A69E-46C5-BDC8-F500AFDDBE13}" emma:medium="tactile" emma:mode="ink">
                <msink:context xmlns:msink="http://schemas.microsoft.com/ink/2010/main" type="inkWord" rotatedBoundingBox="7537,14380 8174,14398 8164,14742 7527,14724"/>
              </emma:interpretation>
              <emma:one-of disjunction-type="recognition" id="oneOf61">
                <emma:interpretation id="interp305" emma:lang="ko-KR" emma:confidence="0">
                  <emma:literal>=</emma:literal>
                </emma:interpretation>
                <emma:interpretation id="interp306" emma:lang="ko-KR" emma:confidence="0">
                  <emma:literal>느</emma:literal>
                </emma:interpretation>
                <emma:interpretation id="interp307" emma:lang="ko-KR" emma:confidence="0">
                  <emma:literal>드</emma:literal>
                </emma:interpretation>
                <emma:interpretation id="interp308" emma:lang="ko-KR" emma:confidence="0">
                  <emma:literal>÷</emma:literal>
                </emma:interpretation>
                <emma:interpretation id="interp30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45185.6307">5305 11514 49,'0'0'75,"0"0"4,0 0-4,-7 0-3,7 0-36,0 0-8,0 0-7,0 0-4,0 0-7,8-2-3,5 2 0,3 0-1,6 0 0,5 0 1,7 3-1,2-3-1,2 3 0,4-2-5,-1 0 0,2 2 0,0-3 0,-5 0 0,-1 0 0,-4 0 0,-2 0 0,-5-4 0,-4 1 0,-3-1 0,-2 4 0,-6-2 0,-2 1 0,-9 1 0,13-4 0,-13 4-19,0 0-22,18 3-39,-24 1 22,6-4 0,-22 7-2,7 1 2,-7-2-21</inkml:trace>
          <inkml:trace contextRef="#ctx0" brushRef="#br3" timeOffset="245466.4311">5421 11783 20,'-22'14'63,"9"-2"6,2-2 4,11-10 0,2 10-1,11-9-50,14 3-3,6-2 4,8-2 2,6 0-6,4 0-5,3-2-2,1 1-5,-3-2-7,-5-2 0,-8 5 0,-11-2 0,-4 2 0,-9 0-17,-51 0-62,27 0 21,-1 0-24,-1 0-5,-11-11-5,-2 6 1</inkml:trace>
        </inkml:traceGroup>
        <inkml:traceGroup>
          <inkml:annotationXML>
            <emma:emma xmlns:emma="http://www.w3.org/2003/04/emma" version="1.0">
              <emma:interpretation id="{1B78890A-0655-4CFA-A95E-57311248B623}" emma:medium="tactile" emma:mode="ink">
                <msink:context xmlns:msink="http://schemas.microsoft.com/ink/2010/main" type="inkWord" rotatedBoundingBox="9255,14188 9520,14864 8994,15070 8729,14394"/>
              </emma:interpretation>
              <emma:one-of disjunction-type="recognition" id="oneOf62">
                <emma:interpretation id="interp310" emma:lang="ko-KR" emma:confidence="0">
                  <emma:literal>a</emma:literal>
                </emma:interpretation>
                <emma:interpretation id="interp311" emma:lang="ko-KR" emma:confidence="0">
                  <emma:literal>와</emma:literal>
                </emma:interpretation>
                <emma:interpretation id="interp312" emma:lang="ko-KR" emma:confidence="0">
                  <emma:literal>U</emma:literal>
                </emma:interpretation>
                <emma:interpretation id="interp313" emma:lang="ko-KR" emma:confidence="0">
                  <emma:literal>d</emma:literal>
                </emma:interpretation>
                <emma:interpretation id="interp31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309457.7435">6913 11622 36,'0'0'66,"0"0"5,0 0 0,7-6-1,-7 6-35,6-14-10,-2 4-2,0-1-5,1-2-3,0 0-4,0 0-1,-1-2-3,2-2-1,-4 1-1,1-2-2,-3 0 0,0 0-2,0 1 1,-1-4-1,-5 4 0,-1 2-1,-2 2 1,-2 4-2,-6 4-1,-1 5 2,-2 10-1,-2 9 1,-5 4 1,-3 12 1,1 5 1,0 9 2,3 7 0,3 4 0,2 0-1,8-3-1,7 0 0,6-7 0,2-6-3,9-9 0,6-9 0,5-9 0,4-7 0,4-10 0,4-13 0,3-8 0,-3-10 0,2-3 0,0-8 0,-6-1 0,-5-2 0,-6 5 0,-5 4 0,-6 6 0,-2 5 0,-5 9 0,-1 4 0,0 12 0,0 0 0,-7 6 0,5 9 0,0 6 0,2 7 0,0 4 0,4 3 0,5 4 0,3-2 0,3-3 0,2-1 0,-1-4 0,4-5 0,-1-4 0,-1-7 0,0-4 0,-3-1 0,-3-3 0,-2-4 0,1 2-11,-11-3-39,8-9-6,-2 1-2,-4-6 0,4 0-27,-2-7-4,6 4 3</inkml:trace>
        </inkml:traceGroup>
        <inkml:traceGroup>
          <inkml:annotationXML>
            <emma:emma xmlns:emma="http://www.w3.org/2003/04/emma" version="1.0">
              <emma:interpretation id="{B7AD0B64-01A4-4DE9-A615-CCD54C5D8198}" emma:medium="tactile" emma:mode="ink">
                <msink:context xmlns:msink="http://schemas.microsoft.com/ink/2010/main" type="inkWord" rotatedBoundingBox="9799,14559 9864,14569 9860,14593 9795,14583"/>
              </emma:interpretation>
              <emma:one-of disjunction-type="recognition" id="oneOf63">
                <emma:interpretation id="interp315" emma:lang="ko-KR" emma:confidence="0">
                  <emma:literal>0</emma:literal>
                </emma:interpretation>
                <emma:interpretation id="interp316" emma:lang="ko-KR" emma:confidence="0">
                  <emma:literal>°</emma:literal>
                </emma:interpretation>
                <emma:interpretation id="interp317" emma:lang="ko-KR" emma:confidence="0">
                  <emma:literal>‘</emma:literal>
                </emma:interpretation>
                <emma:interpretation id="interp318" emma:lang="ko-KR" emma:confidence="0">
                  <emma:literal>'</emma:literal>
                </emma:interpretation>
                <emma:interpretation id="interp319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309878.9443">7558 11680 48,'0'0'69,"0"0"3,0 0-2,8-5-2,-8 5-30,0 0-24,0 0-1,0 0-3,0 7-3,0-7-3,0 0-1,9 10 0,-9-10 1,11 3 1,-11-3-1,13 0 2,-13 0-2,16-3 2,-16 3-1,9-6 1,-9 6 0,0 0 0,-5-9 1,5 9 0,-18-4 0,7 2-1,1 2-1,2 0 0,8 0-2,-12 0-3,12 0 0,0 0 0,0 0-10,0 0-24,1 7-42,-1-7 20,0 0-25,0 0-4,8 0-6</inkml:trace>
        </inkml:traceGroup>
        <inkml:traceGroup>
          <inkml:annotationXML>
            <emma:emma xmlns:emma="http://www.w3.org/2003/04/emma" version="1.0">
              <emma:interpretation id="{3C6A44AD-3979-48FE-9178-470769A43D88}" emma:medium="tactile" emma:mode="ink">
                <msink:context xmlns:msink="http://schemas.microsoft.com/ink/2010/main" type="inkWord" rotatedBoundingBox="10113,14732 10268,14264 10501,14341 10346,14809"/>
              </emma:interpretation>
              <emma:one-of disjunction-type="recognition" id="oneOf64">
                <emma:interpretation id="interp320" emma:lang="ko-KR" emma:confidence="0">
                  <emma:literal>2</emma:literal>
                </emma:interpretation>
                <emma:interpretation id="interp321" emma:lang="ko-KR" emma:confidence="0">
                  <emma:literal>그</emma:literal>
                </emma:interpretation>
                <emma:interpretation id="interp322" emma:lang="ko-KR" emma:confidence="0">
                  <emma:literal>고</emma:literal>
                </emma:interpretation>
                <emma:interpretation id="interp323" emma:lang="ko-KR" emma:confidence="0">
                  <emma:literal>~</emma:literal>
                </emma:interpretation>
                <emma:interpretation id="interp324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310814.9459">8047 11506 20,'-11'0'63,"0"0"6,0-5 1,2-1 0,9 6-37,-9-11-5,9 11-4,-1-9-6,1 9-4,7-13-6,5 6-3,5-1-2,5 0-2,4 0 1,4 1 0,-1 6 1,3 1 2,-7 3-1,-3 7 4,-7 8 0,-7 4 1,-8 11 0,-9 1 0,-11 4 0,-4 0-1,-7 7-2,-2-7-3,0 0-3,1-6 0,5-2 0,2-7 0,7-5 0,4-1 0,5-8 0,9-9 0,0 0 0,0 0-18,5-14-25,10-12-16,2-1 1,4-7 0,-23-3-27,27-6-1,-2-5 2</inkml:trace>
        </inkml:traceGroup>
        <inkml:traceGroup>
          <inkml:annotationXML>
            <emma:emma xmlns:emma="http://www.w3.org/2003/04/emma" version="1.0">
              <emma:interpretation id="{C216AB4B-C2AF-445A-9833-E04C05C47646}" emma:medium="tactile" emma:mode="ink">
                <msink:context xmlns:msink="http://schemas.microsoft.com/ink/2010/main" type="inkWord" rotatedBoundingBox="10628,14153 10762,14782 10499,14838 10365,14209"/>
              </emma:interpretation>
              <emma:one-of disjunction-type="recognition" id="oneOf65">
                <emma:interpretation id="interp325" emma:lang="ko-KR" emma:confidence="0">
                  <emma:literal>(</emma:literal>
                </emma:interpretation>
                <emma:interpretation id="interp326" emma:lang="ko-KR" emma:confidence="0">
                  <emma:literal>‘</emma:literal>
                </emma:interpretation>
                <emma:interpretation id="interp327" emma:lang="ko-KR" emma:confidence="0">
                  <emma:literal>L</emma:literal>
                </emma:interpretation>
                <emma:interpretation id="interp328" emma:lang="ko-KR" emma:confidence="0">
                  <emma:literal>〈</emma:literal>
                </emma:interpretation>
                <emma:interpretation id="interp32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311080.1462">8330 11294 25,'19'-16'63,"-8"5"3,-11 11 5,0 0 3,0 7-28,-12 24-12,-8 10-2,-2 10-7,-4 9 0,3 3-2,4 6-8,3-6-3,11-3-12,9-11 0,17-9 0,9-12 0,7-8 0,3-7 0,4-6 0,-1-4 0,-4-1 0,-9-2-10,-15 4-45,-15-4-3,3 8-1,-9-3-1,-10-5-27,-1 1-2,-12-2 6</inkml:trace>
        </inkml:traceGroup>
        <inkml:traceGroup>
          <inkml:annotationXML>
            <emma:emma xmlns:emma="http://www.w3.org/2003/04/emma" version="1.0">
              <emma:interpretation id="{16A7E64E-6819-4848-861F-4E398655FEBA}" emma:medium="tactile" emma:mode="ink">
                <msink:context xmlns:msink="http://schemas.microsoft.com/ink/2010/main" type="inkWord" rotatedBoundingBox="11367,14295 11871,14310 11863,14581 11360,14567"/>
              </emma:interpretation>
              <emma:one-of disjunction-type="recognition" id="oneOf66">
                <emma:interpretation id="interp330" emma:lang="ko-KR" emma:confidence="0">
                  <emma:literal>=</emma:literal>
                </emma:interpretation>
                <emma:interpretation id="interp331" emma:lang="ko-KR" emma:confidence="0">
                  <emma:literal>二</emma:literal>
                </emma:interpretation>
                <emma:interpretation id="interp332" emma:lang="ko-KR" emma:confidence="0">
                  <emma:literal>느</emma:literal>
                </emma:interpretation>
                <emma:interpretation id="interp333" emma:lang="ko-KR" emma:confidence="0">
                  <emma:literal>그</emma:literal>
                </emma:interpretation>
                <emma:interpretation id="interp33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312250.1482">9148 11503 27,'-11'0'67,"11"0"5,-11-1 0,11 1-4,0 0-36,0 0-5,0 0-2,13-8-7,3 4-5,1-1-2,6 0-3,2-2 0,7 2 0,2-1-1,2 0-1,-1 2-1,0-2-1,1 1-1,-4 0 0,-2 0-1,-5 0-1,0 2 0,-7 1 0,-4-1 0,-3 1-2,-2 2-3,-9 0-2,0 0-7,4 12-15,-5-3-47,-6 0-1,-8 0-4,-2 3-4,-9-3 0</inkml:trace>
          <inkml:trace contextRef="#ctx0" brushRef="#br2" timeOffset="312484.1487">9217 11655 46,'-8'9'70,"8"-9"2,-4 11 3,4-11-3,15 0-42,4 3 0,8-3-3,4 1-4,9-1-7,0-1-4,10-2-4,-7 2-3,-2-2-1,-7 2-2,-3 1-4,-9-3-8,-6 3-21,-5 2-43,-11-2-1,0 0-6,-8-2-4,8 2-5</inkml:trace>
        </inkml:traceGroup>
        <inkml:traceGroup>
          <inkml:annotationXML>
            <emma:emma xmlns:emma="http://www.w3.org/2003/04/emma" version="1.0">
              <emma:interpretation id="{A3E22D55-77DA-4747-8408-3196C6D71A2D}" emma:medium="tactile" emma:mode="ink">
                <msink:context xmlns:msink="http://schemas.microsoft.com/ink/2010/main" type="inkWord" rotatedBoundingBox="12631,14052 13182,14068 13166,14643 12615,14627"/>
              </emma:interpretation>
              <emma:one-of disjunction-type="recognition" id="oneOf67">
                <emma:interpretation id="interp335" emma:lang="ko-KR" emma:confidence="0">
                  <emma:literal>a</emma:literal>
                </emma:interpretation>
                <emma:interpretation id="interp336" emma:lang="ko-KR" emma:confidence="0">
                  <emma:literal>『</emma:literal>
                </emma:interpretation>
                <emma:interpretation id="interp337" emma:lang="ko-KR" emma:confidence="0">
                  <emma:literal>‘</emma:literal>
                </emma:interpretation>
                <emma:interpretation id="interp338" emma:lang="ko-KR" emma:confidence="0">
                  <emma:literal>'</emma:literal>
                </emma:interpretation>
                <emma:interpretation id="interp339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316540.1558">10696 11475 37,'0'0'56,"0"0"2,7-7 0,-7 7-31,1-10-5,-1 10 1,3-13-2,0 3-5,-2-2-2,2-2-2,-2 0-1,-1-3-1,0 0-3,0-1-2,-7-1-2,1-3 1,-3 2-3,-3-1 1,-2 0-1,-1-3 1,-3 7 0,0 1 0,-3 7 1,-3 0 2,0 9 0,-1 7 1,-1 10 4,1 15 0,3 3 3,3 12 0,1 5-1,3 4 0,4 1 0,7-1-3,4-2-2,7-7-7,9-7 0,5-9 0,5-8 0,4-10 0,5-9 0,2-6 0,2-11 0,-8-9 0,2-6 0,-5-4 0,-6-6 0,-5-1 0,-8 0-3,-5 1-4,-4 7 0,-1 3 2,-7 6 1,1 9 2,-3 8 2,10 5 2,-14 12 0,10 6 2,4 11 1,2 1-1,6 9 0,4-2 1,8 1-3,0-1-2,5-6 0,0-3 0,0-5 0,-3-7 0,3 0-17,-10-11-33,-2 0-4,-3-5-4,-10 0 0,11-5-2,-11-4-26,2-1 1</inkml:trace>
        </inkml:traceGroup>
        <inkml:traceGroup>
          <inkml:annotationXML>
            <emma:emma xmlns:emma="http://www.w3.org/2003/04/emma" version="1.0">
              <emma:interpretation id="{8E28CB97-AA29-4473-9F78-6BC4412C0E55}" emma:medium="tactile" emma:mode="ink">
                <msink:context xmlns:msink="http://schemas.microsoft.com/ink/2010/main" type="inkWord" rotatedBoundingBox="14067,14489 16123,14547 16099,15396 14043,15338"/>
              </emma:interpretation>
              <emma:one-of disjunction-type="recognition" id="oneOf68">
                <emma:interpretation id="interp340" emma:lang="ko-KR" emma:confidence="0">
                  <emma:literal>a</emma:literal>
                </emma:interpretation>
                <emma:interpretation id="interp341" emma:lang="ko-KR" emma:confidence="0">
                  <emma:literal>u</emma:literal>
                </emma:interpretation>
                <emma:interpretation id="interp342" emma:lang="ko-KR" emma:confidence="0">
                  <emma:literal>와</emma:literal>
                </emma:interpretation>
                <emma:interpretation id="interp343" emma:lang="ko-KR" emma:confidence="0">
                  <emma:literal>어</emma:literal>
                </emma:interpretation>
                <emma:interpretation id="interp34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318568.1595">12098 12011 0,'0'0'55,"0"0"5,0 0 4,0 0 1,0 0-25,0 0-16,0 0-3,0 0-3,0 0 0,8-9-3,-8 9-4,8-19-4,-5 8-3,-2-3-1,2-1-2,-3-2 0,0 3-1,-4-3 0,-4 4-1,-5 2 0,-3 2 1,-2 7 0,-7 2 2,-1 9 3,-5 7 2,2 8 2,-4 10 2,4 4 0,3 7 1,3 5-1,8 3-2,2-2-2,13 3-1,4-7-1,13-4-2,5-4 0,4-7 0,4-8-1,6-10-2,-4-11 0,-2-6 0,-2-14 0,-2-10 0,-4-5 0,2-9 0,-1-5-7,-6-3-1,2 2 0,-4 0 0,-4 6 2,-1 5 1,-3 10 2,-5 8 2,-2 18 3,0 0 2,-1 12 1,0 10 0,-1 9 0,2 5 0,4 7 0,7 2 0,7 0-1,2-2 0,6 0-2,4-5-2,0-6 0,3-5-2,-8-11-14,1 6-33,-2-19-5,-12-9-3,2 12-11,-13-29-18,2-9-4,-4-10 6</inkml:trace>
        </inkml:traceGroup>
        <inkml:traceGroup>
          <inkml:annotationXML>
            <emma:emma xmlns:emma="http://www.w3.org/2003/04/emma" version="1.0">
              <emma:interpretation id="{3F81AC0A-1FC6-463F-8948-C08858CF8747}" emma:medium="tactile" emma:mode="ink">
                <msink:context xmlns:msink="http://schemas.microsoft.com/ink/2010/main" type="inkWord" rotatedBoundingBox="14513,14550 15004,14462 15054,14743 14564,14831"/>
              </emma:interpretation>
              <emma:one-of disjunction-type="recognition" id="oneOf69">
                <emma:interpretation id="interp345" emma:lang="ko-KR" emma:confidence="0">
                  <emma:literal>“</emma:literal>
                </emma:interpretation>
                <emma:interpretation id="interp346" emma:lang="ko-KR" emma:confidence="0">
                  <emma:literal>"</emma:literal>
                </emma:interpretation>
                <emma:interpretation id="interp347" emma:lang="ko-KR" emma:confidence="0">
                  <emma:literal>t</emma:literal>
                </emma:interpretation>
                <emma:interpretation id="interp348" emma:lang="ko-KR" emma:confidence="0">
                  <emma:literal>「</emma:literal>
                </emma:interpretation>
                <emma:interpretation id="interp34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318958.1602">12512 11629 46,'0'0'64,"3"-13"-2,-3 13 4,0 0 0,-8 0-41,8 9-2,0 8 1,0 6-3,0 4-1,3 4 1,2-2-6,-1 0-4,3-3-3,-1-3-2,2-3-1,-3-3-2,0-4 0,-1-5-3,-4-8-3,7 7-11,-7-7-27,12-1-35,-8-7 0,2-3-7,-6-5-3,0 0-1</inkml:trace>
          <inkml:trace contextRef="#ctx0" brushRef="#br2" timeOffset="319270.1606">12315 11723 50,'-11'-4'76,"2"4"0,-1-5-3,10 5-3,0 0-37,0 0-8,8-5-7,10-2-5,6 4-5,9-5-1,5 1-1,9-2 0,0 1-1,1-1 0,2 3 0,-6 1-2,-7 1-1,-4 4-2,-8 0-3,-7 4-5,-6-4-12,-6-17-24,-2 21-30,-4-4-4,-4 9-4,-6-9-3,2 0 2</inkml:trace>
        </inkml:traceGroup>
        <inkml:traceGroup>
          <inkml:annotationXML>
            <emma:emma xmlns:emma="http://www.w3.org/2003/04/emma" version="1.0">
              <emma:interpretation id="{35C98633-5310-4866-9A06-DB7AC67ED231}" emma:medium="tactile" emma:mode="ink">
                <msink:context xmlns:msink="http://schemas.microsoft.com/ink/2010/main" type="inkWord" rotatedBoundingBox="15073,14957 15118,14952 15123,14991 15077,14996"/>
              </emma:interpretation>
              <emma:one-of disjunction-type="recognition" id="oneOf70">
                <emma:interpretation id="interp350" emma:lang="ko-KR" emma:confidence="0">
                  <emma:literal>.</emma:literal>
                </emma:interpretation>
                <emma:interpretation id="interp351" emma:lang="ko-KR" emma:confidence="0">
                  <emma:literal>^</emma:literal>
                </emma:interpretation>
                <emma:interpretation id="interp352" emma:lang="ko-KR" emma:confidence="0">
                  <emma:literal>」</emma:literal>
                </emma:interpretation>
                <emma:interpretation id="interp353" emma:lang="ko-KR" emma:confidence="0">
                  <emma:literal>"</emma:literal>
                </emma:interpretation>
                <emma:interpretation id="interp354" emma:lang="ko-KR" emma:confidence="0">
                  <emma:literal>》</emma:literal>
                </emma:interpretation>
              </emma:one-of>
            </emma:emma>
          </inkml:annotationXML>
          <inkml:trace contextRef="#ctx0" brushRef="#br2" timeOffset="319987.762">12883 12089 22,'0'0'84,"-5"9"0,5-9 0,0 0-5,0 0-1,-40 0-46,40 0-15,0 0-6,0 0-4,0 0-4,0 0-1,0 0-2,4 5-3,-4-5-10,0 0-27,0 0-36,0 0-3,8-11-3,-5-2-6,-3-4-2</inkml:trace>
        </inkml:traceGroup>
        <inkml:traceGroup>
          <inkml:annotationXML>
            <emma:emma xmlns:emma="http://www.w3.org/2003/04/emma" version="1.0">
              <emma:interpretation id="{36FA541D-8979-4558-97D8-EEE07A5770FB}" emma:medium="tactile" emma:mode="ink">
                <msink:context xmlns:msink="http://schemas.microsoft.com/ink/2010/main" type="inkWord" rotatedBoundingBox="15786,14569 16178,15078 15749,15408 15357,14900"/>
              </emma:interpretation>
              <emma:one-of disjunction-type="recognition" id="oneOf71">
                <emma:interpretation id="interp355" emma:lang="ko-KR" emma:confidence="0">
                  <emma:literal>a</emma:literal>
                </emma:interpretation>
                <emma:interpretation id="interp356" emma:lang="ko-KR" emma:confidence="0">
                  <emma:literal>요</emma:literal>
                </emma:interpretation>
                <emma:interpretation id="interp357" emma:lang="ko-KR" emma:confidence="0">
                  <emma:literal>은</emma:literal>
                </emma:interpretation>
                <emma:interpretation id="interp358" emma:lang="ko-KR" emma:confidence="0">
                  <emma:literal>d</emma:literal>
                </emma:interpretation>
                <emma:interpretation id="interp359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320752.1634">13542 11967 54,'0'0'64,"16"-10"5,-7 4 2,-1-46-26,0 45-16,-2-2-2,0-1 1,0-1-7,-5-1-5,2 1-6,-3-5-3,0-1-3,0-1-1,-1 2-1,-3-1-1,-2 4-1,-2-2 0,0 7 0,-6 2 0,-1 5 0,-5 1 0,-4 4 3,0 9 0,-5 8 2,-1 8 2,-3 7 1,-3 3 0,4 3 1,3 6-1,6-3-1,2 1-5,9-4-2,9-5 0,3-6 0,11-6 0,8-9 0,5-2 0,6-9 0,2-5 0,2-11 0,5-9 0,-6-4 0,0-10 0,-7 6 0,-2-8 0,-8 5 0,-5 2 0,-5 4 0,-6 8 0,0 7 0,0 10 0,-10 0 0,5 8 0,0 10 0,5 5 0,2 4 0,10 2 0,6 1 0,10-1 0,3 0 0,5-4 0,4-5 0,0-5 0,-3 1 0,-4-9 0,-8 2 0,-11-5 0,-14-4-47,1 11-36,-9-11-1,-8 5-4,-12-5-5,0-2 0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02:42.23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6431C6-69AD-49A0-AB3B-96D07534BF7D}" emma:medium="tactile" emma:mode="ink">
          <msink:context xmlns:msink="http://schemas.microsoft.com/ink/2010/main" type="inkDrawing" rotatedBoundingBox="20577,8965 23362,8826 23364,8861 20579,9000" semanticType="underline" shapeName="Other">
            <msink:sourceLink direction="with" ref="{EDDDAB82-8E58-4400-A1D9-7BF274C683E1}"/>
          </msink:context>
        </emma:interpretation>
      </emma:emma>
    </inkml:annotationXML>
    <inkml:trace contextRef="#ctx0" brushRef="#br0">99 141 11,'-13'0'43,"13"0"4,-13-3-22,13 3 3,-11-3 4,11 3 1,-11-4-3,11 4-4,-12-4-1,12 4-4,-10-1-4,10 1-3,-12-2-1,12 2-3,-10 0 0,10 0-1,0 0 1,-8 1-1,8-1 0,0 0-1,0 0 0,0 0-2,0 0 0,0 0-2,0 0 0,7 9 0,2-6 0,4-1 0,3 2 0,5-2 0,5-2 1,10 2-1,4-2 1,10 0-1,3-3 0,9 2 0,9-5 0,3 3-1,10-1-3,0-1 0,8-3 0,4 4 0,0-2 0,3-1 0,-1 1 0,1 0 0,1 0 0,0 1 0,1 2 0,-1 1 0,2-1 0,-1-1 0,1 0 0,0-1 0,-2-1 0,-4 0 0,-5 0 0,-6-1 0,-9 0 0,-6 0 0,-11 0 0,-8 4 0,-9 3 0,-12-4 0,-7 1 0,-7 3 0,-4 0 0,-12 0 0,0 0 0,0 0 0,0 0 0,-10 0-45,-5 4-13,-11-4-2,-6 3-25,-17-6-5,-2 2-3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03:12.217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4693 227 46,'-8'-3'74,"-2"-5"-2,-1 2-4,-1-5-2,-2-4-38,-4 2-10,0 4-6,-6-1-6,-1 3-4,-4 0 0,-4 0-1,-6 0 0,-2 3 1,-5 2 0,-3-1 0,-4 2 1,-6-3 0,-2 4-1,-2 0 0,-3-2 0,-4 0-1,-2 0-1,0 2 1,-3 0-1,-4 2 0,0-2 1,-2 0-1,-2 0 0,-2 0 0,0 0 0,-2 0 0,0 0 0,-3 3 0,1 2 0,3-1 0,-3 2 0,2 1 0,-1-1 1,0 2-1,-2-1 0,2 1 0,0 1 1,-1-1-1,5 0 1,0 0-1,3-1 0,0 0 0,3 3 0,3-3 1,2 2-1,-2-1 0,2 5 1,4 0-1,-1 1 0,4 1 1,0 2-1,2 4 0,6-6 0,3 7 0,4-1 0,2 1 0,5 0 0,-1 4 0,7-3 0,-5 9-1,5 2 0,-2 1 0,0 4 0,1 1 0,3 6 1,2-2-1,-5 4 0,9-3 1,-2 1 1,5-1-1,-4 1 0,4 2 0,-4-3-1,7 5 1,3 4 0,-2-2 0,3 5 0,-2-2 0,6 5 0,-2-1 1,4 0 0,0-1 0,3-3 0,1 5-2,1-2 1,2 4 0,0-4 0,6 0-1,-2 2 0,3-2 1,1 3-1,5-6 1,2-2 0,6 6 0,2 0 1,2-1 0,3 0 0,4-3 0,-2 1 0,9-4 0,-3 4 0,9-8-1,-2-7 1,3 3-1,4-6 1,1 0 0,3-4 1,6 1-1,8 0-1,0-3 2,-2-1 1,10-1-1,0 2 0,8-3 0,4-1 1,-4-3-1,5-6 0,3 1 0,-2 1-1,2 1 1,3-5-1,1 1 0,-1-2 0,-1 1 1,1-4 0,1-2 0,5-3 0,-3-1 1,0 0 0,1-2-1,1 3 1,3-4-1,5 2 0,-5 2-1,5-4 0,-3 1 1,1-1-1,1-1 1,5-3-1,-6 1 0,2-1 0,0 0 0,-4-5 0,4 1-1,1-1 1,-3-5-1,-1 3 1,1-3-1,-4-4 0,2 1 0,1-2-1,-5-2 2,0-3-2,2 3 2,-4-5-1,1 1 0,0-3 0,5 0 0,-2-3 0,1-1 0,0-1-1,-6-2 1,0 1-1,2-2 0,-5 0 0,-4 1 0,-5-1 0,0 4 0,-7-3 1,-2 0-1,-1 0 1,-8-4 0,-2 5 1,-4-4-1,-4-1 0,-6-3 1,-2-3-1,-4-1 1,-4-3-1,-1-1 1,-4-4-1,-3-2 0,0-3 0,-4 1-1,-1-2 1,-7 1 0,0-1-1,-3-2 1,-3-1 0,-2 0 0,-5 1 1,-1-1-1,0 0 0,0 0 0,-6-2 1,-2 3-1,0-1 0,-3 2 0,-2-1 1,-2 1-1,-3 1 0,-2 0 0,-2 0-1,-5 4 0,4-2 0,-7-3 0,-3 5-1,-2-2 1,-2 1-1,0 5 1,-3-3 1,-6 2-1,-2 0 1,-4 8 0,2-1 0,-5 2 0,-3 4 1,-3 2-1,-6 2 0,-1 3 1,-2 0-1,-2-1 1,-5 2-1,-7 2 1,0-6-1,-4 1 0,-4 3 1,-5-1 0,1 3 0,-4 1 0,-3-1-1,0 4 0,2 4-1,-2 5-6,2-4-21,-4 12-47,6 4 1,-30-10-6,5 8-5,-9-6-2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02:43.63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D5617A-9D0F-4F95-8839-1166B17A9250}" emma:medium="tactile" emma:mode="ink">
          <msink:context xmlns:msink="http://schemas.microsoft.com/ink/2010/main" type="writingRegion" rotatedBoundingBox="20855,7773 23067,7852 22985,10146 20773,10067"/>
        </emma:interpretation>
      </emma:emma>
    </inkml:annotationXML>
    <inkml:traceGroup>
      <inkml:annotationXML>
        <emma:emma xmlns:emma="http://www.w3.org/2003/04/emma" version="1.0">
          <emma:interpretation id="{043CE201-E807-433F-A024-70D10CBA8C28}" emma:medium="tactile" emma:mode="ink">
            <msink:context xmlns:msink="http://schemas.microsoft.com/ink/2010/main" type="paragraph" rotatedBoundingBox="20867,7758 22762,7858 22723,8606 20827,85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978EC3-15F7-473C-AA44-34AACFC24C66}" emma:medium="tactile" emma:mode="ink">
              <msink:context xmlns:msink="http://schemas.microsoft.com/ink/2010/main" type="inkBullet" rotatedBoundingBox="20867,7758 21753,7805 21713,8553 20827,8506"/>
            </emma:interpretation>
            <emma:one-of disjunction-type="recognition" id="oneOf0">
              <emma:interpretation id="interp0" emma:lang="ko-KR" emma:confidence="0">
                <emma:literal>아</emma:literal>
              </emma:interpretation>
              <emma:interpretation id="interp1" emma:lang="ko-KR" emma:confidence="0">
                <emma:literal>야</emma:literal>
              </emma:interpretation>
              <emma:interpretation id="interp2" emma:lang="ko-KR" emma:confidence="0">
                <emma:literal>타</emma:literal>
              </emma:interpretation>
              <emma:interpretation id="interp3" emma:lang="ko-KR" emma:confidence="0">
                <emma:literal>따</emma:literal>
              </emma:interpretation>
              <emma:interpretation id="interp4" emma:lang="ko-KR" emma:confidence="0">
                <emma:literal>『</emma:literal>
              </emma:interpretation>
            </emma:one-of>
          </emma:emma>
        </inkml:annotationXML>
        <inkml:trace contextRef="#ctx0" brushRef="#br0">18854 5303 46,'11'4'67,"-2"-3"-1,-9-1 2,15 0 0,-3-1-43,-12 1 0,15-11-1,-15 11-6,13-17-2,-5 9-3,-3-2-2,2-2-3,-4-2-3,1 0-1,-4-2 0,0 0-2,-5-2 0,-4 1-1,-3-1 1,-3 6-2,-3 0 1,-1 3-1,-3 4 0,-2 5 1,-2 9-1,-2 10 4,1 7-1,-2 8 3,-1 8 0,3 5 1,3 4-1,3 0-4,6 0-2,7-5 0,5-7 0,4-2 0,12-8 0,4-10 0,11-4 0,4-9 0,5-6 0,0-7 0,2-7 0,-1-7 0,-3-3 0,-2-6 0,-7-1 0,-7-1 0,-5 1 0,-4 2 0,-6 3 0,-1 7 0,-3 2 0,0 17 0,-9-8 0,4 12 0,-1 24 0,2 3 0,4 5 0,0 4 0,7 1 0</inkml:trace>
        <inkml:trace contextRef="#ctx0" brushRef="#br0" timeOffset="46.8001">18963 5510 511,'10'-24'0,"10"60"0,-2-4 0,10-18 0,-7-7 0</inkml:trace>
        <inkml:trace contextRef="#ctx0" brushRef="#br0" timeOffset="858.0015">19102 4995 12,'-20'-1'76,"-1"-3"5,2 4-4,1-1 1,4-3-2,2 1-43,12 3-10,-10-3-7,10 3-4,12-4-4,9 1-1,5 3-3,7-4-1,7 1 2,7 2-5,1-2 0,3-3 0,-2 1 0,-5 1 0,-3 2 0,-8-1 0,-4-1 0,-10 0 0,-4 2 0,-5 2 0,-10 0 0,7 3-13,-7-3-31,-4-22-19,1 28-17,3-6-2,-15 10-5,7-7-1</inkml:trace>
        <inkml:trace contextRef="#ctx0" brushRef="#br0" timeOffset="514.8009">19262 4937 59,'-5'-13'65,"5"13"0,0 0 2,-3 10 1,3 1-43,0 7-2,3 1-4,-1 5-2,3 3 2,-3-2-3,2-1-4,2 1-3,-1-2-3,0-7-2,0 0 0,-1-3-1,0-5-2,-4-8-2,7 10-6,-7-10-23,32 0-43,-32-10-1,3 2-4,-3-6-7,0 1-1</inkml:trace>
      </inkml:traceGroup>
      <inkml:traceGroup>
        <inkml:annotationXML>
          <emma:emma xmlns:emma="http://www.w3.org/2003/04/emma" version="1.0">
            <emma:interpretation id="{EDDDAB82-8E58-4400-A1D9-7BF274C683E1}" emma:medium="tactile" emma:mode="ink">
              <msink:context xmlns:msink="http://schemas.microsoft.com/ink/2010/main" type="line" rotatedBoundingBox="22300,7936 22757,7960 22731,8449 22274,8425">
                <msink:destinationLink direction="with" ref="{C96431C6-69AD-49A0-AB3B-96D07534BF7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F113C8C-FDD4-4F92-A4AA-2916F725224F}" emma:medium="tactile" emma:mode="ink">
                <msink:context xmlns:msink="http://schemas.microsoft.com/ink/2010/main" type="inkWord" rotatedBoundingBox="22300,7936 22757,7960 22731,8449 22274,8425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능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2090.4037">20100 5105 0,'0'0'41,"-3"-20"3,3 20 9,-4-16-22,4 16 1,-4-13-1,4 13 0,-1-11-2,1 11-2,0 0-2,0 0-7,0 0 0,0 0 0,-9 16-1,4 4-2,-1 7 0,1 6-2,1 5 1,0 4 0,-1 2-4,5-6-2,-1 0-1,1-9-7,0-1 0,1-11 0,2-1 0,-1-6 0,-2-10 0,2 10 0,-2-10 0,0 0 0,0 0 0,10 2 0,-10-2 0,16-12 0,-3-1 0,3 0 0,5-4 0,4-2 0,1 1 0,6 1 0,2 1 0,2 6 0,0 4 0,2 4 0,-2 2 0,-4 8 0,-3 5 0,-7 4 0,-7 7 0,-9-1 0,-6 2 0,-13-1 0,-9 3 0,-7-6 0,-8-2 0,-4-7 0,-3-2 0,1-3 0,4-6 0,5-1 0,5-4 0,8 2 0,6-5 0,7 7 0,8 0-21,0 0-62,3-7-3,-3 7-4,18-9-5,-10-1-2</inkml:trace>
        </inkml:traceGroup>
      </inkml:traceGroup>
    </inkml:traceGroup>
    <inkml:traceGroup>
      <inkml:annotationXML>
        <emma:emma xmlns:emma="http://www.w3.org/2003/04/emma" version="1.0">
          <emma:interpretation id="{E5FBB68F-1254-4286-B920-BB511A554135}" emma:medium="tactile" emma:mode="ink">
            <msink:context xmlns:msink="http://schemas.microsoft.com/ink/2010/main" type="paragraph" rotatedBoundingBox="20952,9317 23012,9391 22985,10146 20925,100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CDD1D5-EB53-4D29-86E8-BB8A120A0758}" emma:medium="tactile" emma:mode="ink">
              <msink:context xmlns:msink="http://schemas.microsoft.com/ink/2010/main" type="line" rotatedBoundingBox="20952,9317 23012,9391 22985,10146 20925,10072"/>
            </emma:interpretation>
          </emma:emma>
        </inkml:annotationXML>
        <inkml:traceGroup>
          <inkml:annotationXML>
            <emma:emma xmlns:emma="http://www.w3.org/2003/04/emma" version="1.0">
              <emma:interpretation id="{791CD51F-5788-4A09-9A89-CB672B27EB22}" emma:medium="tactile" emma:mode="ink">
                <msink:context xmlns:msink="http://schemas.microsoft.com/ink/2010/main" type="inkWord" rotatedBoundingBox="20946,9482 21570,9505 21549,10095 20925,10072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은</emma:literal>
                </emma:interpretation>
                <emma:interpretation id="interp12" emma:lang="ko-KR" emma:confidence="0">
                  <emma:literal>원</emma:literal>
                </emma:interpretation>
                <emma:interpretation id="interp13" emma:lang="ko-KR" emma:confidence="0">
                  <emma:literal>온</emma:literal>
                </emma:interpretation>
                <emma:interpretation id="interp1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4040.4071">18973 6768 0,'0'0'54,"4"15"6,-4-15 3,0 0 2,0 0-29,0 0-11,8 5 1,-8-5-3,11-3 0,-11 3-4,13-13-5,-7 0-4,0-1-4,0-4-2,-5-1-2,-1-3 0,0 1-2,-4-1 0,-6 4-2,-2 4 0,-5 4 0,-2 8 1,-5 6 1,-3 9 3,-8 8 3,2 11 3,-2 8 3,4 9 0,0 5 1,6 1-2,4 1 0,11 1-2,8-4-9,4-5 0,11-9 0,7-9 0,8-10 0,6-8 0,5-9 0,1-6 0,-1-13 0,-2-5 0,-4-10 0,-1-2 0,-5-4 0,-5 0-2,-5 2-3,-6 3 1,-2 5 2,-4 4 0,-1 8 3,-4 15 0,0 0 1,-6 8 1,5 12 2,-1 7-2,2 6-3,2 5 0,5 0 0,4-1 0,7-2 0,0-3 0,-1-10 0,6-5 0,-1-7 0,0-4 0,-6-6-11,2-11-46,-3-4-2,-4-3-24,-1-7-5,-7-5-3,4-1-2</inkml:trace>
        </inkml:traceGroup>
        <inkml:traceGroup>
          <inkml:annotationXML>
            <emma:emma xmlns:emma="http://www.w3.org/2003/04/emma" version="1.0">
              <emma:interpretation id="{1EC23743-1BCB-4D05-B217-7EFEDF2E0C61}" emma:medium="tactile" emma:mode="ink">
                <msink:context xmlns:msink="http://schemas.microsoft.com/ink/2010/main" type="inkWord" rotatedBoundingBox="21404,9334 21896,9351 21883,9697 21391,9680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「</emma:literal>
                </emma:interpretation>
                <emma:interpretation id="interp17" emma:lang="ko-KR" emma:confidence="0">
                  <emma:literal>『</emma:literal>
                </emma:interpretation>
                <emma:interpretation id="interp18" emma:lang="ko-KR" emma:confidence="0">
                  <emma:literal>T</emma:literal>
                </emma:interpretation>
                <emma:interpretation id="interp19" emma:lang="ko-KR" emma:confidence="0">
                  <emma:literal>ㅜ</emma:literal>
                </emma:interpretation>
              </emma:one-of>
            </emma:emma>
          </inkml:annotationXML>
          <inkml:trace contextRef="#ctx0" brushRef="#br0" timeOffset="4758.0084">19229 6555 22,'-16'-3'78,"-2"1"6,4-1-4,4 3-5,1-5 0,9 5-51,0-8-6,8 4-6,7-1-1,13 0-4,2-3-1,8-3 0,7 2 0,3 0 1,0 1-7,-3 1 0,-5 4 0,-5-2 0,-5 2 0,-6 3 0,-11 0 0,-2 3 0,-11-3-18,2 55-33,31-47-29,-33-8 0,-8 16-7,-2-10-4,10-6 1</inkml:trace>
          <inkml:trace contextRef="#ctx0" brushRef="#br0" timeOffset="4446.0076">19357 6467 58,'0'0'70,"0"0"3,0 0 3,-7 8-3,7 6-38,0 7-8,3 5-6,3 4 0,-4 3-2,3 0-6,0 1-4,-4-2-3,2-7-1,0-3-2,1-5-1,-1-3-2,0-4-2,-3-10-5,6 10-17,-6-10-52,0 0 19,0-7 0,0-2-28,0-7-3,-2-2 0</inkml:trace>
        </inkml:traceGroup>
        <inkml:traceGroup>
          <inkml:annotationXML>
            <emma:emma xmlns:emma="http://www.w3.org/2003/04/emma" version="1.0">
              <emma:interpretation id="{F91F99D5-C903-4954-B13B-3EC8E79732D2}" emma:medium="tactile" emma:mode="ink">
                <msink:context xmlns:msink="http://schemas.microsoft.com/ink/2010/main" type="inkWord" rotatedBoundingBox="22409,9535 23006,9556 22991,9969 22394,9947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은</emma:literal>
                </emma:interpretation>
                <emma:interpretation id="interp22" emma:lang="ko-KR" emma:confidence="0">
                  <emma:literal>요</emma:literal>
                </emma:interpretation>
                <emma:interpretation id="interp23" emma:lang="ko-KR" emma:confidence="0">
                  <emma:literal>6</emma:literal>
                </emma:interpretation>
                <emma:interpretation id="interp2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6099.6108">20440 6802 44,'0'0'65,"0"0"5,10-6 2,-46 3-33,36 3-3,0 0-2,10-8-3,-10 8-7,7-10-7,-7 10-5,8-14-5,-2 5-3,-5 1-1,3-4-1,-1 0-1,0 1 0,-2-1 0,0 2 0,-1-2-1,0 4 0,-1-1 0,1 9-1,-12-6 0,1 6 0,-5 0 1,-4 5 1,-2 7 1,-5 8 2,1 1 2,-4 9 1,0 2 1,3 3 0,1 4 0,6-2-2,3 1-6,6-4 0,7-5 0,4-4 0,8-6 0,7-6 0,6-8 0,5-5 0,2-2 0,6-9 0,-2-5 0,1-5 0,-4-1 0,-2 0 0,-3-3 0,-5 4 0,-1 1 0,-10 3 0,1 6 0,-9 11 0,7-11 0,-7 11 0,0 5 0,0 6 0,-2 4 0,1 6 0,1 2 0,3 2 0,9 0 0,7-1 0,5-3 0,5-6 0,2-1 0,2-5 0,-1-1 0,-3-3 0,-6-1 0,-6 0 0,-9-4 0,-8 0-28,0 0-33,-11 0-2,-3-4 1,-13-11-2,1-1-2,-16-16 3</inkml:trace>
        </inkml:traceGroup>
      </inkml:traceGroup>
    </inkml:traceGroup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04:34.77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B687905-B6F1-42D6-BB57-2D714D7CF757}" emma:medium="tactile" emma:mode="ink">
          <msink:context xmlns:msink="http://schemas.microsoft.com/ink/2010/main" type="inkDrawing" rotatedBoundingBox="13571,14277 16731,13891 16736,13939 13577,14326" semanticType="underline" shapeName="Other">
            <msink:sourceLink direction="with" ref="{A01F1D06-BC13-4754-958F-37D8837C13E5}"/>
          </msink:context>
        </emma:interpretation>
      </emma:emma>
    </inkml:annotationXML>
    <inkml:trace contextRef="#ctx0" brushRef="#br0">75 381 37,'-14'1'54,"3"-1"7,-3 0 1,-4 0-31,18 0-4,-13-2 1,13 2-2,0 0-3,0 0-4,-9-2-4,9 2-5,0 0-1,0 0-2,0 0-1,5 2 0,-5-2 0,13 2 0,-2-2 0,2 3 0,7-2 0,3-1-1,4 0-1,9 0 0,2-1 0,5-5-1,7 1 1,5-4 0,-1 0 0,8-1 0,-2-1 0,2 0 0,6-2 0,2 2 0,0-1-1,5-1 0,2 2-1,3-2-2,3 2 0,2 3 0,3 1 0,-1 1 0,3 0 0,-2-1 0,3-2 0,-2 3 0,-3-7 0,5 0 0,-9 1 0,3-3 0,-6-1 0,0 1 0,-2 2 0,-1 0 0,0 7 0,-3-2 0,-4 1 0,-3 0 0,1 3 0,-6-2 0,-3 3 0,-4 0 0,-9-3 0,-2 2 0,-7 1 0,-2 2 0,-5 1 0,-4 0 0,-3 0 0,-6 0 0,-3 0 0,-5 0 0,-8 0 0,0 0-30,0 0-27,-18 1-2,-8-1 0,-6-5-3,-63-8-27,51 7-1</inkml:trace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05:20.51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0FDA946-6E0D-4560-B2F4-1A7A86EB5EEF}" emma:medium="tactile" emma:mode="ink">
          <msink:context xmlns:msink="http://schemas.microsoft.com/ink/2010/main" type="inkDrawing" rotatedBoundingBox="18312,13827 20997,13592 21002,13653 18317,13887" semanticType="underline" shapeName="Other">
            <msink:sourceLink direction="with" ref="{36A216C8-B85A-40B0-9065-85788D5D931D}"/>
          </msink:context>
        </emma:interpretation>
      </emma:emma>
    </inkml:annotationXML>
    <inkml:trace contextRef="#ctx0" brushRef="#br0">63 270 6,'0'0'50,"-11"-7"5,11 7 3,-12-11-23,12 11 1,-13-7-3,13 7 0,-9-6-4,9 6-4,0 0 0,0 0-6,-9-6-4,9 6-3,0 0-4,0 0-2,0 0-3,0 0-1,0 0-2,0 0 0,0 0-1,-9 0 1,9 0-1,0 0 1,0 0 1,0 10 1,0-10 0,11 7 1,-2-2 0,5-3 0,3 2-1,3-2 1,11-1-1,0 1 1,9-2-1,3-2 1,11-3 0,5-2 0,3-3 0,7 0 1,3-1 0,5-1-1,1 3 0,4 4 0,2 0-1,1-1 0,6 2 2,-1 0-4,5-5 0,0 1 0,1-4 0,-3 1 0,0 0 0,-3 2 0,-3 2 0,-5-2 0,-6 6 0,-1 0 0,-6-1 0,-2-1 0,-4 0 0,-2-4 0,-2 0 0,-2 0 0,-6 5 0,-3-4 0,-5 4 0,-7-1 0,-6 4 0,-4-1 0,-5 2 0,-6 0 0,-4 0 0,-3 0 0,-8 0 0,14 3 0,-14-3 0,0 0 0,8 8 0,-8-8-48,-9 5-9,-4-5-3,-3 0-23,-15-8-7,-13-10-2,0 0 11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2:46.630"/>
    </inkml:context>
    <inkml:brush xml:id="br0">
      <inkml:brushProperty name="width" value="0.03969" units="cm"/>
      <inkml:brushProperty name="height" value="0.0793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 68 6,'0'0'57,"-11"-4"3,11 4 2,-2-10-1,2 10-32,14-10 0,1 5-4,6 2-3,8-3 0,11 1 0,1-2-3,14 3-3,3-1-2,7 1-4,0 1-3,4 3-2,-1 0-1,-6 0-2,2 0 0,-8 0-1,-7 2 0,-8 2 0,-5-4-1,-9 1 1,-9 4-2,-7-3-3,-11-2-7,2 11-13,-6-3-18,-6 4-32,-7-4-4,1 4-3,-10-5-4,-3 4 7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05:48.794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1295 298 3,'-4'-13'59,"-1"-3"3,-2 3-1,0-3-2,1-7-29,-1 12-16,0 2-5,7 9-7,-13-12-5,-5 8-3,7 1 1,-9 0-1,3 0 0,-8 3 3,-1 0 3,-5 0 3,-2 1 3,4 4 0,-7 1-1,3 5 2,-7 1-1,2 3-1,-6 5-2,0 0-1,-3 10-1,-6 5 0,5 1 0,-1 4-1,0 3 1,4 6-1,1-3 0,4 10 1,0-2 0,7 3 1,-3 7-1,4 5-1,-4 2 2,3 6 0,3 2 0,0 0 0,5 4 0,0-4 0,7 4-2,0-3 1,3 2-1,-2-1 0,9 0 0,-3-2 0,8 3 0,-5 1 0,8 0 0,3 3 0,5 0 1,7-5-1,-2 3 1,7-2-1,1-2 1,9 5 1,-3-9 0,6-2-1,3 0 1,6-3 0,4-4-1,1-1 0,4-5 0,0-3 0,8 1 0,8-1 0,4-7 1,2 2 0,4-4 1,6-1 0,3-3 3,11-3-2,-1-8 2,2-6 0,3-1 1,-1-4-2,8-6 0,8 1-1,-3-6 0,1-3-1,3-2 0,2-3-1,0 0-1,4-2 1,-3-1-1,-7-1 0,4-3-1,-1-2 1,-4-3-1,-2-3 0,-4-4 0,-3-4 1,-2-2-1,4-6 1,-6 0-1,-1-7 1,-3-4 1,-7-3-1,3 3 1,1-7 0,-8 3-1,-1-2 2,-2 0-3,-2 0 1,-8 0 0,1 2 0,-10-7-1,-4-2 0,-6-9 0,-3-2 1,-7-3-1,0-4 0,-4-1 0,4-1 0,-5-2 1,-1-1-1,-3 5 0,-6 1 0,-1-1-1,-3 0 1,-10 2-1,-3-1-1,-5 1 1,-5 1-2,-2 0 1,-8 4 0,-5-4 1,-6 1 1,1 2 0,-8-2 0,-1 4 0,-3-3 1,1 3-1,-12-5 0,2 5-1,-2 3 0,-7-2 0,-1-2 1,-7 7-2,-4 1 2,-2 0-1,-1 3 0,-3 3 1,-5 1-1,-1-1 1,-3 5 1,0-3-1,-5 2 1,-5 0 1,-5-6-2,0 3 2,-2 0-1,-1 3 1,0 1-1,0 3 1,-4 0 1,2 4-1,6 6 3,-4-2 0,-3 2 2,3 0 0,-5 6 0,-1 0 0,-4 5-1,0 5-1,-6 2-1,1 5-2,-3 5-3,-2 2-3,-3 4-8,1 7-17,-3 5-45,-3-1-3,3 3-5,-8-2-3,0 1-3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05:24.36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DFAE1D9-1E64-4D2B-9D9B-BD455DC01F82}" emma:medium="tactile" emma:mode="ink">
          <msink:context xmlns:msink="http://schemas.microsoft.com/ink/2010/main" type="writingRegion" rotatedBoundingBox="18821,12484 22223,12484 22223,13944 18821,13944"/>
        </emma:interpretation>
      </emma:emma>
    </inkml:annotationXML>
    <inkml:traceGroup>
      <inkml:annotationXML>
        <emma:emma xmlns:emma="http://www.w3.org/2003/04/emma" version="1.0">
          <emma:interpretation id="{359DA745-BAF2-463C-8266-610136C9DE14}" emma:medium="tactile" emma:mode="ink">
            <msink:context xmlns:msink="http://schemas.microsoft.com/ink/2010/main" type="paragraph" rotatedBoundingBox="18821,12484 22223,12484 22223,13944 18821,139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5909D8-6273-4CBE-848B-65CDDD66DDC2}" emma:medium="tactile" emma:mode="ink">
              <msink:context xmlns:msink="http://schemas.microsoft.com/ink/2010/main" type="line" rotatedBoundingBox="18821,12484 22223,12484 22223,13944 18821,13944"/>
            </emma:interpretation>
          </emma:emma>
        </inkml:annotationXML>
        <inkml:traceGroup>
          <inkml:annotationXML>
            <emma:emma xmlns:emma="http://www.w3.org/2003/04/emma" version="1.0">
              <emma:interpretation id="{36A216C8-B85A-40B0-9065-85788D5D931D}" emma:medium="tactile" emma:mode="ink">
                <msink:context xmlns:msink="http://schemas.microsoft.com/ink/2010/main" type="inkWord" rotatedBoundingBox="18821,12484 20650,12484 20650,13387 18821,13387">
                  <msink:destinationLink direction="with" ref="{D0FDA946-6E0D-4560-B2F4-1A7A86EB5EEF}"/>
                </msink:context>
              </emma:interpretation>
              <emma:one-of disjunction-type="recognition" id="oneOf0">
                <emma:interpretation id="interp0" emma:lang="ko-KR" emma:confidence="0">
                  <emma:literal>야</emma:literal>
                </emma:interpretation>
                <emma:interpretation id="interp1" emma:lang="ko-KR" emma:confidence="0">
                  <emma:literal>싸</emma:literal>
                </emma:interpretation>
                <emma:interpretation id="interp2" emma:lang="ko-KR" emma:confidence="0">
                  <emma:literal>山</emma:literal>
                </emma:interpretation>
                <emma:interpretation id="interp3" emma:lang="ko-KR" emma:confidence="0">
                  <emma:literal>∞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18138 9652 32,'4'-11'66,"-4"2"6,4-1 0,-4 1-3,0-1-39,0 10-8,0 0 0,8-4-5,-8 4-2,3 14-1,-2 1-3,1 4-1,0 5 2,1 1 0,0 2-1,0-5-2,1 1-3,-1-5-1,-1-1-1,1-4-4,0-3 0,-3-10 0,1 8 0,-1-8 0,0 0-19,-1 27-48,-2-35-13,3-2-1,0-6-7,0-1-6</inkml:trace>
          <inkml:trace contextRef="#ctx0" brushRef="#br0" timeOffset="-483.6008">17869 10014 0,'0'0'50,"0"0"4,0 0-1,10-11 0,-10 11-35,6-11-5,-6 11-2,9-15-11,-4-1 7,1 4-1,-2-7-3,0 4 1,-1-1 1,-2-2-1,-1-1 1,0 6 1,-5 5 0,-5-2 1,0 6 1,-6 0 3,1 4 0,-3 3 5,-3 8 1,-4 5 3,-1 9 0,-7 21 4,0 7-2,3 2-2,2 2-3,7-2-3,2 0-8,11-7-6,4-5 0,8-26 0,11-6 0,4-8 0,5-3 0,1-7 0,3-9 0,0-4 0,1-5 0,0 0 0,-4 1 0,-3-3 0,-4 1-7,-3 1 2,-1 8 2,-8 2 1,0 2 3,-3 3 0,-3 10 1,0 0 1,0 0 2,0 11 0,-2 4-5,2 4 0,0 4 0,9 3 0,2 1 0,1 0 0,6-2 0,4 1 0,3-6 0,0-1 0,-2-7 0,-1 2 0,-7-8 0,2-4-27,-5 19-49,-2-23-8,-2-6-2,-5-13-5,5-1-4</inkml:trace>
          <inkml:trace contextRef="#ctx0" brushRef="#br0" timeOffset="460575.209">16867 10186 29,'-8'11'62,"8"-11"5,0 0 0,-14 0-2,14 0-38,0 0-3,0-9-6,0 9-1,7-15-5,-2 6-4,0-4-1,0-1-2,2 0 0,-3 0-1,0-1-1,2-3-1,-4 1 0,1-1-1,-1 0-1,-2-3 0,0 4 0,0 0 0,-5 3-1,0-2 0,-2 4 1,-1 2 0,0 5-1,-2 0 1,0 3 0,-1 1 1,-1 1-1,1 0 1,-4 5 1,1 2 1,-8 12 6,0 6-1,-2 3 2,0 4 0,1 3 0,-1 3 0,4 0 1,1 2-2,8-10-4,6-2-5,2-2 0,3-3 0,1-2 0,9-5 0,-1 1 0,2-7 0,7 0 0,0-2 0,0-5 0,0-3 0,0-1 0,1-6 0,-1-7 0,2-1 0,-1-4 0,-4 1 0,0-4 0,-1 0 0,-3 4 0,-3 0 0,-1 7 0,-1-1 0,-6 12 0,7-11 0,-7 11 0,2 12 0,-2 3 0,3 5 0,0 2 0,1 6 0,3 3 0,4-1 0,0-3 0,4-1 0,3-2 0,4-1 0,1-4 0,1-6 0,-2-2 0,1-3 0,-2-3 0,-2 1 0,-1-6 0,-4 0 0,-3 0 0,-11 0 0,11-2 0,-11 2 0,0 0 0,0 0-12,0 0-71,-11 0-1,-10 0-2,-2 0-5,-16 0-2</inkml:trace>
          <inkml:trace contextRef="#ctx0" brushRef="#br0" timeOffset="374.4006">18011 9671 30,'-10'0'70,"2"0"6,8 0-2,-10-1-2,10 1-41,0 0-1,0 0-5,0 0-6,0 0-7,11-8-2,6 4-2,2 0-1,7-3 0,3 0 0,7 0-1,5 0-1,5-2 0,-3 1-1,-3 4-2,-5-2 0,-3 2 0,-6 1-1,-9 2-1,-7 1 0,-10 0-3,0 8-6,0 2-17,-5 3-50,-7-3-2,2 1-3,-6-10-4,1 5-6</inkml:trace>
        </inkml:traceGroup>
        <inkml:traceGroup>
          <inkml:annotationXML>
            <emma:emma xmlns:emma="http://www.w3.org/2003/04/emma" version="1.0">
              <emma:interpretation id="{F95157CE-6A84-4B76-8191-F48EE4F6521F}" emma:medium="tactile" emma:mode="ink">
                <msink:context xmlns:msink="http://schemas.microsoft.com/ink/2010/main" type="inkWord" rotatedBoundingBox="21753,13329 22223,13329 22223,13944 21753,13944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b</emma:literal>
                </emma:interpretation>
                <emma:interpretation id="interp7" emma:lang="ko-KR" emma:confidence="0">
                  <emma:literal>g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2324.4041">19564 10513 26,'-4'-17'51,"-2"6"6,2-3 1,-5 4-25,9 10-1,-9-17 0,9 17-2,-4-8-5,4 8-3,0 0 3,-5 7-3,2 7-2,1 7-3,2 6-2,-1 8 0,0 2 0,-1 7-1,2 3-12,0 3-2,3-7 0,-2-1 0,1-4 0,2-4 0,-3-4 0,1-7 0,1-2 0,-3-9 0,0-3 0,0-9 0,0 0 0,0 0 0,0 0 0,2-11 0,4-6 0,3-4 0,4 0 0,3-5 0,6-1 0,5 1 0,3 0 0,3 2 0,4 6 0,0 5 0,2 2 0,0 11 0,-4 0 0,-3 14 0,-3 5 0,-7 6 0,-7 6 0,-5 3 0,-9 2 0,-3 0 0,-14-4 0,-6-3 0,-8-7 0,-6-3 0,-4-7 0,-4-3 0,-3-7 0,3 0 0,1-2 0,8 0 0,4-4 0,6 0 0,9 3 0,5-3 0,11 4-27,0 0-31,0-13-3,0 13 0,5-21-3,4 9-2,-5-6-24,4 3 11</inkml:trace>
        </inkml:traceGroup>
      </inkml:traceGroup>
    </inkml:traceGroup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04:39.24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0E266EA-B15F-4892-8E46-27F4D9FAADA3}" emma:medium="tactile" emma:mode="ink">
          <msink:context xmlns:msink="http://schemas.microsoft.com/ink/2010/main" type="writingRegion" rotatedBoundingBox="14028,13191 21037,13191 21037,15046 14028,15046"/>
        </emma:interpretation>
      </emma:emma>
    </inkml:annotationXML>
    <inkml:traceGroup>
      <inkml:annotationXML>
        <emma:emma xmlns:emma="http://www.w3.org/2003/04/emma" version="1.0">
          <emma:interpretation id="{AADAD3DE-25B8-440F-9763-702D8AA8B5C6}" emma:medium="tactile" emma:mode="ink">
            <msink:context xmlns:msink="http://schemas.microsoft.com/ink/2010/main" type="paragraph" rotatedBoundingBox="14028,13191 17851,13191 17851,14061 14028,140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7D54AB-D4A2-42AF-AE69-EC867E105059}" emma:medium="tactile" emma:mode="ink">
              <msink:context xmlns:msink="http://schemas.microsoft.com/ink/2010/main" type="inkBullet" rotatedBoundingBox="14028,13191 14826,13191 14826,13961 14028,13961"/>
            </emma:interpretation>
            <emma:one-of disjunction-type="recognition" id="oneOf0">
              <emma:interpretation id="interp0" emma:lang="ko-KR" emma:confidence="0">
                <emma:literal>데</emma:literal>
              </emma:interpretation>
              <emma:interpretation id="interp1" emma:lang="ko-KR" emma:confidence="0">
                <emma:literal>다</emma:literal>
              </emma:interpretation>
              <emma:interpretation id="interp2" emma:lang="ko-KR" emma:confidence="0">
                <emma:literal>와</emma:literal>
              </emma:interpretation>
              <emma:interpretation id="interp3" emma:lang="ko-KR" emma:confidence="0">
                <emma:literal>유</emma:literal>
              </emma:interpretation>
              <emma:interpretation id="interp4" emma:lang="ko-KR" emma:confidence="0">
                <emma:literal>아</emma:literal>
              </emma:interpretation>
            </emma:one-of>
          </emma:emma>
        </inkml:annotationXML>
        <inkml:trace contextRef="#ctx0" brushRef="#br0">12075 10640 0,'0'0'50,"0"0"6,0-13-1,0 4 3,-2-3-35,2-6-3,2 4-4,4-7-2,-1 3-3,0-5-2,-5 3 0,0 0-4,-3 1 0,-4 4-1,-5 2 1,-2 5 1,-5 2 1,1 6 2,-9 4 5,5 11 1,-7 10 0,2 8 2,-2 5 1,3 10 0,4 4-2,1 7-3,9 2-2,-2-2-3,14-5-4,0-1-4,11-9 0,7-6 0,4-11 0,5-8 0,2-11 0,2-7 0,-2-5 0,-2-15 0,-5-5 0,-3-8 0,-1-4 0,-7-4 0,-1-1 0,-3-1 0,-3 4-5,-3 5-1,1 5 2,-2 8 0,0 6 2,0 14 1,0 0 2,-2 4 1,2 14 1,0 8 0,0 5 1,6 3 0,1 5 1,3-1-5,3-1 0,2-3 0,3-4 0,0-4 0,0-5 0,-1-7 0,-1-4-9,2 18-37,-3-29-32,1-9-2,-5-9-5,4-1-4,-6-13-2</inkml:trace>
        <inkml:trace contextRef="#ctx0" brushRef="#br0" timeOffset="795.6014">12142 10371 20,'-10'-3'65,"-4"-3"7,14 6-1,-15-10-3,15 10-31,0-8-5,10 5 0,12 3-8,3-1-7,6-4-5,8 1-1,8-1 0,0 0-4,4 0-1,-5-1-2,-4 1-2,-5 0-2,-7 3-6,-5 2-9,-8 0-23,-17 0-37,15 7 0,-15-7-6,0 0-4,0 0-1</inkml:trace>
        <inkml:trace contextRef="#ctx0" brushRef="#br0" timeOffset="530.4009">12355 10329 50,'8'-11'58,"-8"11"-3,0 0 5,0 0-21,0 0-5,5 8-2,-5 10-3,0 7 1,-3 1-3,1 8 1,1 2-5,1 0-8,-3-2-4,3-5-4,0-5-2,2-5-1,0-5-2,1-5 0,-3-9-2,0 0 0,0 0-9,0 0-16,3 42-27,-4-50-26,-1 38 78,-5-41 0,5-4-79,-8-2-5,4-1-5,-5 1 2</inkml:trace>
      </inkml:traceGroup>
      <inkml:traceGroup>
        <inkml:annotationXML>
          <emma:emma xmlns:emma="http://www.w3.org/2003/04/emma" version="1.0">
            <emma:interpretation id="{A3717397-5ADD-4215-8C8B-AF9974AD0044}" emma:medium="tactile" emma:mode="ink">
              <msink:context xmlns:msink="http://schemas.microsoft.com/ink/2010/main" type="line" rotatedBoundingBox="15442,13217 17851,13217 17851,14061 15442,14061"/>
            </emma:interpretation>
          </emma:emma>
        </inkml:annotationXML>
        <inkml:traceGroup>
          <inkml:annotationXML>
            <emma:emma xmlns:emma="http://www.w3.org/2003/04/emma" version="1.0">
              <emma:interpretation id="{A01F1D06-BC13-4754-958F-37D8837C13E5}" emma:medium="tactile" emma:mode="ink">
                <msink:context xmlns:msink="http://schemas.microsoft.com/ink/2010/main" type="inkWord" rotatedBoundingBox="15442,13217 15888,13217 15888,13750 15442,13750">
                  <msink:destinationLink direction="with" ref="{AB687905-B6F1-42D6-BB57-2D714D7CF757}"/>
                </msink:context>
              </emma:interpretation>
              <emma:one-of disjunction-type="recognition" id="oneOf1">
                <emma:interpretation id="interp5" emma:lang="ko-KR" emma:confidence="0">
                  <emma:literal>5</emma:literal>
                </emma:interpretation>
                <emma:interpretation id="interp6" emma:lang="ko-KR" emma:confidence="0">
                  <emma:literal>b</emma:literal>
                </emma:interpretation>
                <emma:interpretation id="interp7" emma:lang="ko-KR" emma:confidence="0">
                  <emma:literal>S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856.4033">13245 10343 0,'-8'-10'67,"8"10"0,-7-9 4,7 9 2,-9 0-1,5 14-37,1 7-8,-1 9-6,1 2-2,0 9 0,2 1-7,1 2-3,0-4-3,5 1-2,2-6-1,-1-3-1,1-2-1,-2-10 2,1-5-3,-1-5 0,-5-10 0,8 7 0,-8-7 0,14-13 0,-3-2 0,4-2 0,0-4 0,8-6 0,3 2 0,3 1 0,2 3-4,-2 6 0,6 3 2,-2 5-1,-1 7 2,-2 4 0,-5 13 1,-3 2 0,-7 3 1,-6 3 3,-6-1 0,-4 2 2,-13-4-6,-7-1 0,-6-7 0,-5 2 0,-2-4 0,-2-4 0,1 0 0,5-4 0,3-1 0,4 1 0,6-4 0,7 0-27,0 1-30,10-1-1,-2 26-10,2-30-19,11-2-3,-6-10 2</inkml:trace>
        </inkml:traceGroup>
        <inkml:traceGroup>
          <inkml:annotationXML>
            <emma:emma xmlns:emma="http://www.w3.org/2003/04/emma" version="1.0">
              <emma:interpretation id="{C0F8C45B-A11C-433D-896F-FBB8A41B484D}" emma:medium="tactile" emma:mode="ink">
                <msink:context xmlns:msink="http://schemas.microsoft.com/ink/2010/main" type="inkWord" rotatedBoundingBox="17324,14010 17850,13962 17857,14033 17331,14082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7393.6481">15124 11168 5,'0'0'59,"-18"-11"10,18 11 1,-14-13-2,9 4-30,5 9-8,0-11-4,0 11-3,8-2-7,1 2-4,3-3-4,4 3 1,5 0 0,5 0 0,0 0-1,6 0 0,1 0-1,5 0-2,2-1 0,3-5-1,-3 0-1,-4 0-1,-2-3-1,-3 2 1,-5 1-2,-7 2 1,-2 2-1,-8 0-1,-9 2-1,9 0-3,-9 0-4,0 0-7,0 8-10,0-8-14,-51 14-35,40 2-3,-7-3-2,-2 5-3,-4-4 6</inkml:trace>
        </inkml:traceGroup>
      </inkml:traceGroup>
    </inkml:traceGroup>
    <inkml:traceGroup>
      <inkml:annotationXML>
        <emma:emma xmlns:emma="http://www.w3.org/2003/04/emma" version="1.0">
          <emma:interpretation id="{93E1BC87-CFD6-40A8-96C6-F02B5FCF7717}" emma:medium="tactile" emma:mode="ink">
            <msink:context xmlns:msink="http://schemas.microsoft.com/ink/2010/main" type="paragraph" rotatedBoundingBox="17450,14112 21037,14112 21037,15046 17450,150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393E228-C066-46BF-8359-987AD8934DD2}" emma:medium="tactile" emma:mode="ink">
              <msink:context xmlns:msink="http://schemas.microsoft.com/ink/2010/main" type="inkBullet" rotatedBoundingBox="17450,14202 18017,14202 18017,14233 17450,14233"/>
            </emma:interpretation>
            <emma:one-of disjunction-type="recognition" id="oneOf3">
              <emma:interpretation id="interp15" emma:lang="ko-KR" emma:confidence="0">
                <emma:literal>-</emma:literal>
              </emma:interpretation>
            </emma:one-of>
          </emma:emma>
        </inkml:annotationXML>
        <inkml:trace contextRef="#ctx0" brushRef="#br0" timeOffset="27658.8486">15256 11329 26,'-14'6'71,"-1"-1"8,15-5-4,-16 0-4,16 0-34,0 0-2,6-1-7,8 1-6,10 0-8,7-2-5,5-1 0,11-2-1,5 2-1,-1-3-1,3 4-1,-4-3-2,-3 4 0,-5-2 0,-3 3-3,-10 0 0,-7 0-5,-10 0-5,-1 3-28,-11-3-39,0 9-1,0-9-4,-16 5-6,2-4-2</inkml:trace>
      </inkml:traceGroup>
      <inkml:traceGroup>
        <inkml:annotationXML>
          <emma:emma xmlns:emma="http://www.w3.org/2003/04/emma" version="1.0">
            <emma:interpretation id="{287A5506-02E4-412B-A6D1-8D0AE18EADCB}" emma:medium="tactile" emma:mode="ink">
              <msink:context xmlns:msink="http://schemas.microsoft.com/ink/2010/main" type="line" rotatedBoundingBox="19118,14112 21037,14112 21037,15046 19118,15046"/>
            </emma:interpretation>
          </emma:emma>
        </inkml:annotationXML>
        <inkml:traceGroup>
          <inkml:annotationXML>
            <emma:emma xmlns:emma="http://www.w3.org/2003/04/emma" version="1.0">
              <emma:interpretation id="{4EC5C6F9-E367-40C7-BD14-4492DF89C059}" emma:medium="tactile" emma:mode="ink">
                <msink:context xmlns:msink="http://schemas.microsoft.com/ink/2010/main" type="inkWord" rotatedBoundingBox="19532,14265 19778,14950 19215,15152 18969,14467"/>
              </emma:interpretation>
              <emma:one-of disjunction-type="recognition" id="oneOf4">
                <emma:interpretation id="interp16" emma:lang="ko-KR" emma:confidence="0">
                  <emma:literal>a</emma:literal>
                </emma:interpretation>
                <emma:interpretation id="interp17" emma:lang="ko-KR" emma:confidence="0">
                  <emma:literal>와</emma:literal>
                </emma:interpretation>
                <emma:interpretation id="interp18" emma:lang="ko-KR" emma:confidence="0">
                  <emma:literal>9</emma:literal>
                </emma:interpretation>
                <emma:interpretation id="interp19" emma:lang="ko-KR" emma:confidence="0">
                  <emma:literal>0</emma:literal>
                </emma:interpretation>
                <emma:interpretation id="interp20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8906.8508">17150 11723 14,'0'9'55,"0"-9"10,0 0 1,0 0-1,0 0-38,0 0-6,8-6 1,-8 6-2,14-13-2,-7 5-8,1-6-4,-1 1-2,-2-4-1,1-1-1,-4-6-1,-2 4 0,0-5 0,-6 2-1,-3-1 0,-4 2 0,-1 2-1,-6 5 1,0 6 1,-5 3 2,-1 6 3,-5 7 2,1 14 3,1 8 2,0 14 2,4 7 1,5 10-2,2 6-2,8 6 0,7-4-12,3-1 0,7-4 0,9-12 0,1-8 0,7-11 0,3-12 0,5-14 0,4-7 0,3-15 0,-2-15 0,-1-7 0,-5-10 0,2-7 0,-6-3 0,-7 2 0,-5 3-3,-6 5-2,-5 8 3,-3 8 1,-1 11 3,-1 7 0,1 14 1,-11 0 1,4 11-4,5 11 0,2 7 0,5 7 0,3 5 0,3 4 0,4 0 0,3 0 0,4-4 0,0-3 0,-1-9 0,2-4 0,-2-7 0,1-8-18,-6-7-37,0-7-5,-7-8 0,-3-12-24,1-1-4,-7-12-3</inkml:trace>
        </inkml:traceGroup>
        <inkml:traceGroup>
          <inkml:annotationXML>
            <emma:emma xmlns:emma="http://www.w3.org/2003/04/emma" version="1.0">
              <emma:interpretation id="{D29500EC-A018-4923-852A-98AEC0C59FA1}" emma:medium="tactile" emma:mode="ink">
                <msink:context xmlns:msink="http://schemas.microsoft.com/ink/2010/main" type="inkWord" rotatedBoundingBox="19478,14322 19739,13908 20095,14132 19834,14547"/>
              </emma:interpretation>
              <emma:one-of disjunction-type="recognition" id="oneOf5">
                <emma:interpretation id="interp21" emma:lang="ko-KR" emma:confidence="0">
                  <emma:literal>T</emma:literal>
                </emma:interpretation>
                <emma:interpretation id="interp22" emma:lang="ko-KR" emma:confidence="0">
                  <emma:literal>「</emma:literal>
                </emma:interpretation>
                <emma:interpretation id="interp23" emma:lang="ko-KR" emma:confidence="0">
                  <emma:literal>ㅜ</emma:literal>
                </emma:interpretation>
                <emma:interpretation id="interp24" emma:lang="ko-KR" emma:confidence="0">
                  <emma:literal>下</emma:literal>
                </emma:interpretation>
                <emma:interpretation id="interp25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9562.0519">17355 11350 51,'-15'-7'77,"1"2"0,4-3-1,10 8-4,-5-14-37,5 14-5,20-15-7,3 6-6,10 2-7,4-2-2,7 0-2,4-4 0,3 4 0,-3 1-2,-6 1-1,-2 2-1,-10 3-1,-4-2-2,-5 4-4,-9 4-9,-2-1-19,37 2-43,-47-5-1,5 12-6,-5-12-3,0 11-2</inkml:trace>
          <inkml:trace contextRef="#ctx0" brushRef="#br0" timeOffset="29265.6514">17580 11230 59,'-3'21'77,"-5"4"-1,3 5-1,-4 3-2,6 3-42,3 5-1,0-1-6,0 0-8,3-3-5,4-7-3,-2-4-2,3-4-1,1-4-2,-2-4 0,-3-3-3,-4-11-4,0 0-8,0 0-18,2-9-45,1-5-2,-3-5-3,0-4-8,-4-3 0</inkml:trace>
        </inkml:traceGroup>
        <inkml:traceGroup>
          <inkml:annotationXML>
            <emma:emma xmlns:emma="http://www.w3.org/2003/04/emma" version="1.0">
              <emma:interpretation id="{2FE73224-1859-4665-8748-528A4C403BDF}" emma:medium="tactile" emma:mode="ink">
                <msink:context xmlns:msink="http://schemas.microsoft.com/ink/2010/main" type="inkWord" rotatedBoundingBox="20813,14268 21036,14791 20671,14947 20448,14425"/>
              </emma:interpretation>
              <emma:one-of disjunction-type="recognition" id="oneOf6">
                <emma:interpretation id="interp26" emma:lang="ko-KR" emma:confidence="0">
                  <emma:literal>a</emma:literal>
                </emma:interpretation>
                <emma:interpretation id="interp27" emma:lang="ko-KR" emma:confidence="0">
                  <emma:literal>어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U</emma:literal>
                </emma:interpretation>
                <emma:interpretation id="interp30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30560.4537">18561 11564 35,'5'-9'52,"1"-3"4,-2-2 1,0-1-30,-3-1-3,-1-2-1,0 4 0,-2-1-2,-4 3 0,-4-1-1,-3 3 0,-4 4 0,-4 5-3,1 3 1,-6 10-1,1 2-2,-4 10-1,4 5-1,-2 7-2,4 5-4,6 1-7,6 4 0,6-1 0,7-3 0,7-5 0,8-4 0,5-9 0,7-10 0,-1-8 0,0-8 0,-3-16 0,-1-6 0,-2-8 0,-4-4 0,-3-3 0,-8 3 0,-2 2 0,-1 8 0,0 5 0,-4 10 0,0 11 0,0 0 0,9 12 0,0 8 0,4 5 0,1 7 0,3 2 0,8 2 0,1-2 0,2-2 0,-2-5 0,-1-2 0,-7-4-15,-2-8-42,-7-3-3,-9-10-22,0 0-6,0 0-5,-9-10 1</inkml:trace>
        </inkml:traceGroup>
      </inkml:traceGroup>
    </inkml:traceGroup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08:16.87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2F4BB11-60B1-4DF6-8DB3-84397A24C556}" emma:medium="tactile" emma:mode="ink">
          <msink:context xmlns:msink="http://schemas.microsoft.com/ink/2010/main" type="writingRegion" rotatedBoundingBox="2049,2124 17364,1819 17396,3433 2081,3738"/>
        </emma:interpretation>
      </emma:emma>
    </inkml:annotationXML>
    <inkml:traceGroup>
      <inkml:annotationXML>
        <emma:emma xmlns:emma="http://www.w3.org/2003/04/emma" version="1.0">
          <emma:interpretation id="{D1BE05BC-C53E-4C55-984C-0C041345DDF0}" emma:medium="tactile" emma:mode="ink">
            <msink:context xmlns:msink="http://schemas.microsoft.com/ink/2010/main" type="paragraph" rotatedBoundingBox="2049,2124 17364,1819 17396,3433 2081,37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2E4DB0-02A2-4D4B-B7E7-621E3F36430F}" emma:medium="tactile" emma:mode="ink">
              <msink:context xmlns:msink="http://schemas.microsoft.com/ink/2010/main" type="line" rotatedBoundingBox="2049,2124 17364,1819 17396,3433 2081,3738"/>
            </emma:interpretation>
          </emma:emma>
        </inkml:annotationXML>
        <inkml:traceGroup>
          <inkml:annotationXML>
            <emma:emma xmlns:emma="http://www.w3.org/2003/04/emma" version="1.0">
              <emma:interpretation id="{509C0043-952D-4599-A44B-995E9DE4EB60}" emma:medium="tactile" emma:mode="ink">
                <msink:context xmlns:msink="http://schemas.microsoft.com/ink/2010/main" type="inkWord" rotatedBoundingBox="2052,2249 2494,2241 2515,3297 2073,3306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9 281 0,'0'0'33,"4"-14"1,-4 14-26,0 0-1,1-10 2,-1 10 1,0-10 3,0 10-1,0-10 2,0 10 1,-3-13 3,3 13 2,-2-13 0,2 13 0,-3-10-1,3 10-4,-2-10-2,2 10-3,0 0-2,0 0-4,0 0 0,0 0 1,7 16 6,-4 3 1,3 18 1,-1 13 0,1 8 2,-1 13 0,1 3-2,-2 9-5,1 1-3,2-5-4,1-8 0,-2-10 0,-1-11-1,2-9 2,0-13 0,-3-5 1,2-9 2,-3-3 2,-3-11 1,0 0 0,0 0 0,1-6-1,-1-8-2,0-7-2,-1 2-1,-2-11-3,2-5-2,-2-6-1,0-3 0,2-3-1,-3 1 1,1-6-1,-3-1 1,1-4 2,-5 2-1,3 0 2,-1 5-1,2-3 2,4 4-2,0 2 2,2 0-1,7 4-2,8 1 1,3 2 0,6 5 1,5 2-1,5 10 1,5 7 0,2 9 1,2 8 1,-5 15 2,1 13 0,-9 7 2,-2 8 0,-12 3 1,-10 3 0,-6 4 1,-10-4 0,-9-7-1,-7-5 0,-7-3-1,-3-5-1,-3-5-1,-1-7 1,2-2-4,2-6-6,8 1-15,2-2-23,5-8-34,9-1-1,4 0-5,8 0-6,4-13 3</inkml:trace>
        </inkml:traceGroup>
        <inkml:traceGroup>
          <inkml:annotationXML>
            <emma:emma xmlns:emma="http://www.w3.org/2003/04/emma" version="1.0">
              <emma:interpretation id="{C0C5CEF3-3062-439C-841E-72E54E89BD7E}" emma:medium="tactile" emma:mode="ink">
                <msink:context xmlns:msink="http://schemas.microsoft.com/ink/2010/main" type="inkWord" rotatedBoundingBox="2432,2705 3347,2687 3368,3713 2453,3731"/>
              </emma:interpretation>
              <emma:one-of disjunction-type="recognition" id="oneOf1">
                <emma:interpretation id="interp5" emma:lang="ko-KR" emma:confidence="0">
                  <emma:literal>여</emma:literal>
                </emma:interpretation>
                <emma:interpretation id="interp6" emma:lang="ko-KR" emma:confidence="0">
                  <emma:literal>예</emma:literal>
                </emma:interpretation>
                <emma:interpretation id="interp7" emma:lang="ko-KR" emma:confidence="0">
                  <emma:literal>명</emma:literal>
                </emma:interpretation>
                <emma:interpretation id="interp8" emma:lang="ko-KR" emma:confidence="0">
                  <emma:literal>멩</emma:literal>
                </emma:interpretation>
                <emma:interpretation id="interp9" emma:lang="ko-KR" emma:confidence="0">
                  <emma:literal>떵</emma:literal>
                </emma:interpretation>
              </emma:one-of>
            </emma:emma>
          </inkml:annotationXML>
          <inkml:trace contextRef="#ctx0" brushRef="#br0" timeOffset="795.6014">404 643 17,'-7'-10'68,"-1"2"-1,8 8-3,0 0-2,0 0-29,-4 15-10,4 9-9,4 8-11,1 8-1,2 2 2,3 8-1,0 0 0,-1-5 2,0-4 1,-4-10 3,2-4 5,-2-9 3,0-3 0,-5-15 1,0-7 0,-3-9-3,0-7-2,3-2-4,-1-9-6,1-2-5,2-4 0,8 0-1,3 1-1,0 3 1,7 3-2,0 0 2,1 4 0,1 2 0,0 6 0,4 3 0,-5 5 2,1-3-2,-4 4 1,0 5-1,-6 2 1,3 2-1,-2 0 0,-1 2 0,-1 1 1,-1 1 0,-10-1-1,14 11 1,-8-1-1,0 4 2,-5 3 0,-1 10 1,0 5 0,-5 6 2,-3 3 1,-1 7 0,2-3 1,3 4-1,4-5-1,10-8 1,6-6 0,7-16 0,7-12 0,3-11 0,4-11 0,-1-14 0,-4-9 0,-6-7 0,-6-3 0,-8 5-1,-7 6 0,-6 2-1,-13 11 1,-7 4-2,-9 6 1,-3 8-3,-3 8-1,3 1-5,-2 2-8,8 3-18,3 6-43,9-3 0,13 6-5,2 2-2,17 0-2</inkml:trace>
          <inkml:trace contextRef="#ctx0" brushRef="#br0" timeOffset="1154.4021">1119 667 39,'-7'-10'77,"7"10"-4,-2-7-6,2 7-8,0-10-3,8 10-62,2 8-5,1 11-2,2 5 3,1 9 6,-1 3 7,-2 14 5,5 9 6,-2 3 3,1 5 2,0 2-3,-1 1-3,1-5-4,-1-1-3,-3-11 1,-3-10 1,-5-7 2,-3-8-1,-4-8 1,-7-6 1,-10-6 0,-5-6-2,-4-1-5,-6-1-4,-1-4-12,-3-5-25,1-4-41,6 0-4,1-7-1,9-4-9,2-11 0</inkml:trace>
          <inkml:trace contextRef="#ctx0" brushRef="#br0" timeOffset="1404.0025">1079 483 76,'-2'-13'88,"2"13"-6,0 0-5,-7-13-4,7 13-6,0-9-74,0 9-6,9 6-14,-5 5-10,2 0-38,0-2-2,-1 4-4,-5-13 0</inkml:trace>
        </inkml:traceGroup>
        <inkml:traceGroup>
          <inkml:annotationXML>
            <emma:emma xmlns:emma="http://www.w3.org/2003/04/emma" version="1.0">
              <emma:interpretation id="{8AEB52B8-98C8-4B79-AD03-6499175A1821}" emma:medium="tactile" emma:mode="ink">
                <msink:context xmlns:msink="http://schemas.microsoft.com/ink/2010/main" type="inkWord" rotatedBoundingBox="3280,2826 3773,2816 3781,3198 3287,3208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ㄷ</emma:literal>
                </emma:interpretation>
                <emma:interpretation id="interp1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432.0061">1257 818 37,'-5'-8'58,"5"8"4,-10-13 2,6 4-25,4 9-9,-6-9-2,6 9-3,0 0-6,0 0-5,0 0-4,0 0-4,0 0-4,4 0-1,7 2-3,3 3 0,7 2 2,4-2 2,8-1 1,0-1 1,8-3 0,5 0 0,-2-4-1,1-8 1,-8-4 0,1 0-2,-9-4 1,-2 1-2,-9-3-1,-5-3 0,-7 2 0,-4 6-2,-2-3 0,-7 4 1,-7 4 0,-7 6 1,-3 3 2,-7 10 1,-3 7 1,-5 8 2,2 9-1,-2 2 1,6 5 0,4 1-1,9 1-2,3-5 0,9-1-1,8-6 0,4-6 1,9-3-1,9-5 1,5-6-4,6-6-4,3-4-11,0-5-15,5-5-10,-4-1-33,8 0-5,-12-9-5,2 5 0</inkml:trace>
        </inkml:traceGroup>
        <inkml:traceGroup>
          <inkml:annotationXML>
            <emma:emma xmlns:emma="http://www.w3.org/2003/04/emma" version="1.0">
              <emma:interpretation id="{DF8424D4-9A51-4F4D-94E6-BC3F6999F7B2}" emma:medium="tactile" emma:mode="ink">
                <msink:context xmlns:msink="http://schemas.microsoft.com/ink/2010/main" type="inkWord" rotatedBoundingBox="3915,2463 4734,2447 4748,3115 3928,3132"/>
              </emma:interpretation>
              <emma:one-of disjunction-type="recognition" id="oneOf3">
                <emma:interpretation id="interp15" emma:lang="ko-KR" emma:confidence="0">
                  <emma:literal>나</emma:literal>
                </emma:interpretation>
                <emma:interpretation id="interp16" emma:lang="ko-KR" emma:confidence="0">
                  <emma:literal>아</emma:literal>
                </emma:interpretation>
                <emma:interpretation id="interp17" emma:lang="ko-KR" emma:confidence="0">
                  <emma:literal>난</emma:literal>
                </emma:interpretation>
                <emma:interpretation id="interp18" emma:lang="ko-KR" emma:confidence="0">
                  <emma:literal>여</emma:literal>
                </emma:interpretation>
                <emma:interpretation id="interp1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3728.4066">2077 557 3,'0'0'71,"-5"-6"-1,-9 6 0,-1 10-4,-12 7-1,3-4-37,0 12-17,-1 7-2,3 1-1,0 1 2,7 1 0,6-2 1,9-6 0,5 1-3,12-8 0,9-6-1,5-5-1,9-5-2,6-4-3,1-7-5,5-7-5,-5-7-6,1-2-9,-6-7-10,2 1-10,-14-6-31,2-3-2,-10-10-2,-2 3 2</inkml:trace>
          <inkml:trace contextRef="#ctx0" brushRef="#br0" timeOffset="3946.807">2452 311 51,'-6'-30'75,"-3"-1"1,3 14-6,-3 0-5,-2 10-40,11 7-3,-11 9-9,4 10-6,1 11-3,2 11-1,1 7 1,3 8 3,0 6 0,2 0 2,5 0-3,2-3 0,4-7-1,-2-8-3,4-7-4,-3-15-6,1-1-20,27-4-44,-40-17-1,15 0-5,-15-16-5,1-2-1</inkml:trace>
          <inkml:trace contextRef="#ctx0" brushRef="#br0" timeOffset="4165.2072">2190 588 4,'-19'4'89,"5"-1"-1,14-3-4,1-6-6,19 2-4,9-9-3,9 8-77,10-2-1,5 1 0,1-1-3,1 2-4,-7 0-17,0-2-16,0 6-26,-12-5-1,-4 2-4,-10 0-4</inkml:trace>
        </inkml:traceGroup>
        <inkml:traceGroup>
          <inkml:annotationXML>
            <emma:emma xmlns:emma="http://www.w3.org/2003/04/emma" version="1.0">
              <emma:interpretation id="{6E3185BA-59D2-4542-8EB6-97B6CC24B6A8}" emma:medium="tactile" emma:mode="ink">
                <msink:context xmlns:msink="http://schemas.microsoft.com/ink/2010/main" type="inkWord" rotatedBoundingBox="4636,2420 6152,2390 6165,3075 4650,3105"/>
              </emma:interpretation>
              <emma:one-of disjunction-type="recognition" id="oneOf4">
                <emma:interpretation id="interp20" emma:lang="ko-KR" emma:confidence="0">
                  <emma:literal>∞</emma:literal>
                </emma:interpretation>
                <emma:interpretation id="interp21" emma:lang="ko-KR" emma:confidence="0">
                  <emma:literal>“</emma:literal>
                </emma:interpretation>
                <emma:interpretation id="interp22" emma:lang="ko-KR" emma:confidence="0">
                  <emma:literal>‘</emma:literal>
                </emma:interpretation>
                <emma:interpretation id="interp23" emma:lang="ko-KR" emma:confidence="0">
                  <emma:literal>÷</emma:literal>
                </emma:interpretation>
                <emma:interpretation id="interp24" emma:lang="ko-KR" emma:confidence="0">
                  <emma:literal>瓜</emma:literal>
                </emma:interpretation>
              </emma:one-of>
            </emma:emma>
          </inkml:annotationXML>
          <inkml:trace contextRef="#ctx0" brushRef="#br0" timeOffset="5304.0093">2627 854 48,'-15'7'68,"15"-7"3,-14 0-2,14 0-28,0 0-8,4-13-2,-4 13-4,21-15-10,-3 3-8,1-8-4,4 0 0,1-8-1,3-6-3,0-1-2,-1-2-1,-4-7 1,-1 8-1,-5 1 1,-4 5-1,1 6-1,-6 8-1,-2 6 1,-5 10 1,0 0 1,6 11 2,-6 9 1,0 4 0,0 6 2,0 7 2,3 2 2,2-4-2,2 2 0,1-5-2,5-9 0,-1-1 0,5-9 1,0-7 1,0-6-2,4-3 0,1-8-3,-2-9-2,4 1-3,-4-4-1,1-4-1,-2 3 0,-1 2-1,-4 2 1,-1 3-1,-8 8 2,-5 9 0,0 0 2,8-5 2,-8 10 0,0 5 1,0 10 1,-2 0 3,2 1 1,0 4 0,4-2 1,3 1-2,4-2 0,5-6 0,8-6 0,0-7 1,7-3-1,-2-5-1,2-4 0,-4-10 0,-3-2-1,-4 1-1,-8-2-1,-5 1 0,-7 0 0,-4 1-1,-6-1 1,-5 5 0,-3 0 0,-1 1 0,1 1-1,0 2 1,0 1-1,7 5 1,3-1-1,8 7-1,-3-15-1,3 15 0,12-6 1,4 6-1,1 2 1,3 7 0,2 5 2,1 2 0,1 10 0,0 2 2,1-2-1,-1 2 0,-2 0 1,-6-1 0,1-8 1,-3 1 1,1-5 0,-4-2 0,-3-4 2,0-1-1,-8-8 1,18 3-1,-7-3-1,0-3 0,-1-7-2,5-3 0,0-2-2,5-3 0,-3-1 0,4-6-4,-2 8 1,3-3 0,1 6 1,-3 6 0,1 1 1,-2 7 1,-1 6 0,0 8 1,4 4 0,-7 6 1,4 1-1,-3 0 1,-1-2 0,0-1 0,-1-3 0,0-4 0,-3-6-2,0-3 0,-3-6 0,1 0-20,3-3-56,-12-10-2,0-1-3,-6-9-6,-5-5-7</inkml:trace>
          <inkml:trace contextRef="#ctx0" brushRef="#br0" timeOffset="5506.8097">2875 171 8,'-8'12'89,"-3"-2"-9,8 5-30,3 6-50,-3-8 1,3 2-1,0-15-87,2 14-4</inkml:trace>
        </inkml:traceGroup>
        <inkml:traceGroup>
          <inkml:annotationXML>
            <emma:emma xmlns:emma="http://www.w3.org/2003/04/emma" version="1.0">
              <emma:interpretation id="{E2291888-EBE1-4137-AE74-65B38F38FFE4}" emma:medium="tactile" emma:mode="ink">
                <msink:context xmlns:msink="http://schemas.microsoft.com/ink/2010/main" type="inkWord" rotatedBoundingBox="6844,2456 7622,2441 7634,3015 6856,3031"/>
              </emma:interpretation>
              <emma:one-of disjunction-type="recognition" id="oneOf5">
                <emma:interpretation id="interp25" emma:lang="ko-KR" emma:confidence="0">
                  <emma:literal>M</emma:literal>
                </emma:interpretation>
                <emma:interpretation id="interp26" emma:lang="ko-KR" emma:confidence="0">
                  <emma:literal>n</emma:literal>
                </emma:interpretation>
                <emma:interpretation id="interp27" emma:lang="ko-KR" emma:confidence="0">
                  <emma:literal>시</emma:literal>
                </emma:interpretation>
                <emma:interpretation id="interp28" emma:lang="ko-KR" emma:confidence="0">
                  <emma:literal>m</emma:literal>
                </emma:interpretation>
                <emma:interpretation id="interp29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6630.0117">4815 702 11,'-5'13'64,"1"-2"-1,1-2-1,3-9-3,0 0 1,0 0-43,0 0-10,0 0 5,8-12 2,0-4 2,2-7-2,1-5 0,3-8-3,-3-4-3,1-5-2,-2-4-5,2 3 0,-3 1 0,2 5-1,-4-1 1,2 9 0,-2 4-2,1 7-1,1 5 0,-1 9-1,2 6 2,-2 6 2,1 15 2,3 10-2,0 13 3,0 6 1,3 9 2,1 5 1,-1-1-2,1-3-1,2-3-1,-5-11 0,0-11 1,-3-8 2,2-10 1,-2-11 1,-2-8-9,2-15 0,-2-8 0,5-6 0,-2-11 0,3-2 0,-3-8 0,1-1 0,-2-2-4,1 8-3,-2-3 1,1 12 2,0 3 1,-1 7 0,1 8 0,1 7 0,-1 6 0,-1 6 1,-1 7 2,1 5 1,0 12 2,0 7 0,0 8 2,4 6-1,-2 4 1,1 2-1,0 0 0,1-6-2,1-1 0,-2-8 0,0-6 1,-3-10-3,0-2-3,0-7-2,-9-9-9,15 5-27,-7-5-36,-8 0-2,15-6-4,-9-5-4,6 4-2</inkml:trace>
        </inkml:traceGroup>
        <inkml:traceGroup>
          <inkml:annotationXML>
            <emma:emma xmlns:emma="http://www.w3.org/2003/04/emma" version="1.0">
              <emma:interpretation id="{B4A40B2A-7B3C-486F-BD43-8CF84B359404}" emma:medium="tactile" emma:mode="ink">
                <msink:context xmlns:msink="http://schemas.microsoft.com/ink/2010/main" type="inkWord" rotatedBoundingBox="7788,2652 8198,2644 8204,2976 7795,2984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와</emma:literal>
                </emma:interpretation>
                <emma:interpretation id="interp32" emma:lang="ko-KR" emma:confidence="0">
                  <emma:literal>의</emma:literal>
                </emma:interpretation>
                <emma:interpretation id="interp33" emma:lang="ko-KR" emma:confidence="0">
                  <emma:literal>외</emma:literal>
                </emma:interpretation>
                <emma:interpretation id="interp3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7144.8126">5874 589 7,'0'0'48,"11"-11"-1,-4 0 0,-2-5-2,23 1-41,-21 0 0,-2 0 8,-2-5 6,0 1 3,-3 2 4,0 0 1,-6 4 1,-4 0-3,-2 11 1,-3 4-5,-3 14-5,-4 4-4,0 9-2,-2 10-1,4 0 0,-2 6 0,7-5 0,5-8-3,6-3 1,4-5 0,5-9-1,9-10 1,7-5-1,4-3 1,3-8-1,1-10-5,0-6 0,0-3 0,0 0-3,-7 1 1,-4 4-1,-4 3-2,-4 5 1,-10 17 2,0 0 1,0 0-1,4 18 1,-4 3-1,0 0 1,0 3 1,0 0-2,7-3-5,2-1-11,2-3-23,3-8-33,8-3-2,-1-6-5,4 0-5,-2-6 0</inkml:trace>
        </inkml:traceGroup>
        <inkml:traceGroup>
          <inkml:annotationXML>
            <emma:emma xmlns:emma="http://www.w3.org/2003/04/emma" version="1.0">
              <emma:interpretation id="{1C81F7FC-5B4B-4E8C-9EC3-F92C1FEFD278}" emma:medium="tactile" emma:mode="ink">
                <msink:context xmlns:msink="http://schemas.microsoft.com/ink/2010/main" type="inkWord" rotatedBoundingBox="8058,2356 8768,2342 8779,2892 8069,2906"/>
              </emma:interpretation>
              <emma:one-of disjunction-type="recognition" id="oneOf7">
                <emma:interpretation id="interp35" emma:lang="ko-KR" emma:confidence="0">
                  <emma:literal>t</emma:literal>
                </emma:interpretation>
                <emma:interpretation id="interp36" emma:lang="ko-KR" emma:confidence="0">
                  <emma:literal>七</emma:literal>
                </emma:interpretation>
                <emma:interpretation id="interp37" emma:lang="ko-KR" emma:confidence="0">
                  <emma:literal>+</emma:literal>
                </emma:interpretation>
                <emma:interpretation id="interp38" emma:lang="ko-KR" emma:confidence="0">
                  <emma:literal>5</emma:literal>
                </emma:interpretation>
                <emma:interpretation id="interp3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7612.8134">6320 157 23,'6'-16'71,"-4"4"-1,3 1-5,-4-1-5,-1 12 1,0 0-48,5 18 0,-5 7 2,-1 7-3,-3 10 2,3 6 3,-4 9 2,4-2-2,0-1-4,1-2-5,8-7-1,2-4-2,2-9 1,5-7-4,2-12-2,4-4 0,2-9 0,5-4 0,-1-10-5,-2-2-31,1-8-42,-7-1-5,0 1-3,-13-4-6,-2 10 2</inkml:trace>
          <inkml:trace contextRef="#ctx0" brushRef="#br0" timeOffset="7862.4138">6042 443 63,'-19'1'80,"9"3"-4,10-4-6,10 0-7,10-4 0,24 0-68,-6-3-2,10-2 5,5-6 1,3 4 1,3-4 2,-4 3 3,3-2 1,-7 5 0,0-2-5,-7 8-16,-11-1-16,-3 3-36,-5 1-4,-6 0-2,-5 0-6,-14 0 1</inkml:trace>
        </inkml:traceGroup>
        <inkml:traceGroup>
          <inkml:annotationXML>
            <emma:emma xmlns:emma="http://www.w3.org/2003/04/emma" version="1.0">
              <emma:interpretation id="{2577CBD2-698D-4608-9798-C37E7FD3754B}" emma:medium="tactile" emma:mode="ink">
                <msink:context xmlns:msink="http://schemas.microsoft.com/ink/2010/main" type="inkWord" rotatedBoundingBox="8774,2542 9146,2534 9154,2951 8783,2959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P</emma:literal>
                </emma:interpretation>
                <emma:interpretation id="interp43" emma:lang="ko-KR" emma:confidence="0">
                  <emma:literal>p</emma:literal>
                </emma:interpretation>
                <emma:interpretation id="interp4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8299.2146">6735 304 26,'0'0'51,"0"0"5,-11-6-1,11 6 4,0 14-33,0 3-7,0 7 1,1 3 3,3 11 1,-2-2 1,1 9-4,-2-7-3,0 6-3,1-8-4,2-6-3,-3-3-3,1-9 0,-1-4 1,2-5 2,-3-9-1,0 0 0,0 0 0,4-17 0,-4-6-5,0-1-2,0-6 0,0-3 0,1-1 0,2 1 0,3 5 0,2 2 0,6 1-2,2 0 1,5 4-1,2 2 0,5 6 0,2 4 0,-1 2 1,1 2 0,-3 5 0,-5 0-1,-2 8 0,-2 5 0,-5-6 0,-4 0 1,0 3-3,-9-10-3,12 19-6,-7-9-20,-39-10-42,13 0 1,21 0-5,0 0-7,0-12 1</inkml:trace>
        </inkml:traceGroup>
        <inkml:traceGroup>
          <inkml:annotationXML>
            <emma:emma xmlns:emma="http://www.w3.org/2003/04/emma" version="1.0">
              <emma:interpretation id="{18EA5843-3427-4CA1-8869-245BF9B29A01}" emma:medium="tactile" emma:mode="ink">
                <msink:context xmlns:msink="http://schemas.microsoft.com/ink/2010/main" type="inkWord" rotatedBoundingBox="9178,2475 9294,2472 9303,2935 9187,2937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ⅰ</emma:literal>
                </emma:interpretation>
                <emma:interpretation id="interp47" emma:lang="ko-KR" emma:confidence="0">
                  <emma:literal>「</emma:literal>
                </emma:interpretation>
                <emma:interpretation id="interp48" emma:lang="ko-KR" emma:confidence="0">
                  <emma:literal>?</emma:literal>
                </emma:interpretation>
                <emma:interpretation id="interp4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8751.6154">7241 424 26,'0'0'72,"0"0"-3,-2 9-1,2-9 0,0 11 1,-44 2-49,42 1-7,2 8 0,0-1 0,0 1 2,0 3 0,0 0-3,0-2-3,2-1-3,2-6-2,1-2 0,-1-1 0,-2-5-2,-2-8-1,6 10-6,-6-10-13,5-12-30,-5 12-29,9-26-1,-1 7-7,-5-12-5,5-1 0</inkml:trace>
          <inkml:trace contextRef="#ctx0" brushRef="#br0" timeOffset="8938.8155">7148 241 80,'-12'-8'84,"12"8"-4,-10-2-5,10 2-1,0 0-3,10 0-68,0 3-2,1 4-5,-2 2-1,2 2-12,0-1-20,-4 6-35,6 1-3,-4-6-3,5 4-5,-3-6 2</inkml:trace>
        </inkml:traceGroup>
        <inkml:traceGroup>
          <inkml:annotationXML>
            <emma:emma xmlns:emma="http://www.w3.org/2003/04/emma" version="1.0">
              <emma:interpretation id="{7F1344A5-379E-4F97-86B7-C38898462DC4}" emma:medium="tactile" emma:mode="ink">
                <msink:context xmlns:msink="http://schemas.microsoft.com/ink/2010/main" type="inkWord" rotatedBoundingBox="9469,2600 9774,2594 9781,2955 9477,2961"/>
              </emma:interpretation>
              <emma:one-of disjunction-type="recognition" id="oneOf10">
                <emma:interpretation id="interp50" emma:lang="ko-KR" emma:confidence="0">
                  <emma:literal>x</emma:literal>
                </emma:interpretation>
                <emma:interpretation id="interp51" emma:lang="ko-KR" emma:confidence="0">
                  <emma:literal>ⅹ</emma:literal>
                </emma:interpretation>
                <emma:interpretation id="interp52" emma:lang="ko-KR" emma:confidence="0">
                  <emma:literal>4</emma:literal>
                </emma:interpretation>
                <emma:interpretation id="interp53" emma:lang="ko-KR" emma:confidence="0">
                  <emma:literal>Ⅹ</emma:literal>
                </emma:interpretation>
                <emma:interpretation id="interp54" emma:lang="ko-KR" emma:confidence="0">
                  <emma:literal>¢</emma:literal>
                </emma:interpretation>
              </emma:one-of>
            </emma:emma>
          </inkml:annotationXML>
          <inkml:trace contextRef="#ctx0" brushRef="#br0" timeOffset="9250.8162">7434 356 52,'0'8'76,"-6"1"-3,6 6-4,-3-1-3,3 2 1,0 3-52,5 1-10,3 7 4,4-6 3,2-1 1,3-2 1,3-4 0,-1 3-1,4-6-4,-3 0-5,5-4-4,-6-1 0,1-3 0,-5 1 0,-3 1 0,-1-1 0,-11-4-10,15 0-29,-15 0-39,0 0-4,10-12-1,-10-3-8,3 2 1</inkml:trace>
          <inkml:trace contextRef="#ctx0" brushRef="#br0" timeOffset="9453.6166">7723 383 56,'-19'-9'81,"5"13"-3,-9 4-5,1 11-3,-6 4-1,2 13-53,-7 2-16,7-3 0,-3 8 1,8-9 1,2-3 0,8-2-4,0-9-12,-5-5-56,21-7 0,-5-8-3,22-6-8,-11-10-2</inkml:trace>
        </inkml:traceGroup>
        <inkml:traceGroup>
          <inkml:annotationXML>
            <emma:emma xmlns:emma="http://www.w3.org/2003/04/emma" version="1.0">
              <emma:interpretation id="{A16E9991-880B-4520-9D81-1D143C314BC1}" emma:medium="tactile" emma:mode="ink">
                <msink:context xmlns:msink="http://schemas.microsoft.com/ink/2010/main" type="inkWord" rotatedBoundingBox="11298,1940 12120,1923 12137,2774 11315,2791"/>
              </emma:interpretation>
              <emma:one-of disjunction-type="recognition" id="oneOf11">
                <emma:interpretation id="interp55" emma:lang="ko-KR" emma:confidence="0">
                  <emma:literal>p</emma:literal>
                </emma:interpretation>
                <emma:interpretation id="interp56" emma:lang="ko-KR" emma:confidence="0">
                  <emma:literal>P</emma:literal>
                </emma:interpretation>
                <emma:interpretation id="interp57" emma:lang="ko-KR" emma:confidence="0">
                  <emma:literal>『</emma:literal>
                </emma:interpretation>
                <emma:interpretation id="interp58" emma:lang="ko-KR" emma:confidence="0">
                  <emma:literal>D</emma:literal>
                </emma:interpretation>
                <emma:interpretation id="interp5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1403.6201">9497 34 26,'0'0'61,"0"0"3,2-36 6,1 45 1,-3 11-20,2 13-23,-1 5-6,-1 6 2,0 8-1,-4 4-3,1-2-5,-2-3-6,3-4-2,-2-6-3,1-8-1,2-4 0,1-14 1,0-2 0,0-13-2,0 10-2,0-10 0,0 0 0,0 0-2,0 0-19,3-6-28,-3 6-32,2-22 0,3 6-7,-5-9-1,6-1 0</inkml:trace>
          <inkml:trace contextRef="#ctx0" brushRef="#br0" timeOffset="11949.621">9301 0 17,'-18'-16'59,"10"-1"5,-6-2-2,7 0 1,4 0-36,2 2-3,1 1-4,1-1-5,5-3-1,4 2-14,6-1 12,9-4 0,11 2-2,8-1 0,10 4 0,9 2 0,11 5-1,5 7-2,1 4-1,0 13 0,-6 14-6,-9 4 8,-11 10 0,-18-1-1,-12 11 2,-21-6 0,-4 3 1,-28-7-7,-4 0-3,-13-10 0,-6-3 0,-2-5 0,2-9 0,4 0 0,3-5 0,7-4 0,6-2 0,6-3 0,8 0 0,4 0 0,5 0 0,9 0 0,0 0 0,-10 0-32,10 0-22,0 0-6,0 0 1,0 0-22,0 0-2,0 0-1</inkml:trace>
        </inkml:traceGroup>
        <inkml:traceGroup>
          <inkml:annotationXML>
            <emma:emma xmlns:emma="http://www.w3.org/2003/04/emma" version="1.0">
              <emma:interpretation id="{0456893F-E0A8-4C54-A6CF-C1CE6AD4BFA7}" emma:medium="tactile" emma:mode="ink">
                <msink:context xmlns:msink="http://schemas.microsoft.com/ink/2010/main" type="inkWord" rotatedBoundingBox="12813,2334 12911,2333 12920,2781 12822,2783"/>
              </emma:interpretation>
              <emma:one-of disjunction-type="recognition" id="oneOf12">
                <emma:interpretation id="interp60" emma:lang="ko-KR" emma:confidence="0">
                  <emma:literal>i</emma:literal>
                </emma:interpretation>
                <emma:interpretation id="interp61" emma:lang="ko-KR" emma:confidence="0">
                  <emma:literal>!</emma:literal>
                </emma:interpretation>
                <emma:interpretation id="interp62" emma:lang="ko-KR" emma:confidence="0">
                  <emma:literal>“</emma:literal>
                </emma:interpretation>
                <emma:interpretation id="interp63" emma:lang="ko-KR" emma:confidence="0">
                  <emma:literal>『</emma:literal>
                </emma:interpretation>
                <emma:interpretation id="interp6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7534.4308">10800 464 23,'-2'9'51,"2"-9"2,-10 12 1,10-12-1,-18 9-41,18-9-4,0 13 3,0-6 1,0-7 3,8 14 0,-8-14 1,15 7 1,-8-5 2,3 0 5,-2-3-3,1-6 1,-9 7 0,8-17-2,-8 17-2,0-17-2,-4 4-7,-6 2-9,10 11 0,-17-7 0,17 7 0,-11-4 0,11 4 0,0 0-12,-8 8-67,11-1 19,-3-7-21,0 0-6,0 0-5,11 2 2</inkml:trace>
          <inkml:trace contextRef="#ctx0" brushRef="#br0" timeOffset="17128.8301">10769 176 12,'0'-11'61,"0"11"4,0 0 2,0-9-1,20 9-33,-20 0-4,0 0-4,0 0-5,0 0-5,0 0-6,0 0-2,0 0-3,0 0-2,11 0-2,-11 0 0,11 0 1,-11 0 2,14 0 1,-6 0 1,1 0 0,-9 0 0,12-7 1,-12 7 0,6-10-1,-6 10 1,0-10-1,0 10 0,-6-9-1,1-1 2,5 10-1,-14-7 0,14 7 0,-13-12 0,13 12-1,-11-1 0,11 1-2,0 0-2,0 0 0,0 0 0,0 0-3,0 5-5,0-5-7,3 15-18,-2-5-45,2 5 1,-3-6-6,6 6-3,-6-4-1</inkml:trace>
        </inkml:traceGroup>
        <inkml:traceGroup>
          <inkml:annotationXML>
            <emma:emma xmlns:emma="http://www.w3.org/2003/04/emma" version="1.0">
              <emma:interpretation id="{8BF76C17-7469-4AE9-BBC3-517DB75E1B41}" emma:medium="tactile" emma:mode="ink">
                <msink:context xmlns:msink="http://schemas.microsoft.com/ink/2010/main" type="inkWord" rotatedBoundingBox="14648,2410 14965,2404 14979,3114 14663,3121"/>
              </emma:interpretation>
              <emma:one-of disjunction-type="recognition" id="oneOf13">
                <emma:interpretation id="interp65" emma:lang="ko-KR" emma:confidence="0">
                  <emma:literal>p</emma:literal>
                </emma:interpretation>
                <emma:interpretation id="interp66" emma:lang="ko-KR" emma:confidence="0">
                  <emma:literal>P</emma:literal>
                </emma:interpretation>
                <emma:interpretation id="interp67" emma:lang="ko-KR" emma:confidence="0">
                  <emma:literal>8</emma:literal>
                </emma:interpretation>
                <emma:interpretation id="interp68" emma:lang="ko-KR" emma:confidence="0">
                  <emma:literal>了</emma:literal>
                </emma:interpretation>
                <emma:interpretation id="interp6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28048.8493">12608 379 50,'0'-18'61,"0"5"0,-1-2-1,1 2-35,0 4-1,0 1-3,0 8-2,6-14-3,-6 14-4,8-5-1,-8 5 1,9 2 2,-4 9-1,0 9-1,1 7-2,-1 3 1,-1 13 0,2 5 1,-4 9-2,1-6-2,-3 6-2,2-8 0,-2-3-1,0-5 0,1-7-1,-1-9-1,0-9 0,1 0 1,1-7-2,-2-9-2,0 10 0,0-10 0,0 0 0,0 0 0,0 0 0,0 0 0,0 0 0,-3-7 0,3 7 0,-6-16 0,1-1 0,1 1 0,-3-8 0,3 1 0,-2-10 0,1 3 0,1-6 0,1-2 0,3-3 0,0 0 0,-1 0 0,1-3 0,1 3 0,4-1 0,5 0 0,-2 2 0,6 2-3,4 0 0,4 11 0,4 6 0,5 7 2,-1 11 0,-3 3 0,4 17 1,-5 6 2,-5 7 0,-5 3 0,-10 4 2,-6-4 1,-10-1-5,-8-3 0,-7-5 0,-5-3 0,-4-3 0,-5-8 0,2 0 0,4-3 0,5-7 0,2 0 0,8-2-24,8-3-29,5-5-29,5 10-1,8-23-5,9 10-3,-1-7 4</inkml:trace>
        </inkml:traceGroup>
        <inkml:traceGroup>
          <inkml:annotationXML>
            <emma:emma xmlns:emma="http://www.w3.org/2003/04/emma" version="1.0">
              <emma:interpretation id="{ACA436DA-8B87-4150-9937-E51434E8B86C}" emma:medium="tactile" emma:mode="ink">
                <msink:context xmlns:msink="http://schemas.microsoft.com/ink/2010/main" type="inkWord" rotatedBoundingBox="15308,2634 15773,2625 15780,2941 15314,2951"/>
              </emma:interpretation>
              <emma:one-of disjunction-type="recognition" id="oneOf14">
                <emma:interpretation id="interp70" emma:lang="ko-KR" emma:confidence="0">
                  <emma:literal>=</emma:literal>
                </emma:interpretation>
                <emma:interpretation id="interp71" emma:lang="ko-KR" emma:confidence="0">
                  <emma:literal>二</emma:literal>
                </emma:interpretation>
                <emma:interpretation id="interp72" emma:lang="ko-KR" emma:confidence="0">
                  <emma:literal>z</emma:literal>
                </emma:interpretation>
                <emma:interpretation id="interp73" emma:lang="ko-KR" emma:confidence="0">
                  <emma:literal>Z</emma:literal>
                </emma:interpretation>
                <emma:interpretation id="interp74" emma:lang="ko-KR" emma:confidence="0">
                  <emma:literal>乙</emma:literal>
                </emma:interpretation>
              </emma:one-of>
            </emma:emma>
          </inkml:annotationXML>
          <inkml:trace contextRef="#ctx0" brushRef="#br2" timeOffset="39982.8703">13277 453 18,'-9'-1'64,"9"1"5,0 0 0,0 0-1,0 0-37,-4-9-2,4 9-5,0 0-5,0 0-4,0 0-2,0 0-2,0 0-3,6-2 0,-6 2-2,18-2 0,-3 2-1,3 0 1,7-3 0,5 1 0,2-2 0,3-3-3,3-1 1,-7 2-1,1-3 0,0 4-2,-9 1-1,-5-1 0,-3 2 0,-5 3-2,-10 0 0,10 0 1,-10 0-4,0 0-5,0 0-5,0 0-18,0 8-17,-5-4-27,5-4-2,-22 18-6,11-1 0</inkml:trace>
          <inkml:trace contextRef="#ctx0" brushRef="#br2" timeOffset="40294.8708">13263 665 36,'0'0'53,"-1"14"7,1-14 4,4 9-31,5-3-1,8-1 2,4 0-1,6-4-1,6-1-3,7-1-6,3-6-5,1-2-5,0-2-3,-1 2-4,-5-3-1,-6 8-3,-4-6 0,-8 9-3,-7-1-5,-4 1-6,-9 1-20,-8 0-43,8 0-1,-15 3-5,5 0-5,-6-4 0</inkml:trace>
        </inkml:traceGroup>
        <inkml:traceGroup>
          <inkml:annotationXML>
            <emma:emma xmlns:emma="http://www.w3.org/2003/04/emma" version="1.0">
              <emma:interpretation id="{3CD3C18A-9A68-4CDB-8AED-DF847E0718CE}" emma:medium="tactile" emma:mode="ink">
                <msink:context xmlns:msink="http://schemas.microsoft.com/ink/2010/main" type="inkWord" rotatedBoundingBox="16205,2323 16734,2313 16748,3022 16219,3032"/>
              </emma:interpretation>
              <emma:one-of disjunction-type="recognition" id="oneOf15">
                <emma:interpretation id="interp75" emma:lang="ko-KR" emma:confidence="0">
                  <emma:literal>p</emma:literal>
                </emma:interpretation>
                <emma:interpretation id="interp76" emma:lang="ko-KR" emma:confidence="0">
                  <emma:literal>P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D</emma:literal>
                </emma:interpretation>
                <emma:interpretation id="interp79" emma:lang="ko-KR" emma:confidence="0">
                  <emma:literal>임</emma:literal>
                </emma:interpretation>
              </emma:one-of>
            </emma:emma>
          </inkml:annotationXML>
          <inkml:trace contextRef="#ctx0" brushRef="#br0" timeOffset="46581.6818">14261 301 29,'0'-14'48,"1"2"5,-1-3 2,-40 4-28,40 11-1,0-13-2,0 13-2,0 0 2,10-4 2,-10 4 0,8 18 2,-2 8-5,-4 10-3,5 8-2,-4 9-1,-2 1-4,-1 5-4,0-4-4,0-4-2,0-9 0,0-7-1,0-7 0,0-8-1,0-6 2,0-4 1,0-10-4,2 10 0,-2-10 0,0 0 0,2-4 0,0-6-4,3-1-18,1-4-20,-12-4-39,12 0 0,-2-6-5,4 2-2,-4-3 0</inkml:trace>
          <inkml:trace contextRef="#ctx0" brushRef="#br0" timeOffset="46956.0825">14203 294 62,'-11'-14'71,"-6"-3"-3,10 1 0,-2 35-24,7-35-17,2 2-4,6-7-3,13 1-9,2-5-3,15 3 0,4 0 1,11 1 0,1 4 1,3 6-3,3 7 0,-6 8 1,1 13 0,-12 5-1,-12 10 0,-14 7 1,-15 1 1,-8 6-1,-17-2-4,-9-5-4,-12-4 0,-5-3 0,-3-12 0,2-4 0,5-1 0,4-9 0,9-3 0,9-2-36,11-1-44,14 0-5,2-9-2,14 4-7,-2-4 0</inkml:trace>
        </inkml:traceGroup>
        <inkml:traceGroup>
          <inkml:annotationXML>
            <emma:emma xmlns:emma="http://www.w3.org/2003/04/emma" version="1.0">
              <emma:interpretation id="{EFBB99C0-064A-4CAF-A108-D268B6FC37C0}" emma:medium="tactile" emma:mode="ink">
                <msink:context xmlns:msink="http://schemas.microsoft.com/ink/2010/main" type="inkWord" rotatedBoundingBox="17005,2517 17378,2509 17388,3011 17015,3018"/>
              </emma:interpretation>
              <emma:one-of disjunction-type="recognition" id="oneOf16">
                <emma:interpretation id="interp80" emma:lang="ko-KR" emma:confidence="0">
                  <emma:literal>b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5</emma:literal>
                </emma:interpretation>
                <emma:interpretation id="interp83" emma:lang="ko-KR" emma:confidence="0">
                  <emma:literal>능</emma:literal>
                </emma:interpretation>
                <emma:interpretation id="interp84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51979.2911">14958 343 24,'-3'-18'46,"3"18"0,0-21 1,2 12-32,-2 9 0,5-11 1,-5 11-3,0 0 0,7-11-2,-7 11 2,0 0 6,0 11 1,0 4-2,0 9 1,0 9 0,0 3 3,0 8 1,0-3-3,0 6-4,0-4-4,0-4-2,-3-8-3,2-8 0,0-6-1,1-4 1,-2-5 0,2-8 1,0 0-1,0 0-2,0 0-5,0-11 0,4-2 0,3-2 0,4-3 0,4-6 0,6 1 0,4 2 0,1 1 0,6-1-3,1 5-3,0 9 1,-1 5 0,-1 2 1,-2 11 2,-7 6 2,-1 6 0,-6 4 2,-5 5 1,-5 1 2,-5-3 2,-5-2 1,-12-6-8,-5-3 0,-7-8 0,-8-4 0,1-4 0,-4-3 0,2 0 0,2-4 0,5 0 0,4-1 0,9 2 0,4-1 0,14 4-10,-9 0-41,9 0-33,0 0 1,0 0-5,13-8-5,-13 8 5</inkml:trace>
        </inkml:traceGroup>
      </inkml:traceGroup>
    </inkml:traceGroup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16:38.972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12 229 20,'0'0'67,"-4"-12"2,4 12-2,-5-13-3,5 13-42,-3-9-2,3 9-8,0 0-6,0 0-4,0 0-2,0 0-1,10 0 0,-10 0 1,15 6-1,-15-6 1,19 13 0,-6-8 0,2 3 1,-1-2 0,2-2 0,1 3 1,3-2 1,0-4 0,6 6 1,5-3 0,0 1 0,6-1-1,0 0 1,6 1-1,0-3-1,6 3 1,-3-2-1,2 2 0,2-4 0,-1 2-1,2-1 0,3-1 1,0 1-1,5-1 0,-4 1 0,7-2-1,0 0 1,1 0-1,2 0 1,-6 1-1,6-1 0,-3 0 0,2 0 0,0 0 1,0 0-1,1 0 0,-2 0 1,2 0-1,-1 0 0,-3-2 1,7 0-1,-4 0 1,3-1-1,3-1 0,-3-1 1,5 1-1,-3 0 1,3 1-1,-2 1 1,-3 0-1,4 0 1,-5 1-1,1-3 0,1 4 1,-5-3-1,6 3 1,-3-6 0,-6 2-1,4-4 1,0 2 1,2-1-1,-1 0 0,-2-3 0,0 0 0,2 4 0,0-3 0,3 2-1,-2-1 1,-3 2-1,3-2 1,3 0-1,0-1 2,-4-4-1,4 2 1,-3 1 0,-3-3 0,6 2 1,-1 0-1,-4 2 1,4-2-2,2 3 0,-4 2 0,2-3-1,-3 3 1,-2-1-1,-2 1 1,1 2-1,0 0 0,-3 1-1,2-1 1,-1 0 0,2 3 0,-4 1 0,3 0-1,-5 0 2,-3 0-1,3 0 0,-2 3 0,0 1 0,-2-2 0,2 2 0,0 0 0,-2 1 0,3-2 0,-1 3 1,-6-2-1,6 4 0,-3-2 0,2 1 0,1-1 0,0 2 0,0 2 0,-1-1 0,7 3 0,-7 0 1,5 0-1,-3 2 0,-2 0 1,3-3-1,1 0 0,-1-1 1,-1 2-1,1-5 1,-1 0-1,-2-1 1,4-1-1,-5 1 1,1-4-1,0 0 0,-2-2 1,5-4-1,0 1 1,1 0 0,0 1 0,1-1 0,0 3 0,3 0 1,-1 5-1,0 1 1,-2-5-3,4-1 0,2-2-2,3-5 0,0-2-1,2-7 1,0-2-1,2-1 4,0 0 1,-5 5 4,0 2 2,-4 3 0,-4 2 1,-3 6 0,-3 1-1,-2 8-1,1 3-2,-3 1-1,-4 1-1,0 0-1,-2-3-1,2-3-1,-1-4 0,4-3 0,2-2-1,-1-6 1,5-4 0,-2 1 1,5-1 2,-2 1 0,4 0 2,-4 5 0,-1 1 0,0 3-2,0 2-2,0 0 0,1 0 0,-6 8 0,-1-3 0,-1-1 0,0-3 0,-3 3 0,-5 1 0,1-3 0,-7-2 0,-4 0 0,-10 0-5,-18 0-75,0 0-1,-9-15-2,-16-3-7,-33-15-4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21:35.60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EEF2ED1-93BA-4641-A413-B25E7696C641}" emma:medium="tactile" emma:mode="ink">
          <msink:context xmlns:msink="http://schemas.microsoft.com/ink/2010/main" type="writingRegion" rotatedBoundingBox="10757,4654 12676,4182 12878,5008 10960,5480">
            <msink:destinationLink direction="with" ref="{77987DD5-E27D-4502-A1D4-CA7076951396}"/>
          </msink:context>
        </emma:interpretation>
      </emma:emma>
    </inkml:annotationXML>
    <inkml:traceGroup>
      <inkml:annotationXML>
        <emma:emma xmlns:emma="http://www.w3.org/2003/04/emma" version="1.0">
          <emma:interpretation id="{57145760-0C24-44C1-A331-50C039D407C5}" emma:medium="tactile" emma:mode="ink">
            <msink:context xmlns:msink="http://schemas.microsoft.com/ink/2010/main" type="paragraph" rotatedBoundingBox="10757,4654 12676,4182 12878,5008 10960,54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0B6968-0A8F-4B52-96FC-50343FCEE954}" emma:medium="tactile" emma:mode="ink">
              <msink:context xmlns:msink="http://schemas.microsoft.com/ink/2010/main" type="line" rotatedBoundingBox="10757,4654 12676,4182 12878,5008 10960,5480"/>
            </emma:interpretation>
          </emma:emma>
        </inkml:annotationXML>
        <inkml:traceGroup>
          <inkml:annotationXML>
            <emma:emma xmlns:emma="http://www.w3.org/2003/04/emma" version="1.0">
              <emma:interpretation id="{20C9E1CE-564C-4EA4-B20F-D1AFA767A219}" emma:medium="tactile" emma:mode="ink">
                <msink:context xmlns:msink="http://schemas.microsoft.com/ink/2010/main" type="inkWord" rotatedBoundingBox="10757,4654 11330,4513 11518,5277 10945,5418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9</emma:literal>
                </emma:interpretation>
                <emma:interpretation id="interp2" emma:lang="ko-KR" emma:confidence="0">
                  <emma:literal>요</emma:literal>
                </emma:interpretation>
                <emma:interpretation id="interp3" emma:lang="ko-KR" emma:confidence="0">
                  <emma:literal>외</emma:literal>
                </emma:interpretation>
                <emma:interpretation id="interp4" emma:lang="ko-KR" emma:confidence="0">
                  <emma:literal>q</emma:literal>
                </emma:interpretation>
              </emma:one-of>
            </emma:emma>
          </inkml:annotationXML>
          <inkml:trace contextRef="#ctx0" brushRef="#br0">9177 2734 30,'7'-20'51,"-7"20"2,4-21 0,-3 9-33,2 3 0,0-5-2,0-1 0,-1-4-3,1-1-1,-3-3 0,3 1-2,-3-2-1,0-1-4,-3-2-1,-1 2-2,-4 1-2,-2 2 0,-6 0-2,0 4 0,-7 2 0,1 3-1,-4 5 1,-2 5-1,-2 3 1,1 8 1,-3 8 2,3 9 2,0 6 3,3 9 1,4 7 2,3 3 0,5 8 0,4 5-11,8-2 11,2-5 0,4-3-2,7-6-3,4-7 2,3-8-2,5-13 1,3-11-1,3-7 0,2-7-1,3-13-4,-1-9-4,3-9 3,-3-8-13,-1-1-3,-6-4 0,-3 1-2,-5 6 1,-7 1 3,-4 10 2,-3 5 4,-4 13 10,0 14 3,-4-2 2,-5 10 4,3 13 1,-1 9-2,4 9-1,-1 7-9,4 6 13,3-3-1,5 3 1,10-3-3,-1-6-3,8-3-3,-2-10-5,6-8-8,0-8-24,-3-8-42,3-4-1,-7-10-5,2-7-5,-7-11-2</inkml:trace>
        </inkml:traceGroup>
        <inkml:traceGroup>
          <inkml:annotationXML>
            <emma:emma xmlns:emma="http://www.w3.org/2003/04/emma" version="1.0">
              <emma:interpretation id="{3626753B-15EC-487C-A3B8-401057B27263}" emma:medium="tactile" emma:mode="ink">
                <msink:context xmlns:msink="http://schemas.microsoft.com/ink/2010/main" type="inkWord" rotatedBoundingBox="11622,4667 12231,4517 12381,5130 11772,5280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9</emma:literal>
                </emma:interpretation>
                <emma:interpretation id="interp7" emma:lang="ko-KR" emma:confidence="0">
                  <emma:literal>요</emma:literal>
                </emma:interpretation>
                <emma:interpretation id="interp8" emma:lang="ko-KR" emma:confidence="0">
                  <emma:literal>온</emma:literal>
                </emma:interpretation>
                <emma:interpretation id="interp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780.0014">9980 2604 37,'16'-15'50,"-10"2"0,1 0 3,36 3-36,-37-7 0,-2 2 2,-3-6 0,-1 0 0,0-2-1,-1 2-1,-6-1-1,-3 1-4,-4 2-2,-4 2-5,-1 4-1,-3 6-2,-1 6 2,-5 2 0,1 10 3,-2 10 2,1 9 1,3 11 1,-4 6 1,6 3-1,-1 8 0,4 4-11,5-2 10,1-6-1,11-5-2,2-7 0,5-6 0,8-8 0,8-11-1,2-12 1,4-5-3,3-11-1,2-9-3,0-8 0,-1-5-5,0-3-3,-3-4 0,-4 3-1,-5-1 0,-2 7 0,-7 6 2,-1 5 1,-5 4 5,-3 7-1,0 9 1,0 0 1,0 0 0,-4 11 1,2 3 1,2 7 1,3 6 0,4 0 2,2 7-5,4-3 6,3 2 1,4-4-1,2-2-2,-2-4-3,5-6-7,-1-6-21,0-8-47,4-3-2,-5-13-3,4-4 79,-9-12-86,1-2-4</inkml:trace>
        </inkml:traceGroup>
        <inkml:traceGroup>
          <inkml:annotationXML>
            <emma:emma xmlns:emma="http://www.w3.org/2003/04/emma" version="1.0">
              <emma:interpretation id="{1D33B475-D0C8-46B0-9297-BAC26624722C}" emma:medium="tactile" emma:mode="ink">
                <msink:context xmlns:msink="http://schemas.microsoft.com/ink/2010/main" type="inkWord" rotatedBoundingBox="12308,4437 12714,4337 12806,4714 12400,4814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「</emma:literal>
                </emma:interpretation>
                <emma:interpretation id="interp12" emma:lang="ko-KR" emma:confidence="0">
                  <emma:literal>『</emma:literal>
                </emma:interpretation>
                <emma:interpretation id="interp13" emma:lang="ko-KR" emma:confidence="0">
                  <emma:literal>가</emma:literal>
                </emma:interpretation>
                <emma:interpretation id="interp1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1170.0021">10432 2183 14,'0'0'60,"2"-19"4,-2 19-2,3-16 0,-3 16-38,9 0 1,-5 10 0,2 12-3,1 0-2,-2 10-1,1 1-2,-1 8-1,2-4-3,-3 6-5,0-11-2,-1-3-2,0-3-1,0-7-1,-1-1-5,-2-8-8,0-1-16,0-9-46,0 0 0,0 0-8,0 0-3,5-11-3</inkml:trace>
          <inkml:trace contextRef="#ctx0" brushRef="#br0" timeOffset="1450.8026">10297 2234 22,'-11'0'78,"2"0"1,9 0-3,-11-1-3,11 1-2,0-10-51,7 4-6,9 2-5,2-4-2,11 3-1,1-4 0,12 3-1,0-3-2,7 6-12,-3 23-33,0-20-32,-5 0-1,-13-7-7,-3 7-5,-25 0 0</inkml:trace>
        </inkml:traceGroup>
      </inkml:traceGroup>
    </inkml:traceGroup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21:32.90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7987DD5-E27D-4502-A1D4-CA7076951396}" emma:medium="tactile" emma:mode="ink">
          <msink:context xmlns:msink="http://schemas.microsoft.com/ink/2010/main" type="inkDrawing" rotatedBoundingBox="9884,5566 13009,5452 13012,5521 9886,5635" semanticType="underline" shapeName="Other">
            <msink:sourceLink direction="with" ref="{CEEF2ED1-93BA-4641-A413-B25E7696C641}"/>
          </msink:context>
        </emma:interpretation>
      </emma:emma>
    </inkml:annotationXML>
    <inkml:trace contextRef="#ctx0" brushRef="#br0">85 155 45,'-14'-10'59,"2"6"1,0-8 1,-1 7-31,5 1-2,-2 1-3,10 3-3,-13-6-5,13 6-3,0 0-2,-9-1-5,9 1-1,0 0-4,0 0 0,0 0-2,6 2 0,-6-2 0,19 7 0,-4-3 2,10 1 0,0-3 2,13-2 0,8-1 1,10-1 0,11-4 0,10-3 1,12 0 0,9-1 0,12 0-1,10 1 0,4 2-2,7 1 0,10 3-1,-3-1-1,4 0 0,2-1-1,0-1 1,-2-1 0,-5 2 1,-2-2 0,-9 1 2,-1-2-1,-9 4 0,-11 2 1,-9 2 0,-8 0 0,-12 4-2,-11 2 0,-9-2-2,-13 4-6,-11-3-8,-11-4-28,-12 10-31,-9-11-2,-19 11-7,-14-11-3,-7 2-1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22:29.97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0AF2A69-D7A1-4A93-ABA7-D0144E490911}" emma:medium="tactile" emma:mode="ink">
          <msink:context xmlns:msink="http://schemas.microsoft.com/ink/2010/main" type="inkDrawing" rotatedBoundingBox="13047,6482 15109,9231 14551,9649 12489,6900" semanticType="callout" shapeName="Other">
            <msink:sourceLink direction="to" ref="{216E72EF-B6D0-4DA5-8728-AAE29992D88F}"/>
            <msink:sourceLink direction="to" ref="{ACDC2118-0766-40ED-9181-71F0C3FB18B3}"/>
          </msink:context>
        </emma:interpretation>
      </emma:emma>
    </inkml:annotationXML>
    <inkml:trace contextRef="#ctx0" brushRef="#br0">38 79 49,'-8'-7'67,"1"-5"2,7 12-3,-13 17-22,13-17-17,-8-7-5,8 7-6,-3-7-7,3 7-4,0-11-2,0 11 0,7-13-2,-1 6 1,3 0-2,2 0 0,4 2 0,3 0 0,3 1-2,4 1 0,0 3 1,6 0 0,-3 7 0,6 2 0,-6 2 0,5 5 0,-5 0 0,9 12 0,-1 6 0,-2 3 0,5 8 1,-9 7 1,4 9 0,-5 2 1,2 9 2,-11 2 0,0 7-4,-1 3 7,-4 7 0,2 1 0,-5 1 1,5 6-1,-2 5 0,3-4-1,-3-3-1,6 0-1,1-6 0,5 1 0,6-8 0,7-4 1,8-6 0,5-4-1,9-3 0,5-7 0,6 0-1,6-11-1,1 2-2,1-11 2,2 0-2,1-2 1,0-10 0,-3 2 0,-1-9 0,-7 3 0,-3-3 0,-3-3-1,-14-8 0,-6 3 0,-3-4 0,-12-1 0,-3 0 1,-7-1-3,-3-5-6,-5 3-18,-3 5-48,-11-10-1,0 11-5,-10-9-5,-1 5-3</inkml:trace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21:20.8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37C93AE-D155-434F-9AC2-0D8BE5F68058}" emma:medium="tactile" emma:mode="ink">
          <msink:context xmlns:msink="http://schemas.microsoft.com/ink/2010/main" type="writingRegion" rotatedBoundingBox="7468,5046 13021,5657 12864,7081 7311,6470"/>
        </emma:interpretation>
      </emma:emma>
    </inkml:annotationXML>
    <inkml:traceGroup>
      <inkml:annotationXML>
        <emma:emma xmlns:emma="http://www.w3.org/2003/04/emma" version="1.0">
          <emma:interpretation id="{889956A9-4755-4F74-9643-56B766BF0BA6}" emma:medium="tactile" emma:mode="ink">
            <msink:context xmlns:msink="http://schemas.microsoft.com/ink/2010/main" type="paragraph" rotatedBoundingBox="7468,5046 11658,5507 11525,6710 7336,62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650808-BA8F-46CF-A10A-6ADCC68FB1CB}" emma:medium="tactile" emma:mode="ink">
              <msink:context xmlns:msink="http://schemas.microsoft.com/ink/2010/main" type="line" rotatedBoundingBox="7468,5046 11658,5507 11525,6710 7336,6248"/>
            </emma:interpretation>
          </emma:emma>
        </inkml:annotationXML>
        <inkml:traceGroup>
          <inkml:annotationXML>
            <emma:emma xmlns:emma="http://www.w3.org/2003/04/emma" version="1.0">
              <emma:interpretation id="{EAB8F81A-761E-4264-BF3D-687606C53C7E}" emma:medium="tactile" emma:mode="ink">
                <msink:context xmlns:msink="http://schemas.microsoft.com/ink/2010/main" type="inkWord" rotatedBoundingBox="7468,5046 8110,5116 7978,6319 7336,6248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?</emma:literal>
                </emma:interpretation>
              </emma:one-of>
            </emma:emma>
          </inkml:annotationXML>
          <inkml:trace contextRef="#ctx0" brushRef="#br0">5477 3230 17,'-21'-26'68,"5"-2"1,0-3-3,5-2-6,3-5-5,-4 3-50,13 3-6,12 1 0,3 1 0,12 1 1,2-1 4,10 6-4,8 4 8,10 12-8,4 7 13,1 5 1,2 13 1,-3 12-1,-5 8-2,-12 7 0,-10 4-1,-19-5 1,-14-2-1,-11-1 1,-18-4-1,-13-3-1,-10-6 1,-8-2-7,-9-3-4,-1 2 0,1-3 0,1 3 0,5-4-7,13-3-31,10 2-17,10-10-2,18-5-25,10-4-3,15-6-5,13-12 6</inkml:trace>
          <inkml:trace contextRef="#ctx0" brushRef="#br0" timeOffset="-390.0007">5471 3285 0,'2'-20'50,"0"-2"2,4 0 3,-5-1 0,5-26-23,-3 31-13,-2 4 3,3 2 0,-3 2 0,-1 10-1,0-12-3,0 12-5,0 0-2,0 0-4,6 10-3,-5 10 0,1 10 1,-1 8 3,-1 13 2,0 11 2,-1 13 1,1 1-1,0 6-1,0 0-2,0-3-3,3-1-3,8-12 0,0-11-1,-2-10-1,1-8-1,-3-10 1,0-7 1,-2-8 0,-5-12 2,6 8-4,-6-8 0,-3-5-2,-3-8-6,5-3-8,-3-8-8,0-1-8,-2-3-6,3-5-8,3 4-32,0-7-1,3 3 1,-3-7 6</inkml:trace>
        </inkml:traceGroup>
        <inkml:traceGroup>
          <inkml:annotationXML>
            <emma:emma xmlns:emma="http://www.w3.org/2003/04/emma" version="1.0">
              <emma:interpretation id="{5FC26F1C-DB90-449A-9426-13DC1CF67744}" emma:medium="tactile" emma:mode="ink">
                <msink:context xmlns:msink="http://schemas.microsoft.com/ink/2010/main" type="inkWord" rotatedBoundingBox="8719,5488 9372,5560 9327,5966 8675,5894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느</emma:literal>
                </emma:interpretation>
                <emma:interpretation id="interp8" emma:lang="ko-KR" emma:confidence="0">
                  <emma:literal>드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55.2011">6699 3322 52,'-8'-1'66,"-2"-8"5,10 9 0,-15 22-24,15-22-10,-8 0-5,8 0-6,0 0-7,0 0-6,11-3-5,1 1-3,5 1-2,9-2 0,-1 3-1,12-1 1,2-1-1,3 1 2,2-2-1,0 3 0,-1-3 0,-4 2-1,-2-1 0,-8-2 0,-3 1-2,-7 2-2,-3-3-4,-5 4-8,-11 0-14,9 0-12,-9 0-34,0 8-2,-3 1-6,-9-2 0,-2 7 7</inkml:trace>
          <inkml:trace contextRef="#ctx0" brushRef="#br0" timeOffset="889.2016">6732 3594 30,'-16'17'76,"9"-2"-3,0 1-1,10-6-5,5-4 1,11-3-45,5 0-19,10-1 4,10 1 3,4-3 0,8 0-1,1-3 0,3-4 0,-4 0-3,-3 0-2,-9 0-10,-8 0-23,-10 3-46,-10 4-2,-16 0-4,0 0-5,-20-1-3</inkml:trace>
        </inkml:traceGroup>
        <inkml:traceGroup>
          <inkml:annotationXML>
            <emma:emma xmlns:emma="http://www.w3.org/2003/04/emma" version="1.0">
              <emma:interpretation id="{ADE9D945-AFCA-4D2F-97D3-D1B13A590DB4}" emma:medium="tactile" emma:mode="ink">
                <msink:context xmlns:msink="http://schemas.microsoft.com/ink/2010/main" type="inkWord" rotatedBoundingBox="11193,5880 11612,5926 11575,6256 11157,6210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5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가</emma:literal>
                </emma:interpretation>
                <emma:interpretation id="interp1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9219.6162">9287 3732 17,'0'-11'56,"3"2"5,-3-1 1,1 2 4,-1 8-42,7-12-4,-7 12-1,0 0 0,0 0 0,7 15 1,-4 5-5,0 2-4,-1 8 1,3 2 1,6 2-1,-6 3-4,5-9-3,-5-1-2,5-6 0,-5-3 0,4-4-1,-9-14-2,4 15-2,-4-15-6,0 0-22,0 0-43,0 0 0,0-5-5,0-6-5,-7-6-1</inkml:trace>
          <inkml:trace contextRef="#ctx0" brushRef="#br0" timeOffset="9484.8167">9169 3733 32,'-11'-5'70,"11"5"4,-16-9-3,16 9-3,-9 29-25,9-64-17,0 35-5,16-9-8,1 2-2,6-1-2,6 5-1,7-4-1,5 2 0,1 3-5,1-1-4,-5 3-14,-1 1-19,-6 7-37,-2-6-2,-10-1-5,-3 0-5,-6-1 0</inkml:trace>
        </inkml:traceGroup>
      </inkml:traceGroup>
    </inkml:traceGroup>
    <inkml:traceGroup>
      <inkml:annotationXML>
        <emma:emma xmlns:emma="http://www.w3.org/2003/04/emma" version="1.0">
          <emma:interpretation id="{44B750D0-0638-49B5-AA84-0357F5712338}" emma:medium="tactile" emma:mode="ink">
            <msink:context xmlns:msink="http://schemas.microsoft.com/ink/2010/main" type="paragraph" rotatedBoundingBox="10673,6085 12932,6150 12910,6915 10651,68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40CFAB-7DD1-4B5C-B709-C804DBEE80F7}" emma:medium="tactile" emma:mode="ink">
              <msink:context xmlns:msink="http://schemas.microsoft.com/ink/2010/main" type="line" rotatedBoundingBox="10673,6085 12932,6150 12910,6915 10651,6850"/>
            </emma:interpretation>
          </emma:emma>
        </inkml:annotationXML>
        <inkml:traceGroup>
          <inkml:annotationXML>
            <emma:emma xmlns:emma="http://www.w3.org/2003/04/emma" version="1.0">
              <emma:interpretation id="{0AB12D8F-2475-422E-ADE8-7FEFDE2450D1}" emma:medium="tactile" emma:mode="ink">
                <msink:context xmlns:msink="http://schemas.microsoft.com/ink/2010/main" type="inkWord" rotatedBoundingBox="10673,6085 11375,6105 11353,6870 10651,6850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은</emma:literal>
                </emma:interpretation>
                <emma:interpretation id="interp17" emma:lang="ko-KR" emma:confidence="0">
                  <emma:literal>요</emma:literal>
                </emma:interpretation>
                <emma:interpretation id="interp18" emma:lang="ko-KR" emma:confidence="0">
                  <emma:literal>온</emma:literal>
                </emma:interpretation>
                <emma:interpretation id="interp19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8798.4154">8868 4101 33,'0'0'55,"14"1"1,-14-1-3,12-5 0,1-3-44,-13 8 0,15-14 2,-7 1 2,1 1 2,0-4 1,1-3 0,-3 3 0,-2-5 0,1 3-3,-6-1-5,0 2-2,0 0-1,-4 3-3,-6 3 0,-1 0-1,-4 1-1,-2 3-1,-3 2 0,-2 4 0,-1 1 0,0 7 0,-3 4 1,0 9 0,-3 10 0,4 5 3,-3 9 1,6 6 2,-2 8 0,6 3 0,2 5 1,7-1 0,9-4 0,0 1-2,12-5 0,5-7 0,5-14 0,7-8-1,1-11 1,5-13-1,2-6 0,-1-19-3,-1-11-1,0-8-1,-1-3 0,-5-4-2,-4 0 0,-4 0 0,-8 7 1,-3 0 0,-6 10 2,-2 7 0,-2 1-1,-2 11-1,2 11 0,-8 0 1,4 7 1,0 15 0,2 4 0,2 5 1,0 10 1,7-1 1,4 0 0,2 1 0,2-7-1,4 1 0,0-9 0,2-4-3,0-10-3,2 1-9,-4-13-21,4-2-41,5-4 0,-4-13-6,3-2-4,-5-11 0</inkml:trace>
        </inkml:traceGroup>
        <inkml:traceGroup>
          <inkml:annotationXML>
            <emma:emma xmlns:emma="http://www.w3.org/2003/04/emma" version="1.0">
              <emma:interpretation id="{216E72EF-B6D0-4DA5-8728-AAE29992D88F}" emma:medium="tactile" emma:mode="ink">
                <msink:context xmlns:msink="http://schemas.microsoft.com/ink/2010/main" type="inkWord" rotatedBoundingBox="12004,6140 12931,6166 12914,6773 11987,6746">
                  <msink:destinationLink direction="to" ref="{A0AF2A69-D7A1-4A93-ABA7-D0144E490911}"/>
                </msink:context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아</emma:literal>
                </emma:interpretation>
                <emma:interpretation id="interp22" emma:lang="ko-KR" emma:confidence="0">
                  <emma:literal>요</emma:literal>
                </emma:interpretation>
                <emma:interpretation id="interp23" emma:lang="ko-KR" emma:confidence="0">
                  <emma:literal>〇</emma:literal>
                </emma:interpretation>
                <emma:interpretation id="interp24" emma:lang="ko-KR" emma:confidence="0">
                  <emma:literal>@</emma:literal>
                </emma:interpretation>
              </emma:one-of>
            </emma:emma>
          </inkml:annotationXML>
          <inkml:trace contextRef="#ctx0" brushRef="#br1" timeOffset="-382840.2724">10825 4396 1,'8'-17'48,"-5"10"-2,3-3 0,-6 10-7,9-14-47,-29 6-35,57 3-3,-37 5-1</inkml:trace>
          <inkml:trace contextRef="#ctx0" brushRef="#br0" timeOffset="10998.0193">10264 4159 49,'0'0'53,"13"-12"3,-8 2-1,-20 0-33,18 0-2,5-1-3,-2-3-1,2 1 0,0-4-2,-2 2 1,-2-6-2,0 4-1,-3-5 0,-1 5-2,0-1-2,-4 4-2,-4 0-1,-3 4-2,-4 4-2,-5 2-1,0 4-2,-6 3 1,-2 8 0,-2 9 3,-2 14 1,0 3 1,3 7 2,-1 5 1,1 7 1,6-1-1,3 0 1,9-6-2,3-4-1,8-4 1,3-7-1,9-4 1,9-11 0,2-6 0,9-9 0,2-5-3,4-15-1,-1-8-3,-1-3-1,0-9-2,-3 0-1,-6-1 1,-6 2-1,-6 5 2,-5 6 2,-3 7-1,-3 3 0,-4 14 1,0 0-1,0 7 2,-2 9-1,2 0 1,2 10 1,3-1 1,8 2 2,4 2 0,4-2 0,5 0 0,2-4 0,4-1-1,-1-5-3,4 1-5,-5-8-12,-2 0-56,-4 1-3,-7-8-3,-1-1-7,-16-2-3</inkml:trace>
        </inkml:traceGroup>
      </inkml:traceGroup>
    </inkml:traceGroup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22:35.97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5B26699-E5B1-452D-A14E-BC70DD2DCF29}" emma:medium="tactile" emma:mode="ink">
          <msink:context xmlns:msink="http://schemas.microsoft.com/ink/2010/main" type="inkDrawing" rotatedBoundingBox="12996,4715 17501,4569 17513,4947 13008,5093" shapeName="Other"/>
        </emma:interpretation>
      </emma:emma>
    </inkml:annotationXML>
    <inkml:trace contextRef="#ctx0" brushRef="#br0">12 416 41,'-11'-6'65,"11"6"-65,-6-13 0,6 4 0,3-4 63,1 5-3,1-6-3,5 4-40,0-3-8,-1 1-3,7-5-3,1 2-5,4 0 2,9-3 0,9 2 0,5-8 2,14 5-1,7-6 2,8 6 2,12-10 1,17 7 1,3-4 1,7 4 1,9 2 2,3 4-1,11 2 0,8 8-2,5 6-1,-8 4 1,12 7-2,1 5 0,3 0 1,3 3-2,-3 1 0,-3-6 0,-3 0-1,5-4 0,-12 0 1,-2-4 1,-6 1-1,-3-4 0,-9 0-1,-2-1 0,-7 0-1,-6-2 1,-6 0-2,-7-2-1,-10 2-1,-3-4-1,-9 0-1,-16-3-5,-6 5-10,-11-1-21,-15 3-39,-4 0-1,-21 0-4,0 0-5,0 10 0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2:46.958"/>
    </inkml:context>
    <inkml:brush xml:id="br0">
      <inkml:brushProperty name="width" value="0.03969" units="cm"/>
      <inkml:brushProperty name="height" value="0.0793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79 39 55,'-28'17'61,"2"-3"1,11-4-2,4-3 1,11-7-43,11 13 0,9-7 1,19-1 2,5 1 2,17-3-1,5 1-1,6-4-2,3 1-5,0 2-3,-4 3-4,-9 1-2,-5 0-2,-10 0 0,-9 0-1,-5 0 0,-6-1-1,-7-2-1,-4-4-2,-7-1-3,1-5-6,-5-6-16,-1-8-23,-2-1-29,-2-3-1,-3-5-4,-9-2-5,-3-4 8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22:36.80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D244B94-113E-49BF-9D26-BA28AE3BB7C7}" emma:medium="tactile" emma:mode="ink">
          <msink:context xmlns:msink="http://schemas.microsoft.com/ink/2010/main" type="writingRegion" rotatedBoundingBox="17014,4611 26650,4231 26759,7000 17123,7380"/>
        </emma:interpretation>
      </emma:emma>
    </inkml:annotationXML>
    <inkml:traceGroup>
      <inkml:annotationXML>
        <emma:emma xmlns:emma="http://www.w3.org/2003/04/emma" version="1.0">
          <emma:interpretation id="{6AFFAE3C-EE09-4968-83F0-8E59919C9C0A}" emma:medium="tactile" emma:mode="ink">
            <msink:context xmlns:msink="http://schemas.microsoft.com/ink/2010/main" type="paragraph" rotatedBoundingBox="17013,4497 23584,4378 23597,5061 17025,51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4826D4-B982-4CFA-AC4E-5C6803CED95E}" emma:medium="tactile" emma:mode="ink">
              <msink:context xmlns:msink="http://schemas.microsoft.com/ink/2010/main" type="line" rotatedBoundingBox="17013,4497 23584,4378 23597,5061 17025,5179"/>
            </emma:interpretation>
          </emma:emma>
        </inkml:annotationXML>
        <inkml:traceGroup>
          <inkml:annotationXML>
            <emma:emma xmlns:emma="http://www.w3.org/2003/04/emma" version="1.0">
              <emma:interpretation id="{C6A233AE-21CE-4F73-91C5-1E80344BA410}" emma:medium="tactile" emma:mode="ink">
                <msink:context xmlns:msink="http://schemas.microsoft.com/ink/2010/main" type="inkWord" rotatedBoundingBox="17016,4653 17479,4644 17489,5171 17025,5179"/>
              </emma:interpretation>
              <emma:one-of disjunction-type="recognition" id="oneOf0">
                <emma:interpretation id="interp0" emma:lang="ko-KR" emma:confidence="0">
                  <emma:literal>&gt;</emma:literal>
                </emma:interpretation>
                <emma:interpretation id="interp1" emma:lang="ko-KR" emma:confidence="0">
                  <emma:literal>7</emma:literal>
                </emma:interpretation>
                <emma:interpretation id="interp2" emma:lang="ko-KR" emma:confidence="0">
                  <emma:literal>〉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15102-6278 27,'-12'-4'70,"1"-1"0,0 1-1,3-3-2,-1 0-35,9 7-6,-8-6-1,8 6-8,0 0-3,-9-6-4,9 6 1,0 0-4,5 3-2,-5-3-2,22 13-4,-4-4 0,4 0 0,3 2 2,5 1 0,3-3 0,3 3 0,0-2-1,1-1 1,1-1 1,-4 0-1,-2 0 0,-3-3-1,-4 1-1,-8-2 1,-1 2 0,-8 2 1,-4 3 0,-7 2 2,-11 5 0,-3 5 1,-10 2 1,1 8 0,-4 0-5,-1 1 6,1-3-1,3 1-1,4-6-1,7-3-1,2-1-4,6-8-6,-2 0-18,7-3-48,3-1-5,0-10-2,9 0-7,-2-7-2</inkml:trace>
        </inkml:traceGroup>
        <inkml:traceGroup>
          <inkml:annotationXML>
            <emma:emma xmlns:emma="http://www.w3.org/2003/04/emma" version="1.0">
              <emma:interpretation id="{C7A94D92-0B48-431F-B966-160DCAFA668F}" emma:medium="tactile" emma:mode="ink">
                <msink:context xmlns:msink="http://schemas.microsoft.com/ink/2010/main" type="inkWord" rotatedBoundingBox="18321,4706 19050,4693 19056,5038 18328,5051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가</emma:literal>
                </emma:interpretation>
                <emma:interpretation id="interp7" emma:lang="ko-KR" emma:confidence="0">
                  <emma:literal>기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2542.8045">16356-5956 1,'0'0'69,"-8"-9"2,5 0-1,3 2-1,0-3-2,0 10-48,0-19-2,0 7-4,3-5-3,5 0-2,5-8-1,-2 0-2,5-1-2,3 2-1,5-1-2,-2 1 0,4 3-1,-4 3 1,2 5-1,-4 5 0,0 5 0,0 3 3,-4 12 0,1 5 2,-6 9-1,2 4 1,-5 7 1,0-3 0,-3 3-1,0-5 0,-4-1-1,-1-3-3,0-12 0,0-1 8,0-15 0,0 14 0,0-14 0,6-7 0,0-11 0,-1-2-8,5-8 0,1-5 0,3-3 0,-1-2 0,4 2-4,-1 1 0,2 7-1,-1 4 0,-2 5 1,2 10 1,-2 7 1,-3 3 0,-1 12 1,0 6 2,-1 6 0,0 5 1,-4 3 0,0 2 1,-2 0 0,0-4-1,-1-1 0,1-5 0,0-3-2,-4-5 0,2-1-1,-2-16-3,8 11 4,-8-11 0,-17-5 0,27-8-54,7-8-23,9 1-1,-1-10-5,6 6-5,-3-12-3</inkml:trace>
        </inkml:traceGroup>
        <inkml:traceGroup>
          <inkml:annotationXML>
            <emma:emma xmlns:emma="http://www.w3.org/2003/04/emma" version="1.0">
              <emma:interpretation id="{1A1DD01B-35E2-4559-8504-BA513AEFBF6F}" emma:medium="tactile" emma:mode="ink">
                <msink:context xmlns:msink="http://schemas.microsoft.com/ink/2010/main" type="inkWord" rotatedBoundingBox="19233,4617 19561,4611 19568,5014 19240,5020"/>
              </emma:interpretation>
              <emma:one-of disjunction-type="recognition" id="oneOf2">
                <emma:interpretation id="interp10" emma:lang="ko-KR" emma:confidence="0">
                  <emma:literal>」</emma:literal>
                </emma:interpretation>
                <emma:interpretation id="interp11" emma:lang="ko-KR" emma:confidence="0">
                  <emma:literal>×</emma:literal>
                </emma:interpretation>
                <emma:interpretation id="interp12" emma:lang="ko-KR" emma:confidence="0">
                  <emma:literal>x</emma:literal>
                </emma:interpretation>
                <emma:interpretation id="interp13" emma:lang="ko-KR" emma:confidence="0">
                  <emma:literal>X</emma:literal>
                </emma:interpretation>
                <emma:interpretation id="interp1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2995.2053">17280-6147 58,'-12'-6'71,"12"6"-3,-13-7 0,13 7-2,0 0-29,13 2-21,3 3-3,1 5-4,5-1 2,-3 5 1,7-1-2,-5 4-1,-3 1-3,1 1-3,-1-5-6,2 5-12,-2-7-21,1 0-36,2 1-3,-1-10-5,4-2-5,-4-3 1</inkml:trace>
          <inkml:trace contextRef="#ctx0" brushRef="#br0" timeOffset="2792.4049">17517-6355 39,'25'-3'58,"-7"3"8,-7 8 3,-11 4 1,-4 11-40,-11 4-10,-6 5 5,-4 6 1,-1 2-3,-1 1-5,-1-5-6,5 1-2,2-10-4,6 0-5,2-8-5,5-1-11,1-5 15,3-4 0,4-9 0,0 0 0,0-9-74,0-6-1,1-1-2,-1-11-8,3 4-3</inkml:trace>
        </inkml:traceGroup>
        <inkml:traceGroup>
          <inkml:annotationXML>
            <emma:emma xmlns:emma="http://www.w3.org/2003/04/emma" version="1.0">
              <emma:interpretation id="{B23547A3-B4D1-4C2C-855B-04E92305477D}" emma:medium="tactile" emma:mode="ink">
                <msink:context xmlns:msink="http://schemas.microsoft.com/ink/2010/main" type="inkWord" rotatedBoundingBox="19777,4761 20182,4754 20186,4989 19782,4996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거</emma:literal>
                </emma:interpretation>
                <emma:interpretation id="interp17" emma:lang="ko-KR" emma:confidence="0">
                  <emma:literal>m</emma:literal>
                </emma:interpretation>
                <emma:interpretation id="interp18" emma:lang="ko-KR" emma:confidence="0">
                  <emma:literal>ㄲ</emma:literal>
                </emma:interpretation>
                <emma:interpretation id="interp1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3525.6062">17798-6124 32,'0'0'64,"-1"-18"4,2-27-2,7 37-3,-8 8-21,15-12-32,-4 10-1,5 2 3,-5 4 2,2 7 1,-4 6-2,3 4 1,-5 6-1,1 0 0,-5 3-2,-3-4-2,0-2-2,0-4-1,-1-4 1,-1-5 0,2-11 0,0 0 0,0 0-5,-3-9-2,5-9 0,3-5 0,4-2 0,-1-5-3,4 2-3,3 1-1,2 1 1,-1 6 1,1 5 3,2 6 2,-1 9 1,3 0 1,-2 6 1,0 7 1,-2 4 0,0 2 0,-2 2 0,-3 0-1,-2 1 1,-5-3-4,1 0-4,-3-8-7,-1 4-27,-2-15-31,15-1 12,-15 1-23,-1 5-8,1-5-2</inkml:trace>
        </inkml:traceGroup>
        <inkml:traceGroup>
          <inkml:annotationXML>
            <emma:emma xmlns:emma="http://www.w3.org/2003/04/emma" version="1.0">
              <emma:interpretation id="{B9C68FA4-A243-48A1-9F98-A508058A79F0}" emma:medium="tactile" emma:mode="ink">
                <msink:context xmlns:msink="http://schemas.microsoft.com/ink/2010/main" type="inkWord" rotatedBoundingBox="21039,4678 21717,4666 21723,5008 21045,5021"/>
              </emma:interpretation>
              <emma:one-of disjunction-type="recognition" id="oneOf4">
                <emma:interpretation id="interp20" emma:lang="ko-KR" emma:confidence="0">
                  <emma:literal>m</emma:literal>
                </emma:interpretation>
                <emma:interpretation id="interp21" emma:lang="ko-KR" emma:confidence="0">
                  <emma:literal>내</emma:literal>
                </emma:interpretation>
                <emma:interpretation id="interp22" emma:lang="ko-KR" emma:confidence="0">
                  <emma:literal>머</emma:literal>
                </emma:interpretation>
                <emma:interpretation id="interp23" emma:lang="ko-KR" emma:confidence="0">
                  <emma:literal>에</emma:literal>
                </emma:interpretation>
                <emma:interpretation id="interp24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4586.4081">19086-6225 11,'0'0'51,"-17"3"2,17-3 2,-10 15 4,10-4-34,0 4-9,4 8-1,7 0 3,-8 4 2,11-3-1,-8 0-1,5-7-3,-5-3 1,2 0 1,-8-14-1,6 10 0,-6-10-2,4-7-2,-1-6-1,-1-2-2,5-6-6,2-6-6,-1 1-2,3 1 0,3 3-2,-1 2 0,4 5 2,0 3-1,0 6 3,3 5 0,-1 2 1,2 6 1,-3 8 2,-2 3 1,-2 3 0,-2 4 1,-2 4 1,-2-2-1,-2-3 1,-5-3-1,1-4 1,-2-3 1,1-5 1,-1-9-1,0 0 0,0 0-2,-3-17-2,3-1-2,0-6-3,3-6-3,5-4-1,2-1 0,2-1 0,5 4 0,1 3 4,0 5 1,1 7 2,0 6 2,0 5 1,-1 6 0,2 6 3,-2 7 0,-2 4 0,-1 5 0,-2 4 0,-4 2 0,-2 1 0,0 0-1,-6-1-1,1-2 0,-1 0-3,-1-8-1,0-1-5,0-7-4,2 1-17,-2 23-39,9-34 66,5-4-77,-2-6-5,9 1-3,-3-6-2</inkml:trace>
        </inkml:traceGroup>
        <inkml:traceGroup>
          <inkml:annotationXML>
            <emma:emma xmlns:emma="http://www.w3.org/2003/04/emma" version="1.0">
              <emma:interpretation id="{A3A69ED8-C7EF-4502-960B-FD02430AC7DC}" emma:medium="tactile" emma:mode="ink">
                <msink:context xmlns:msink="http://schemas.microsoft.com/ink/2010/main" type="inkWord" rotatedBoundingBox="21790,4411 22851,4392 22861,4970 21801,4989"/>
              </emma:interpretation>
              <emma:one-of disjunction-type="recognition" id="oneOf5">
                <emma:interpretation id="interp25" emma:lang="ko-KR" emma:confidence="0">
                  <emma:literal>돼</emma:literal>
                </emma:interpretation>
                <emma:interpretation id="interp26" emma:lang="ko-KR" emma:confidence="0">
                  <emma:literal>데</emma:literal>
                </emma:interpretation>
                <emma:interpretation id="interp27" emma:lang="ko-KR" emma:confidence="0">
                  <emma:literal>세</emma:literal>
                </emma:interpretation>
                <emma:interpretation id="interp28" emma:lang="ko-KR" emma:confidence="0">
                  <emma:literal>레</emma:literal>
                </emma:interpretation>
                <emma:interpretation id="interp29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5038.8089">20021-6187 44,'22'-16'53,"-3"2"5,-8 0 0,-3 2-35,-2 0 0,-6 1-2,0 1-1,-4-1-3,4 11 1,-21-12-2,7 10-2,-6 2 1,-4 3 0,-2 11-1,-3 3 0,2 8 1,-1 1-3,5 6 0,-1 1-2,12-2-2,-1-1-2,9-3 0,4-7-1,10-5-1,5-6 1,6-9-2,1-1-1,1-10-2,3-6 0,1-1 0,-5-4 0,-5 4 0,-4 1-3,-2 5-1,-3 4 1,-8 8 1,10 0 0,-9 5 1,5 8 0,-2 1 0,4 4 2,2 1 1,4 1 2,1-5-2,1 1 0,1-2-1,1-6-3,4-1-8,-6-8-15,4-19-27,11 4-5,-31-10-23,18-8-4,-1-10-4,5-2-1</inkml:trace>
          <inkml:trace contextRef="#ctx0" brushRef="#br0" timeOffset="5709.6101">20167-6220 20,'-28'7'70,"9"-5"-1,11 0-3,8-2-3,7-26-3,12 19-56,13 3-1,8-3 2,2 0 3,9 2 1,3 2 2,1 3 0,-4 2 0,2 8 0,-12 4-2,-9 3-1,-4 9-1,-8 2-2,-6 0-1,-6-4 1,-5 1-1,-3-3 0,0-7 1,0-4 2,0-11-1,0 0 1,0 0-1,0 0-1,0-18 1,5-2-4,2-4-2,3-5 0,2 2 0,2-1 0,2 0 0,1 4 0,1 2 0,1 5 0,-1 4 0,-3 3-2,-1 1 0,-2 2-2,-3 5-2,-9 2-7,11 0-12,-11 0-22,0 7-32,0-7-1,0 0-6,15 11 0,-15-11 5</inkml:trace>
          <inkml:trace contextRef="#ctx0" brushRef="#br0" timeOffset="5272.8093">20385-6560 46,'0'0'62,"-7"-9"2,3 16 4,2 12 0,-6 7-42,7 17-5,-1 2-1,-1 14 2,2-2-2,1 4-2,0-5-5,4-6-2,4-5-4,3-8-1,6-9-3,1-10-4,4-5-10,-1-13-24,2 13-16,0-22-1,-5-10-26,-1-6-6,-7-7-3</inkml:trace>
        </inkml:traceGroup>
        <inkml:traceGroup>
          <inkml:annotationXML>
            <emma:emma xmlns:emma="http://www.w3.org/2003/04/emma" version="1.0">
              <emma:interpretation id="{19318904-A8AF-4C83-8B0E-851A83B3BC1B}" emma:medium="tactile" emma:mode="ink">
                <msink:context xmlns:msink="http://schemas.microsoft.com/ink/2010/main" type="inkWord" rotatedBoundingBox="22958,4528 23033,4527 23040,4896 22965,4898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ⅰ</emma:literal>
                </emma:interpretation>
                <emma:interpretation id="interp32" emma:lang="ko-KR" emma:confidence="0">
                  <emma:literal>j</emma:literal>
                </emma:interpretation>
                <emma:interpretation id="interp33" emma:lang="ko-KR" emma:confidence="0">
                  <emma:literal>「</emma:literal>
                </emma:interpretation>
                <emma:interpretation id="interp3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6021.6106">21046-6269 58,'0'0'75,"-10"8"2,10-8 0,-12 18-3,4-7-37,2 5-16,-1 2 0,2 3-4,-3 0-3,6-1-5,-3-3-2,5-2 0,0-3-2,1-3-2,-1-9-2,8 11-9,-8-11-23,6-8-44,-2-4-4,0-8-4,6-6-7,-2-9-2</inkml:trace>
          <inkml:trace contextRef="#ctx0" brushRef="#br0" timeOffset="6193.2109">21052-6418 58,'-13'-5'89,"2"1"-4,2-1-5,9 5-3,-14-10-2,14 10-64,0 0-6,0 0-10,0 0-10,0 0-25,5 10-36,1 0 0,3 1-6,1 2-4,4 1-1</inkml:trace>
        </inkml:traceGroup>
        <inkml:traceGroup>
          <inkml:annotationXML>
            <emma:emma xmlns:emma="http://www.w3.org/2003/04/emma" version="1.0">
              <emma:interpretation id="{586E2E97-6ED3-46A9-BF23-0CA27C7EE58D}" emma:medium="tactile" emma:mode="ink">
                <msink:context xmlns:msink="http://schemas.microsoft.com/ink/2010/main" type="inkWord" rotatedBoundingBox="23197,4614 23588,4607 23596,5051 23205,5058"/>
              </emma:interpretation>
              <emma:one-of disjunction-type="recognition" id="oneOf7">
                <emma:interpretation id="interp35" emma:lang="ko-KR" emma:confidence="0">
                  <emma:literal>x</emma:literal>
                </emma:interpretation>
                <emma:interpretation id="interp36" emma:lang="ko-KR" emma:confidence="0">
                  <emma:literal>4</emma:literal>
                </emma:interpretation>
                <emma:interpretation id="interp37" emma:lang="ko-KR" emma:confidence="0">
                  <emma:literal>X</emma:literal>
                </emma:interpretation>
                <emma:interpretation id="interp38" emma:lang="ko-KR" emma:confidence="0">
                  <emma:literal>×</emma:literal>
                </emma:interpretation>
                <emma:interpretation id="interp39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6489.6114">21217-6293 16,'0'0'74,"0"0"2,0 0-1,0 0-2,3-22 1,5 27-51,4 7-4,1 2-7,9 4 1,-3 1-1,5 3-2,-2-2-2,2-1-3,-2-1 0,1-3-2,-4-2-1,-1-1 0,-2-6-5,1-1-12,-2 4-31,-4-11-13,7-8-19,-4-5-4,4 3-8,-7-8-1</inkml:trace>
          <inkml:trace contextRef="#ctx0" brushRef="#br0" timeOffset="6661.2117">21607-6361 63,'-15'-1'85,"-4"7"-3,-5 13-5,-3 3 0,-1 5-4,-2-2-63,2 11-6,-4 5-1,2 6-8,1-7-28,0 26-32,10-24-10,1-14 75,6-3 0,6-11-80,6-2-3,0-12-5</inkml:trace>
        </inkml:traceGroup>
      </inkml:traceGroup>
    </inkml:traceGroup>
    <inkml:traceGroup>
      <inkml:annotationXML>
        <emma:emma xmlns:emma="http://www.w3.org/2003/04/emma" version="1.0">
          <emma:interpretation id="{F0CC7E7D-82BA-4CFE-A050-F7A56910E7E0}" emma:medium="tactile" emma:mode="ink">
            <msink:context xmlns:msink="http://schemas.microsoft.com/ink/2010/main" type="paragraph" rotatedBoundingBox="19707,5677 26696,5401 26759,7000 19770,72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44ECFA-1C55-41B9-8D7B-C612CD5471C0}" emma:medium="tactile" emma:mode="ink">
              <msink:context xmlns:msink="http://schemas.microsoft.com/ink/2010/main" type="line" rotatedBoundingBox="19707,5677 26696,5401 26727,6168 19737,6444"/>
            </emma:interpretation>
          </emma:emma>
        </inkml:annotationXML>
        <inkml:traceGroup>
          <inkml:annotationXML>
            <emma:emma xmlns:emma="http://www.w3.org/2003/04/emma" version="1.0">
              <emma:interpretation id="{01D9B2F0-BCC3-4A87-8C7E-16334089434C}" emma:medium="tactile" emma:mode="ink">
                <msink:context xmlns:msink="http://schemas.microsoft.com/ink/2010/main" type="inkWord" rotatedBoundingBox="19710,5759 20349,5734 20376,6419 19737,6444"/>
              </emma:interpretation>
              <emma:one-of disjunction-type="recognition" id="oneOf8">
                <emma:interpretation id="interp40" emma:lang="ko-KR" emma:confidence="0">
                  <emma:literal>f</emma:literal>
                </emma:interpretation>
                <emma:interpretation id="interp41" emma:lang="ko-KR" emma:confidence="0">
                  <emma:literal>+</emma:literal>
                </emma:interpretation>
                <emma:interpretation id="interp42" emma:lang="ko-KR" emma:confidence="0">
                  <emma:literal>千</emma:literal>
                </emma:interpretation>
                <emma:interpretation id="interp43" emma:lang="ko-KR" emma:confidence="0">
                  <emma:literal>十</emma:literal>
                </emma:interpretation>
                <emma:interpretation id="interp44" emma:lang="ko-KR" emma:confidence="0">
                  <emma:literal>두</emma:literal>
                </emma:interpretation>
              </emma:one-of>
            </emma:emma>
          </inkml:annotationXML>
          <inkml:trace contextRef="#ctx0" brushRef="#br0" timeOffset="10342.8182">17812-4725 36,'-24'1'79,"9"3"-2,0-4-5,15 0-4,-10 0 0,10 0-51,15-11-7,5 6-3,9-3-1,8-1 0,7-2 2,6 0 0,6-4-2,-1 4-1,0 1-2,-2 0-1,-8 3-3,-1 1-2,-8 0-3,-3 3-6,-12-4-8,0 7-12,-9-3-10,-35 2-32,35-3-3,-12 4-1,19-8-1</inkml:trace>
          <inkml:trace contextRef="#ctx0" brushRef="#br0" timeOffset="10015.2176">18258-5098 18,'0'0'60,"0"0"6,2 8 0,-2-8-1,0 0-33,1-5-8,-1 5-4,3-7-3,-3 7-2,4-17-4,-3 9-3,1-2-1,-2-1-2,0-1-1,-2-2-2,-3 0 0,-2 3-2,-3 3 1,-1-1-2,-3 1 0,-1 4 0,0 4-2,-3 0 1,0 7 0,-1 5 1,0 4 0,3 7 2,-1 7 0,3 2 1,1 7 0,8 3 1,1 2 1,4 0-1,3 0 0,5-1-1,3 1 0,3-2 0,-1-3 0,0-3-1,-1-7 1,1 0-1,-2-5-1,-3-1-1,-1-7-6,-2-6-9,-2 0-15,1-2-39,-4-8-3,0 0-4,0 0-5,0 0 4</inkml:trace>
        </inkml:traceGroup>
        <inkml:traceGroup>
          <inkml:annotationXML>
            <emma:emma xmlns:emma="http://www.w3.org/2003/04/emma" version="1.0">
              <emma:interpretation id="{4A4A314D-EC46-4A32-A705-634506050AF9}" emma:medium="tactile" emma:mode="ink">
                <msink:context xmlns:msink="http://schemas.microsoft.com/ink/2010/main" type="inkWord" rotatedBoundingBox="20347,5966 21053,5938 21069,6359 20363,6387"/>
              </emma:interpretation>
              <emma:one-of disjunction-type="recognition" id="oneOf9">
                <emma:interpretation id="interp45" emma:lang="ko-KR" emma:confidence="0">
                  <emma:literal>야</emma:literal>
                </emma:interpretation>
                <emma:interpretation id="interp46" emma:lang="ko-KR" emma:confidence="0">
                  <emma:literal>댜</emma:literal>
                </emma:interpretation>
                <emma:interpretation id="interp47" emma:lang="ko-KR" emma:confidence="0">
                  <emma:literal>마</emma:literal>
                </emma:interpretation>
                <emma:interpretation id="interp48" emma:lang="ko-KR" emma:confidence="0">
                  <emma:literal>여</emma:literal>
                </emma:interpretation>
                <emma:interpretation id="interp4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1216.4197">18486-4884 7,'0'0'55,"0"0"6,0 0 4,-10 4 4,-1 6-29,-10 6-12,5 2-3,-4 5-1,5 4-3,3 2-5,8-2-4,4-1-4,8-8-1,9-3-2,6-8 1,6-3 0,-2-6-1,1-10-1,-5-5-1,0-3-1,-10-3-1,-2 2 0,-9 1-2,-2 0 0,-9 2 0,-2 3 0,-2 2 0,0 4 1,-1-1 0,3 3 1,2 0 0,9 7 1,-13-10 0,13 10 0,-9-8-1,9 8 1,0 0-1,0 0 0,0-9 0,0 9-2,0 0 1,4-9-1,-4 9 0,12-8 0,-3 4 1,2-1-1,0 2 0,2-1 0,3 2 1,1 0-1,1 2-1,2 2 0,-1 7-1,2 4 0,-3 6 2,2 2-1,-3 8 0,-1 6 1,-2 0 0,-2 0 1,-3-1 2,-2-2-1,-2-5 1,-2-4 2,-2-10 2,-1-3 1,0-10 0,0 0 0,-8 3 0,8-3-1,-12-11 1,3-2-7,1-2 0,0-8 0,-2 0 0,2-6 0,0-2 0,2-3-2,1 2-1,3-1 0,2 3 0,3 1 0,7 4-1,5 2 1,1 3 0,6 4 0,5 3 1,-3 2 0,3 2 0,-5 5-1,-2 2 1,-2 2-1,-5 8 1,-7 3-1,-6 7 1,0 2 0,-11 7 1,0-2 0,-2 2 2,0-1 0,-1-1 1,3-3 0,6-4 3,5-2 0,8-5 1,9-2 0,3-5-1,7 0 1,3-4-1,2 0-4,-1 0-6,-3-4-18,-5 1-25,-3 3-6,-7 0 1,-13 0-28,0 0-4,0 0-2</inkml:trace>
        </inkml:traceGroup>
        <inkml:traceGroup>
          <inkml:annotationXML>
            <emma:emma xmlns:emma="http://www.w3.org/2003/04/emma" version="1.0">
              <emma:interpretation id="{D027F127-31DE-4EEB-8E44-B3436F3DC1A5}" emma:medium="tactile" emma:mode="ink">
                <msink:context xmlns:msink="http://schemas.microsoft.com/ink/2010/main" type="inkWord" rotatedBoundingBox="21762,5894 22184,5877 22198,6241 21776,6258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w</emma:literal>
                </emma:interpretation>
                <emma:interpretation id="interp52" emma:lang="ko-KR" emma:confidence="0">
                  <emma:literal>W</emma:literal>
                </emma:interpretation>
                <emma:interpretation id="interp53" emma:lang="ko-KR" emma:confidence="0">
                  <emma:literal>∞</emma:literal>
                </emma:interpretation>
                <emma:interpretation id="interp5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2261.6216">19831-5001 32,'-6'-11'53,"6"11"0,0 0-3,0 0-25,-11-2-8,10 8-2,-2 7 3,3 5-1,-3 8 0,3 1 1,0 3 3,0 4-1,0-4-1,0-1-2,0-1-6,0-8-4,0-1 3,0-6 3,0-4 1,0-9 0,0 0 0,0 0 0,0-6-1,-1-7-4,-3-5-9,1-2 0,-1-5 0,1-3 0,0 2 0,2 0 0,1 3 0,0 1-6,0 4 1,3 6-1,4 4-1,-7 8 1,19 1 1,-8 10-1,5 7 1,4 3 1,2 2 2,1 3 1,5 1 2,3-2 1,0-4 1,2-6 1,-1-3 3,-4-8 0,-1-4 2,-4-4 0,-1-6 0,-5-7-7,-4-4-2,-4-3 0,-4-4 0,-5-3 0,0 1 0,0 2 0,-3-1 0,-3 5 0,0-1 0,3 4 0,-2 4 0,1 9-5,-2-3-34,6 11-40,0 0-3,-12-10-3,12 10-5,0 0 0</inkml:trace>
        </inkml:traceGroup>
        <inkml:traceGroup>
          <inkml:annotationXML>
            <emma:emma xmlns:emma="http://www.w3.org/2003/04/emma" version="1.0">
              <emma:interpretation id="{1BA6858C-D7DB-43E2-AD14-B7F57DF567F0}" emma:medium="tactile" emma:mode="ink">
                <msink:context xmlns:msink="http://schemas.microsoft.com/ink/2010/main" type="inkWord" rotatedBoundingBox="22678,5647 23194,5626 23216,6188 22700,6209"/>
              </emma:interpretation>
              <emma:one-of disjunction-type="recognition" id="oneOf11">
                <emma:interpretation id="interp55" emma:lang="ko-KR" emma:confidence="0">
                  <emma:literal>d</emma:literal>
                </emma:interpretation>
                <emma:interpretation id="interp56" emma:lang="ko-KR" emma:confidence="0">
                  <emma:literal>의</emma:literal>
                </emma:interpretation>
                <emma:interpretation id="interp57" emma:lang="ko-KR" emma:confidence="0">
                  <emma:literal>a</emma:literal>
                </emma:interpretation>
                <emma:interpretation id="interp58" emma:lang="ko-KR" emma:confidence="0">
                  <emma:literal>다</emma:literal>
                </emma:interpretation>
                <emma:interpretation id="interp59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12948.0228">20911-4963 18,'17'-7'57,"-1"-1"1,1-1-2,-2 0-1,-3-11-24,1 10-14,-5 1 3,-8 9-2,7-17-1,-7 17 1,-6-10 1,-8 8-2,-6 2-3,-12 4-4,2 9 0,-3 5-2,-3 8-1,1 0 0,4 8-1,3-2 0,9 3-1,8-5-2,7-2 1,4-7-1,11-5 2,7-4-1,6-8 1,7-3 0,3-5 0,2-9-2,0-7-3,0-8 0,-3-8 0,-6-6-3,-5-7-3,-5-3-1,-6-4-1,-6 1 1,-5 4 1,0 1 1,-4 8 2,-1 8 1,-3 12 0,-1 4 0,9 18 1,-13 2-1,8 18 1,3 11 0,0 4 1,2 12 1,0 1 1,4 6 1,3-3 1,6-4 0,-1-3 0,3-6-1,3-3-1,0-13-3,0 0-4,0-12-12,0-8-23,0 3-34,-4-8-1,3-5-6,-3-8-4,3-1 2</inkml:trace>
        </inkml:traceGroup>
        <inkml:traceGroup>
          <inkml:annotationXML>
            <emma:emma xmlns:emma="http://www.w3.org/2003/04/emma" version="1.0">
              <emma:interpretation id="{1E4DBB84-4A93-497D-B910-24F8018A5772}" emma:medium="tactile" emma:mode="ink">
                <msink:context xmlns:msink="http://schemas.microsoft.com/ink/2010/main" type="inkWord" rotatedBoundingBox="23321,5835 23371,5833 23385,6193 23336,6195"/>
              </emma:interpretation>
              <emma:one-of disjunction-type="recognition" id="oneOf12">
                <emma:interpretation id="interp60" emma:lang="ko-KR" emma:confidence="0">
                  <emma:literal>i</emma:literal>
                </emma:interpretation>
                <emma:interpretation id="interp61" emma:lang="ko-KR" emma:confidence="0">
                  <emma:literal>ⅰ</emma:literal>
                </emma:interpretation>
                <emma:interpretation id="interp62" emma:lang="ko-KR" emma:confidence="0">
                  <emma:literal>p</emma:literal>
                </emma:interpretation>
                <emma:interpretation id="interp63" emma:lang="ko-KR" emma:confidence="0">
                  <emma:literal>q</emma:literal>
                </emma:interpretation>
                <emma:interpretation id="interp6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3150.8231">21356-5029 23,'0'0'67,"3"21"5,-3-7-2,0 8-2,-4-1-3,4 3-56,-2 2 3,2 4-1,0-5-3,0-1-1,0-6-3,3-1-7,-3-17-18,8 12-43,5-12-2,-6-8-7,5-4-2,-6-15-6</inkml:trace>
          <inkml:trace contextRef="#ctx0" brushRef="#br0" timeOffset="13322.4234">21386-5111 63,'-12'-10'85,"12"10"-5,-16-9-5,16 9-5,-10-5-3,10 5-65,0 0-10,0 11-23,3 3-40,1 1-3,5 2-4,-4-3-2,7 2 2</inkml:trace>
        </inkml:traceGroup>
        <inkml:traceGroup>
          <inkml:annotationXML>
            <emma:emma xmlns:emma="http://www.w3.org/2003/04/emma" version="1.0">
              <emma:interpretation id="{C02011F4-D212-4EC9-BA40-81A105D9C003}" emma:medium="tactile" emma:mode="ink">
                <msink:context xmlns:msink="http://schemas.microsoft.com/ink/2010/main" type="inkWord" rotatedBoundingBox="23510,5908 23949,5891 23960,6185 23522,6202"/>
              </emma:interpretation>
              <emma:one-of disjunction-type="recognition" id="oneOf13">
                <emma:interpretation id="interp65" emma:lang="ko-KR" emma:confidence="0">
                  <emma:literal>m</emma:literal>
                </emma:interpretation>
                <emma:interpretation id="interp66" emma:lang="ko-KR" emma:confidence="0">
                  <emma:literal>머</emma:literal>
                </emma:interpretation>
                <emma:interpretation id="interp67" emma:lang="ko-KR" emma:confidence="0">
                  <emma:literal>꺼</emma:literal>
                </emma:interpretation>
                <emma:interpretation id="interp68" emma:lang="ko-KR" emma:confidence="0">
                  <emma:literal>매</emma:literal>
                </emma:interpretation>
                <emma:interpretation id="interp69" emma:lang="ko-KR" emma:confidence="0">
                  <emma:literal>깨</emma:literal>
                </emma:interpretation>
              </emma:one-of>
            </emma:emma>
          </inkml:annotationXML>
          <inkml:trace contextRef="#ctx0" brushRef="#br0" timeOffset="14149.2249">21541-4977 55,'1'-10'61,"-1"10"-3,0 0-1,0 0-2,10 3-37,-7 9-6,-1 3-2,1 3 2,-2 2 4,-1 3 1,0 1 2,0-2-2,-2 0-2,-2-4-3,2-3 0,-1-4 0,3-11-1,-5 9-1,5-9 0,-4-9-1,2-4-1,2-7-3,0-5-5,3-5-4,4-3-1,4 0 0,0 1-2,3 6-1,2 3 1,0 8 0,0 6 1,-1 9 1,0 1 2,-1 12-1,-3 4 3,-1 5 1,-2 4 1,-4 2 2,-1-2 1,-3 3 0,0-2-1,-1-3 1,-3-5 0,-1-3 0,3-5 1,-1-4 1,3-7 0,0 0-2,-1-6-1,2-8-1,6-6-3,2-6-1,1-1-2,5-8-2,2 4-1,-1-4 1,2 5 0,-1 2 2,-1 7 1,-1 7 0,1 4 1,-1 9 2,-1 1 0,-3 11 2,1 3 1,-4 9 0,1-1 2,-3 3-1,0 4 0,-2-3 1,-1-2-1,1 0-1,-3-1-2,3-4-4,-2-6-7,-1-1-18,3 14-48,-4-26 1,0 0-5,11-6-6,-2-5-2</inkml:trace>
        </inkml:traceGroup>
        <inkml:traceGroup>
          <inkml:annotationXML>
            <emma:emma xmlns:emma="http://www.w3.org/2003/04/emma" version="1.0">
              <emma:interpretation id="{96F9FA48-602D-462F-B96D-3BA53F022E30}" emma:medium="tactile" emma:mode="ink">
                <msink:context xmlns:msink="http://schemas.microsoft.com/ink/2010/main" type="inkWord" rotatedBoundingBox="24015,5819 24373,5805 24387,6168 24029,6182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은</emma:literal>
                </emma:interpretation>
                <emma:interpretation id="interp73" emma:lang="ko-KR" emma:confidence="0">
                  <emma:literal>오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4539.2256">22047-4946 14,'-6'-7'67,"6"7"1,0 0-1,0 0-1,6-3-3,-6 3-45,16 0-5,5-1-5,8 1 0,1-3-1,7-1 0,-2-4-1,3 0-1,-2-1-3,-4-6-2,-5-3-3,-5-3-1,-6 0-1,-8-1 0,-8 3 0,-6-3 0,-12 6 3,-5 5 3,-5 5 4,-5 6 3,-4 7 2,1 9 1,2 2 2,-1 6-2,11 6 0,-1 1-1,12 2-1,5-1-2,8-1-2,4-4-1,10 3 0,7-8-2,4 0-4,5-7-5,-1-1-9,7-11-20,-36-3-39,66 8-3,-35-10-5,4-4-4,-6-10 1</inkml:trace>
        </inkml:traceGroup>
        <inkml:traceGroup>
          <inkml:annotationXML>
            <emma:emma xmlns:emma="http://www.w3.org/2003/04/emma" version="1.0">
              <emma:interpretation id="{DCF06A45-5B5D-4C20-A019-FF142962AF3C}" emma:medium="tactile" emma:mode="ink">
                <msink:context xmlns:msink="http://schemas.microsoft.com/ink/2010/main" type="inkWord" rotatedBoundingBox="24439,5824 24753,5812 24767,6164 24453,6177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n</emma:literal>
                </emma:interpretation>
                <emma:interpretation id="interp77" emma:lang="ko-KR" emma:confidence="0">
                  <emma:literal>w</emma:literal>
                </emma:interpretation>
                <emma:interpretation id="interp78" emma:lang="ko-KR" emma:confidence="0">
                  <emma:literal>×</emma:literal>
                </emma:interpretation>
                <emma:interpretation id="interp7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5100.8265">22556-5099 52,'-11'15'63,"3"5"2,-3 1 2,1 8-30,5 0-7,-3 5-3,1-2-3,3-1-8,0-3-2,1-4-4,0-5-2,2-5 1,-1-4 0,2-10-2,0 0-1,-4-6-3,1-8-4,2-8-3,0-1-3,-1-7-3,1 3 0,-1-5-1,2 2 2,0 4 4,0 5 3,2 2 2,-2 8 0,0 11 0,7-12 1,-7 12 0,12 6 1,-2 3 0,-1 4 0,7 4 2,0 2 2,3-1 0,2 3 1,0-1 1,-1-3 0,3-3 0,0-4 1,-4-3 2,2-5-1,-5-2 0,0-6-1,-5-9-1,1-1 0,-5-5-5,-3-6-3,0-2 0,-4 1 0,0 1 0,0 1 0,-3 4 0,-2 3-2,-1 7-11,1 3-6,5 9-14,-11-5-9,-25 5-36,36 0-2,0 0-3,0 11-1,0-11 7</inkml:trace>
        </inkml:traceGroup>
        <inkml:traceGroup>
          <inkml:annotationXML>
            <emma:emma xmlns:emma="http://www.w3.org/2003/04/emma" version="1.0">
              <emma:interpretation id="{4128C50D-E832-42A7-AEAF-CC7E0B4E252C}" emma:medium="tactile" emma:mode="ink">
                <msink:context xmlns:msink="http://schemas.microsoft.com/ink/2010/main" type="inkWord" rotatedBoundingBox="24896,5748 25155,5738 25170,6113 24911,6123"/>
              </emma:interpretation>
              <emma:one-of disjunction-type="recognition" id="oneOf16">
                <emma:interpretation id="interp80" emma:lang="ko-KR" emma:confidence="0">
                  <emma:literal>S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5</emma:literal>
                </emma:interpretation>
                <emma:interpretation id="interp83" emma:lang="ko-KR" emma:confidence="0">
                  <emma:literal>;</emma:literal>
                </emma:interpretation>
                <emma:interpretation id="interp8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5475.2272">23161-5220 16,'0'0'49,"13"-9"1,-13 9 2,-11-2 6,-2 2-38,-7 9 3,0 2-1,-4 2-2,3 2 2,-4 3-2,7 1-1,3 0-6,7 0-4,5 1-2,3-3-2,6 0-1,5-2 0,4 3-1,0-2 0,0-1 1,-1-2 0,-3 4 2,-6-2 1,-5 1 1,-6-2 0,-8 0 1,-4-1 0,-7-1 0,2-2-2,-1-1-3,2-5-3,8 2-9,1-6-26,13 0-40,0 0-2,1-16-4,17 2-7,2-6-3</inkml:trace>
        </inkml:traceGroup>
        <inkml:traceGroup>
          <inkml:annotationXML>
            <emma:emma xmlns:emma="http://www.w3.org/2003/04/emma" version="1.0">
              <emma:interpretation id="{D863F693-D9E3-4BCD-B6B1-DBEE2A9E70C4}" emma:medium="tactile" emma:mode="ink">
                <msink:context xmlns:msink="http://schemas.microsoft.com/ink/2010/main" type="inkWord" rotatedBoundingBox="25187,5805 25309,5800 25321,6099 25199,6104"/>
              </emma:interpretation>
              <emma:one-of disjunction-type="recognition" id="oneOf17">
                <emma:interpretation id="interp85" emma:lang="ko-KR" emma:confidence="0">
                  <emma:literal>:</emma:literal>
                </emma:interpretation>
                <emma:interpretation id="interp86" emma:lang="ko-KR" emma:confidence="0">
                  <emma:literal>;</emma:literal>
                </emma:interpretation>
                <emma:interpretation id="interp87" emma:lang="ko-KR" emma:confidence="0">
                  <emma:literal>수</emma:literal>
                </emma:interpretation>
                <emma:interpretation id="interp88" emma:lang="ko-KR" emma:confidence="0">
                  <emma:literal>두</emma:literal>
                </emma:interpretation>
                <emma:interpretation id="interp89" emma:lang="ko-KR" emma:confidence="0">
                  <emma:literal>득</emma:literal>
                </emma:interpretation>
              </emma:one-of>
            </emma:emma>
          </inkml:annotationXML>
          <inkml:trace contextRef="#ctx0" brushRef="#br0" timeOffset="16021.2282">23270-5141 42,'-16'-4'86,"3"0"-2,1-1-4,4-1-7,-2 1 1,10 5-55,0 0-10,0 0-16,0 0-30,-5 8-36,6 2-3,-1-10-3,12 15-3,-12-15-4</inkml:trace>
          <inkml:trace contextRef="#ctx0" brushRef="#br0" timeOffset="15818.4278">23255-4989 14,'-10'15'48,"-3"-5"7,13-10 8,-14 11 3,14-11-38,0 0 0,0 0-2,10-9 0,-1 2 0,1-1-5,2 2-10,1 1-6,-5 2-4,2 3 0,-10 0 1,11 2 1,-9 7 1,5 0 2,-5 5 0,-1-2 1,-1 4 1,1-5-1,1 2-1,-2-13 0,5 15-1,-5-15-2,7 13-3,-7-13-9,11 5-24,-22-3-39,11-2-3,8 0-5,-5-10-5,-3 10-2</inkml:trace>
        </inkml:traceGroup>
        <inkml:traceGroup>
          <inkml:annotationXML>
            <emma:emma xmlns:emma="http://www.w3.org/2003/04/emma" version="1.0">
              <emma:interpretation id="{A022D4E1-40D0-41A1-A0D8-666783AA0962}" emma:medium="tactile" emma:mode="ink">
                <msink:context xmlns:msink="http://schemas.microsoft.com/ink/2010/main" type="inkWord" rotatedBoundingBox="25469,5786 26045,5763 26057,6060 25481,6082"/>
              </emma:interpretation>
              <emma:one-of disjunction-type="recognition" id="oneOf18">
                <emma:interpretation id="interp90" emma:lang="ko-KR" emma:confidence="0">
                  <emma:literal>애</emma:literal>
                </emma:interpretation>
                <emma:interpretation id="interp91" emma:lang="ko-KR" emma:confidence="0">
                  <emma:literal>여</emma:literal>
                </emma:interpretation>
                <emma:interpretation id="interp92" emma:lang="ko-KR" emma:confidence="0">
                  <emma:literal>ㆂ</emma:literal>
                </emma:interpretation>
                <emma:interpretation id="interp93" emma:lang="ko-KR" emma:confidence="0">
                  <emma:literal>ㅯ</emma:literal>
                </emma:interpretation>
                <emma:interpretation id="interp94" emma:lang="ko-KR" emma:confidence="0">
                  <emma:literal>억</emma:literal>
                </emma:interpretation>
              </emma:one-of>
            </emma:emma>
          </inkml:annotationXML>
          <inkml:trace contextRef="#ctx0" brushRef="#br0" timeOffset="16754.4294">23565-5157 25,'0'9'57,"0"-9"7,-9 16-1,2-6 0,-4 17-26,0-13-20,0 2 0,0 2 2,4 0 0,4 2-3,3-5-2,11-2-3,8-2 0,7-1-2,5-6-3,3-2-2,-2-2-2,1-8-2,-7-3-1,-7-3-1,-8-3-1,-11-3 0,-2-2 2,-13 0 1,-3 2 1,-6-2 2,2 2 1,1 3 0,5 4 0,4 3 0,2 0-1,10 10-1,0-8-1,8 8-1,5 0-1,3 2-1,2 4-1,4 6 0,-3 5 1,2 2 1,-4 1 0,-5 6 1,-4 0 2,-4 5-1,-2-4 2,-2-2 0,0-2 0,-4-5 1,1-1 0,0-4 2,3-13 0,-1 9 0,1-9-1,5-7-1,2-7-2,4-2-1,3-6-1,2-2-2,0 1-2,2-3 1,-6 4 0,6 6 0,-4 3 1,-2 3 1,0 5 1,1 4 0,-1 1 0,-1 9 1,2 1-1,-5 0 1,2 1 0,-1 5 1,1 0-2,-2 0-3,0-2-6,2-1-16,-2 0-16,-1-1-34,4-1-2,-1-5-6,2-3-3,1-3 2</inkml:trace>
        </inkml:traceGroup>
        <inkml:traceGroup>
          <inkml:annotationXML>
            <emma:emma xmlns:emma="http://www.w3.org/2003/04/emma" version="1.0">
              <emma:interpretation id="{CD95EC22-53E7-4F46-859E-EF3F5117FA4E}" emma:medium="tactile" emma:mode="ink">
                <msink:context xmlns:msink="http://schemas.microsoft.com/ink/2010/main" type="inkWord" rotatedBoundingBox="26054,5426 26696,5401 26721,6018 26078,6044"/>
              </emma:interpretation>
              <emma:one-of disjunction-type="recognition" id="oneOf19">
                <emma:interpretation id="interp95" emma:lang="ko-KR" emma:confidence="0">
                  <emma:literal>d</emma:literal>
                </emma:interpretation>
                <emma:interpretation id="interp96" emma:lang="ko-KR" emma:confidence="0">
                  <emma:literal>u</emma:literal>
                </emma:interpretation>
                <emma:interpretation id="interp97" emma:lang="ko-KR" emma:confidence="0">
                  <emma:literal>U</emma:literal>
                </emma:interpretation>
                <emma:interpretation id="interp98" emma:lang="ko-KR" emma:confidence="0">
                  <emma:literal>Q</emma:literal>
                </emma:interpretation>
                <emma:interpretation id="interp9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7347.2304">24298-5084 46,'7'-12'62,"-5"-2"7,-2 5 1,-7 1-29,-8 1 0,-3 6-2,-7 1-4,-1 8-6,-2 4-7,1 4-6,3 3-4,2-1-5,8 1-1,6-2-2,8-4 0,6-3 0,9-3 0,5-5-4,2-2 0,5 0 0,-1-4 0,-4-1 0,-2 1 0,-2 2 0,-5 2 0,-5 0 0,-8 0 0,8 15-3,-6-4 1,3 1 2,1 0 2,3 1 1,4-7-3,7-3 0,4-3 0,3-6 0,5-8 0,1-10 0,4-3 0,-3-11 0,-6-4 0,0-6 0,-7-8 0,-3-2 0,-7 0 0,-7 0 0,-4 6 0,-3 3 0,-5 11 0,-3 7 0,-3 11 0,-4 12 0,-3 11 0,2 12 0,0 10 0,4 12 0,4 4 0,5 9 0,6 3 0,10 1 0,8-4 0,8 1 0,5-3 0,0-9 0,5-7-19,-12-5-37,1-8-26,-4-7-2,-11-12-6,-10 0-6</inkml:trace>
        </inkml:traceGroup>
      </inkml:traceGroup>
      <inkml:traceGroup>
        <inkml:annotationXML>
          <emma:emma xmlns:emma="http://www.w3.org/2003/04/emma" version="1.0">
            <emma:interpretation id="{C0755BFB-8CC0-4727-9E43-172AB8D3CBA4}" emma:medium="tactile" emma:mode="ink">
              <msink:context xmlns:msink="http://schemas.microsoft.com/ink/2010/main" type="line" rotatedBoundingBox="22714,6730 25421,6518 25460,7007 22753,7219"/>
            </emma:interpretation>
          </emma:emma>
        </inkml:annotationXML>
        <inkml:traceGroup>
          <inkml:annotationXML>
            <emma:emma xmlns:emma="http://www.w3.org/2003/04/emma" version="1.0">
              <emma:interpretation id="{3CCFC33F-1021-4643-AAB4-F3F440B21EA9}" emma:medium="tactile" emma:mode="ink">
                <msink:context xmlns:msink="http://schemas.microsoft.com/ink/2010/main" type="inkWord" rotatedBoundingBox="22718,6773 23034,6748 23065,7139 22748,7163"/>
              </emma:interpretation>
              <emma:one-of disjunction-type="recognition" id="oneOf20">
                <emma:interpretation id="interp100" emma:lang="ko-KR" emma:confidence="0">
                  <emma:literal>v</emma:literal>
                </emma:interpretation>
                <emma:interpretation id="interp101" emma:lang="ko-KR" emma:confidence="0">
                  <emma:literal>V</emma:literal>
                </emma:interpretation>
                <emma:interpretation id="interp102" emma:lang="ko-KR" emma:confidence="0">
                  <emma:literal>Ⅴ</emma:literal>
                </emma:interpretation>
                <emma:interpretation id="interp103" emma:lang="ko-KR" emma:confidence="0">
                  <emma:literal>ⅴ</emma:literal>
                </emma:interpretation>
                <emma:interpretation id="interp10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8064.8318">20740-4197 44,'0'0'57,"-3"9"3,5 7 1,2 3 2,6 8-47,2 11-1,0 0 5,5 7 0,-3-7 0,-2 3-1,0-7-4,1-7-2,-1-6-1,1-5 1,-2-8 0,1-5 0,1-3 0,-1-9-2,-1-6-1,1-4-7,-3-8-3,0-5 0,2 1 0,-7-6 0,1 5 0,-3-1 0,1 5 0,1 3 0,0 8 0,2-1-22,-1 9-16,6-1-12,-2 8-30,4 2-3,-3 1-3,2 8-1</inkml:trace>
        </inkml:traceGroup>
        <inkml:traceGroup>
          <inkml:annotationXML>
            <emma:emma xmlns:emma="http://www.w3.org/2003/04/emma" version="1.0">
              <emma:interpretation id="{96173199-10AE-483D-807B-CD74AAF342E4}" emma:medium="tactile" emma:mode="ink">
                <msink:context xmlns:msink="http://schemas.microsoft.com/ink/2010/main" type="inkWord" rotatedBoundingBox="23122,6819 23574,6784 23600,7114 23148,7150"/>
              </emma:interpretation>
              <emma:one-of disjunction-type="recognition" id="oneOf21">
                <emma:interpretation id="interp105" emma:lang="ko-KR" emma:confidence="0">
                  <emma:literal>e</emma:literal>
                </emma:interpretation>
                <emma:interpretation id="interp106" emma:lang="ko-KR" emma:confidence="0">
                  <emma:literal>으</emma:literal>
                </emma:interpretation>
                <emma:interpretation id="interp107" emma:lang="ko-KR" emma:confidence="0">
                  <emma:literal>은</emma:literal>
                </emma:interpretation>
                <emma:interpretation id="interp108" emma:lang="ko-KR" emma:confidence="0">
                  <emma:literal>오</emma:literal>
                </emma:interpretation>
                <emma:interpretation id="interp10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8486.0324">21158-3967 39,'-2'10'71,"2"-10"1,0 0-2,0 0-5,0 0-36,0 0-7,13 4-4,1-4-9,3 0-3,8-4-3,3-3 1,8-3-1,-2-1 1,3-4-1,-6-1-1,0-7 0,-6-2-1,-4 0 0,-6 2-1,-8 2-1,-7 3-1,-8 5 0,-6 3 1,-10 10 2,-5 2 2,0 13 2,-1 4 3,-3 3 0,7 5 2,0 0 1,5 6-1,9-2-1,7 4-2,5-7-1,7-3 0,11-3-2,8-3 1,5-3-5,2-7-5,4-5-9,0-4-19,2-8-19,1-6-26,-4-7-5,2-4-2,-1-3-5</inkml:trace>
        </inkml:traceGroup>
        <inkml:traceGroup>
          <inkml:annotationXML>
            <emma:emma xmlns:emma="http://www.w3.org/2003/04/emma" version="1.0">
              <emma:interpretation id="{D64CD85D-F59E-4850-9CF4-41A087B08F70}" emma:medium="tactile" emma:mode="ink">
                <msink:context xmlns:msink="http://schemas.microsoft.com/ink/2010/main" type="inkWord" rotatedBoundingBox="23614,6660 24461,6593 24497,7056 23651,7123"/>
              </emma:interpretation>
              <emma:one-of disjunction-type="recognition" id="oneOf22">
                <emma:interpretation id="interp110" emma:lang="ko-KR" emma:confidence="0">
                  <emma:literal>나</emma:literal>
                </emma:interpretation>
                <emma:interpretation id="interp111" emma:lang="ko-KR" emma:confidence="0">
                  <emma:literal>여</emma:literal>
                </emma:interpretation>
                <emma:interpretation id="interp112" emma:lang="ko-KR" emma:confidence="0">
                  <emma:literal>아</emma:literal>
                </emma:interpretation>
                <emma:interpretation id="interp113" emma:lang="ko-KR" emma:confidence="0">
                  <emma:literal>야</emma:literal>
                </emma:interpretation>
                <emma:interpretation id="interp11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18922.8331">21825-4153 23,'4'-9'70,"-4"9"6,-15-3-1,-6 8-2,-4 9 2,0 6-54,1 11-2,0-3-1,6 7-3,6-3-3,8 3-2,5-6-3,10-4-1,10-4-1,2-4 1,9-8-6,5-4 0,3-5 0,0-8 0,4-11 0,-4-5 0,-1-10 0,-5-7-7,-4-4-3,-1-3 1,-7 0-1,-4-1 2,-5 5 2,-4 3 3,-6 9 3,3 8 3,-6 7 0,0 3-1,0 14 0,-10-3 0,7 8 0,1 11 0,2 8-1,0 1 0,0 12 2,0 2 0,5 4 1,2-1 0,3 0-1,2-3-1,3-3-3,-1-5-6,8-5-23,-3-7-19,-4-7-5,28-8-22,-33-4-7,-2-8-4,-8-7 1</inkml:trace>
          <inkml:trace contextRef="#ctx0" brushRef="#br0" timeOffset="19156.8337">21989-4038 31,'-35'0'87,"4"0"1,3-1-6,10-4-4,6-3-1,12-4-42,7 0-20,13 2-7,6 1-4,7-3-2,9 1-1,6 0 2,3 0-3,3 2 0,-2 1 0,1 3 0,-8-3-9,0 5-12,-6-3-22,-6 2-11,-4 1-25,-34 0-4,40 0-4,-14-3 0</inkml:trace>
        </inkml:traceGroup>
        <inkml:traceGroup>
          <inkml:annotationXML>
            <emma:emma xmlns:emma="http://www.w3.org/2003/04/emma" version="1.0">
              <emma:interpretation id="{17DBDBDE-FEAC-4EAC-8532-82D8E11A8841}" emma:medium="tactile" emma:mode="ink">
                <msink:context xmlns:msink="http://schemas.microsoft.com/ink/2010/main" type="inkWord" rotatedBoundingBox="24490,6769 24692,6753 24710,6984 24509,7000"/>
              </emma:interpretation>
              <emma:one-of disjunction-type="recognition" id="oneOf23">
                <emma:interpretation id="interp115" emma:lang="ko-KR" emma:confidence="0">
                  <emma:literal>C</emma:literal>
                </emma:interpretation>
                <emma:interpretation id="interp116" emma:lang="ko-KR" emma:confidence="0">
                  <emma:literal>0</emma:literal>
                </emma:interpretation>
                <emma:interpretation id="interp117" emma:lang="ko-KR" emma:confidence="0">
                  <emma:literal>o</emma:literal>
                </emma:interpretation>
                <emma:interpretation id="interp118" emma:lang="ko-KR" emma:confidence="0">
                  <emma:literal>c</emma:literal>
                </emma:interpretation>
                <emma:interpretation id="interp11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9484.4342">22711-4213 65,'-18'0'75,"-3"0"-1,-1 8 0,-5 0-2,0 8-41,3 9-8,2 0-3,5 4-5,7-2-2,8 1-4,4-5-1,11-1-2,7-9 0,3-5 0,-1-4-1,2-4 0,0-4-1,-5-6-4,-5-2 0,-10-4 0,-3-5-3,-2-2-3,-7 3 0,-6-2-3,-1 5-2,-3-1-5,3 5-4,0-3-9,4 10-6,4-3-7,7 9-6,0 0-27,0-8 0,11 8 3,0-1 35,0 1 13</inkml:trace>
        </inkml:traceGroup>
        <inkml:traceGroup>
          <inkml:annotationXML>
            <emma:emma xmlns:emma="http://www.w3.org/2003/04/emma" version="1.0">
              <emma:interpretation id="{1EF6E720-B004-4D11-8E36-25940A0DE45B}" emma:medium="tactile" emma:mode="ink">
                <msink:context xmlns:msink="http://schemas.microsoft.com/ink/2010/main" type="inkWord" rotatedBoundingBox="24610,6642 25020,6610 25054,7039 24644,7071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모</emma:literal>
                </emma:interpretation>
                <emma:interpretation id="interp122" emma:lang="ko-KR" emma:confidence="0">
                  <emma:literal>ㅁ</emma:literal>
                </emma:interpretation>
                <emma:interpretation id="interp123" emma:lang="ko-KR" emma:confidence="0">
                  <emma:literal>근</emma:literal>
                </emma:interpretation>
                <emma:interpretation id="interp12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0030.4352">22639-4196 0,'13'-1'23,"-13"1"32,15-6 8,-4 2 1,-2 4-22,9 5-1,-5 3-2,7 7-8,-4 4-2,3 8-6,-5-1-4,-3 6-4,1-2-2,-2 3-4,-1-5-1,0-3-2,-3-6-1,3-3 0,-4-6 2,-5-10-1,0 0-1,0 0-2,0 0-3,0-15 0,-3-2 0,-6-7 0,1-2 0,-3-5-4,1-1 0,0 0 0,1-2 1,2 2 1,3 2 0,4 3 0,0 1 1,5 2-1,8 5 1,3 0-1,6 3 1,4 1 1,2 5-1,2 2 1,-1 6-1,-1 2 1,-5 3 0,-2 6 0,-9 7 0,-9 3 0,-3 3 0,-14 0 1,-8 4 0,-4-3 0,-4 0 0,-1 1 0,2-6 0,2 0-1,6-4 0,9 0 1,8-2 0,4 1 0,5-5 2,9-2-1,4 1 1,4-1 0,3 0-1,-1-1 1,1 0-1,-1-3-2,-4 1-3,-5-2-7,1 1-19,-7-39-22,-17 37-27,8 0-1,6-4-5,-6 4-6,12-5 6</inkml:trace>
        </inkml:traceGroup>
        <inkml:traceGroup>
          <inkml:annotationXML>
            <emma:emma xmlns:emma="http://www.w3.org/2003/04/emma" version="1.0">
              <emma:interpretation id="{D91CA4DA-24EE-4621-AD5D-E6EAC9434495}" emma:medium="tactile" emma:mode="ink">
                <msink:context xmlns:msink="http://schemas.microsoft.com/ink/2010/main" type="inkWord" rotatedBoundingBox="25091,6651 25430,6625 25458,6993 25120,7019"/>
              </emma:interpretation>
              <emma:one-of disjunction-type="recognition" id="oneOf25">
                <emma:interpretation id="interp125" emma:lang="ko-KR" emma:confidence="0">
                  <emma:literal>S</emma:literal>
                </emma:interpretation>
                <emma:interpretation id="interp126" emma:lang="ko-KR" emma:confidence="0">
                  <emma:literal>s</emma:literal>
                </emma:interpretation>
                <emma:interpretation id="interp127" emma:lang="ko-KR" emma:confidence="0">
                  <emma:literal>5</emma:literal>
                </emma:interpretation>
                <emma:interpretation id="interp128" emma:lang="ko-KR" emma:confidence="0">
                  <emma:literal>8</emma:literal>
                </emma:interpretation>
                <emma:interpretation id="interp12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20592.0362">23370-4228 43,'12'-7'66,"-1"-4"3,0 3 0,1-6-2,-3 4-39,0 4-4,-2-3-2,-7 9-6,10-15-3,-10 15-3,-3-12-3,-7 6-2,-2 0-1,-6 5-2,-3-2 1,-5 3-1,-1 0 1,-1 3 0,3 5 0,1-1 0,6 3 0,2 1-1,11 2 1,5-3-1,7 7-1,9-3 1,6 3 0,7 4-1,-1-1 0,4 4-1,-2-3 0,-4 3 1,-5-3 1,-10 2 2,-6-3 0,-6-1 2,-9-4 0,-9 0 1,-9-4-5,-2 0-2,-6-4 0,0 0 0,1-2 0,-1-2 0,10 2-10,1-5-68,7-3-2,18 3-3,-8-17-6,12 6-4</inkml:trace>
        </inkml:traceGroup>
      </inkml:traceGroup>
    </inkml:traceGroup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27:23.519"/>
    </inkml:context>
    <inkml:brush xml:id="br0">
      <inkml:brushProperty name="width" value="0.03969" units="cm"/>
      <inkml:brushProperty name="height" value="0.0793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465 100 11,'7'-16'59,"-4"0"7,-1 1 3,-2-1 0,-9 1-34,6 5-4,3 10-6,0 0-1,-12-9-6,12 9-5,-16 0-5,5 0-2,-1 2-2,-7 1-1,-2 4 0,-4-2-1,0 3 0,-2-3 0,-1 1-1,-2-1 1,1 1-1,3-2 0,0-1 0,2 1 0,2-4 0,0 2 1,4-2-2,4 0 1,3 0 0,0 0-1,3 0 1,8 0-1,-10 0-1,10 0 0,0 0 0,0 0-1,0 0 0,-2 11 0,2-2 0,0 3 1,0 1-1,0 8 1,0 0 0,0 7 0,0 3 0,0 5 1,0 6-1,0 9 1,0 9 0,0 7 1,0 12-1,-2 9 1,1 8 1,1 2-1,0 12 2,0 6 1,0 3 0,0 8 0,0-6 1,0 1-2,3 0-3,-3 1 5,0-4 0,0-4-1,2 0-1,1-1 0,-1-3 0,-2-2 0,0-5 1,0-4-2,0-8 0,0-4 0,-2-9-1,-2-4 1,1-6-2,2-8 0,1-5-2,-1-4 2,-1-6 0,2-2 0,0-1 2,0-3-2,0-5 0,-3 0 0,-1 1 0,4-4 0,0-3 0,-1-1 0,1-7 0,0-6 0,0-3 0,0 0 0,0-12 0,0 9 0,0-9 0,0 0 0,1 11 0,-1-11 0,9 10 0,-9-10 0,4 11 0,-4-11 0,5 12 0,-5-12 0,8 14 0,-8-14 0,16 12 0,-5-11 0,2 4 0,3-2 0,4-2 0,0 0 0,2 2 0,0 1 0,-4-1 0,2 3 0,-2-5 0,0-1 0,-3 6 0,-2-2 0,-1 0 0,-6 39-48,-6-43-11,6 9-24,-6-9-4,-11 0-6,-12-11-5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27:25.859"/>
    </inkml:context>
    <inkml:brush xml:id="br0">
      <inkml:brushProperty name="width" value="0.03969" units="cm"/>
      <inkml:brushProperty name="height" value="0.0793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71 91 44,'-13'-10'49,"13"10"6,-12-16 1,12 16-30,-8-10-3,8 10-3,0-8-1,0 8-3,9-6-2,1 2-5,4 2-2,4-2-2,2 2 0,8 0-2,1-1 0,7-1 0,-3 3-1,5 1 0,1-1-1,-3 1 0,-3 0-1,-6 0 2,0 0-2,-8 0 0,0 0 0,-9 0 0,-1 0-2,-9 0 2,12 1-1,-12-1 0,0 0 0,8 8 1,-8-8 0,7 10 0,-7-10 0,5 14 0,-5-14 1,7 21-1,-3 0 2,-1-1 1,-2 8 2,1 2 2,-1 9 1,-1 6 2,0 12-1,-1 3 3,-3 6-1,-2 17 0,-1 10-1,0 10 0,-4 10 0,3 9-2,-2 7-1,2 3 0,1 7 1,3-2-2,3 2 0,1-6-6,5-1 0,5-7 0,2-6 0,5 1 0,2-9 0,5-3 0,-9-9 0,1 1 0,-2-11 0,-3 0 0,-1-6 0,-5-8 0,-5-4 0,0-6 0,0-4 0,0-7 0,-3-5 0,2-6 0,0-7 0,1-5 0,0-2 0,1-4 0,3 0 0,3-2 0,0-7 0,-2 2 0,4-2 0,-4 0 0,2-2 0,-1-1 0,-4-3 0,3-1 0,-3 3 0,1-3 0,-2 0 0,1 2 0,-1-1 0,-1-10 0,3 11 0,-3-11 0,1 13 0,-1-13 0,3 9 0,-3-9 0,0 0 0,0 10 0,0-10 0,0 8 0,0-8 0,-3 12 0,3-12 0,-5 12 0,5-12 0,-4 12 0,4-12 0,-3 10 0,3-10 0,0 0 0,0 8 0,0-8 0,0 8 0,0-8 0,0 10 0,0-10 0,-1 17 0,-2-6 0,0 0 0,0 1 0,2-2 0,0 2 0,-1-4 0,2 5 0,0-4 0,0-9 0,0 13 0,-4-4 0,-4-1 0,-3 0 0,-7 3 0,-7 2 0,-4 2 0,-11 0 0,-5 1 0,-9-2 0,-3 0 0,-2 4 0,-2-4 0,-1-3 0,7-2 0,6 5 0,6-5 0,15 7-2,11-35-54,1 19-3,16 0-26,0 0-4,0 0-4,0-18-2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22:30.84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448E43B-63D6-4EE8-9DA8-6A4E5FBD3F8B}" emma:medium="tactile" emma:mode="ink">
          <msink:context xmlns:msink="http://schemas.microsoft.com/ink/2010/main" type="writingRegion" rotatedBoundingBox="1918,9429 24401,8658 24692,17143 2209,17914"/>
        </emma:interpretation>
      </emma:emma>
    </inkml:annotationXML>
    <inkml:traceGroup>
      <inkml:annotationXML>
        <emma:emma xmlns:emma="http://www.w3.org/2003/04/emma" version="1.0">
          <emma:interpretation id="{A19B8F6C-2EF5-4FD7-A805-C8182B065CB2}" emma:medium="tactile" emma:mode="ink">
            <msink:context xmlns:msink="http://schemas.microsoft.com/ink/2010/main" type="paragraph" rotatedBoundingBox="14710,8928 18619,8890 18626,9629 14717,966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36DBB6B-372D-4D7E-A47C-5E2359F3C10D}" emma:medium="tactile" emma:mode="ink">
              <msink:context xmlns:msink="http://schemas.microsoft.com/ink/2010/main" type="line" rotatedBoundingBox="14710,8928 18619,8890 18626,9629 14717,9667"/>
            </emma:interpretation>
          </emma:emma>
        </inkml:annotationXML>
        <inkml:traceGroup>
          <inkml:annotationXML>
            <emma:emma xmlns:emma="http://www.w3.org/2003/04/emma" version="1.0">
              <emma:interpretation id="{ACDC2118-0766-40ED-9181-71F0C3FB18B3}" emma:medium="tactile" emma:mode="ink">
                <msink:context xmlns:msink="http://schemas.microsoft.com/ink/2010/main" type="inkWord" rotatedBoundingBox="14712,9071 15153,9067 15158,9577 14717,9582">
                  <msink:destinationLink direction="to" ref="{A0AF2A69-D7A1-4A93-ABA7-D0144E490911}"/>
                </msink:context>
              </emma:interpretation>
              <emma:one-of disjunction-type="recognition" id="oneOf0">
                <emma:interpretation id="interp0" emma:lang="ko-KR" emma:confidence="0">
                  <emma:literal>&gt;</emma:literal>
                </emma:interpretation>
                <emma:interpretation id="interp1" emma:lang="ko-KR" emma:confidence="0">
                  <emma:literal>〉</emma:literal>
                </emma:interpretation>
                <emma:interpretation id="interp2" emma:lang="ko-KR" emma:confidence="0">
                  <emma:literal>)</emma:literal>
                </emma:interpretation>
                <emma:interpretation id="interp3" emma:lang="ko-KR" emma:confidence="0">
                  <emma:literal>3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12937-1868 67,'-12'-13'73,"12"13"-3,-11-10-3,11 10-4,0 0-45,-3-9-5,3 9-6,0 0-5,0 0-1,7 8 2,-7-8-1,15 14 0,-2-5 1,3 6 1,1-5-1,1 4 0,4-4-1,-3 2-1,3-1 0,-4-2 0,1 0-1,-5-1 1,5 0 0,-8 1-1,0-3 1,-2-1-1,-9-5 1,11 11 1,-10 2 1,-1 0 3,-7 4 0,-9 1 2,-9 10 1,-4-2 1,-10 7 0,-2-1-1,-4-2-2,-4-3-1,5-1-1,4-3-2,4-7-2,10-2-2,6-6-5,7 2-11,13-10-27,-8 10-9,8-10-24,11-10-5,4-4-4,-1-7-1</inkml:trace>
        </inkml:traceGroup>
        <inkml:traceGroup>
          <inkml:annotationXML>
            <emma:emma xmlns:emma="http://www.w3.org/2003/04/emma" version="1.0">
              <emma:interpretation id="{F6B900DA-F7A4-4839-A675-0F03622AAE1C}" emma:medium="tactile" emma:mode="ink">
                <msink:context xmlns:msink="http://schemas.microsoft.com/ink/2010/main" type="inkWord" rotatedBoundingBox="15714,9118 16121,9115 16126,9653 15720,9657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3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1076.4018">13886-1682 27,'-10'-2'31,"10"2"-26,0-10 0,0-2 1,0 12 1,0-19 2,0 19 1,11-21 3,-1 12 0,-1-6-2,4 6 2,0 0 2,4-1 1,-1 0 3,4 1 2,-4 1 2,-1 0 3,-1 2 3,-3 1-2,-2 2-1,-9 3-1,12-5-4,-12 5-4,0 0-5,0 0-1,-10-2-6,-2 2-1,-6 3-1,-5 3-1,-4 3 0,1 1-1,1 0 1,1 2 0,3 1-1,9 4 1,6 5-1,6-2 0,12 6 0,12 1 0,6 2 0,9 2 0,-1 3 0,4-3 0,-4-2 0,-6 0 2,-11-3 1,-12-3 2,-10 0 0,-18-2 0,-10-3 1,-15-1 1,-5-3-8,-4-1 0,2-3 0,2-1 0,7-4 0,10-1-15,9-4-20,10-4-15,13 4-30,7-16-4,16 4-2,2-5-5</inkml:trace>
        </inkml:traceGroup>
        <inkml:traceGroup>
          <inkml:annotationXML>
            <emma:emma xmlns:emma="http://www.w3.org/2003/04/emma" version="1.0">
              <emma:interpretation id="{B218E0C2-C9B1-4E05-995C-DA597AB831A8}" emma:medium="tactile" emma:mode="ink">
                <msink:context xmlns:msink="http://schemas.microsoft.com/ink/2010/main" type="inkWord" rotatedBoundingBox="16304,9205 16741,9200 16744,9573 16307,9577"/>
              </emma:interpretation>
              <emma:one-of disjunction-type="recognition" id="oneOf2">
                <emma:interpretation id="interp10" emma:lang="ko-KR" emma:confidence="0">
                  <emma:literal>c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C</emma:literal>
                </emma:interpretation>
                <emma:interpretation id="interp13" emma:lang="ko-KR" emma:confidence="0">
                  <emma:literal>e</emma:literal>
                </emma:interpretation>
                <emma:interpretation id="interp1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450.8025">14484-1582 3,'20'-18'64,"1"-5"5,-6 4 1,-1-3 1,-6-38-21,-4 44-23,-4 2 3,-5 3-7,-8 9-2,-9 4-2,0 9-3,-8 6-1,2 7-2,-5 7-1,4 3-4,3 5-8,8 3 0,7-2 0,7-4 0,7-5 0,11-4 0,8-8 0,9-3 0,7-12 0,4-4 0,2-8-22,2-6-23,-2 0-36,0-3-1,0 1-5,-9-5-1,-5 8-1</inkml:trace>
        </inkml:traceGroup>
        <inkml:traceGroup>
          <inkml:annotationXML>
            <emma:emma xmlns:emma="http://www.w3.org/2003/04/emma" version="1.0">
              <emma:interpretation id="{3E24AE15-DB36-4B07-8B0D-95E50A77A594}" emma:medium="tactile" emma:mode="ink">
                <msink:context xmlns:msink="http://schemas.microsoft.com/ink/2010/main" type="inkWord" rotatedBoundingBox="16716,9269 17165,9265 17168,9577 16719,9582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요</emma:literal>
                </emma:interpretation>
                <emma:interpretation id="interp18" emma:lang="ko-KR" emma:confidence="0">
                  <emma:literal>다</emma:literal>
                </emma:interpretation>
                <emma:interpretation id="interp19" emma:lang="ko-KR" emma:confidence="0">
                  <emma:literal>이</emma:literal>
                </emma:interpretation>
              </emma:one-of>
            </emma:emma>
          </inkml:annotationXML>
          <inkml:trace contextRef="#ctx0" brushRef="#br0" timeOffset="1981.2034">15002-1625 35,'3'-13'55,"-2"1"6,-1-1 1,-39 3-28,39 10-2,-13-17-1,3 9 0,-1 4-2,-8 4-1,-1 4-4,-4 9-3,-1 4-2,-1 6-3,5 8-4,-1 5-2,3 3-3,6-5-3,6 0-4,7-7 0,4-6 0,13-10 0,6-7 0,4-7 0,6-10 0,1-9 0,2-5 0,-3-3 0,0 0 0,-10 2-2,-2 4-1,-6 5 1,-5 5 1,-10 14 1,0 0 2,0 0-1,0 13 1,0 4-1,0 2 1,-3 5-2,3 1 0,0 0 0,6 0 0,2-3-4,4 0-7,1-7-14,1-6-23,3 1-9,0-10-21,4 0-6,-5-10-3,3-3 1</inkml:trace>
        </inkml:traceGroup>
        <inkml:traceGroup>
          <inkml:annotationXML>
            <emma:emma xmlns:emma="http://www.w3.org/2003/04/emma" version="1.0">
              <emma:interpretation id="{6A288E54-2C7F-4C5F-AB76-2CEEA4C3CC65}" emma:medium="tactile" emma:mode="ink">
                <msink:context xmlns:msink="http://schemas.microsoft.com/ink/2010/main" type="inkWord" rotatedBoundingBox="17230,8904 17390,8902 17396,9521 17236,9523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(</emma:literal>
                </emma:interpretation>
                <emma:interpretation id="interp22" emma:lang="ko-KR" emma:confidence="0">
                  <emma:literal>1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262.0039">15258-2066 1,'0'0'73,"-7"12"5,7 9 2,-1 8-2,1 10-2,0 7-45,1 7-6,3 8-2,5 3-9,-1-2-5,4-6-4,2-6-4,1-4-6,-1-13-18,0-7-51,1-13 21,-1-6-26,4-7-5,-7-5-7,4-6 6</inkml:trace>
        </inkml:traceGroup>
        <inkml:traceGroup>
          <inkml:annotationXML>
            <emma:emma xmlns:emma="http://www.w3.org/2003/04/emma" version="1.0">
              <emma:interpretation id="{2088CE50-9457-4527-AD7B-9AB29EE56E5C}" emma:medium="tactile" emma:mode="ink">
                <msink:context xmlns:msink="http://schemas.microsoft.com/ink/2010/main" type="inkWord" rotatedBoundingBox="17540,9242 18006,9237 18009,9455 17542,9460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어</emma:literal>
                </emma:interpretation>
                <emma:interpretation id="interp27" emma:lang="ko-KR" emma:confidence="0">
                  <emma:literal>와</emma:literal>
                </emma:interpretation>
                <emma:interpretation id="interp28" emma:lang="ko-KR" emma:confidence="0">
                  <emma:literal>아</emma:literal>
                </emma:interpretation>
                <emma:interpretation id="interp2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2823.6049">15746-1672 24,'0'-16'71,"-1"-1"5,-6 7 0,-3-1-1,-2 8-35,-6 3 0,0 6-7,-4 6-10,-2 7-4,-2 4-5,8-3-3,2 5-2,5-3-9,8-5 0,3-1 0,5-4 0,11-9 0,6-3 0,1-3 0,6-11 0,0-6 0,-1 1 0,-1-3 0,-3 0 0,-5 5 0,-4 3 0,-7 8 0,-8 6 0,0 0 0,0 16 0,0-1 0,0 5 0,3 2 0,1-1 0,7 0 0,4-2 0,5-3 0,2-6 0,5-1-20,-3-3-60,2-6-2,1 2-3,-5-2-7,-1-3-2</inkml:trace>
        </inkml:traceGroup>
        <inkml:traceGroup>
          <inkml:annotationXML>
            <emma:emma xmlns:emma="http://www.w3.org/2003/04/emma" version="1.0">
              <emma:interpretation id="{6D60BF59-5EBE-45CD-8AA1-FBEF99C5F4D3}" emma:medium="tactile" emma:mode="ink">
                <msink:context xmlns:msink="http://schemas.microsoft.com/ink/2010/main" type="inkWord" rotatedBoundingBox="18096,9094 18569,9089 18572,9448 18100,9453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^</emma:literal>
                </emma:interpretation>
                <emma:interpretation id="interp32" emma:lang="ko-KR" emma:confidence="0">
                  <emma:literal>나</emma:literal>
                </emma:interpretation>
                <emma:interpretation id="interp33" emma:lang="ko-KR" emma:confidence="0">
                  <emma:literal>P</emma:literal>
                </emma:interpretation>
                <emma:interpretation id="interp3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3494.4061">16117-1663 37,'0'0'53,"0"9"7,0-9 3,0 0-30,0 0-2,4 10-1,-1-2 0,1 3-2,-3 2-4,3-1-6,-1 3-3,1 3-3,-4-5-4,3 0-2,-3-2 1,0-11 3,0 13 2,0-13 0,0 0 0,0 0-2,1-14-10,5-2 0,-2-7 0,6-4 0,1-6 0,2-5 0,8 3 0,4-4 0,7 3 0,3 5 0,1 2 0,3 10 0,-2 5 0,2 9 0,-9 2-17,0 4-34,-4 11-29,-8 1-1,-1 5-5,-10-4 24,0-2 1,-6-1 7</inkml:trace>
        </inkml:traceGroup>
        <inkml:traceGroup>
          <inkml:annotationXML>
            <emma:emma xmlns:emma="http://www.w3.org/2003/04/emma" version="1.0">
              <emma:interpretation id="{2AB92A92-1718-41A3-8200-26C1E0DB0FC5}" emma:medium="tactile" emma:mode="ink">
                <msink:context xmlns:msink="http://schemas.microsoft.com/ink/2010/main" type="inkWord" rotatedBoundingBox="18566,9180 18621,9179 18622,9188 18567,9189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一</emma:literal>
                </emma:interpretation>
                <emma:interpretation id="interp37" emma:lang="ko-KR" emma:confidence="0">
                  <emma:literal>ㅡ</emma:literal>
                </emma:interpretation>
                <emma:interpretation id="interp38" emma:lang="ko-KR" emma:confidence="0">
                  <emma:literal>…</emma:literal>
                </emma:interpretation>
                <emma:interpretation id="interp3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3572.4062">16589-1790 0,'-4'9'29,"4"-9"-1,0 0-27,0 0-1,10-1 1,5-1 1,-3 1-28,6 4-2</inkml:trace>
        </inkml:traceGroup>
      </inkml:traceGroup>
    </inkml:traceGroup>
    <inkml:traceGroup>
      <inkml:annotationXML>
        <emma:emma xmlns:emma="http://www.w3.org/2003/04/emma" version="1.0">
          <emma:interpretation id="{D9C1017E-BD97-409E-8F5E-FC9B0C5DAD2F}" emma:medium="tactile" emma:mode="ink">
            <msink:context xmlns:msink="http://schemas.microsoft.com/ink/2010/main" type="paragraph" rotatedBoundingBox="1961,10682 12248,10329 12282,11322 1995,11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1AAEBC-96E1-4DF4-8C9D-7A5DD557DC1E}" emma:medium="tactile" emma:mode="ink">
              <msink:context xmlns:msink="http://schemas.microsoft.com/ink/2010/main" type="inkBullet" rotatedBoundingBox="1971,10973 2207,10965 2219,11299 1982,11307"/>
            </emma:interpretation>
            <emma:one-of disjunction-type="recognition" id="oneOf8">
              <emma:interpretation id="interp40" emma:lang="ko-KR" emma:confidence="0">
                <emma:literal>〇</emma:literal>
              </emma:interpretation>
              <emma:interpretation id="interp41" emma:lang="ko-KR" emma:confidence="0">
                <emma:literal>÷</emma:literal>
              </emma:interpretation>
              <emma:interpretation id="interp42" emma:lang="ko-KR" emma:confidence="0">
                <emma:literal>!</emma:literal>
              </emma:interpretation>
              <emma:interpretation id="interp43" emma:lang="ko-KR" emma:confidence="0">
                <emma:literal>×</emma:literal>
              </emma:interpretation>
              <emma:interpretation id="interp44" emma:lang="ko-KR" emma:confidence="0">
                <emma:literal>ㆍ</emma:literal>
              </emma:interpretation>
            </emma:one-of>
          </emma:emma>
        </inkml:annotationXML>
        <inkml:trace contextRef="#ctx0" brushRef="#br0" timeOffset="103069.381">165 82 11,'0'0'37,"10"-20"-3,-6 12 1,1-5-34,-5 13-2,3-12-1,-3 12 2,7-11 1,-7 11 4,4-10 1,-4 10 2,0 0 0,2-7 0,-2 7 0,0 0-1,-6-4-2,6 4-2,-16 0 1,6 1-3,1 2-1,-5 3 1,3-2-1,-5 6 0,2-4 1,-4 5-2,3 5 1,0-4 0,0 6 0,1-3 1,2 6-1,4-5 1,2 8 1,6-7 0,0 0-1,4-1 0,3 0 1,7-2 0,1-1-1,3-5 0,0-2 0,1-3 1,1-3-1,3 0 1,-5-3 0,3-7-1,-6 0 0,0 0 2,-4-1 2,-3 0 2,-4 0-2,-3-1 1,-1 3 0,0 1 0,-5-1-1,-5 4 0,-1-1-2,-4 2 1,0 1 4,-4 3 0,1 0 2,-2 4 0,2 2-1,-1 4 0,3 0-1,1 2-3,4 0-2,1-1-2,6 0-1,4-3-3,0 3-8,0-11-13,16 10-34,-1-10-3,2 0-1,-4-3-3</inkml:trace>
        <inkml:trace contextRef="#ctx0" brushRef="#br1" timeOffset="106641.7873">7 253 11,'3'-10'46,"-1"-3"3,1 0-4,-3 13 1,0-14-38,3 5 6,-2 0 1,2 1 6,-2-1 4,-1 9 1,3-9 2,-3 9 0,0 0-3,0-12-7,0 12-6,0 0-7,0 0-3,-11 2-3,11-2-3,-5 17 0,-1-8-1,5 4 0,-2 0 3,0-1 1,3 0 1,3-2 1,-3-10 1,15 9 1,-5-9 0,2-3 1,0-6 0,2-4 1,-2-1 0,-4-3-1,-1 1 1,-1-1-1,-4 4 1,-2 1-1,0 12-1,-2-12-1,-7 11-2,9 1 0,-13 0-3,13 0-1,-13 17 1,9-4-1,-1 4 1,4 0 2,1 2-1,4 0 2,5-1 0,2-2 2,4-2-2,-1-5 0,4-5 0,-2-2 1,-1-4 0,-4-7 0,-1-2 0,-6-2 1,-3 2 0,-1 0 0,-8 1-1,-2 3-1,-2 5 0,-3 2-1,-3 4 1,3 8-1,0 1-1,3 1 1,1 4-1,3-2 1,4-2 1,2 0 0,4-1 1,7-6 0,5-4 0,4-3 1,2-5 0,2-4 0,0-4-1,0-5 0,-6 0 0,-2-3-1,-5 3 1,-5 1 0,-4 4 2,-2 2-1,-8 2 1,-2 5 0,-5 4 0,-2 0 0,-4 7 1,1 4 0,4 2-2,1 0 0,2 1 0,1-3 0,7 2-2,4 0-5,3-2-7,0-11-21,15 10-17,3-7-25,0-6-4,9-3-4,-1-7-3</inkml:trace>
      </inkml:traceGroup>
      <inkml:traceGroup>
        <inkml:annotationXML>
          <emma:emma xmlns:emma="http://www.w3.org/2003/04/emma" version="1.0">
            <emma:interpretation id="{E092FB9A-F0C7-439E-A2C3-7369A3ABFD7D}" emma:medium="tactile" emma:mode="ink">
              <msink:context xmlns:msink="http://schemas.microsoft.com/ink/2010/main" type="line" rotatedBoundingBox="3089,10643 12248,10329 12282,11322 3123,11636"/>
            </emma:interpretation>
          </emma:emma>
        </inkml:annotationXML>
        <inkml:traceGroup>
          <inkml:annotationXML>
            <emma:emma xmlns:emma="http://www.w3.org/2003/04/emma" version="1.0">
              <emma:interpretation id="{C6E7BA2A-CFD1-45C8-AD25-33D99AFD015D}" emma:medium="tactile" emma:mode="ink">
                <msink:context xmlns:msink="http://schemas.microsoft.com/ink/2010/main" type="inkWord" rotatedBoundingBox="3096,10845 3820,10820 3843,11492 3119,11516"/>
              </emma:interpretation>
              <emma:one-of disjunction-type="recognition" id="oneOf9">
                <emma:interpretation id="interp45" emma:lang="ko-KR" emma:confidence="0">
                  <emma:literal>W</emma:literal>
                </emma:interpretation>
                <emma:interpretation id="interp46" emma:lang="ko-KR" emma:confidence="0">
                  <emma:literal>w</emma:literal>
                </emma:interpretation>
                <emma:interpretation id="interp47" emma:lang="ko-KR" emma:confidence="0">
                  <emma:literal>₩</emma:literal>
                </emma:interpretation>
                <emma:interpretation id="interp48" emma:lang="ko-KR" emma:confidence="0">
                  <emma:literal>N</emma:literal>
                </emma:interpretation>
                <emma:interpretation id="interp49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108872.5912">1228 141 20,'-4'-21'47,"0"1"1,-1-6 0,3 3-31,-1-3-4,2-1-3,-1-1 0,-3 4 0,-2 7 5,0-2 2,-1 7 2,2-2-1,-1 5-4,7 9-1,-12-1 0,9 5-1,0 16-2,-2 10-3,-1 14-3,2 9 3,1 6 2,2 6 3,0 3-4,1-1-2,2-5-3,7-11 0,0-10 0,2-9 1,2-7 1,-1-13 1,3-6 1,3-10-1,3-7-1,2-10-1,1-6-1,2-4-1,0-6-3,0 0 0,-2 1-2,-2 7 0,-6-1 0,0 10 0,-7 3-1,1 8-1,-10 9 1,11 0 1,-8 9 1,1 10 1,-3 10 0,3 3 2,2 6 2,3 3 2,7-1 0,-1-2-1,5-3 0,2-12 1,6-8 0,0-8 1,3-8 0,-2-15 0,-3-1 0,2-13 1,-5 1-1,1-6 1,-6 2-1,-6-1-1,-2 2-5,-2 2 0,-8 1 0,0 2 0,-7 0 0,2 1 0,-4-4-9,5 3-28,17-2-17,-13-2-3,0 0-24,1-4-3,7 4-4,-1-4 4</inkml:trace>
        </inkml:traceGroup>
        <inkml:traceGroup>
          <inkml:annotationXML>
            <emma:emma xmlns:emma="http://www.w3.org/2003/04/emma" version="1.0">
              <emma:interpretation id="{CDB864BD-F8D2-4F37-AF4A-BDADCB8B7EC3}" emma:medium="tactile" emma:mode="ink">
                <msink:context xmlns:msink="http://schemas.microsoft.com/ink/2010/main" type="inkWord" rotatedBoundingBox="3948,10631 4429,10615 4458,11458 3977,11474"/>
              </emma:interpretation>
              <emma:one-of disjunction-type="recognition" id="oneOf10">
                <emma:interpretation id="interp50" emma:lang="ko-KR" emma:confidence="0">
                  <emma:literal>h</emma:literal>
                </emma:interpretation>
                <emma:interpretation id="interp51" emma:lang="ko-KR" emma:confidence="0">
                  <emma:literal>∴</emma:literal>
                </emma:interpretation>
                <emma:interpretation id="interp52" emma:lang="ko-KR" emma:confidence="0">
                  <emma:literal>k</emma:literal>
                </emma:interpretation>
                <emma:interpretation id="interp53" emma:lang="ko-KR" emma:confidence="0">
                  <emma:literal>卜</emma:literal>
                </emma:interpretation>
                <emma:interpretation id="interp5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109309.392">2019-340 43,'3'7'64,"1"11"2,-4 10 2,0 11-1,20 10-41,-21 15-5,-4 11 3,-1 8-3,1 1-7,-2-4-3,1-4-3,-2-10-3,2-6-2,4-19-1,0-8 2,-1-11 1,3-9 2,0-6 1,0-7-1,5-5 1,3-9-2,4-8 0,1-5-2,6-6-2,0-4-4,7-2-1,2 3 0,0 3-2,2 4 1,-3 7-1,1 6 0,-2 8 0,2 5 0,-8 5 1,1 10 2,-3 3 2,-3 7 1,-5 3 1,-2 3 1,-2 0 1,-4 0 0,0-2 0,-2-2-2,0 0-4,0-9-5,3 1-16,1-5-20,-4-11-8,19 7-23,-5-7-7,5-10-2,3-5 1</inkml:trace>
        </inkml:traceGroup>
        <inkml:traceGroup>
          <inkml:annotationXML>
            <emma:emma xmlns:emma="http://www.w3.org/2003/04/emma" version="1.0">
              <emma:interpretation id="{D33B4ACD-CD40-4EC5-A68E-9CBA9FDA6268}" emma:medium="tactile" emma:mode="ink">
                <msink:context xmlns:msink="http://schemas.microsoft.com/ink/2010/main" type="inkWord" rotatedBoundingBox="4527,10730 5608,10693 5634,11452 4553,11489"/>
              </emma:interpretation>
              <emma:one-of disjunction-type="recognition" id="oneOf11">
                <emma:interpretation id="interp55" emma:lang="ko-KR" emma:confidence="0">
                  <emma:literal>와</emma:literal>
                </emma:interpretation>
                <emma:interpretation id="interp56" emma:lang="ko-KR" emma:confidence="0">
                  <emma:literal>사</emma:literal>
                </emma:interpretation>
                <emma:interpretation id="interp57" emma:lang="ko-KR" emma:confidence="0">
                  <emma:literal>다</emma:literal>
                </emma:interpretation>
                <emma:interpretation id="interp58" emma:lang="ko-KR" emma:confidence="0">
                  <emma:literal>선</emma:literal>
                </emma:interpretation>
                <emma:interpretation id="interp5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110167.3935">2948 175 50,'3'-28'54,"-1"7"4,-2-5 3,-1 4-31,-7 3-3,-3 8-2,-5 4-2,-6 7 0,-4 14 2,-7 7-3,-5 9-4,-2 8-1,-2 8-2,4 1-3,2 3-3,7-4-3,5-7-1,11-5-2,6-8 1,7-11 0,3-6 1,9-9-1,6-9 0,4-6-1,4-7-1,3-3 0,-1-1-5,-1 2-1,-2 2-2,-3 9 1,-3 10 1,-6 6 0,-5 12 1,-4 9 1,2 2 1,-1 5 3,2-1 1,1-1 1,5-3 0,0-11 1,10-6 1,1-7 0,8-7-4,1-11-2,6-10 0,-1-10 0,4-8 0,-5-3 0,1-10 0,-5-6 0,-6-1 0,-4-3 0,-8 5 0,0-1-7,-5 7 3,-4 5 0,-4 10 2,-2 9 1,0 6-1,0 13 0,0 13 1,-13-3 2,6 13 0,0 22 1,1 3 1,1 16-1,2 10 2,2 6 1,1 3 0,8 4-5,4-5 0,3-4 0,5-10 0,0-8 0,2-10 0,-1-12 0,1-8 0,-1-9 0,-3-6 0,-2-2 0,-6-10-12,0-7-38,-6 4-7,-4-9-24,1 2-3,-8-8-3,0 5-2</inkml:trace>
          <inkml:trace contextRef="#ctx0" brushRef="#br1" timeOffset="110354.5937">3170 120 75,'-29'-3'90,"5"-3"-4,12-1-6,6-2-2,10 0-2,13-4-60,12 8-6,7 1-10,13 1 0,2 1 0,6 2-6,-6 0-16,1 2-30,-2 4-2,-6-4-23,-3 0-4,-13-2-5,2-2-3</inkml:trace>
        </inkml:traceGroup>
        <inkml:traceGroup>
          <inkml:annotationXML>
            <emma:emma xmlns:emma="http://www.w3.org/2003/04/emma" version="1.0">
              <emma:interpretation id="{26ABCA5D-2609-4E9A-94BB-EB0EE86FEC62}" emma:medium="tactile" emma:mode="ink">
                <msink:context xmlns:msink="http://schemas.microsoft.com/ink/2010/main" type="inkWord" rotatedBoundingBox="6407,10849 6757,10837 6776,11381 6425,11393"/>
              </emma:interpretation>
              <emma:one-of disjunction-type="recognition" id="oneOf12">
                <emma:interpretation id="interp60" emma:lang="ko-KR" emma:confidence="0">
                  <emma:literal>o</emma:literal>
                </emma:interpretation>
                <emma:interpretation id="interp61" emma:lang="ko-KR" emma:confidence="0">
                  <emma:literal>0</emma:literal>
                </emma:interpretation>
                <emma:interpretation id="interp62" emma:lang="ko-KR" emma:confidence="0">
                  <emma:literal>O</emma:literal>
                </emma:interpretation>
                <emma:interpretation id="interp63" emma:lang="ko-KR" emma:confidence="0">
                  <emma:literal>〇</emma:literal>
                </emma:interpretation>
                <emma:interpretation id="interp6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11430.9957">4484 142 4,'-1'-11'58,"1"11"2,-3-13-1,3 13 3,0 0-30,-8 0-1,4 16-3,-3 2-4,1 10-2,-2 3-2,5 4 0,-1 3-6,4-8-2,6 3-4,5-9-2,7-4-1,4-4 0,4-7-2,7-6-1,0-3-2,3-6-4,1-5-10,-4-4-16,-5-14-43,2 8-2,-13-6-4,-2 1-5,-11-6 1</inkml:trace>
          <inkml:trace contextRef="#ctx0" brushRef="#br1" timeOffset="111618.196">4579-91 56,'-27'-10'82,"5"2"-1,0 1-8,4 3-3,1 2 2,6 4-58,4 7-10,6 9-10,-2-3-10,3 7-14,3-2-16,8-14-26,8 15-4,2-1-3,5-3 1</inkml:trace>
        </inkml:traceGroup>
        <inkml:traceGroup>
          <inkml:annotationXML>
            <emma:emma xmlns:emma="http://www.w3.org/2003/04/emma" version="1.0">
              <emma:interpretation id="{070145C5-80F1-4BB6-92BA-540F5B93146A}" emma:medium="tactile" emma:mode="ink">
                <msink:context xmlns:msink="http://schemas.microsoft.com/ink/2010/main" type="inkWord" rotatedBoundingBox="6977,11009 7284,10999 7297,11387 6991,11398"/>
              </emma:interpretation>
              <emma:one-of disjunction-type="recognition" id="oneOf13">
                <emma:interpretation id="interp65" emma:lang="ko-KR" emma:confidence="0">
                  <emma:literal>s</emma:literal>
                </emma:interpretation>
                <emma:interpretation id="interp66" emma:lang="ko-KR" emma:confidence="0">
                  <emma:literal>S</emma:literal>
                </emma:interpretation>
                <emma:interpretation id="interp67" emma:lang="ko-KR" emma:confidence="0">
                  <emma:literal>8</emma:literal>
                </emma:interpretation>
                <emma:interpretation id="interp68" emma:lang="ko-KR" emma:confidence="0">
                  <emma:literal>5</emma:literal>
                </emma:interpretation>
                <emma:interpretation id="interp6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11976.9964">5222 61 46,'13'-11'60,"-3"6"-2,-10-5 0,-8 7 1,-14 3-36,0 6-3,-9 9-3,0-4-1,-2 8 0,4-3 2,4 5-3,11-3-3,13 5-3,5-6-2,15 0-2,13 2-1,8 2-1,1 0 0,-1-1-1,-1-3 1,-4-1 3,-14 2 1,-8-1 0,-16-2 0,-14-2 1,-10 0 0,-6-2-4,-5 3-5,-6-5-14,3-5-24,5-1-36,7-3-4,10-2-3,4-8-6,12-5-1</inkml:trace>
        </inkml:traceGroup>
        <inkml:traceGroup>
          <inkml:annotationXML>
            <emma:emma xmlns:emma="http://www.w3.org/2003/04/emma" version="1.0">
              <emma:interpretation id="{37021208-3C3B-4782-91B0-B6D414B47FA7}" emma:medium="tactile" emma:mode="ink">
                <msink:context xmlns:msink="http://schemas.microsoft.com/ink/2010/main" type="inkWord" rotatedBoundingBox="8485,10571 9251,10545 9276,11284 8510,11310"/>
              </emma:interpretation>
              <emma:one-of disjunction-type="recognition" id="oneOf14">
                <emma:interpretation id="interp70" emma:lang="ko-KR" emma:confidence="0">
                  <emma:literal>C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오</emma:literal>
                </emma:interpretation>
                <emma:interpretation id="interp73" emma:lang="ko-KR" emma:confidence="0">
                  <emma:literal>ㄷ</emma:literal>
                </emma:interpretation>
                <emma:interpretation id="interp7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112944.1983">6919-367 7,'-5'-10'70,"5"10"0,0 0-2,0 0 0,0 0-3,-4 9-40,5 4-6,7-1-8,3 4-1,5-4 1,-1 1 0,5-3-2,0-1 0,3-5-2,-2 0 0,2-4 0,-5 0-2,0-4 0,-3 0 0,-5-5-1,-2-2 0,-5-5-2,-3-1-1,-3-1 0,-7-3-2,-3 4 0,-8 4-2,-7 7 1,-5 2-1,-5 4 0,-4 9 2,-6 9 1,0 10 1,-6 9 3,0 7 1,4 3 1,1 12 2,8 2-8,5 6 0,9 1 0,7-5 0,17-3 0,9-10 0,20-5 0,13-9 0,10-12 0,16-7 0,7-11 0,5-3 0,2-3 0,-2-9 0,-7-5 0,-9 7 0,-6-5 0,-15 7 0,-13 0-36,-9-3-24,-8 4-1,-12-6 0,-6 0-27,-11-8-3,2 1 3</inkml:trace>
        </inkml:traceGroup>
        <inkml:traceGroup>
          <inkml:annotationXML>
            <emma:emma xmlns:emma="http://www.w3.org/2003/04/emma" version="1.0">
              <emma:interpretation id="{450923B6-0A7D-4BB7-8E78-531982C70096}" emma:medium="tactile" emma:mode="ink">
                <msink:context xmlns:msink="http://schemas.microsoft.com/ink/2010/main" type="inkWord" rotatedBoundingBox="9451,10538 9938,10521 9968,11381 9481,11398"/>
              </emma:interpretation>
              <emma:one-of disjunction-type="recognition" id="oneOf15">
                <emma:interpretation id="interp75" emma:lang="ko-KR" emma:confidence="0">
                  <emma:literal>C</emma:literal>
                </emma:interpretation>
                <emma:interpretation id="interp76" emma:lang="ko-KR" emma:confidence="0">
                  <emma:literal>(</emma:literal>
                </emma:interpretation>
                <emma:interpretation id="interp77" emma:lang="ko-KR" emma:confidence="0">
                  <emma:literal>[</emma:literal>
                </emma:interpretation>
                <emma:interpretation id="interp78" emma:lang="ko-KR" emma:confidence="0">
                  <emma:literal>c</emma:literal>
                </emma:interpretation>
                <emma:interpretation id="interp7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113614.9995">7906-398 29,'21'-18'47,"-6"1"3,0 2-3,-15 15-25,0 0-6,-8 0 3,-10 5 4,-7 10 3,-7 9 2,-5 9 1,-8 13 4,-6 8 0,1 8-3,0 8-7,6 5-4,3 0-6,11 0-2,8-6-4,12-5-3,10-6-2,15-12-2,10-10 0,7-10 0,6-8 0,5-6 0,2-7 0,-2-5 0,0-1 0,-6-2-12,-7-3-15,-2-2-20,-5 2-32,-7-5 0,0 0-6,-10-3-1,2 1 3</inkml:trace>
        </inkml:traceGroup>
        <inkml:traceGroup>
          <inkml:annotationXML>
            <emma:emma xmlns:emma="http://www.w3.org/2003/04/emma" version="1.0">
              <emma:interpretation id="{AD7664D8-D744-474B-B4FF-8439F5D50147}" emma:medium="tactile" emma:mode="ink">
                <msink:context xmlns:msink="http://schemas.microsoft.com/ink/2010/main" type="inkWord" rotatedBoundingBox="10075,10539 10585,10522 10613,11326 10103,11344"/>
              </emma:interpretation>
              <emma:one-of disjunction-type="recognition" id="oneOf16">
                <emma:interpretation id="interp80" emma:lang="ko-KR" emma:confidence="0">
                  <emma:literal>P</emma:literal>
                </emma:interpretation>
                <emma:interpretation id="interp81" emma:lang="ko-KR" emma:confidence="0">
                  <emma:literal>p</emma:literal>
                </emma:interpretation>
                <emma:interpretation id="interp82" emma:lang="ko-KR" emma:confidence="0">
                  <emma:literal>8</emma:literal>
                </emma:interpretation>
                <emma:interpretation id="interp83" emma:lang="ko-KR" emma:confidence="0">
                  <emma:literal>q</emma:literal>
                </emma:interpretation>
                <emma:interpretation id="interp8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14395.0009">8256-214 13,'3'-20'57,"-2"-1"6,3 2 1,-4 0 3,0 3-36,0 6-4,0 10-2,0 0 1,-1 16-2,-3 12-3,1 12-4,0 6-2,-2 13 1,1 3-1,0 4-5,2-1-2,2-4-2,0-7-2,0-7-2,4-5-2,0-15 0,3-1 0,-1-8 0,-1-6 0,0-3 0,-5-9 0,6 10 0,-6-10 0,0 0 0,6-10 0,-5-1 0,-1-8 0,0-3 0,-2-3 0,-1-12 0,0-4 0,0-4 0,-4-3 0,2-2 0,1-3 0,1 0 0,-1 2 0,1 1 0,2 4-2,1 1 0,0 3-1,9 5 1,4 3-1,7 3 1,7 5-1,10 8 1,0 5-1,6 9 2,-1 4 0,0 9 2,-4 9 0,-9 9 2,-9 5 1,-13 1 0,-9 5 1,-13 2 1,-13-2-6,-7-4 0,-7-3 0,-6-3 0,-10-7 0,3-2 0,4-9 0,6-4 0,5-3 0,7-2 0,5-2-8,10-5-45,14-3-4,7-6-2,13 4-1,12-18-1,10 10-26,1-7 3</inkml:trace>
        </inkml:traceGroup>
        <inkml:traceGroup>
          <inkml:annotationXML>
            <emma:emma xmlns:emma="http://www.w3.org/2003/04/emma" version="1.0">
              <emma:interpretation id="{65F9303C-7C6F-47C1-A928-AFD84BDFF5F4}" emma:medium="tactile" emma:mode="ink">
                <msink:context xmlns:msink="http://schemas.microsoft.com/ink/2010/main" type="inkWord" rotatedBoundingBox="10644,10384 11058,10370 11090,11316 10676,11330"/>
              </emma:interpretation>
              <emma:one-of disjunction-type="recognition" id="oneOf17">
                <emma:interpretation id="interp85" emma:lang="ko-KR" emma:confidence="0">
                  <emma:literal>)</emma:literal>
                </emma:interpretation>
                <emma:interpretation id="interp86" emma:lang="ko-KR" emma:confidence="0">
                  <emma:literal>J</emma:literal>
                </emma:interpretation>
                <emma:interpretation id="interp87" emma:lang="ko-KR" emma:confidence="0">
                  <emma:literal>}</emma:literal>
                </emma:interpretation>
                <emma:interpretation id="interp88" emma:lang="ko-KR" emma:confidence="0">
                  <emma:literal>3</emma:literal>
                </emma:interpretation>
                <emma:interpretation id="interp89" emma:lang="ko-KR" emma:confidence="0">
                  <emma:literal>&gt;</emma:literal>
                </emma:interpretation>
              </emma:one-of>
            </emma:emma>
          </inkml:annotationXML>
          <inkml:trace contextRef="#ctx0" brushRef="#br1" timeOffset="114769.4015">8665-507 55,'21'-6'75,"1"4"1,14-71-1,8 83-4,4 17-71,5 14 53,-2 11-30,0 12-1,-10 9-3,-4 1-3,-16 11-3,-17-4-2,-7-1-9,-16-6-2,-13-10 0,-8-7 0,-5-11 0,-2-4 0,3-13 0,0-9 0,7-5-53,9-4-3,5-9-3,6-2 1,6-10-29,8-14-3,3 2 2</inkml:trace>
        </inkml:traceGroup>
        <inkml:traceGroup>
          <inkml:annotationXML>
            <emma:emma xmlns:emma="http://www.w3.org/2003/04/emma" version="1.0">
              <emma:interpretation id="{24EC5B36-4D26-41C9-B0C8-86A269EA8D14}" emma:medium="tactile" emma:mode="ink">
                <msink:context xmlns:msink="http://schemas.microsoft.com/ink/2010/main" type="inkWord" rotatedBoundingBox="11872,10402 12250,10389 12282,11322 11904,11335"/>
              </emma:interpretation>
              <emma:one-of disjunction-type="recognition" id="oneOf18">
                <emma:interpretation id="interp90" emma:lang="ko-KR" emma:confidence="0">
                  <emma:literal>?</emma:literal>
                </emma:interpretation>
                <emma:interpretation id="interp91" emma:lang="ko-KR" emma:confidence="0">
                  <emma:literal>!</emma:literal>
                </emma:interpretation>
                <emma:interpretation id="interp92" emma:lang="ko-KR" emma:confidence="0">
                  <emma:literal>]</emma:literal>
                </emma:interpretation>
                <emma:interpretation id="interp93" emma:lang="ko-KR" emma:confidence="0">
                  <emma:literal>ⅰ</emma:literal>
                </emma:interpretation>
                <emma:interpretation id="interp9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117936.2071">9904-419 45,'0'0'53,"-9"-11"1,9-18-1,0 29-33,0-14-3,1 4-2,5 0-15,2-5 13,3 3-1,1-2-2,9 3-1,6-1 0,1 5 0,5-2 0,-1 8-1,5 1-1,-5 4-2,4 8 1,-9 3-6,-1 8 11,-6 2 3,-7 7 0,-4 2 0,-8 4 2,-4 1 0,-9 1 2,-7-5-2,-6-5-5,0-2-2,-3-4-2,5-2-2,1-6 1,4-3-6,3-2 0,7-2-9,8-9-17,-11 12-50,11-12-1,0 0-4,12 10-5,-12-10-5</inkml:trace>
          <inkml:trace contextRef="#ctx0" brushRef="#br1" timeOffset="118404.2079">10094 297 54,'-8'0'63,"8"0"5,0 0-1,-15 1-24,7-1-13,-6 0-1,0 4 0,-1 0-6,1 2-7,-5 1-3,7 2-2,-1 2-2,8-2-2,5-2-2,0-7-1,13 8 0,5-8 0,3 0 0,-2-5 0,3-3-1,-5-1 0,-3-3-1,-6 2-1,-8 10 0,-3-13-1,-9 8-1,-2 5-1,-7-1-6,6 1-26,1 5-40,-4-5-2,18 0-5,-16 0-4,16 0-2</inkml:trace>
        </inkml:traceGroup>
      </inkml:traceGroup>
    </inkml:traceGroup>
    <inkml:traceGroup>
      <inkml:annotationXML>
        <emma:emma xmlns:emma="http://www.w3.org/2003/04/emma" version="1.0">
          <emma:interpretation id="{9FB658CD-4AD2-4679-BC3F-4318DDB3AA7C}" emma:medium="tactile" emma:mode="ink">
            <msink:context xmlns:msink="http://schemas.microsoft.com/ink/2010/main" type="paragraph" rotatedBoundingBox="9072,12253 24497,11603 24543,12703 9119,1335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B5031BB-5DD3-444B-80E2-CCE67814E044}" emma:medium="tactile" emma:mode="ink">
              <msink:context xmlns:msink="http://schemas.microsoft.com/ink/2010/main" type="inkBullet" rotatedBoundingBox="9078,12385 10215,12337 10246,13072 9109,13120"/>
            </emma:interpretation>
            <emma:one-of disjunction-type="recognition" id="oneOf19">
              <emma:interpretation id="interp95" emma:lang="ko-KR" emma:confidence="0">
                <emma:literal>→</emma:literal>
              </emma:interpretation>
            </emma:one-of>
          </emma:emma>
        </inkml:annotationXML>
        <inkml:trace contextRef="#ctx0" brushRef="#br2" timeOffset="158075.0776">7177 1842 1,'-22'0'50,"4"7"7,6-7 0,2 0 5,10 0-32,0 0-6,0 9 0,25-9 4,8 3-1,11-3-1,6 0-4,13-3-3,2 1-5,11-5-3,-1 0-3,-8 1-4,-4 2-1,-4 0-1,-4 1-1,-11 1 0,-5 2-1,-11 0 1,-6 0 0,-9 0 1,-2 0-1,-11 0-3,0 0-4,10 0-11,-10 0-15,0 0-42,0 0-1,-7-12-7,7 12-4,-8-13 2</inkml:trace>
        <inkml:trace contextRef="#ctx0" brushRef="#br2" timeOffset="157607.0768">7314 1580 29,'0'0'59,"-14"4"7,14-4-1,-9 13-12,9-13-26,0 0-4,0 0-2,-8 0-3,8 0-2,0 0-5,0 0-2,10 1-2,5-1-1,3 1 0,7-1 0,4 0 1,8 0-1,3 0-1,14-2 0,-3-4 1,6 0-1,3 0 0,-1-2-1,2 1 1,-8 0-1,-2 0-1,-7 3 0,-4 0-2,-8 4 1,-7-3-1,-7 1 0,-6 2 0,-2 0 0,-10 0 0,8 0-4,-8 0-2,0 0-6,0 0-7,-8 0-14,8 0-13,-44 0-31,34 3-3,-4-1-4,-1 2 2</inkml:trace>
        <inkml:trace contextRef="#ctx0" brushRef="#br2" timeOffset="158574.2785">7730 1420 13,'-11'-5'60,"1"-1"5,10 6 2,-14-11-3,14 11-38,-8-7-7,8 7-2,0 0-2,7 0-6,3 2-4,5 3-3,4 1 1,6 2 1,8 2 0,3 0-1,1 1 0,4 2-1,2 0 2,4 2-2,-6-1-1,6 3 0,-4 3 0,-6-1-1,-3 3 0,-10 4 1,-6 2 0,-16 5 1,-3 2 3,-18 4 1,-12 1 2,-7 6-8,-10 6 12,-9-7 1,6 2-3,-1-9 1,10 0-1,4-10-5,10-1-8,4-10-25,14-10-45,10-7-1,10-4-3,7-6-8,-1-14-1</inkml:trace>
      </inkml:traceGroup>
      <inkml:traceGroup>
        <inkml:annotationXML>
          <emma:emma xmlns:emma="http://www.w3.org/2003/04/emma" version="1.0">
            <emma:interpretation id="{07B60505-1215-455F-8056-F67CE04B4266}" emma:medium="tactile" emma:mode="ink">
              <msink:context xmlns:msink="http://schemas.microsoft.com/ink/2010/main" type="line" rotatedBoundingBox="10976,12173 24497,11603 24543,12703 11023,13273"/>
            </emma:interpretation>
          </emma:emma>
        </inkml:annotationXML>
        <inkml:traceGroup>
          <inkml:annotationXML>
            <emma:emma xmlns:emma="http://www.w3.org/2003/04/emma" version="1.0">
              <emma:interpretation id="{8BB42142-D1D5-40F5-8147-7D342B72555C}" emma:medium="tactile" emma:mode="ink">
                <msink:context xmlns:msink="http://schemas.microsoft.com/ink/2010/main" type="inkWord" rotatedBoundingBox="10981,12279 11451,12259 11479,12937 11010,12957"/>
              </emma:interpretation>
              <emma:one-of disjunction-type="recognition" id="oneOf20">
                <emma:interpretation id="interp96" emma:lang="ko-KR" emma:confidence="0">
                  <emma:literal>A</emma:literal>
                </emma:interpretation>
                <emma:interpretation id="interp97" emma:lang="ko-KR" emma:confidence="0">
                  <emma:literal>月</emma:literal>
                </emma:interpretation>
                <emma:interpretation id="interp98" emma:lang="ko-KR" emma:confidence="0">
                  <emma:literal>R</emma:literal>
                </emma:interpretation>
                <emma:interpretation id="interp99" emma:lang="ko-KR" emma:confidence="0">
                  <emma:literal>几</emma:literal>
                </emma:interpretation>
                <emma:interpretation id="interp100" emma:lang="ko-KR" emma:confidence="0">
                  <emma:literal>尸</emma:literal>
                </emma:interpretation>
              </emma:one-of>
            </emma:emma>
          </inkml:annotationXML>
          <inkml:trace contextRef="#ctx0" brushRef="#br2" timeOffset="159822.2807">9047 1634 3,'4'-10'43,"2"-3"5,1-4 2,0 0-30,1 1-3,-3 1 0,5-2 0,-5-1-1,2 5-2,-1 0-1,-2 3-2,-4 10-2,7-11-4,-7 11 4,0 0 2,3 20 3,-3 3 2,-3 6 0,-5 10 3,-1 4 1,0 6 0,-4 1 0,4 7-4,-5-7-2,4-4-4,1-8-2,3-9 0,2-5 1,3-6-2,-2-10-1,3-8-1,0-10-5,0-8 0,3-5 0,2-5 0,-1-4 0,2-8 0,2-5 0,4-1 0,-1-2-6,5-1 0,0-1 0,1 0 1,1 3 1,4 0 0,-4 7 1,-2 3 1,1 3 1,1 13-1,-5 3-1,8 12 1,-6 6 1,3 9 1,1 14 2,-1 10 1,-3 11 1,-1 5 3,1 9 0,-6 0 0,0-1-1,1 1 0,1-9-3,1-1-3,1-7 0,2-8 0,-4-7 0,0-6 0,-4-12-6,-2 1 6,-5-9 0,0 0 0,-11-10-78,-4-3-3,-3-5-1,-5-4-6,1 6-7</inkml:trace>
          <inkml:trace contextRef="#ctx0" brushRef="#br2" timeOffset="159978.2809">9215 1787 14,'-20'0'74,"4"-3"2,7-1-2,5-4-4,6 1-1,11 2-48,9-2-9,3 2-6,8-1-10,-6 1-20,9 4-43,0 0-3,-3-4-4,-4 2-5,-8-4 0</inkml:trace>
        </inkml:traceGroup>
        <inkml:traceGroup>
          <inkml:annotationXML>
            <emma:emma xmlns:emma="http://www.w3.org/2003/04/emma" version="1.0">
              <emma:interpretation id="{A8E37BE1-99E3-4FA8-9B94-13332B1B947F}" emma:medium="tactile" emma:mode="ink">
                <msink:context xmlns:msink="http://schemas.microsoft.com/ink/2010/main" type="inkWord" rotatedBoundingBox="12019,12729 12204,12158 12513,12257 12328,12828"/>
              </emma:interpretation>
              <emma:one-of disjunction-type="recognition" id="oneOf21">
                <emma:interpretation id="interp101" emma:lang="ko-KR" emma:confidence="0">
                  <emma:literal>V</emma:literal>
                </emma:interpretation>
                <emma:interpretation id="interp102" emma:lang="ko-KR" emma:confidence="0">
                  <emma:literal>Ⅴ</emma:literal>
                </emma:interpretation>
                <emma:interpretation id="interp103" emma:lang="ko-KR" emma:confidence="0">
                  <emma:literal>ⅴ</emma:literal>
                </emma:interpretation>
                <emma:interpretation id="interp104" emma:lang="ko-KR" emma:confidence="0">
                  <emma:literal>v</emma:literal>
                </emma:interpretation>
                <emma:interpretation id="interp105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160742.6823">10188 1381 37,'-5'-8'54,"-1"-2"4,6 10 2,-8-8-30,8 8 1,-6 17-1,5 4 1,1 9-2,1 7-1,2 8-3,4 3-3,-1 0-5,3 2-4,1-5-4,2-5-1,-1-6-3,2-7 0,-2-7 0,1-9 0,0-5 0,0-6-1,0-9-4,3-8 0,-5-6 0,1-5 0,1-7 0,-1 0 0,-1-6 0,-2-1 0,0 1 0,2 0 0,0 4 0,1 3 0,-2 0 0,2 4-6,0-2-11,3 12-15,-1-3-13,-1 10-11,4 4-22,-4 4-5,3 5-2,-6 3 3</inkml:trace>
        </inkml:traceGroup>
        <inkml:traceGroup>
          <inkml:annotationXML>
            <emma:emma xmlns:emma="http://www.w3.org/2003/04/emma" version="1.0">
              <emma:interpretation id="{6A94ACF3-69F1-4285-8046-4F5CC3320290}" emma:medium="tactile" emma:mode="ink">
                <msink:context xmlns:msink="http://schemas.microsoft.com/ink/2010/main" type="inkWord" rotatedBoundingBox="12482,12586 12870,12403 13001,12681 12614,12864"/>
              </emma:interpretation>
              <emma:one-of disjunction-type="recognition" id="oneOf22">
                <emma:interpretation id="interp106" emma:lang="ko-KR" emma:confidence="0">
                  <emma:literal>e</emma:literal>
                </emma:interpretation>
                <emma:interpretation id="interp107" emma:lang="ko-KR" emma:confidence="0">
                  <emma:literal>으</emma:literal>
                </emma:interpretation>
                <emma:interpretation id="interp108" emma:lang="ko-KR" emma:confidence="0">
                  <emma:literal>은</emma:literal>
                </emma:interpretation>
                <emma:interpretation id="interp109" emma:lang="ko-KR" emma:confidence="0">
                  <emma:literal>t</emma:literal>
                </emma:interpretation>
                <emma:interpretation id="interp110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61210.6831">10553 1628 17,'0'0'53,"-9"12"10,9-12 1,-2 10 3,-22-7-39,24-3-9,5 10 4,7-7-2,6 3 0,9-4-7,-3 0-5,12-2-3,-3-6-1,4-1-2,-2-3-4,4-5-2,-6-6-3,-6-1-4,-2-1-3,-6 0 1,-5-1-2,-7 4 2,-7-1 4,-3 7 4,-12 6 6,-6 6 7,-6 3 5,-4 8 4,-2 8 2,-2 5 0,0 1 0,2 5-2,7 1-3,2 1-2,12 1-3,2-1-3,10-2-1,13-5-1,7 0-1,7-5-4,4-2-2,4-9-13,5-2-31,4-5-8,-4-20-26,1 10-3,-2-8-6,5-6-2</inkml:trace>
        </inkml:traceGroup>
        <inkml:traceGroup>
          <inkml:annotationXML>
            <emma:emma xmlns:emma="http://www.w3.org/2003/04/emma" version="1.0">
              <emma:interpretation id="{358E251D-C9EA-4C63-9050-95624B5191B3}" emma:medium="tactile" emma:mode="ink">
                <msink:context xmlns:msink="http://schemas.microsoft.com/ink/2010/main" type="inkWord" rotatedBoundingBox="12951,12406 13891,12032 14111,12585 13171,12959"/>
              </emma:interpretation>
              <emma:one-of disjunction-type="recognition" id="oneOf23">
                <emma:interpretation id="interp111" emma:lang="ko-KR" emma:confidence="0">
                  <emma:literal>아</emma:literal>
                </emma:interpretation>
                <emma:interpretation id="interp112" emma:lang="ko-KR" emma:confidence="0">
                  <emma:literal>여</emma:literal>
                </emma:interpretation>
                <emma:interpretation id="interp113" emma:lang="ko-KR" emma:confidence="0">
                  <emma:literal>나</emma:literal>
                </emma:interpretation>
                <emma:interpretation id="interp114" emma:lang="ko-KR" emma:confidence="0">
                  <emma:literal>다</emma:literal>
                </emma:interpretation>
                <emma:interpretation id="interp115" emma:lang="ko-KR" emma:confidence="0">
                  <emma:literal>타</emma:literal>
                </emma:interpretation>
              </emma:one-of>
            </emma:emma>
          </inkml:annotationXML>
          <inkml:trace contextRef="#ctx0" brushRef="#br2" timeOffset="161678.6839">11331 1494 38,'11'-9'71,"-11"9"5,0 0 1,-17 3-2,-6 13-37,-8 3-5,-4 7-3,-1 2-2,5 6-9,-2-2-5,11 3-4,7-5-8,11-2-2,7-4 0,15-7 0,12-3 0,9-7 0,5-7 0,9-7 0,2-8 0,2-5 0,-3-11 0,-3-4 0,-7-9 0,-3-4 0,-8-1-14,-9-4 0,-5-3 1,-5 3 1,-7 2 2,-5 5 3,-2 6 4,0 5 6,-5 8 1,2 6 0,-2 12 1,5 9 1,0 0 2,-5 12-1,5 13 1,6 8-3,0 7 2,0 7-1,4 4 1,-2 4-4,2 1-3,1-2 0,-1-6 0,3-4 0,0-7 0,2-5 0,-3-10-37,4-8-18,-5-7-3,2-7-23,0-4-5,-9-9-4,3 0 2</inkml:trace>
          <inkml:trace contextRef="#ctx0" brushRef="#br2" timeOffset="161928.2843">11485 1548 13,'-33'-3'75,"8"-1"2,9-1-3,5 0-2,11-4-2,8-2-45,11 5-10,10-1-6,8-1-3,13 0 0,1 1-3,8 2 0,-1 2-1,0 2-2,-3-2-4,-1 3-17,-6 0-18,-11 0-33,0 0 0,-10 0-7,-4 0-4,-6-5 3</inkml:trace>
        </inkml:traceGroup>
        <inkml:traceGroup>
          <inkml:annotationXML>
            <emma:emma xmlns:emma="http://www.w3.org/2003/04/emma" version="1.0">
              <emma:interpretation id="{E1EB0B86-0474-4049-B3BB-5EA5326A4241}" emma:medium="tactile" emma:mode="ink">
                <msink:context xmlns:msink="http://schemas.microsoft.com/ink/2010/main" type="inkWord" rotatedBoundingBox="13929,12417 14729,12299 14769,12567 13969,12686"/>
              </emma:interpretation>
              <emma:one-of disjunction-type="recognition" id="oneOf24">
                <emma:interpretation id="interp116" emma:lang="ko-KR" emma:confidence="0">
                  <emma:literal>아</emma:literal>
                </emma:interpretation>
                <emma:interpretation id="interp117" emma:lang="ko-KR" emma:confidence="0">
                  <emma:literal>다</emma:literal>
                </emma:interpretation>
                <emma:interpretation id="interp118" emma:lang="ko-KR" emma:confidence="0">
                  <emma:literal>타</emma:literal>
                </emma:interpretation>
                <emma:interpretation id="interp119" emma:lang="ko-KR" emma:confidence="0">
                  <emma:literal>따</emma:literal>
                </emma:interpretation>
                <emma:interpretation id="interp120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162630.2856">12162 1457 12,'0'0'65,"-14"3"6,14-3 0,-13 0-3,2-3-32,11 3-5,-12 0 1,2 1-7,-2 5-7,-2 5-2,-1 4-2,-3 2-2,0 5-3,0 0-1,3 4-2,5 2 0,6-3-2,4-2 0,13-6-1,7-1-3,12-8 0,4-5 0,2-3 0,4-10 0,1-4 0,-6-3 0,-6-2-3,-7-3 0,-13 0 0,-8-1 0,-6 2 1,-14 4 1,-9-1 1,-6 2-1,-3 2 0,-5 0 1,2 6 0,5 2 0,4-1 0,7 3-1,6 2 1,8-1-1,8 3 1,4-2-1,10 0 0,3 2 0,8 0 1,6-2-1,3 2 1,6 0 0,3 0 0,1 0 0,-3 6 1,2 5-1,-6 2 1,-1 7 0,-7-2 0,-6 4-1,-8 0 1,-1-1-1,-7-4 1,-4-2 1,-3-6 0,0-9 1,0 0 0,-8 3 0,5-11 1,3-8-4,3-4 0,2-3 0,9-3 0,2-4 0,8 2 0,2-1 0,3 5 0,1 4 0,-5 3 0,0 1-2,-4 9-19,-5 3-28,-6 4-30,-2 0 0,-8 0-5,0 0-6,0 0 0</inkml:trace>
        </inkml:traceGroup>
        <inkml:traceGroup>
          <inkml:annotationXML>
            <emma:emma xmlns:emma="http://www.w3.org/2003/04/emma" version="1.0">
              <emma:interpretation id="{6DB852D0-D491-4F57-AD5D-5CD6F4FBB91E}" emma:medium="tactile" emma:mode="ink">
                <msink:context xmlns:msink="http://schemas.microsoft.com/ink/2010/main" type="inkWord" rotatedBoundingBox="15200,12183 17497,12086 17529,12864 15232,12960"/>
              </emma:interpretation>
              <emma:one-of disjunction-type="recognition" id="oneOf25"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S</emma:literal>
                </emma:interpretation>
                <emma:interpretation id="interp123" emma:lang="ko-KR" emma:confidence="0">
                  <emma:literal>‘</emma:literal>
                </emma:interpretation>
                <emma:interpretation id="interp124" emma:lang="ko-KR" emma:confidence="0">
                  <emma:literal>8</emma:literal>
                </emma:interpretation>
                <emma:interpretation id="interp125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163410.287">13472 1323 24,'13'-11'57,"-8"-7"5,1 8 4,-6-5-4,0 3-38,0 12-6,-9-8 1,-3 8-1,-9 8 2,1 9-2,-9-1-3,1 9-1,-2-4 1,5 6-1,4-1-3,7 2-1,14-9-2,5 1-2,17-2-2,8-1-1,9 1-1,3-2 0,4 1-1,-6-1 0,-4 0-1,-12 0 1,-11 1 0,-13-2 1,-11 0 0,-14-1 0,-11-2 0,-7 1 1,-5-4-1,0-3 0,5 0-4,3-6-5,13 0-14,9-3-22,11-7-36,12-7 1,15-3-7,11-3-2,9-7-3</inkml:trace>
        </inkml:traceGroup>
        <inkml:traceGroup>
          <inkml:annotationXML>
            <emma:emma xmlns:emma="http://www.w3.org/2003/04/emma" version="1.0">
              <emma:interpretation id="{FB479DAF-1AB2-4AA4-AD08-600B7B72A976}" emma:medium="tactile" emma:mode="ink">
                <msink:context xmlns:msink="http://schemas.microsoft.com/ink/2010/main" type="inkWord" rotatedBoundingBox="15564,12869 15803,12075 16134,12175 15895,12969"/>
              </emma:interpretation>
              <emma:one-of disjunction-type="recognition" id="oneOf26">
                <emma:interpretation id="interp126" emma:lang="ko-KR" emma:confidence="0">
                  <emma:literal>p</emma:literal>
                </emma:interpretation>
                <emma:interpretation id="interp127" emma:lang="ko-KR" emma:confidence="0">
                  <emma:literal>P</emma:literal>
                </emma:interpretation>
                <emma:interpretation id="interp128" emma:lang="ko-KR" emma:confidence="0">
                  <emma:literal>8</emma:literal>
                </emma:interpretation>
                <emma:interpretation id="interp129" emma:lang="ko-KR" emma:confidence="0">
                  <emma:literal>了</emma:literal>
                </emma:interpretation>
                <emma:interpretation id="interp130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63893.8878">13745 1360 35,'19'-10'62,"-6"6"7,-4 4 4,-9 0-2,0 17-35,3 9-3,1 5-7,-1 9 1,3 8-3,-2 4-6,4 5-4,-3 0-3,1 0-4,1 0-2,-7-7-5,1-6 0,-1-12 0,-1-7 0,-9-8 0,5-6 0,-6-11 0,4-14 0,-2-5 0,1-9 0,0-8 0,0-6 0,1-7 0,3-8 0,2 2 0,2-4 0,2-3 0,6 1 0,4 3 0,6 4 0,7 4 0,7 4 0,4 11 0,5 3 0,3 13-2,0 8 0,-4 11 2,-4 7 0,-11 11 1,-10 13 2,-15 3-3,-10 7 0,-13-1 0,-13 2 0,-1-1 0,-7-5 0,-5-5 0,5-6 0,3-5 0,5-3-13,6-6-28,8-8-14,22-3-25,-10-3-3,12-5-5,7-8-1</inkml:trace>
        </inkml:traceGroup>
        <inkml:traceGroup>
          <inkml:annotationXML>
            <emma:emma xmlns:emma="http://www.w3.org/2003/04/emma" version="1.0">
              <emma:interpretation id="{72AAE2AE-B835-4D03-BD79-20D54C1D26CA}" emma:medium="tactile" emma:mode="ink">
                <msink:context xmlns:msink="http://schemas.microsoft.com/ink/2010/main" type="inkWord" rotatedBoundingBox="16201,12566 16308,12161 16652,12252 16545,12657"/>
              </emma:interpretation>
              <emma:one-of disjunction-type="recognition" id="oneOf27">
                <emma:interpretation id="interp131" emma:lang="ko-KR" emma:confidence="0">
                  <emma:literal>a</emma:literal>
                </emma:interpretation>
                <emma:interpretation id="interp132" emma:lang="ko-KR" emma:confidence="0">
                  <emma:literal>더</emma:literal>
                </emma:interpretation>
                <emma:interpretation id="interp133" emma:lang="ko-KR" emma:confidence="0">
                  <emma:literal>h</emma:literal>
                </emma:interpretation>
                <emma:interpretation id="interp134" emma:lang="ko-KR" emma:confidence="0">
                  <emma:literal>이</emma:literal>
                </emma:interpretation>
                <emma:interpretation id="interp135" emma:lang="ko-KR" emma:confidence="0">
                  <emma:literal>ㅅ</emma:literal>
                </emma:interpretation>
              </emma:one-of>
            </emma:emma>
          </inkml:annotationXML>
          <inkml:trace contextRef="#ctx0" brushRef="#br2" timeOffset="164393.0887">14383 1272 27,'22'-16'55,"-5"7"5,-5-4 3,-4 7-35,-8 6 3,9-4 1,-9 4 1,-7 12-3,-6 6-1,-5 1-4,-5 10-2,-2 1-1,-5 8-2,2 0-5,-1 2-3,10-4-6,1-5-6,11 0 0,4-7 0,5-4 0,9-9 0,7-4 0,4-7 0,3-3 0,-2-9 0,-1-7 0,2-6 0,-5-4-12,-1-1 0,-7-2 2,0 2 1,-4 2 4,-3 6 3,-1 4 3,-1 8 3,-2 10 2,0 0 0,0 0 1,0 0-1,7 14-1,-1 2-1,-1 1 0,1 3 0,1 2-1,1 0-3,2 1 0,-5-1-8,5 1-9,-5-3-27,4-5-10,3-2-3,-2-8-24,2-3-5,0-7-1,6-7 10</inkml:trace>
        </inkml:traceGroup>
        <inkml:traceGroup>
          <inkml:annotationXML>
            <emma:emma xmlns:emma="http://www.w3.org/2003/04/emma" version="1.0">
              <emma:interpretation id="{9851F202-CE07-43C3-8538-DD65EC130D6A}" emma:medium="tactile" emma:mode="ink">
                <msink:context xmlns:msink="http://schemas.microsoft.com/ink/2010/main" type="inkWord" rotatedBoundingBox="16689,12167 17532,12203 17516,12584 16673,12549"/>
              </emma:interpretation>
              <emma:one-of disjunction-type="recognition" id="oneOf28">
                <emma:interpretation id="interp136" emma:lang="ko-KR" emma:confidence="0">
                  <emma:literal>나</emma:literal>
                </emma:interpretation>
                <emma:interpretation id="interp137" emma:lang="ko-KR" emma:confidence="0">
                  <emma:literal>Q</emma:literal>
                </emma:interpretation>
                <emma:interpretation id="interp138" emma:lang="ko-KR" emma:confidence="0">
                  <emma:literal>u</emma:literal>
                </emma:interpretation>
                <emma:interpretation id="interp139" emma:lang="ko-KR" emma:confidence="0">
                  <emma:literal>a</emma:literal>
                </emma:interpretation>
                <emma:interpretation id="interp140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164861.0893">14879 1260 26,'0'0'71,"-15"-3"9,-2 8-3,-6 6 0,0 6-34,-5 11-4,3-1-5,-1 6-9,11 0-7,5 1-6,9-3-3,1-2-9,14-3 0,5-6 0,10-4 0,7-3 0,2-8 0,6-5 0,6-6 0,1-10 0,6-3 0,-4-7 0,1-2 0,-3-6 0,-3-1 0,-8-1-2,-5-1-2,-8 5 0,-14 1 2,-8 8 2,-9 3 0,-11 6 2,-14 9 1,-4 5 1,0 9-1,-3 8-3,3 3 0,5 4 0,9 5 0,12-1 0,7 3 0,15 0 0,16-3 0,4-4 0,12 6 0,7-6 0,1 2 0,-7-6-17,-4-3-43,-5-4-2,-14-7-1,-7 1-1,-17-12-1,-1-7-26,-15-12 9</inkml:trace>
        </inkml:traceGroup>
        <inkml:traceGroup>
          <inkml:annotationXML>
            <emma:emma xmlns:emma="http://www.w3.org/2003/04/emma" version="1.0">
              <emma:interpretation id="{612939BF-9141-4992-988D-C86993513834}" emma:medium="tactile" emma:mode="ink">
                <msink:context xmlns:msink="http://schemas.microsoft.com/ink/2010/main" type="inkWord" rotatedBoundingBox="18173,11870 21519,11729 21557,12636 18211,12777"/>
              </emma:interpretation>
              <emma:one-of disjunction-type="recognition" id="oneOf29">
                <emma:interpretation id="interp141" emma:lang="ko-KR" emma:confidence="0">
                  <emma:literal>S</emma:literal>
                </emma:interpretation>
                <emma:interpretation id="interp142" emma:lang="ko-KR" emma:confidence="0">
                  <emma:literal>s</emma:literal>
                </emma:interpretation>
                <emma:interpretation id="interp143" emma:lang="ko-KR" emma:confidence="0">
                  <emma:literal>‘</emma:literal>
                </emma:interpretation>
                <emma:interpretation id="interp144" emma:lang="ko-KR" emma:confidence="0">
                  <emma:literal>5</emma:literal>
                </emma:interpretation>
                <emma:interpretation id="interp145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165719.0909">16584 1120 1,'0'0'51,"-11"-8"8,11 8 2,-11-10 2,-14 5-32,25 5-5,-17-3-3,8 3 3,-8 0-2,-1 2-2,-6 5-4,-5 2-2,-4 2-2,-3 2-2,1 4-2,-2-1-2,8 2-2,4-1-1,12 2-2,7 1 0,9 0-1,15-1 0,12 3-1,9-1 1,6-3-1,-1 4 0,3-2-1,-4-1 0,-9-3 2,-10 0 0,-13-1 2,-11 1 0,-18-3 0,-8 1 0,-12-3-4,-4-5 0,-5 5 0,1-5 0,4-3 0,4-3 0,18 0-18,9-6-28,9-5-33,11-2-2,10-4-4,15-3-6,4-4 26</inkml:trace>
        </inkml:traceGroup>
        <inkml:traceGroup>
          <inkml:annotationXML>
            <emma:emma xmlns:emma="http://www.w3.org/2003/04/emma" version="1.0">
              <emma:interpretation id="{5C9E1B56-7D1B-45F5-96EA-68AC56556A4A}" emma:medium="tactile" emma:mode="ink">
                <msink:context xmlns:msink="http://schemas.microsoft.com/ink/2010/main" type="inkWord" rotatedBoundingBox="18546,12682 18762,11984 19063,12076 18847,12775"/>
              </emma:interpretation>
              <emma:one-of disjunction-type="recognition" id="oneOf30">
                <emma:interpretation id="interp146" emma:lang="ko-KR" emma:confidence="0">
                  <emma:literal>P</emma:literal>
                </emma:interpretation>
                <emma:interpretation id="interp147" emma:lang="ko-KR" emma:confidence="0">
                  <emma:literal>p</emma:literal>
                </emma:interpretation>
                <emma:interpretation id="interp148" emma:lang="ko-KR" emma:confidence="0">
                  <emma:literal>了</emma:literal>
                </emma:interpretation>
                <emma:interpretation id="interp149" emma:lang="ko-KR" emma:confidence="0">
                  <emma:literal>8</emma:literal>
                </emma:interpretation>
                <emma:interpretation id="interp150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166218.2919">16723 1223 20,'19'-6'55,"-2"-3"7,-3 8 7,-6 0 2,-8 1-33,3 22-7,-3 1-1,-3 11 1,0 5 0,-1 9-8,4 1-5,-3 5-5,3 0-3,0-1-3,3-3-5,1-5-2,2-8 0,-4-5 0,3-9 0,-1-8 0,-4-15 0,0 0 0,0 0 0,0-14 0,0-7 0,-7-8 0,-1-5 0,-2-9 0,-1-2 0,1-3 0,2-4 0,5-1-3,3-1 0,3 0 1,11 1 0,5 6 0,9 4 1,6 3 0,3 12 0,5 6 1,-4 9-1,1 9 1,-5 7 0,-9 9 1,-11 9 0,-11 5 0,-13 7 0,-14 0 1,-11 3 0,-7-2 0,-7-1 0,-5-5-2,2-2-3,1-5-8,12-6-25,7-5-16,6-5-26,26-5-3,0 0-4,17-6-5</inkml:trace>
        </inkml:traceGroup>
        <inkml:traceGroup>
          <inkml:annotationXML>
            <emma:emma xmlns:emma="http://www.w3.org/2003/04/emma" version="1.0">
              <emma:interpretation id="{9736E22E-DEE6-4B2F-8EA2-67A333FF7277}" emma:medium="tactile" emma:mode="ink">
                <msink:context xmlns:msink="http://schemas.microsoft.com/ink/2010/main" type="inkWord" rotatedBoundingBox="19242,12067 19681,12175 19601,12497 19163,12389"/>
              </emma:interpretation>
              <emma:one-of disjunction-type="recognition" id="oneOf31">
                <emma:interpretation id="interp151" emma:lang="ko-KR" emma:confidence="0">
                  <emma:literal>a</emma:literal>
                </emma:interpretation>
                <emma:interpretation id="interp152" emma:lang="ko-KR" emma:confidence="0">
                  <emma:literal>다</emma:literal>
                </emma:interpretation>
                <emma:interpretation id="interp153" emma:lang="ko-KR" emma:confidence="0">
                  <emma:literal>요</emma:literal>
                </emma:interpretation>
                <emma:interpretation id="interp154" emma:lang="ko-KR" emma:confidence="0">
                  <emma:literal>디</emma:literal>
                </emma:interpretation>
                <emma:interpretation id="interp155" emma:lang="ko-KR" emma:confidence="0">
                  <emma:literal>이</emma:literal>
                </emma:interpretation>
              </emma:one-of>
            </emma:emma>
          </inkml:annotationXML>
          <inkml:trace contextRef="#ctx0" brushRef="#br2" timeOffset="166655.0927">17285 1230 5,'33'-18'47,"-2"4"7,-7-2 3,-6 1 2,-1 6-37,-9-1 1,-8 10 2,2-12 2,-2 12 3,-18 7-2,-7 6-1,-1 4-3,-5 7-3,0 3-2,0 6-1,7 0-5,1-1-4,12-3-6,9-1-3,4-5 0,11-5 0,8-6 0,5-8 0,3-4 0,1-7-13,-1-8-7,-2-6-3,-3-7 1,-3-2 4,-8 2 7,0 1 5,-8 7 5,-1 0 7,-4 10 6,0 10 3,0 0 0,0 0-2,2 19-4,1-1-3,3 0 0,4 7 0,2-2-3,4 0-4,3 0-11,0-2-25,-1-7-13,1-5-3,1-7-25,0-2-5,-4-11-3,3-6 2</inkml:trace>
        </inkml:traceGroup>
        <inkml:traceGroup>
          <inkml:annotationXML>
            <emma:emma xmlns:emma="http://www.w3.org/2003/04/emma" version="1.0">
              <emma:interpretation id="{5DEE5835-CB12-45D8-BC95-12CADEC5E1E9}" emma:medium="tactile" emma:mode="ink">
                <msink:context xmlns:msink="http://schemas.microsoft.com/ink/2010/main" type="inkWord" rotatedBoundingBox="19620,12125 20064,11964 20154,12214 19710,12375"/>
              </emma:interpretation>
              <emma:one-of disjunction-type="recognition" id="oneOf32">
                <emma:interpretation id="interp156" emma:lang="ko-KR" emma:confidence="0">
                  <emma:literal>N</emma:literal>
                </emma:interpretation>
                <emma:interpretation id="interp157" emma:lang="ko-KR" emma:confidence="0">
                  <emma:literal>w</emma:literal>
                </emma:interpretation>
                <emma:interpretation id="interp158" emma:lang="ko-KR" emma:confidence="0">
                  <emma:literal>“</emma:literal>
                </emma:interpretation>
                <emma:interpretation id="interp159" emma:lang="ko-KR" emma:confidence="0">
                  <emma:literal>~</emma:literal>
                </emma:interpretation>
                <emma:interpretation id="interp160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167169.8934">17803 1109 44,'-13'-5'76,"0"6"1,2 11-2,-3-2-2,2 9-39,2 2-2,1 8-7,3-1-9,2 1-7,0-3-3,4-2-2,0-1 0,0-7-1,4-2 0,-4-14-1,4 8-1,-4-8-1,4-11-1,-1-3 0,0-7 0,0 1-1,-1-6-1,3 3 1,0-3 0,-1 7 1,3 3 0,0 5 1,1 5 0,2 4 1,4 2 0,1 5 1,0 8 0,4 1 1,5 0 0,-4 3 0,8 0 0,-3-2 0,4-2 0,-7-4 0,4-3 0,-5-6 0,-3-4 0,-3-7 2,-4-3-5,-4-9 0,-5-3 0,0-1 0,-2-4 0,0 1 0,-2 1 0,2 5 0,-2 6 0,2 3 0,0 3-13,0 12-31,0 0-10,5 2-27,2 10-2,-4-1-4,5 2-1</inkml:trace>
        </inkml:traceGroup>
        <inkml:traceGroup>
          <inkml:annotationXML>
            <emma:emma xmlns:emma="http://www.w3.org/2003/04/emma" version="1.0">
              <emma:interpretation id="{6C335DF3-6871-40EA-90BA-F6C8734B6F19}" emma:medium="tactile" emma:mode="ink">
                <msink:context xmlns:msink="http://schemas.microsoft.com/ink/2010/main" type="inkWord" rotatedBoundingBox="20078,12216 20597,11932 20712,12143 20194,12427"/>
              </emma:interpretation>
              <emma:one-of disjunction-type="recognition" id="oneOf33">
                <emma:interpretation id="interp161" emma:lang="ko-KR" emma:confidence="0">
                  <emma:literal>~</emma:literal>
                </emma:interpretation>
                <emma:interpretation id="interp162" emma:lang="ko-KR" emma:confidence="0">
                  <emma:literal>N</emma:literal>
                </emma:interpretation>
                <emma:interpretation id="interp163" emma:lang="ko-KR" emma:confidence="0">
                  <emma:literal>'</emma:literal>
                </emma:interpretation>
                <emma:interpretation id="interp164" emma:lang="ko-KR" emma:confidence="0">
                  <emma:literal>『</emma:literal>
                </emma:interpretation>
                <emma:interpretation id="interp165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167669.0943">18188 1405 65,'0'0'78,"-8"-6"0,4-3-3,-1-7-3,5-2-40,0-5-7,9 1-9,-2-5-6,8 3-3,-2-3-4,5 2-1,2 4 0,-1-2-1,-2 8 0,-1 1 1,-4 5-1,0 3 0,-3 3 0,-1 3 1,-8 0 1,14 13 0,-7 0 1,0 4 0,3 5 0,2-2 1,-1 2 0,3-1 0,1-2-1,3-4-4,0-4 0,0-8 0,1-3 0,-2-7 0,-1-5 0,-1-8 0,0-6 0,-4-5 0,0-3 0,-1 2 0,-2 0 0,-1 5 0,-1 2 0,-2 7 0,-1 3 0,-3 15 0,5-11 0,-5 11 0,0 0-10,0 12-40,0 1-7,0-34-2,0 57-22,0-23-6,4 7 0,-1-5 7</inkml:trace>
        </inkml:traceGroup>
        <inkml:traceGroup>
          <inkml:annotationXML>
            <emma:emma xmlns:emma="http://www.w3.org/2003/04/emma" version="1.0">
              <emma:interpretation id="{F3BA9B3F-0238-42FF-B9EE-00EA39ADAF35}" emma:medium="tactile" emma:mode="ink">
                <msink:context xmlns:msink="http://schemas.microsoft.com/ink/2010/main" type="inkWord" rotatedBoundingBox="20666,11992 21243,11997 21240,12294 20664,12289"/>
              </emma:interpretation>
              <emma:one-of disjunction-type="recognition" id="oneOf34">
                <emma:interpretation id="interp166" emma:lang="ko-KR" emma:confidence="0">
                  <emma:literal>e</emma:literal>
                </emma:interpretation>
                <emma:interpretation id="interp167" emma:lang="ko-KR" emma:confidence="0">
                  <emma:literal>오</emma:literal>
                </emma:interpretation>
                <emma:interpretation id="interp168" emma:lang="ko-KR" emma:confidence="0">
                  <emma:literal>t</emma:literal>
                </emma:interpretation>
                <emma:interpretation id="interp169" emma:lang="ko-KR" emma:confidence="0">
                  <emma:literal>으</emma:literal>
                </emma:interpretation>
                <emma:interpretation id="interp170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168059.0951">18683 1219 32,'0'11'77,"0"-11"2,0 0-3,0 0-4,0 0 0,15-7-53,3 7-5,9-5-5,2 1-3,11-4-3,0 0 0,2-3-1,-5-6 1,3-1-2,-10 0 1,-5-4-2,-7 1 1,-10 0-2,-8 4 0,-6 3 1,-9 4-1,-7 6 3,-5 4 1,-6 7 2,-2 7 1,3 3 1,6 2 1,3 4 1,8 1-6,6 0-3,9 1 0,9-1 0,9 1 0,9-3 0,5-1 0,8-1 0,1-5 0,3-2 0,-5-9-2,1-3-55,-3-6-2,-7-10-2,-1-8 0,-5-32-16,-1 21-13,-5-14 5</inkml:trace>
        </inkml:traceGroup>
        <inkml:traceGroup>
          <inkml:annotationXML>
            <emma:emma xmlns:emma="http://www.w3.org/2003/04/emma" version="1.0">
              <emma:interpretation id="{8C4EAC43-223B-4AA6-8701-D362FA096673}" emma:medium="tactile" emma:mode="ink">
                <msink:context xmlns:msink="http://schemas.microsoft.com/ink/2010/main" type="inkWord" rotatedBoundingBox="21162,12235 21312,11699 21659,11795 21509,12332"/>
              </emma:interpretation>
              <emma:one-of disjunction-type="recognition" id="oneOf35">
                <emma:interpretation id="interp171" emma:lang="ko-KR" emma:confidence="0">
                  <emma:literal>d</emma:literal>
                </emma:interpretation>
                <emma:interpretation id="interp172" emma:lang="ko-KR" emma:confidence="0">
                  <emma:literal>‘</emma:literal>
                </emma:interpretation>
                <emma:interpretation id="interp173" emma:lang="ko-KR" emma:confidence="0">
                  <emma:literal>ㆁ</emma:literal>
                </emma:interpretation>
                <emma:interpretation id="interp174" emma:lang="ko-KR" emma:confidence="0">
                  <emma:literal>6</emma:literal>
                </emma:interpretation>
                <emma:interpretation id="interp175" emma:lang="ko-KR" emma:confidence="0">
                  <emma:literal>」</emma:literal>
                </emma:interpretation>
              </emma:one-of>
            </emma:emma>
          </inkml:annotationXML>
          <inkml:trace contextRef="#ctx0" brushRef="#br2" timeOffset="168495.8959">19452 763 62,'0'0'74,"0"0"2,7 6 0,-2 6-2,-1 8-37,3 8-8,-3 6-5,2 7-4,-2 0-5,3 4-5,-3-3-2,1 0-2,1-6-6,-1-7 0,2-4 0,-3-7 0,1-7 0,-5-11 0,0 0 0,0 0 0,6-17 0,-6 2 0,-6-1-2,-7 2-7,-3 0 2,-9 4 2,-1 5 3,-10 4 5,-6 3 1,1 10 2,1 3 1,3 1-2,8 5-5,8 3 0,10-1 0,13 2 0,17-4 0,14-2 0,8-4 0,12 2 0,-5-7-15,-1-7-43,-4-7-2,-9-9-1,-8-6-1,-13-2-3,-9-4 2,-8-4-21,2 3 44</inkml:trace>
        </inkml:traceGroup>
        <inkml:traceGroup>
          <inkml:annotationXML>
            <emma:emma xmlns:emma="http://www.w3.org/2003/04/emma" version="1.0">
              <emma:interpretation id="{E4C3A34B-2E1F-40F4-8408-B33390E717D2}" emma:medium="tactile" emma:mode="ink">
                <msink:context xmlns:msink="http://schemas.microsoft.com/ink/2010/main" type="inkWord" rotatedBoundingBox="22188,11806 23112,11767 23154,12762 22230,12801"/>
              </emma:interpretation>
              <emma:one-of disjunction-type="recognition" id="oneOf36">
                <emma:interpretation id="interp176" emma:lang="ko-KR" emma:confidence="0">
                  <emma:literal>‘</emma:literal>
                </emma:interpretation>
                <emma:interpretation id="interp177" emma:lang="ko-KR" emma:confidence="0">
                  <emma:literal>5</emma:literal>
                </emma:interpretation>
                <emma:interpretation id="interp178" emma:lang="ko-KR" emma:confidence="0">
                  <emma:literal>ㅂ</emma:literal>
                </emma:interpretation>
                <emma:interpretation id="interp179" emma:lang="ko-KR" emma:confidence="0">
                  <emma:literal>노</emma:literal>
                </emma:interpretation>
                <emma:interpretation id="interp180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169603.4979">20229 869 7,'-4'-12'62,"-6"1"2,10 11-1,-8-10 1,8 10-29,0 7-4,1 11-2,5 8 0,1 5-9,-2 6 0,2 5 0,1 3-3,-1-1-3,0-1-4,-3-5-3,2-4-1,-1-3-2,2-5-1,-1-11 1,-4-3-2,-2-12-2,0 0 0,0 0 0,0-12 0,3-8 0,1-3 0,5-1 0,4 0 0,9 0 0,6 2 0,2 9 0,5 2-5,-1 4 1,1 7 1,-4 5 1,-7 8 0,-6 3 1,-14 3 2,-6 1 0,-13 3 2,-10-2 0,-6-1 1,-9-2 1,-2-1-5,0 0 0,0-3 0,7-2 0,3-7 0,11 0 0,5-5-4,16 0-32,-5-10-18,19-8-3,15-5 0,7-5-3,11 0 1,3-8-28,6 2 10</inkml:trace>
        </inkml:traceGroup>
        <inkml:traceGroup>
          <inkml:annotationXML>
            <emma:emma xmlns:emma="http://www.w3.org/2003/04/emma" version="1.0">
              <emma:interpretation id="{B06BFEF4-01DC-4CAC-B37C-567E3EB69E80}" emma:medium="tactile" emma:mode="ink">
                <msink:context xmlns:msink="http://schemas.microsoft.com/ink/2010/main" type="inkWord" rotatedBoundingBox="22571,12757 22688,11910 23223,11983 23106,12831"/>
              </emma:interpretation>
              <emma:one-of disjunction-type="recognition" id="oneOf37">
                <emma:interpretation id="interp181" emma:lang="ko-KR" emma:confidence="0">
                  <emma:literal>y</emma:literal>
                </emma:interpretation>
                <emma:interpretation id="interp182" emma:lang="ko-KR" emma:confidence="0">
                  <emma:literal>g</emma:literal>
                </emma:interpretation>
                <emma:interpretation id="interp183" emma:lang="ko-KR" emma:confidence="0">
                  <emma:literal>3</emma:literal>
                </emma:interpretation>
                <emma:interpretation id="interp184" emma:lang="ko-KR" emma:confidence="0">
                  <emma:literal>J</emma:literal>
                </emma:interpretation>
                <emma:interpretation id="interp185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170055.8984">20717 1012 0,'23'-7'61,"-8"5"11,-15 2 2,0 0 2,0 14-3,25-1-40,-32 6-8,0 2 0,0 5-3,6-2-7,2-1-5,10 0-2,10-5-2,4-4-1,4-8-2,5-4 0,1-3-3,-2-7 0,-3-9 0,-6-6 0,-9-1 0,-7-4-3,-4 0 1,-4 3 0,-7-1 0,-1 6 1,-2 5 0,3 4 0,7 11 0,0 0 1,-4 10 1,8 8 1,10 13 1,4 6 0,3 12 1,2 6-4,1 12 0,0 4 0,-4 4 0,-5-1 0,-8-4 0,-9-1 0,-13-11 0,-14-7 0,-12-13 0,-13-12 0,-10-9 0,-5-9 0,0-5 0,3-3 0,9-5 0,6-6 0,17 5-19,14-1-39,20 7-26,2-13-1,17 4-4,13 2-5</inkml:trace>
        </inkml:traceGroup>
        <inkml:traceGroup>
          <inkml:annotationXML>
            <emma:emma xmlns:emma="http://www.w3.org/2003/04/emma" version="1.0">
              <emma:interpretation id="{E658B002-6DA5-48B5-961D-8B702803B3AE}" emma:medium="tactile" emma:mode="ink">
                <msink:context xmlns:msink="http://schemas.microsoft.com/ink/2010/main" type="inkWord" rotatedBoundingBox="23602,12034 24165,11775 24379,12240 23815,12498"/>
              </emma:interpretation>
              <emma:one-of disjunction-type="recognition" id="oneOf38">
                <emma:interpretation id="interp186" emma:lang="ko-KR" emma:confidence="0">
                  <emma:literal>a</emma:literal>
                </emma:interpretation>
                <emma:interpretation id="interp187" emma:lang="ko-KR" emma:confidence="0">
                  <emma:literal>의</emma:literal>
                </emma:interpretation>
                <emma:interpretation id="interp188" emma:lang="ko-KR" emma:confidence="0">
                  <emma:literal>외</emma:literal>
                </emma:interpretation>
                <emma:interpretation id="interp189" emma:lang="ko-KR" emma:confidence="0">
                  <emma:literal>요</emma:literal>
                </emma:interpretation>
                <emma:interpretation id="interp190" emma:lang="ko-KR" emma:confidence="0">
                  <emma:literal>9</emma:literal>
                </emma:interpretation>
              </emma:one-of>
            </emma:emma>
          </inkml:annotationXML>
          <inkml:trace contextRef="#ctx0" brushRef="#br3" timeOffset="173378.7045">22055 1076 33,'1'-9'64,"-1"9"6,7-13 2,-7 13-27,21-14-7,-13 6-6,10 2-1,-6-1-6,4 0-8,-1-2-5,0 0-3,-1-1-3,-5-4 0,0 0-3,-3-3 0,0 2-1,-5 0 0,-1 0-1,-9 1-1,-4 1 0,-7 4-1,-5 5 0,-8 4 1,-6 6 0,-2 10 2,-7 5 1,-3 8 2,-2 8 0,6 2 1,6 6 1,5-2-1,6 2 0,13 0-4,13-3-2,8-4 0,17-8 0,8-2 0,10-9 0,3-10 0,8-5 0,-1-7 0,-2-11 0,-4-8 0,-6-5 0,-5-4 0,-9-4 0,-5 1 0,-7-2 0,-4 5 0,-5 0 0,-2 6 0,-3 7 0,-3 4 0,-2 5 0,0 7 0,-2 2 0,6 8 0,3 9 0,1 1 0,5 2 0,6 3 0,6 2 0,5-2 0,1-1 0,6-2 0,-3-4 0,-1-2 0,0 1 0,-4-5 0,-1 1-34,23-7-21,-33 2-2,-10-6-2,0 0 0,0 0-26,-6 0-2,6 0 12</inkml:trace>
        </inkml:traceGroup>
        <inkml:traceGroup>
          <inkml:annotationXML>
            <emma:emma xmlns:emma="http://www.w3.org/2003/04/emma" version="1.0">
              <emma:interpretation id="{1E8D8A5B-5DEC-4BA0-8CF5-3A011E434A8B}" emma:medium="tactile" emma:mode="ink">
                <msink:context xmlns:msink="http://schemas.microsoft.com/ink/2010/main" type="inkWord" rotatedBoundingBox="24454,12231 24525,12232 24524,12281 24453,12280"/>
              </emma:interpretation>
              <emma:one-of disjunction-type="recognition" id="oneOf39">
                <emma:interpretation id="interp191" emma:lang="ko-KR" emma:confidence="0">
                  <emma:literal>.</emma:literal>
                </emma:interpretation>
                <emma:interpretation id="interp192" emma:lang="ko-KR" emma:confidence="0">
                  <emma:literal>0</emma:literal>
                </emma:interpretation>
                <emma:interpretation id="interp193" emma:lang="ko-KR" emma:confidence="0">
                  <emma:literal>9</emma:literal>
                </emma:interpretation>
                <emma:interpretation id="interp194" emma:lang="ko-KR" emma:confidence="0">
                  <emma:literal>’</emma:literal>
                </emma:interpretation>
                <emma:interpretation id="interp195" emma:lang="ko-KR" emma:confidence="0">
                  <emma:literal>」</emma:literal>
                </emma:interpretation>
              </emma:one-of>
            </emma:emma>
          </inkml:annotationXML>
          <inkml:trace contextRef="#ctx0" brushRef="#br3" timeOffset="173565.9048">22533 1262 68,'6'11'84,"-2"0"-1,-4-2-5,0-9-1,-9 9-3,9-9-66,-9 6-26,0-3-51,9-3-6,-17-8-2,8-3-7,-9-11-3</inkml:trace>
        </inkml:traceGroup>
      </inkml:traceGroup>
    </inkml:traceGroup>
    <inkml:traceGroup>
      <inkml:annotationXML>
        <emma:emma xmlns:emma="http://www.w3.org/2003/04/emma" version="1.0">
          <emma:interpretation id="{CAAAAEEC-A124-43A2-B615-888CA1BEED54}" emma:medium="tactile" emma:mode="ink">
            <msink:context xmlns:msink="http://schemas.microsoft.com/ink/2010/main" type="paragraph" rotatedBoundingBox="2143,13921 13343,13875 13348,14974 2147,150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D5E130-8D3D-4F2C-8BB5-F626D2E4D64C}" emma:medium="tactile" emma:mode="ink">
              <msink:context xmlns:msink="http://schemas.microsoft.com/ink/2010/main" type="inkBullet" rotatedBoundingBox="2144,14242 2343,14241 2344,14393 2145,14394"/>
            </emma:interpretation>
            <emma:one-of disjunction-type="recognition" id="oneOf40">
              <emma:interpretation id="interp196" emma:lang="ko-KR" emma:confidence="0">
                <emma:literal>0</emma:literal>
              </emma:interpretation>
              <emma:interpretation id="interp197" emma:lang="ko-KR" emma:confidence="0">
                <emma:literal>@</emma:literal>
              </emma:interpretation>
              <emma:interpretation id="interp198" emma:lang="ko-KR" emma:confidence="0">
                <emma:literal>〇</emma:literal>
              </emma:interpretation>
              <emma:interpretation id="interp199" emma:lang="ko-KR" emma:confidence="0">
                <emma:literal>O</emma:literal>
              </emma:interpretation>
              <emma:interpretation id="interp200" emma:lang="ko-KR" emma:confidence="0">
                <emma:literal>o</emma:literal>
              </emma:interpretation>
            </emma:one-of>
          </emma:emma>
        </inkml:annotationXML>
        <inkml:trace contextRef="#ctx0" brushRef="#br4" timeOffset="222581.1909">233 3295 46,'0'0'56,"0"0"7,-6 2 1,6-2-27,0 0-8,0-6-2,0 6-3,0 0-1,0 0-4,0 0-5,0 0-4,0 0-4,-8 5-2,3 3-1,-1 3-1,1 2 0,0 3-1,-1 2 1,3-2 0,3-1 2,3-2-2,6-2 2,4-4-1,6-7 0,0 0 2,5-9-1,3-7 0,-6 1 0,-5-4 0,-2 0-1,-6-1-1,-8 3 1,-2 0-1,-11 5 0,-6 5-1,-2 6 1,-1 1 0,-5 3 0,2 4-1,4 3 1,2 2 0,4 0-1,4-1 0,7 0 0,4 0-4,5 0-10,5-3-29,9-8-35,11 0 0,-2-11-5,8 0-5,-6-12-1</inkml:trace>
      </inkml:traceGroup>
      <inkml:traceGroup>
        <inkml:annotationXML>
          <emma:emma xmlns:emma="http://www.w3.org/2003/04/emma" version="1.0">
            <emma:interpretation id="{CFDDC4B0-37D0-48C1-96E7-A0D8035A4182}" emma:medium="tactile" emma:mode="ink">
              <msink:context xmlns:msink="http://schemas.microsoft.com/ink/2010/main" type="line" rotatedBoundingBox="3212,13916 13343,13875 13348,14974 3216,15016"/>
            </emma:interpretation>
          </emma:emma>
        </inkml:annotationXML>
        <inkml:traceGroup>
          <inkml:annotationXML>
            <emma:emma xmlns:emma="http://www.w3.org/2003/04/emma" version="1.0">
              <emma:interpretation id="{E3A502B7-F2E8-4B56-B7D7-6A163F2EE0DA}" emma:medium="tactile" emma:mode="ink">
                <msink:context xmlns:msink="http://schemas.microsoft.com/ink/2010/main" type="inkWord" rotatedBoundingBox="3212,13916 3666,13915 3670,15014 3216,15016"/>
              </emma:interpretation>
              <emma:one-of disjunction-type="recognition" id="oneOf41">
                <emma:interpretation id="interp201" emma:lang="ko-KR" emma:confidence="0">
                  <emma:literal>p</emma:literal>
                </emma:interpretation>
                <emma:interpretation id="interp202" emma:lang="ko-KR" emma:confidence="0">
                  <emma:literal>P</emma:literal>
                </emma:interpretation>
                <emma:interpretation id="interp203" emma:lang="ko-KR" emma:confidence="0">
                  <emma:literal>「</emma:literal>
                </emma:interpretation>
                <emma:interpretation id="interp204" emma:lang="ko-KR" emma:confidence="0">
                  <emma:literal>『</emma:literal>
                </emma:interpretation>
                <emma:interpretation id="interp205" emma:lang="ko-KR" emma:confidence="0">
                  <emma:literal>!</emma:literal>
                </emma:interpretation>
              </emma:one-of>
            </emma:emma>
          </inkml:annotationXML>
          <inkml:trace contextRef="#ctx0" brushRef="#br4" timeOffset="223033.5917">1235 3032 62,'-2'-21'62,"2"10"-4,-2-2 2,2 13 2,0 0-39,4 24-2,0 9 0,-1 13 0,-1 10 1,1 10 4,-3 13-3,2 6-6,-2 5-4,0 2-3,0-1-4,0-6-2,0-6-4,0-16 0,0-5 0,0-15 0,4-8 0,-3-12 0,0-12 0,-1-11 0,0 0 0,3-11-14,-3-9-27,0-6-38,0-6-2,0-10-5,0-2-3,0-8 0</inkml:trace>
          <inkml:trace contextRef="#ctx0" brushRef="#br4" timeOffset="223376.7923">1240 3108 26,'-4'-24'70,"4"5"0,6-5 0,10-2-2,6 4-1,11 3-47,5 5-6,8 3-2,5 8 1,0 5 1,0 11-1,-1 13-1,-10 6-1,-12 5-2,-12 8 0,-15 0-2,-10 2-1,-19-3-6,-10-3 0,-12-4 0,-5-10 0,1 1 0,0-7-38,3-5-40,13-5-3,2-10-2,13 1-8,6-10-3</inkml:trace>
        </inkml:traceGroup>
        <inkml:traceGroup>
          <inkml:annotationXML>
            <emma:emma xmlns:emma="http://www.w3.org/2003/04/emma" version="1.0">
              <emma:interpretation id="{0DF7100D-2AC6-40E1-9667-22015FD0782C}" emma:medium="tactile" emma:mode="ink">
                <msink:context xmlns:msink="http://schemas.microsoft.com/ink/2010/main" type="inkWord" rotatedBoundingBox="4731,14273 4849,14272 4851,14680 4732,14681"/>
              </emma:interpretation>
              <emma:one-of disjunction-type="recognition" id="oneOf42">
                <emma:interpretation id="interp206" emma:lang="ko-KR" emma:confidence="0">
                  <emma:literal>i</emma:literal>
                </emma:interpretation>
                <emma:interpretation id="interp207" emma:lang="ko-KR" emma:confidence="0">
                  <emma:literal>:</emma:literal>
                </emma:interpretation>
                <emma:interpretation id="interp208" emma:lang="ko-KR" emma:confidence="0">
                  <emma:literal>?</emma:literal>
                </emma:interpretation>
                <emma:interpretation id="interp209" emma:lang="ko-KR" emma:confidence="0">
                  <emma:literal>7</emma:literal>
                </emma:interpretation>
                <emma:interpretation id="interp210" emma:lang="ko-KR" emma:confidence="0">
                  <emma:literal>;</emma:literal>
                </emma:interpretation>
              </emma:one-of>
            </emma:emma>
          </inkml:annotationXML>
          <inkml:trace contextRef="#ctx0" brushRef="#br4" timeOffset="225872.7967">2764 3308 20,'0'0'56,"0"0"5,-15-5 4,15 5 0,0 0-36,0 0-3,6 0-3,-6 0 0,0 0 1,0 0-7,11 3-2,-11-3-4,9 5-2,-9-5-3,13 4-1,-5 1 0,2-3-1,-10-2-2,15 6-3,-5 0-8,-10-6-21,12 8-42,-1-4-1,-11-4-6,14 3-3,-14-3-5</inkml:trace>
          <inkml:trace contextRef="#ctx0" brushRef="#br4" timeOffset="226075.597">2833 3585 20,'-2'28'71,"0"-6"2,2-3-1,0-5-1,0-14-2,7 19-42,-7-19-20,13 13 2,-13-13 1,0 0-6,11 11-20,-11-11-52,0 0 0,0 0-7,0-14-3,1 2-5</inkml:trace>
        </inkml:traceGroup>
        <inkml:traceGroup>
          <inkml:annotationXML>
            <emma:emma xmlns:emma="http://www.w3.org/2003/04/emma" version="1.0">
              <emma:interpretation id="{D01FB5F4-B259-4795-9EBD-F864CEA3FCFF}" emma:medium="tactile" emma:mode="ink">
                <msink:context xmlns:msink="http://schemas.microsoft.com/ink/2010/main" type="inkWord" rotatedBoundingBox="6246,13961 13343,13932 13347,14851 6250,14880"/>
              </emma:interpretation>
              <emma:one-of disjunction-type="recognition" id="oneOf43">
                <emma:interpretation id="interp211" emma:lang="ko-KR" emma:confidence="0">
                  <emma:literal>뺘</emma:literal>
                </emma:interpretation>
                <emma:interpretation id="interp212" emma:lang="ko-KR" emma:confidence="0">
                  <emma:literal>빼</emma:literal>
                </emma:interpretation>
                <emma:interpretation id="interp213" emma:lang="ko-KR" emma:confidence="0">
                  <emma:literal>뼈</emma:literal>
                </emma:interpretation>
                <emma:interpretation id="interp214" emma:lang="ko-KR" emma:confidence="0">
                  <emma:literal>빠</emma:literal>
                </emma:interpretation>
                <emma:interpretation id="interp215" emma:lang="ko-KR" emma:confidence="0">
                  <emma:literal>岬</emma:literal>
                </emma:interpretation>
              </emma:one-of>
            </emma:emma>
          </inkml:annotationXML>
          <inkml:trace contextRef="#ctx0" brushRef="#br2" timeOffset="235685.2139">10424 3275 5,'-18'-8'64,"18"8"8,-17-4 2,17 4 1,-12-7-30,12 7-5,-7-4-6,7 4-9,0 0-5,0 0-5,0 0-5,15 4-3,2-2-2,6-2 0,9 4 1,5-3-1,6-1-1,4 0-4,1 0 0,0-5 0,-5 3 0,-5-1 0,-4-1 0,-8 3 0,-7-1 0,-4 1 0,-7 0 0,-8 1-13,0 0-12,0 0-20,0 5-34,-15-1-1,-4 5-4,-10-2-4,-3 5 7</inkml:trace>
          <inkml:trace contextRef="#ctx0" brushRef="#br2" timeOffset="236262.4149">11285 2971 44,'14'-8'70,"-4"8"5,-10 0 4,11 24-1,31 10-36,-42 7-5,-4 12-2,-4 9-4,0 5-11,1 1-20,0 0 0,3-4 0,1-7 0,2-9 0,1-10 0,0-10 0,2-6 0,2-7 0,-2-7 0,-2-8 0,0 0 0,0 0-60,0-4-2,-2-8-25,1-7-4,-10-5-5,7-2 0</inkml:trace>
          <inkml:trace contextRef="#ctx0" brushRef="#br2" timeOffset="240926.8231">4356 3649 39,'0'0'57,"-18"-10"5,9 9 2,9 1-32,-16 0-2,16 0-3,-15 11-1,10-3-4,-4 1-4,1 6-4,4-5-4,0 5-1,4-5-2,0 2-1,10-6-1,1 2 0,5-8 0,1 0-1,2-2 1,-1-3-1,-4-4 0,-6-2 0,-3 0-1,-3 2-1,-2 9 1,-11-15 0,1 11-1,-5 0 0,-2 4 0,2 0 0,0 3 0,6 0 0,9-3-1,-14 4 0,14-4-4,-7 9-6,7-9-23,29 11-43,-29-11 0,8 4-5,-8-4-4,8 0-4</inkml:trace>
          <inkml:trace contextRef="#ctx0" brushRef="#br2" timeOffset="231223.6061">5026 3453 36,'-3'-11'51,"-4"-3"4,4 4 3,2 0-34,1 10-1,-1-10-6,1 10-3,0 0-2,0 0 2,0 0 1,5 20-1,2 0-1,-3 8 0,2 6 4,-2 7 2,0 6 1,-1 3-5,-3 0-3,1-4-4,-1-5-1,0-7 0,0-4-2,2-12-1,-2-2 2,0-8 1,0-8-1,0 0 1,0 0-1,-5-10 0,0-7-6,1-5 0,0-7 0,0-5 0,-3-3 0,2-8 0,3-3 0,0-3-3,2-2-2,0 3-1,0-2 0,7 1 0,6 1 1,6-1 3,6 2 0,8 8 1,4 5 0,6 9-1,-2 7 1,3 13 1,-1 7-1,-9 11 0,-6 16 1,-13 8 1,-14 6-1,-5 2 2,-12 7-1,-10-6 2,-7-2 0,-7-1-1,0-5 0,1-6 1,3-7-2,6-1 0,5-6-1,6-2-1,5-3 0,8 0 0,6 0 1,9-1 0,6 3 1,4 1 0,7 2 1,1 2 0,6 2 0,-4 0 1,2 2-2,-3 0-1,1 2-2,-6 0-4,-1-1-8,-4-5-25,1 3-39,-2-8 1,1 0-7,-3-8-3,4-4 0</inkml:trace>
          <inkml:trace contextRef="#ctx0" brushRef="#br2" timeOffset="231769.607">5752 3665 38,'10'-6'63,"-7"-7"3,2 2 1,-5-4-2,0 4-42,4 2-5,-1-4-2,1 0-2,-3-2-5,2 1-3,-3-4-2,0 3-2,-3 0-1,-5 4 0,-3 0 1,-1 7 1,-5 3 1,-1 3 4,-5 10 1,2 5 2,-6 5 1,5 5 2,-2 7-2,5 1-1,4 0-1,5-1-3,7-1-1,3-4-1,7-5-1,7-5-4,4-7 0,3-8 0,5-4 0,1-9 0,2-8 0,-4-10-4,0 0-10,-2-7 0,-3 1-1,-2 2 3,-6 1 3,-5 7 2,-4 4 2,3 10 8,-6 9 4,0 0 2,0 8 0,-2 7-2,2 5-2,0 2 0,1 4 1,3 4-1,2-3-2,3 3 0,1-6-3,1-2-2,3-3-5,0-1-12,4-16-54,-3 2 18,1-4-23,1-9-7,-3-7-1,3-4 1</inkml:trace>
          <inkml:trace contextRef="#ctx0" brushRef="#br2" timeOffset="232300.008">6102 3512 4,'0'0'55,"0"0"10,0 0 4,-3 14 0,-1-1-25,-1 8-16,-1 4-2,1 5 2,-1 1-6,1 1-6,2-2-4,-1 2-4,0-9-2,1-1-2,0-4 0,2-7-5,1-11-6,0 0-9,-11-5-14,8-11-14,-1-4 0,3-7 3,-2 3 4,1-4 8,0 5 15,2-2 14,0 8 17,1 3 16,-1 14 4,8-2 0,2 3-5,-2 10 0,7 3-9,1 7-1,4-1-2,5 4-3,4-3-3,1-2-3,6-4-2,3-4-2,-1-8-4,2-3-3,-4-9 0,-2-8 0,-5-2 0,-7-8 0,-8-6 0,-4-2 0,-9-4 0,-1 1 0,-4 0 0,-6 1 0,1 2 0,-4 2 0,4 10 0,1 3 0,2 5 0,-2 6 0,8 9-25,-14 8-55,14-8 20,-10 15 0,-34-6-26,44 2-4,0-11 4</inkml:trace>
          <inkml:trace contextRef="#ctx0" brushRef="#br2" timeOffset="232643.2086">6678 3271 46,'4'9'69,"0"4"5,1 5 3,-4 3-25,2 6-10,0 4 0,-1 4-6,2 5-7,-2-4-7,2 4-7,-3-4-8,6 0-7,-3-7 0,2 0 0,-2-7 0,0-4 0,0-4 0,-1-4 0,-3-10 0,3 11 0,-3-11-19,0 0-59,0-7-3,-2-7-2,5-3-6,3-9-3</inkml:trace>
          <inkml:trace contextRef="#ctx0" brushRef="#br2" timeOffset="232908.409">7043 3401 51,'-4'10'72,"-12"3"5,-13 2-3,-6 2-2,-2 0-40,3 2-2,2 1-7,6 3-5,13-5-3,4 1-5,9-3-1,7 0-1,8-2-1,5-1 0,4-3-1,1-2-6,1 2 0,1-2 0,-2-2 0,-1 1 0,-8-5-14,-1 4-63,-4 1-3,-11-7-1,0 0-6,0 0-5</inkml:trace>
          <inkml:trace contextRef="#ctx0" brushRef="#br2" timeOffset="233594.8102">7684 3505 25,'0'-12'71,"0"12"6,-11-3 1,-1 3-3,-6 1-29,-1 9-8,-3 3-8,4 5-9,1-1-6,10 0-4,7 4-2,15-3-3,16-5-2,9-6 1,8-3-5,3-4 0,4-1 0,-5-8 0,-10-3 0,-12-3 0,-12-3 0,-16 1 0,-9 0 0,-15 2 0,-7-1 0,-6 5 0,-2-2 0,1 5 0,5-3 0,7 8-2,9-1-30,17 4-22,0 0-4,10-15-23,15 10-6,5-9-1,14 7 3</inkml:trace>
          <inkml:trace contextRef="#ctx0" brushRef="#br2" timeOffset="234140.8112">8060 3560 14,'-23'-2'84,"8"0"3,2-1-5,13 3-2,5-12 0,15-7-30,11 11-30,10 2-6,7-3-14,5 5 0,-1-4 0,-1 5 0,-4 0 0,-9 3 0,-3 0 0,-13 0-25,-3 1-55,-19-1-2,11 0-3,-8-8-6,2-1-2</inkml:trace>
          <inkml:trace contextRef="#ctx0" brushRef="#br2" timeOffset="234952.0126">9400 3197 43,'-17'-23'68,"12"-1"3,5-1 0,11-2 0,32 0-38,-8 5 4,18 2-9,5 10-5,8 6-2,3 8-4,-4 12-3,-5 6-2,-12 5-10,-12 7-2,-15 5 0,-21-1 0,-11 2 0,-19-6 0,-10-3 0,-7-6 0,-6-3 0,2-1 0,2-12 0,10 2 0,6-8-28,10-3-31,10-4-25,4-10-3,9 0-4,5-10-2</inkml:trace>
          <inkml:trace contextRef="#ctx0" brushRef="#br2" timeOffset="233906.8108">8446 3179 4,'4'-7'52,"-4"7"8,-23-12 4,-6 12 6,-3 2-36,-8 8-1,-1 5 2,2 9 0,4 7-4,6 5-5,5 4-4,13 7-5,4-1-3,9 6-3,10-3-8,3 2-3,2-3 0,2-3 0,-1-5 0,-1-3 0,-2-7 0,-6-6 0,-2-3 0,-1-6 0,-3-2 0,-2-4 0,-1-9-11,0 0-69,0 0-3,-8-10-2,4-8-5,-3-9-4</inkml:trace>
          <inkml:trace contextRef="#ctx0" brushRef="#br2" timeOffset="235934.8143">10387 3428 0,'-32'15'68,"9"-2"8,7-4 3,16-9-1,0 13-1,9-9-38,17 0-10,7-3-4,12-1-3,8 0-6,9 0-14,1-3-2,3-1 0,-4-2 0,-5 4 0,-9-1 0,-9 0 0,-10 0 0,-9 1 0,-6 2 0,-14 0 0,8-2 0,-8 2-23,39 0-58,-39 0-2,3-8-3,-3 8-4,9-18-3</inkml:trace>
          <inkml:trace contextRef="#ctx0" brushRef="#br2" timeOffset="234640.0121">9560 3215 41,'-3'-18'73,"-1"4"2,0 1-1,0 0-5,1 2-30,3 11-4,-3 5-9,3 13-6,0 7-2,0 10-3,3 7 0,0 8-4,2 8-11,-2-2 0,2 0 0,0-5 0,-1-1 0,-2-10 0,1-6 0,-1-7 0,-1-12 0,0-5 0,-1-10 0,0 0 0,0 0 0,-1-12 0,1-7-31,0-3-29,0-4-25,0-2-1,-3-8-6,3 1-1</inkml:trace>
        </inkml:traceGroup>
      </inkml:traceGroup>
    </inkml:traceGroup>
    <inkml:traceGroup>
      <inkml:annotationXML>
        <emma:emma xmlns:emma="http://www.w3.org/2003/04/emma" version="1.0">
          <emma:interpretation id="{1632C77B-0808-4D80-8848-6A23297E5AA5}" emma:medium="tactile" emma:mode="ink">
            <msink:context xmlns:msink="http://schemas.microsoft.com/ink/2010/main" type="paragraph" rotatedBoundingBox="6180,15625 16660,14910 16712,15670 6231,163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8C5BD8-0B8C-4E4F-A860-0A03D9531AEE}" emma:medium="tactile" emma:mode="ink">
              <msink:context xmlns:msink="http://schemas.microsoft.com/ink/2010/main" type="inkBullet" rotatedBoundingBox="6192,15805 6314,15797 6321,15902 6199,15911"/>
            </emma:interpretation>
            <emma:one-of disjunction-type="recognition" id="oneOf44">
              <emma:interpretation id="interp216" emma:lang="ko-KR" emma:confidence="0">
                <emma:literal>•</emma:literal>
              </emma:interpretation>
            </emma:one-of>
          </emma:emma>
        </inkml:annotationXML>
        <inkml:trace contextRef="#ctx0" brushRef="#br2" timeOffset="241831.6247">4262 4832 41,'0'0'56,"-11"1"4,11-1-1,0 0-33,-12 13-2,12-13-4,-12 13-2,6-5-4,2 2-3,3 4-11,1-3 11,0 3-1,8-8-2,1 4-1,7-7 1,-3 0 0,4-5-8,-3-8 10,1 0-1,-3-3-1,-2 0 1,-6-1-1,-4 1 1,0 6-1,-5 0-2,-8 7 1,2-2-1,-4 2-2,0 2-2,0 4 1,1 1-2,3-3 1,0 2-1,11-6-1,-10 8 1,10-8-1,0 10-3,0-10-8,10-3-32,2 6-31,-2-3-1,4 3-5,-5-3-5,6 0-1</inkml:trace>
      </inkml:traceGroup>
      <inkml:traceGroup>
        <inkml:annotationXML>
          <emma:emma xmlns:emma="http://www.w3.org/2003/04/emma" version="1.0">
            <emma:interpretation id="{D63275C1-1814-4D78-A620-FF78DD295D3C}" emma:medium="tactile" emma:mode="ink">
              <msink:context xmlns:msink="http://schemas.microsoft.com/ink/2010/main" type="line" rotatedBoundingBox="7057,15565 16660,14910 16712,15670 7109,16325"/>
            </emma:interpretation>
          </emma:emma>
        </inkml:annotationXML>
        <inkml:traceGroup>
          <inkml:annotationXML>
            <emma:emma xmlns:emma="http://www.w3.org/2003/04/emma" version="1.0">
              <emma:interpretation id="{7780D17C-0168-4CDC-9050-54FBBF3C167B}" emma:medium="tactile" emma:mode="ink">
                <msink:context xmlns:msink="http://schemas.microsoft.com/ink/2010/main" type="inkWord" rotatedBoundingBox="7056,16126 7161,15560 7472,15617 7368,16184"/>
              </emma:interpretation>
              <emma:one-of disjunction-type="recognition" id="oneOf45">
                <emma:interpretation id="interp217" emma:lang="ko-KR" emma:confidence="0">
                  <emma:literal>s</emma:literal>
                </emma:interpretation>
                <emma:interpretation id="interp218" emma:lang="ko-KR" emma:confidence="0">
                  <emma:literal>S</emma:literal>
                </emma:interpretation>
                <emma:interpretation id="interp219" emma:lang="ko-KR" emma:confidence="0">
                  <emma:literal>9</emma:literal>
                </emma:interpretation>
                <emma:interpretation id="interp220" emma:lang="ko-KR" emma:confidence="0">
                  <emma:literal>’</emma:literal>
                </emma:interpretation>
                <emma:interpretation id="interp221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243126.427">5373 4726 11,'6'-8'52,"-1"-2"7,1-1 3,-6 11-30,5-17-2,-5 17-2,0-17-2,0 10-3,-3-2-6,3 9-6,-17-14-2,4 8-1,-2 0-3,-4 4-1,-2 1 0,-4 1 2,0 2-2,-1 3 0,4 1 0,2 2 0,6 6-1,5-4 0,9 7 0,6-1-2,12 5 0,4-2 1,4 7 2,7-2 2,0 4-1,0 7-5,-4-4 7,-4 0 0,-6 0 1,-9 0 2,-6-2 0,-8 0-1,-11-6-1,-9-3 0,-6 0-1,-4-1-1,-4-2-6,3-4 0,-1 0 0,7-9 0,4 2 0,6-6-4,8 0-20,1-6-23,10-9-10,6-1-24,9-7-5,7-2-5,-2-7 2</inkml:trace>
        </inkml:traceGroup>
        <inkml:traceGroup>
          <inkml:annotationXML>
            <emma:emma xmlns:emma="http://www.w3.org/2003/04/emma" version="1.0">
              <emma:interpretation id="{7660A54B-D08F-493B-A9B1-3F7BD0FE0392}" emma:medium="tactile" emma:mode="ink">
                <msink:context xmlns:msink="http://schemas.microsoft.com/ink/2010/main" type="inkWord" rotatedBoundingBox="7454,16251 7547,15639 7886,15690 7793,16302"/>
              </emma:interpretation>
              <emma:one-of disjunction-type="recognition" id="oneOf46">
                <emma:interpretation id="interp222" emma:lang="ko-KR" emma:confidence="0">
                  <emma:literal>y</emma:literal>
                </emma:interpretation>
                <emma:interpretation id="interp223" emma:lang="ko-KR" emma:confidence="0">
                  <emma:literal>Y</emma:literal>
                </emma:interpretation>
                <emma:interpretation id="interp224" emma:lang="ko-KR" emma:confidence="0">
                  <emma:literal>4</emma:literal>
                </emma:interpretation>
                <emma:interpretation id="interp225" emma:lang="ko-KR" emma:confidence="0">
                  <emma:literal>Ⅴ</emma:literal>
                </emma:interpretation>
                <emma:interpretation id="interp226" emma:lang="ko-KR" emma:confidence="0">
                  <emma:literal>Ⅵ</emma:literal>
                </emma:interpretation>
              </emma:one-of>
            </emma:emma>
          </inkml:annotationXML>
          <inkml:trace contextRef="#ctx0" brushRef="#br2" timeOffset="243610.0278">5552 4759 4,'21'-3'54,"-6"1"10,-4 4 3,-11-2 2,7 21-37,-1-1-1,3 2 0,-1 6-31,2 1 33,1-1-7,8-2-7,-3 0-4,3-5-5,-4-1-3,2-6-1,-4-6-3,4-2-4,-1-5-3,0-1-8,-1-7-15,-4-8-8,4-9 35,-4 0-48,4-4-27,-5-4 21,-2-1 6,-4-1 10,0 2 15,-1 5 31,-2 9 19,-1 0 14,0 3 28,0 15-25,0 0-4,-11 0-1,3 20-4,-1 7-13,-5 12-7,0 12-15,-7 4 16,3 3 1,-4-1-3,4 2-3,-1-5-4,4-4-7,-2-8 0,8-12 0,1-5 0,2-9 0,0-5 0,6-11-31,0 0-48,13-5-3,5-14-3,-4-9-2,9-2-5</inkml:trace>
        </inkml:traceGroup>
        <inkml:traceGroup>
          <inkml:annotationXML>
            <emma:emma xmlns:emma="http://www.w3.org/2003/04/emma" version="1.0">
              <emma:interpretation id="{0070320B-712D-4974-BA77-B3731AA04E88}" emma:medium="tactile" emma:mode="ink">
                <msink:context xmlns:msink="http://schemas.microsoft.com/ink/2010/main" type="inkWord" rotatedBoundingBox="8036,15723 8594,15831 8532,16145 7975,16037"/>
              </emma:interpretation>
              <emma:one-of disjunction-type="recognition" id="oneOf47">
                <emma:interpretation id="interp227" emma:lang="ko-KR" emma:confidence="0">
                  <emma:literal>m</emma:literal>
                </emma:interpretation>
                <emma:interpretation id="interp228" emma:lang="ko-KR" emma:confidence="0">
                  <emma:literal>머</emma:literal>
                </emma:interpretation>
                <emma:interpretation id="interp229" emma:lang="ko-KR" emma:confidence="0">
                  <emma:literal>벼</emma:literal>
                </emma:interpretation>
                <emma:interpretation id="interp230" emma:lang="ko-KR" emma:confidence="0">
                  <emma:literal>버</emma:literal>
                </emma:interpretation>
                <emma:interpretation id="interp231" emma:lang="ko-KR" emma:confidence="0">
                  <emma:literal>미</emma:literal>
                </emma:interpretation>
              </emma:one-of>
            </emma:emma>
          </inkml:annotationXML>
          <inkml:trace contextRef="#ctx0" brushRef="#br2" timeOffset="244218.4289">6046 4798 0,'0'0'64,"13"-11"6,-13 11 3,2 5 1,-2 8-1,-2 11-48,-3 3-25,1 7 21,2 1 2,-3-2-3,5 1-5,-4-5-4,4-4-3,0-8-2,0-4 1,0-13-1,0 0-1,0 0-1,9-8-1,-3-11 0,4-7-3,-1-2 0,5-2-3,-2-2-1,4 3-1,-1 2-1,0 4-1,1 10 2,-2 2 1,0 9 3,1 2 0,-2 8 2,-2 5 2,1 8 0,-7 4-3,0 1 5,-1 4 1,-4-4-1,0 0-1,0-5 1,0-2-1,-2-7-4,2-12 0,0 10 0,0-10 0,0-13 0,3-2 0,3-5 0,5-7 0,1-3 0,2-1 0,1 1 0,4 4 0,1 7 0,-1 2-4,0 8 2,-1 6-1,-3 3 2,-1 7 2,1 8 1,-2 6 1,-5 5-3,0 2 4,-2 6-4,-2-3 0,-3 1 0,1 1 0,-1-7 0,3-6 0,-1-5-31,-3-15-26,18 8-25,-6-14-2,9-6-6,-5-8-2</inkml:trace>
        </inkml:traceGroup>
        <inkml:traceGroup>
          <inkml:annotationXML>
            <emma:emma xmlns:emma="http://www.w3.org/2003/04/emma" version="1.0">
              <emma:interpretation id="{0568C0B8-7981-4976-85D0-CA108B260A66}" emma:medium="tactile" emma:mode="ink">
                <msink:context xmlns:msink="http://schemas.microsoft.com/ink/2010/main" type="inkWord" rotatedBoundingBox="8648,15721 9184,15687 9203,16001 8668,16034"/>
              </emma:interpretation>
              <emma:one-of disjunction-type="recognition" id="oneOf48">
                <emma:interpretation id="interp232" emma:lang="ko-KR" emma:confidence="0">
                  <emma:literal>서</emma:literal>
                </emma:interpretation>
                <emma:interpretation id="interp233" emma:lang="ko-KR" emma:confidence="0">
                  <emma:literal>머</emma:literal>
                </emma:interpretation>
                <emma:interpretation id="interp234" emma:lang="ko-KR" emma:confidence="0">
                  <emma:literal>써</emma:literal>
                </emma:interpretation>
                <emma:interpretation id="interp235" emma:lang="ko-KR" emma:confidence="0">
                  <emma:literal>에</emma:literal>
                </emma:interpretation>
                <emma:interpretation id="interp236" emma:lang="ko-KR" emma:confidence="0">
                  <emma:literal>여</emma:literal>
                </emma:interpretation>
              </emma:one-of>
            </emma:emma>
          </inkml:annotationXML>
          <inkml:trace contextRef="#ctx0" brushRef="#br2" timeOffset="244858.03">6707 4866 13,'0'0'81,"3"-16"3,-3 16-4,0-11-5,0 11-1,0 0-37,-6 8-21,4 4-4,2 5-7,-3 2-5,3 5 5,-3 1-1,2 1 1,-2-4-1,0-5 0,2 0 1,-2-7 0,3-10-3,0 0-2,0 0 0,-1-5 0,1-10 0,4-4 0,1-3 0,5-1 0,1-2 0,3 0 0,0 3 0,-2 2 0,6 6 0,-3 4 0,-1 6-2,0 4 2,-1 1 0,-3 11 2,0 2-2,-2 5 0,-3 5 0,0-1 0,-5 0 0,1-1 0,-1 0 0,0-6 0,-1-3 0,1-13 0,-9 7 0,9-7 0,-1-6 0,0-12 0,1-3 0,5-6 0,6-3 0,4-2 0,2-3 0,2 1 0,5 2 0,0 7-2,0 5-2,-1 6 3,-1 8 2,-1 6 1,-3 4 0,0 10 0,-4 6-2,-2 6 0,0 3 0,-2 3 0,-2-1 0,-1-1 0,-1-2 0,-1-4 0,-2-2 0,2-1 0,-3-11 0,5 1-25,-7-11-32,9 3-26,0-5-1,-5-11-6,7-2-4</inkml:trace>
        </inkml:traceGroup>
        <inkml:traceGroup>
          <inkml:annotationXML>
            <emma:emma xmlns:emma="http://www.w3.org/2003/04/emma" version="1.0">
              <emma:interpretation id="{E757FCD9-1BCE-41D0-AFBA-01DE32D5F28B}" emma:medium="tactile" emma:mode="ink">
                <msink:context xmlns:msink="http://schemas.microsoft.com/ink/2010/main" type="inkWord" rotatedBoundingBox="9276,15439 10870,15348 10904,15942 9310,16033"/>
              </emma:interpretation>
              <emma:one-of disjunction-type="recognition" id="oneOf49">
                <emma:interpretation id="interp237" emma:lang="ko-KR" emma:confidence="0">
                  <emma:literal>뙈</emma:literal>
                </emma:interpretation>
                <emma:interpretation id="interp238" emma:lang="ko-KR" emma:confidence="0">
                  <emma:literal>떼</emma:literal>
                </emma:interpretation>
                <emma:interpretation id="interp239" emma:lang="ko-KR" emma:confidence="0">
                  <emma:literal>…</emma:literal>
                </emma:interpretation>
                <emma:interpretation id="interp240" emma:lang="ko-KR" emma:confidence="0">
                  <emma:literal>뻐</emma:literal>
                </emma:interpretation>
                <emma:interpretation id="interp241" emma:lang="ko-KR" emma:confidence="0">
                  <emma:literal>얘</emma:literal>
                </emma:interpretation>
              </emma:one-of>
            </emma:emma>
          </inkml:annotationXML>
          <inkml:trace contextRef="#ctx0" brushRef="#br2" timeOffset="245279.2308">7315 4823 25,'0'0'72,"0"0"4,0 0 1,0 0-3,0 0-1,15 0-48,-4 0-12,7-1 0,4-1-2,6-4-1,-1 1-4,6-3-2,-1-4-1,-2 1-2,-2-1-1,-3-4 0,-6 1-1,-7 1 0,-5-1-1,-7 1-1,-9 3 2,-9 3 0,-9 5 2,-3 3 3,-4 9 1,-5 5 1,3 7 3,2 5-1,3 6-4,11 2-4,5 1 0,9 1 0,6-4 0,8 1 0,10-5 0,11-2 0,7-8 0,3-5 0,8-8 0,5-5 0,-1-5 0,29-4-51,-28-9-9,-6-9 60,1 1-85,-14-7-3,0 3-6,-14-9-1</inkml:trace>
          <inkml:trace contextRef="#ctx0" brushRef="#br2" timeOffset="246168.4323">7847 4714 16,'-22'0'68,"9"0"3,13 0 1,0 0-3,0-10-3,13 2-48,9 2-3,7-4-3,1 1-1,11 1-1,-1 1 0,6 1-3,-2 2 1,4 2 0,-4 2-3,-1 0 0,-2 6 0,-5 3-1,0-3-1,-4 4-2,-3-2 0,-6 4 0,-1-1-1,-4 2 1,-4 0-1,-3 2 2,-2 1-1,-3 2 2,-2 3-1,-2-1 1,-2 0 0,2 1-1,-2 1-2,0-3 2,0-3 1,0-3 0,0-4-3,0-9 0,2 14 0,-2-14 0,0 0 0,-10-5 0,10 5 0,-6-12 0,5 1 0,-2-2 0,3-2 0,0-5 0,11 0 0,6-2 0,-1-7 0,11 1 0,2-3 0,2 5 0,2-1 0,0 3 0,-2 3 0,-6 4 0,-5 4 0,-5 4 0,-4 7 0,-11 2 0,11 0 0,-11 0 0,3 10 0,0-2 0,-3 16-44,0-14-11,0-10-26,0 10 22,0-10-27,0 0-6,5 3 3</inkml:trace>
          <inkml:trace contextRef="#ctx0" brushRef="#br2" timeOffset="245560.0313">8044 4436 16,'0'0'71,"8"-10"8,-8 10 1,0 13-1,-5 8 0,-11 6-45,11 8-11,1 6 2,-3 7-4,3 4-17,-2 0-4,6 3 0,6-6 0,5-1 0,1-9 0,10-6 0,3-6 0,7-6 0,2-9 0,1-5 0,-2 0-59,-7-16-23,2-2 82,-12-11-86,-1 0-5,-13-8-6,-1 0 2</inkml:trace>
          <inkml:trace contextRef="#ctx0" brushRef="#br2" timeOffset="246542.833">8820 4580 46,'-13'-7'84,"1"0"-1,1 3-4,3-2-5,8 6 0,-11-14-58,11 14-6,0 0-14,5-7-32,5 7-37,-2 1-1,7 3-7,-2-3-2,5 4-3</inkml:trace>
          <inkml:trace contextRef="#ctx0" brushRef="#br2" timeOffset="246402.4327">8831 4675 18,'-2'18'75,"0"-7"8,0 2-1,0-2-1,0 3 0,-1 7-43,3 2-16,0 0 0,0 0-13,0-2-9,7 2 0,-4-5 0,7-1 0,-8-8 0,9-1 0,-11-8 0,9 1 0,-2 22-36,20-36 36,-13-4 0,-14-15-79,1 2-4,-2-9-2,2 4-8,-1-6-5</inkml:trace>
        </inkml:traceGroup>
        <inkml:traceGroup>
          <inkml:annotationXML>
            <emma:emma xmlns:emma="http://www.w3.org/2003/04/emma" version="1.0">
              <emma:interpretation id="{2A12A159-2FB5-486B-A22D-6AF748236B47}" emma:medium="tactile" emma:mode="ink">
                <msink:context xmlns:msink="http://schemas.microsoft.com/ink/2010/main" type="inkWord" rotatedBoundingBox="11285,15474 11702,15742 11504,16052 11086,15784"/>
              </emma:interpretation>
              <emma:one-of disjunction-type="recognition" id="oneOf50">
                <emma:interpretation id="interp242" emma:lang="ko-KR" emma:confidence="0">
                  <emma:literal>6</emma:literal>
                </emma:interpretation>
                <emma:interpretation id="interp243" emma:lang="ko-KR" emma:confidence="0">
                  <emma:literal>긍</emma:literal>
                </emma:interpretation>
                <emma:interpretation id="interp244" emma:lang="ko-KR" emma:confidence="0">
                  <emma:literal>&lt;</emma:literal>
                </emma:interpretation>
                <emma:interpretation id="interp245" emma:lang="ko-KR" emma:confidence="0">
                  <emma:literal>오</emma:literal>
                </emma:interpretation>
                <emma:interpretation id="interp246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246979.6338">9359 4593 55,'17'-7'74,"-17"7"3,10-11 0,-10 11-4,2-16-35,-2 16-15,0 0-1,0 0-4,-14 0-2,-6 11-3,-4 5-2,-7 2 0,-2 10-8,2-1-3,-3 4 0,3 0 0,7-2 0,8 2 0,13-4 0,10-6 0,18-1 0,11-6 0,13-1 0,8-4 0,7-3 0,0-2 0,-2-2 0,-10 0 0,-8-2 0,-15 0 0,-11 9 0,-36-4 0,-35-5 0,22-4-59,-25-10-28,-6-3-1,-33-7-5,2 0-7</inkml:trace>
        </inkml:traceGroup>
        <inkml:traceGroup>
          <inkml:annotationXML>
            <emma:emma xmlns:emma="http://www.w3.org/2003/04/emma" version="1.0">
              <emma:interpretation id="{F6C6EECF-48F3-4612-B793-1755C2C81E24}" emma:medium="tactile" emma:mode="ink">
                <msink:context xmlns:msink="http://schemas.microsoft.com/ink/2010/main" type="inkWord" rotatedBoundingBox="12883,15450 12964,15445 12985,15753 12904,15759"/>
              </emma:interpretation>
              <emma:one-of disjunction-type="recognition" id="oneOf51">
                <emma:interpretation id="interp247" emma:lang="ko-KR" emma:confidence="0">
                  <emma:literal>?</emma:literal>
                </emma:interpretation>
                <emma:interpretation id="interp248" emma:lang="ko-KR" emma:confidence="0">
                  <emma:literal>:</emma:literal>
                </emma:interpretation>
                <emma:interpretation id="interp249" emma:lang="ko-KR" emma:confidence="0">
                  <emma:literal>i</emma:literal>
                </emma:interpretation>
                <emma:interpretation id="interp250" emma:lang="ko-KR" emma:confidence="0">
                  <emma:literal>!</emma:literal>
                </emma:interpretation>
                <emma:interpretation id="interp251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260692.0578">10936 4656 17,'-6'15'78,"0"4"5,3-5-2,1 1-3,2-4-1,0 1-46,5-1-11,-1-1-7,7 1-8,-11-11-17,14 7-60,-31-2-4,52-5-3,-25-9-6,-4-6-4</inkml:trace>
          <inkml:trace contextRef="#ctx0" brushRef="#br2" timeOffset="260551.6576">10920 4525 64,'1'-7'83,"-1"7"0,3-17-1,-3 5-2,0 12-41,0-10-7,0 10-10,0 0-5,0 0-8,0 0-9,0 0 0,8 0 0,-8 0 0,10 7 0,-10-7 0,11 10 0,-11-10 0,12 12 0,-3-4 0,-5 1-41,0-1-17,1 1-2,-5-9 0,0 17-27,0-17-2,-4 19 0</inkml:trace>
        </inkml:traceGroup>
        <inkml:traceGroup>
          <inkml:annotationXML>
            <emma:emma xmlns:emma="http://www.w3.org/2003/04/emma" version="1.0">
              <emma:interpretation id="{6C849B74-7FD3-41C2-A429-D5C287FC8B81}" emma:medium="tactile" emma:mode="ink">
                <msink:context xmlns:msink="http://schemas.microsoft.com/ink/2010/main" type="inkWord" rotatedBoundingBox="14050,15088 16660,14910 16712,15670 14102,15848"/>
              </emma:interpretation>
              <emma:one-of disjunction-type="recognition" id="oneOf52">
                <emma:interpretation id="interp252" emma:lang="ko-KR" emma:confidence="0">
                  <emma:literal>P</emma:literal>
                </emma:interpretation>
                <emma:interpretation id="interp253" emma:lang="ko-KR" emma:confidence="0">
                  <emma:literal>p</emma:literal>
                </emma:interpretation>
                <emma:interpretation id="interp254" emma:lang="ko-KR" emma:confidence="0">
                  <emma:literal>尸</emma:literal>
                </emma:interpretation>
                <emma:interpretation id="interp255" emma:lang="ko-KR" emma:confidence="0">
                  <emma:literal>8</emma:literal>
                </emma:interpretation>
                <emma:interpretation id="interp256" emma:lang="ko-KR" emma:confidence="0">
                  <emma:literal>커</emma:literal>
                </emma:interpretation>
              </emma:one-of>
            </emma:emma>
          </inkml:annotationXML>
          <inkml:trace contextRef="#ctx0" brushRef="#br2" timeOffset="261534.4593">12142 4321 52,'0'-21'69,"-1"8"-2,1-1 2,-35 8-25,35 6-2,7 13-4,-3 11-2,5 4-8,-4 13-3,4 1-1,-3 9-7,1 4-17,-5-3 0,2 2 0,-1-8 0,-3 0 0,0-9 0,0-6 0,0-6 0,0-8 0,0-4 0,0-13 0,0 11 0,0-11 0,-3-6 0,-1-4 0,-2-6 0,-1-3 0,-1-8 0,0-6 0,-1-4 0,4-3 0,-2-4 0,2-4 0,3-3 0,-1-3 0,3 3 0,0 0 0,10 2 0,8 4 0,4 4 0,10 4 0,5 8 0,10 9 0,1 10 0,0 10 0,-4 5 0,-4 11 0,-8 11 0,-7 5 0,-14 5 0,-11 4 0,-11-2 0,-13-2 0,-3-6 0,-5 1 0,-5-10 0,-2-2 0,5-7 0,5-6 0,1-4 0,10 0 0,1-3 0,17 0-19,-7-10-43,7-1-3,11-2 2,2-3-1,8 1-1,1-6-25,7-1 12</inkml:trace>
        </inkml:traceGroup>
        <inkml:traceGroup>
          <inkml:annotationXML>
            <emma:emma xmlns:emma="http://www.w3.org/2003/04/emma" version="1.0">
              <emma:interpretation id="{B1620C57-619E-474C-B252-89624E19B6D4}" emma:medium="tactile" emma:mode="ink">
                <msink:context xmlns:msink="http://schemas.microsoft.com/ink/2010/main" type="inkWord" rotatedBoundingBox="14972,14937 15097,15286 14724,15419 14599,15070"/>
              </emma:interpretation>
              <emma:one-of disjunction-type="recognition" id="oneOf53">
                <emma:interpretation id="interp257" emma:lang="ko-KR" emma:confidence="0">
                  <emma:literal>T</emma:literal>
                </emma:interpretation>
                <emma:interpretation id="interp258" emma:lang="ko-KR" emma:confidence="0">
                  <emma:literal>『</emma:literal>
                </emma:interpretation>
                <emma:interpretation id="interp259" emma:lang="ko-KR" emma:confidence="0">
                  <emma:literal>「</emma:literal>
                </emma:interpretation>
                <emma:interpretation id="interp260" emma:lang="ko-KR" emma:confidence="0">
                  <emma:literal>丁</emma:literal>
                </emma:interpretation>
                <emma:interpretation id="interp261" emma:lang="ko-KR" emma:confidence="0">
                  <emma:literal>了</emma:literal>
                </emma:interpretation>
              </emma:one-of>
            </emma:emma>
          </inkml:annotationXML>
          <inkml:trace contextRef="#ctx0" brushRef="#br2" timeOffset="262096.0603">12658 4126 36,'-13'-4'86,"1"1"2,12 3-6,-11-7 0,11-6-2,0 13-49,21-8-10,-4 4-16,14-1-5,3-1 0,8 3 0,0-2 0,5 2 0,-6 0 0,-1 3 0,-6 0 0,-6 1 0,-11 1 0,-6 3-66,-11-5 7,0 12-2,0-12-2,-17 5-2,6-3 1,-4-2-26</inkml:trace>
          <inkml:trace contextRef="#ctx0" brushRef="#br2" timeOffset="261862.0599">12787 4082 73,'0'0'79,"6"-12"-1,-6 12-1,0 0 2,0 0-40,7 14-8,-5 5-9,4 6-4,-2 3-3,7 4-15,-4 0 0,1 3 0,0-5 0,-1 1 0,2-8 0,-1 0 0,-1-7 0,-3-4 0,0-3 0,-4-9 0,0 0 0,-21 2-77,21-2 15,-9-15 0,0-1-2,-2-8-1,-1-1-27,-6-6 7</inkml:trace>
        </inkml:traceGroup>
        <inkml:traceGroup>
          <inkml:annotationXML>
            <emma:emma xmlns:emma="http://www.w3.org/2003/04/emma" version="1.0">
              <emma:interpretation id="{E86B4A82-E80E-4B83-BCF0-BAB274364F3F}" emma:medium="tactile" emma:mode="ink">
                <msink:context xmlns:msink="http://schemas.microsoft.com/ink/2010/main" type="inkWord" rotatedBoundingBox="15406,15307 15921,15395 15871,15685 15357,15597"/>
              </emma:interpretation>
              <emma:one-of disjunction-type="recognition" id="oneOf54">
                <emma:interpretation id="interp262" emma:lang="ko-KR" emma:confidence="0">
                  <emma:literal>.</emma:literal>
                </emma:interpretation>
                <emma:interpretation id="interp263" emma:lang="ko-KR" emma:confidence="0">
                  <emma:literal>×</emma:literal>
                </emma:interpretation>
                <emma:interpretation id="interp264" emma:lang="ko-KR" emma:confidence="0">
                  <emma:literal>€</emma:literal>
                </emma:interpretation>
                <emma:interpretation id="interp265" emma:lang="ko-KR" emma:confidence="0">
                  <emma:literal>p</emma:literal>
                </emma:interpretation>
                <emma:interpretation id="interp266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262954.0616">13486 4566 14,'-22'21'77,"4"-5"5,4 2 1,10-7-4,4-11 0,12 7-45,10-7-9,13 0-6,4 0-4,6-4-11,3-5-4,5 3 0,-5-2 0,-1 3 0,-7-2 0,-9 5 0,-6-2 0,-4 4-13,-9 0-26,-37 0-42,25 0 22,0 0-1,6 35-2,2-45-24,6-6 2</inkml:trace>
          <inkml:trace contextRef="#ctx0" brushRef="#br2" timeOffset="262720.0614">13460 4406 18,'-9'-2'78,"0"-1"6,1 1-2,-2 0-5,10 2-12,-10 4-30,10-4-10,0 0-8,4 2-4,7 0-5,11-1-2,2 1-3,3-2-3,7 0 0,1 0 0,3 0 0,-1 0 0,-3-2 0,-5 1 0,-1-1 0,-6 2 0,-4-3 0,-5 3-8,-6 25-71,28-22 20,-35-3-23,-15 8-5,-3 0-5,-8-2 1</inkml:trace>
        </inkml:traceGroup>
        <inkml:traceGroup>
          <inkml:annotationXML>
            <emma:emma xmlns:emma="http://www.w3.org/2003/04/emma" version="1.0">
              <emma:interpretation id="{958168DC-050F-4C86-9AE9-8C946CCC9CD9}" emma:medium="tactile" emma:mode="ink">
                <msink:context xmlns:msink="http://schemas.microsoft.com/ink/2010/main" type="inkWord" rotatedBoundingBox="16074,15589 16343,14857 16699,14988 16430,15720"/>
              </emma:interpretation>
              <emma:one-of disjunction-type="recognition" id="oneOf55">
                <emma:interpretation id="interp267" emma:lang="ko-KR" emma:confidence="0">
                  <emma:literal>P</emma:literal>
                </emma:interpretation>
                <emma:interpretation id="interp268" emma:lang="ko-KR" emma:confidence="0">
                  <emma:literal>p</emma:literal>
                </emma:interpretation>
                <emma:interpretation id="interp269" emma:lang="ko-KR" emma:confidence="0">
                  <emma:literal>8</emma:literal>
                </emma:interpretation>
                <emma:interpretation id="interp270" emma:lang="ko-KR" emma:confidence="0">
                  <emma:literal>커</emma:literal>
                </emma:interpretation>
                <emma:interpretation id="interp271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263515.6626">14234 4235 16,'14'-11'75,"0"2"7,-5 9 1,-9 0-3,10 13 1,-6 10-45,-4 6-10,0 8-3,0 5-14,0 2-9,3 3 0,1-1 0,4-3 0,3-3 0,0-3 0,0-7 0,2-6 0,-4-2 0,1-6 0,-3-9 0,-7-7 0,8 9 0,-8-9 0,0 0 0,-5-1 0,-2-8 0,0 0 0,-3-5 0,-1-4 0,-1-3 0,0-7 0,-1-2 0,1-5 0,1-4 0,1-7 0,6-4 0,3-1 0,2-5 0,9 2 0,6-4 0,9 5 0,7 2 0,6 9 0,5 8 0,1 8 0,1 11 0,-2 8 0,-1 7 0,-8 13 0,-8 9 0,-9 5 0,-10 7 0,-9-2 0,-12 3 0,-9-2 0,-10-2 0,-4-6 0,-5-4 0,1-5 0,-2-9 0,6 0-49,5-7-12,-1 0-2,13-7-2,-2-1-2,8 2-26,-1-6 0</inkml:trace>
        </inkml:traceGroup>
      </inkml:traceGroup>
    </inkml:traceGroup>
    <inkml:traceGroup>
      <inkml:annotationXML>
        <emma:emma xmlns:emma="http://www.w3.org/2003/04/emma" version="1.0">
          <emma:interpretation id="{87F3456D-9778-4829-964F-6DEEA53C8AF6}" emma:medium="tactile" emma:mode="ink">
            <msink:context xmlns:msink="http://schemas.microsoft.com/ink/2010/main" type="paragraph" rotatedBoundingBox="6319,16768 10085,16703 10103,17685 6336,177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B846C4-6567-41D5-A9F6-5B99ADF9AC5F}" emma:medium="tactile" emma:mode="ink">
              <msink:context xmlns:msink="http://schemas.microsoft.com/ink/2010/main" type="inkBullet" rotatedBoundingBox="6326,17168 6460,17166 6462,17287 6328,17290"/>
            </emma:interpretation>
            <emma:one-of disjunction-type="recognition" id="oneOf56">
              <emma:interpretation id="interp272" emma:lang="ko-KR" emma:confidence="0">
                <emma:literal>0</emma:literal>
              </emma:interpretation>
              <emma:interpretation id="interp273" emma:lang="ko-KR" emma:confidence="0">
                <emma:literal>〇</emma:literal>
              </emma:interpretation>
              <emma:interpretation id="interp274" emma:lang="ko-KR" emma:confidence="0">
                <emma:literal>은</emma:literal>
              </emma:interpretation>
              <emma:interpretation id="interp275" emma:lang="ko-KR" emma:confidence="0">
                <emma:literal>으</emma:literal>
              </emma:interpretation>
              <emma:interpretation id="interp276" emma:lang="ko-KR" emma:confidence="0">
                <emma:literal>『</emma:literal>
              </emma:interpretation>
            </emma:one-of>
          </emma:emma>
        </inkml:annotationXML>
        <inkml:trace contextRef="#ctx0" brushRef="#br2" timeOffset="273546.4804">4418 6236 25,'0'0'59,"2"-11"6,-2 11 1,5-11-29,-5 11-3,7-9-1,-7 9 0,5-8-4,-5 8-4,0 0-6,0 0-3,0 0-3,0 0-4,-9 0-4,1 5-2,-2 3-1,-3 2-1,1 4 0,1-2-1,0 4 1,1-2-1,3 0 0,7-4 1,2 0 0,10-6 1,2-1-1,0-1 2,4-2-1,1-8-1,-2 0 1,-5-3-1,0-1 1,-3 2-2,-5-1 1,-4 0-1,0 3 1,0 8-1,-15-12 1,4 12-1,-2 0 0,-1 0 1,2 3-1,0 0 0,2 3 0,10-6 0,-12 9-1,12-9-6,-2 8-19,2-8-50,13 6-3,-5-6-4,7-1-4,-5-7-4</inkml:trace>
      </inkml:traceGroup>
      <inkml:traceGroup>
        <inkml:annotationXML>
          <emma:emma xmlns:emma="http://www.w3.org/2003/04/emma" version="1.0">
            <emma:interpretation id="{A69CE3A5-0F3E-477F-879C-4CFCC1536FAB}" emma:medium="tactile" emma:mode="ink">
              <msink:context xmlns:msink="http://schemas.microsoft.com/ink/2010/main" type="line" rotatedBoundingBox="7448,16749 10085,16703 10103,17685 7465,17732"/>
            </emma:interpretation>
          </emma:emma>
        </inkml:annotationXML>
        <inkml:traceGroup>
          <inkml:annotationXML>
            <emma:emma xmlns:emma="http://www.w3.org/2003/04/emma" version="1.0">
              <emma:interpretation id="{9382D385-BD57-41BA-8610-A25929D3B9F3}" emma:medium="tactile" emma:mode="ink">
                <msink:context xmlns:msink="http://schemas.microsoft.com/ink/2010/main" type="inkWord" rotatedBoundingBox="7450,16883 7963,16874 7978,17723 7465,17732"/>
              </emma:interpretation>
              <emma:one-of disjunction-type="recognition" id="oneOf57">
                <emma:interpretation id="interp277" emma:lang="ko-KR" emma:confidence="0">
                  <emma:literal>P</emma:literal>
                </emma:interpretation>
                <emma:interpretation id="interp278" emma:lang="ko-KR" emma:confidence="0">
                  <emma:literal>p</emma:literal>
                </emma:interpretation>
                <emma:interpretation id="interp279" emma:lang="ko-KR" emma:confidence="0">
                  <emma:literal>8</emma:literal>
                </emma:interpretation>
                <emma:interpretation id="interp280" emma:lang="ko-KR" emma:confidence="0">
                  <emma:literal>『</emma:literal>
                </emma:interpretation>
                <emma:interpretation id="interp281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276572.8857">5489 6113 52,'-10'-21'71,"5"1"-1,2-5-3,4-1 1,15-1-43,7 3-3,6 3-4,10 2-3,3 6 1,11 6-2,-1 7 1,2 9-2,-3 9-2,-6 8-1,-3 1 0,-8 6-1,-11 1-4,-13 0-5,-10-3 0,-11-4 0,-14 4 0,-6-7 0,-9 0 0,-5-3 0,1-7 0,4-1 0,5-3 0,7-1 0,6-4 0,8 2-21,6-3-63,8-4 19,5 0-23,6 0-3,10-1-2</inkml:trace>
          <inkml:trace contextRef="#ctx0" brushRef="#br2" timeOffset="276167.285">5554 6129 4,'-7'-20'65,"3"9"4,-2-1 2,3 2-1,1-3-36,2 13-6,0 0-8,0-7-3,0 7-3,5 7-1,1 14 0,1 4-1,-2 10 0,1 9 2,-1 8 2,1 8 0,-2 5-4,-3 0-1,1-8-11,-2 1 0,2-6 0,1-9 0,1-7 0,-1-9 0,1-8 0,-3-2 0,5-5 0,-6-12 0,4 9 0,-4-9 0,0 0 0,4-4 0,-4-5 0,0-1 0,0-5 0,2 0-30,-1-3-32,0-5-3,2 2-21,-3-4-5,4-1-4,-4-1 13</inkml:trace>
        </inkml:traceGroup>
        <inkml:traceGroup>
          <inkml:annotationXML>
            <emma:emma xmlns:emma="http://www.w3.org/2003/04/emma" version="1.0">
              <emma:interpretation id="{A5CCC52C-BF26-497A-8863-54EB761C49E6}" emma:medium="tactile" emma:mode="ink">
                <msink:context xmlns:msink="http://schemas.microsoft.com/ink/2010/main" type="inkWord" rotatedBoundingBox="8198,16736 8512,16730 8518,17036 8204,17042"/>
              </emma:interpretation>
              <emma:one-of disjunction-type="recognition" id="oneOf58">
                <emma:interpretation id="interp282" emma:lang="ko-KR" emma:confidence="0">
                  <emma:literal>2</emma:literal>
                </emma:interpretation>
                <emma:interpretation id="interp283" emma:lang="ko-KR" emma:confidence="0">
                  <emma:literal>그</emma:literal>
                </emma:interpretation>
                <emma:interpretation id="interp284" emma:lang="ko-KR" emma:confidence="0">
                  <emma:literal>고</emma:literal>
                </emma:interpretation>
                <emma:interpretation id="interp285" emma:lang="ko-KR" emma:confidence="0">
                  <emma:literal>근</emma:literal>
                </emma:interpretation>
                <emma:interpretation id="interp286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277368.4871">6280 5856 12,'0'0'66,"-14"-7"6,14 7 2,-12-7-1,-17 0-35,29 7-5,0 0-6,-7-11-6,7 11-5,1-13-5,-1 13-4,11-14-2,-1 7-2,4-1 0,1 2-1,3-1 0,4 3-1,3 3 0,-2 1-1,2 2 1,-4 9 0,-5 2 0,-6 7 1,-7 1 1,-9 3 0,-11 4 2,-6-1 1,-3-2 0,-2 0-1,1-4-1,3-3-1,5-1-1,7-6 0,6-1-2,6-10 0,7 13 0,7-8 0,8-1 0,3-2 0,6 0 0,1 1 0,0-2 0,-2 0 0,-2-1 0,-4-1-32,3 1-48,-16 0 19,-2-2 0,-9 2-3,0 0-27,0 0 1</inkml:trace>
        </inkml:traceGroup>
        <inkml:traceGroup>
          <inkml:annotationXML>
            <emma:emma xmlns:emma="http://www.w3.org/2003/04/emma" version="1.0">
              <emma:interpretation id="{99B4EF7A-288A-4C18-8D6B-02FA82D6D48A}" emma:medium="tactile" emma:mode="ink">
                <msink:context xmlns:msink="http://schemas.microsoft.com/ink/2010/main" type="inkWord" rotatedBoundingBox="8798,17175 9320,17166 9324,17400 8802,17409"/>
              </emma:interpretation>
              <emma:one-of disjunction-type="recognition" id="oneOf59">
                <emma:interpretation id="interp287" emma:lang="ko-KR" emma:confidence="0">
                  <emma:literal>.</emma:literal>
                </emma:interpretation>
                <emma:interpretation id="interp288" emma:lang="ko-KR" emma:confidence="0">
                  <emma:literal>=</emma:literal>
                </emma:interpretation>
                <emma:interpretation id="interp289" emma:lang="ko-KR" emma:confidence="0">
                  <emma:literal>그</emma:literal>
                </emma:interpretation>
                <emma:interpretation id="interp290" emma:lang="ko-KR" emma:confidence="0">
                  <emma:literal>」</emma:literal>
                </emma:interpretation>
                <emma:interpretation id="interp291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278320.0886">6866 6394 20,'-20'11'65,"4"0"8,16-11 1,-10 9 0,14 2-24,16-11-23,7 0-7,5 0 2,8 0-3,4-1-4,3 1-5,0-4-3,-3 4-2,-3 0-3,-2 0-5,-8 0-8,-4 0-24,-5 0-41,-7 0 22,1 0-27,-3-2-6,0-5-1</inkml:trace>
          <inkml:trace contextRef="#ctx0" brushRef="#br2" timeOffset="278086.0884">6930 6221 10,'-13'0'74,"13"0"6,-17 0 0,17 0-2,-12-3-27,12 3-11,0 0-8,0 0-10,0 0-5,0 0-6,0 0-3,0 0-2,9-6-4,4 5-2,2 0 0,3-2 0,5 1 0,5 1 0,2-1 0,-1 2 0,1 0 0,1 0 0,-5 2 0,1-1-2,-2 0-17,-7 3-24,1 0-38,-19-4 22,16 13-26,-22-5-4,-6 3-2</inkml:trace>
        </inkml:traceGroup>
        <inkml:traceGroup>
          <inkml:annotationXML>
            <emma:emma xmlns:emma="http://www.w3.org/2003/04/emma" version="1.0">
              <emma:interpretation id="{85CB016D-C665-434F-B666-2E6D4363F58F}" emma:medium="tactile" emma:mode="ink">
                <msink:context xmlns:msink="http://schemas.microsoft.com/ink/2010/main" type="inkWord" rotatedBoundingBox="9647,16855 10088,16847 10101,17599 9660,17606"/>
              </emma:interpretation>
              <emma:one-of disjunction-type="recognition" id="oneOf60">
                <emma:interpretation id="interp292" emma:lang="ko-KR" emma:confidence="0">
                  <emma:literal>고</emma:literal>
                </emma:interpretation>
                <emma:interpretation id="interp293" emma:lang="ko-KR" emma:confidence="0">
                  <emma:literal>?</emma:literal>
                </emma:interpretation>
                <emma:interpretation id="interp294" emma:lang="ko-KR" emma:confidence="0">
                  <emma:literal>『</emma:literal>
                </emma:interpretation>
                <emma:interpretation id="interp295" emma:lang="ko-KR" emma:confidence="0">
                  <emma:literal>7</emma:literal>
                </emma:interpretation>
                <emma:interpretation id="interp296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279006.49">7669 6080 16,'0'-21'80,"0"0"3,10-6-3,5-1-2,8-1 0,2 3-46,14 6-10,9 3-8,2 9-1,2 6-3,-4 7-5,-1 13-5,-10 4 0,-9 5 0,-12 6 0,-14 4 0,-9-3 0,-18-4 0,-7-3 0,-6-7 0,-9-3 0,1-2 0,2-6 0,6-1 0,7-2-73,1-5 8,8 2-23,3-9 22,38 6-30,-27-3 2</inkml:trace>
          <inkml:trace contextRef="#ctx0" brushRef="#br2" timeOffset="278663.2894">7698 6047 0,'8'-12'65,"-8"12"8,14-8 3,-14 8 3,7 16 0,-7 7-42,0 11-8,0 8-7,-3 5 4,0 7-4,-1 0-19,3 3-3,1-1 0,0-6 0,0-5 0,3-9 0,-1-4 0,3-8 0,-4-5 0,2-8 0,-3-11 0,2 9 0,-2-9 0,0 0 0,0 0 0,0-10-29,0 1-34,-1-1-24,1-5-1,-1-6-6,1-2-1</inkml:trace>
        </inkml:traceGroup>
      </inkml:traceGroup>
    </inkml:traceGroup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1:13.23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660E8A6-989F-4F8F-984A-DABDCE3AFF51}" emma:medium="tactile" emma:mode="ink">
          <msink:context xmlns:msink="http://schemas.microsoft.com/ink/2010/main" type="writingRegion" rotatedBoundingBox="18870,14554 24442,14074 24613,16061 19042,16542">
            <msink:destinationLink direction="with" ref="{7001069E-5860-4AEC-8578-66FCC2FB1E92}"/>
          </msink:context>
        </emma:interpretation>
      </emma:emma>
    </inkml:annotationXML>
    <inkml:traceGroup>
      <inkml:annotationXML>
        <emma:emma xmlns:emma="http://www.w3.org/2003/04/emma" version="1.0">
          <emma:interpretation id="{E53A1155-1015-4736-B027-CB1E89DF81D3}" emma:medium="tactile" emma:mode="ink">
            <msink:context xmlns:msink="http://schemas.microsoft.com/ink/2010/main" type="paragraph" rotatedBoundingBox="18870,14554 24442,14074 24499,14743 18928,152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E008CF-9FB1-4846-BDA3-A0FE6A077621}" emma:medium="tactile" emma:mode="ink">
              <msink:context xmlns:msink="http://schemas.microsoft.com/ink/2010/main" type="line" rotatedBoundingBox="18870,14554 24442,14074 24499,14743 18928,15224"/>
            </emma:interpretation>
          </emma:emma>
        </inkml:annotationXML>
        <inkml:traceGroup>
          <inkml:annotationXML>
            <emma:emma xmlns:emma="http://www.w3.org/2003/04/emma" version="1.0">
              <emma:interpretation id="{2BBC8A34-E9CA-49AD-B864-D86043CA6D00}" emma:medium="tactile" emma:mode="ink">
                <msink:context xmlns:msink="http://schemas.microsoft.com/ink/2010/main" type="inkWord" rotatedBoundingBox="18703,15118 18960,14567 19298,14725 19042,15275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서</emma:literal>
                </emma:interpretation>
                <emma:interpretation id="interp3" emma:lang="ko-KR" emma:confidence="0">
                  <emma:literal>7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-1501-937 8,'-6'-11'49,"-3"-2"7,4 3 3,1-2-22,-1 1-6,3 0-1,0 0-2,2 2-3,0 9-5,0-13-4,0 13-5,0-9-6,0 9-1,3 4 1,0 12-2,0 7 2,-1 11 0,2 8 2,-1 8 1,3 3 1,-3 3-1,1-5-2,-2-1-1,1-10-2,0-9 0,0-7 2,-2-9 2,-1-3 2,0-12 0,0 0-1,0 0 1,-1-21-2,1-6-1,0-8-3,5-9-5,2-7-1,4-4-2,3-3 1,2 3 0,1 3-1,-1 9 2,1 2 0,1 11 1,-2 5 0,2 10 0,-1 3 0,-1 8 1,1 4-1,2 2 0,-5 13-1,3 0-2,-8 6-5,2-3-8,-5 4-11,1-1-15,5-2-28,-8-3-4,7-3-4,-4-5 1</inkml:trace>
        </inkml:traceGroup>
        <inkml:traceGroup>
          <inkml:annotationXML>
            <emma:emma xmlns:emma="http://www.w3.org/2003/04/emma" version="1.0">
              <emma:interpretation id="{F6FAFF4F-6E0F-4B16-8D3C-7D661CA12067}" emma:medium="tactile" emma:mode="ink">
                <msink:context xmlns:msink="http://schemas.microsoft.com/ink/2010/main" type="inkWord" rotatedBoundingBox="19221,15012 19477,14612 19819,14831 19564,15231"/>
              </emma:interpretation>
              <emma:one-of disjunction-type="recognition" id="oneOf1">
                <emma:interpretation id="interp5" emma:lang="ko-KR" emma:confidence="0">
                  <emma:literal>은</emma:literal>
                </emma:interpretation>
                <emma:interpretation id="interp6" emma:lang="ko-KR" emma:confidence="0">
                  <emma:literal>9</emma:literal>
                </emma:interpretation>
                <emma:interpretation id="interp7" emma:lang="ko-KR" emma:confidence="0">
                  <emma:literal>a</emma:literal>
                </emma:interpretation>
                <emma:interpretation id="interp8" emma:lang="ko-KR" emma:confidence="0">
                  <emma:literal>요</emma:literal>
                </emma:interpretation>
                <emma:interpretation id="interp9" emma:lang="ko-KR" emma:confidence="0">
                  <emma:literal>외</emma:literal>
                </emma:interpretation>
              </emma:one-of>
            </emma:emma>
          </inkml:annotationXML>
          <inkml:trace contextRef="#ctx0" brushRef="#br0" timeOffset="592.8009">-894-954 30,'8'-7'52,"0"-4"3,2 2 2,0 2-30,-4-1-1,0-2-2,-6 10-3,8-15-1,-8 15-3,4-17-3,-2 6-3,-2-2-3,-2 1-2,-5-3-2,-2 8-1,-6-3-1,-5 10 2,-3 3 3,-7 11 1,-2 13 2,-2-1 2,0 13 0,4-3 0,1 7 0,4-5-2,5-1-3,9 0-2,7-6-1,4-4-1,9-7-1,8-5 1,8-9 0,3-6-2,11-9-1,-2-10-3,2-9-3,1-5-1,-3-3-1,-7 0 0,-3 1-1,-8 6 3,-11 3 1,-2 7 3,-6 10 2,0 9 3,-9 0 1,0 9 0,-1 9 0,0 7-1,3 2 1,2 3-1,2 0 0,3 1-1,0-3-1,6-5-2,3-1-3,2-4-6,-1-9-13,2-3-21,5-3-30,-2-6-3,4-5-3,-2-8-5</inkml:trace>
        </inkml:traceGroup>
        <inkml:traceGroup>
          <inkml:annotationXML>
            <emma:emma xmlns:emma="http://www.w3.org/2003/04/emma" version="1.0">
              <emma:interpretation id="{FE982FF8-2809-4729-8AB1-158EC931557D}" emma:medium="tactile" emma:mode="ink">
                <msink:context xmlns:msink="http://schemas.microsoft.com/ink/2010/main" type="inkWord" rotatedBoundingBox="19663,14834 20116,14546 20319,14865 19866,15153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』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170.0021">-587-1021 13,'-10'-10'54,"10"10"7,-13 1 3,7 10 1,-2 5-34,1 4-5,4 6-1,-1 5-1,3 1 0,-2 0-8,3-4-3,-1 0-6,1-5-1,0-5-2,0-7 1,0-11-1,0 0 0,0 0-1,0 0-3,0-21-2,0-1-2,0-4-1,0 0-1,-2-1 0,2 0 0,0 5 2,0 4 1,0 7 4,0 11 1,0 0 2,11 0 1,-5 7 0,1 10 1,4 2 0,4 6 0,3 1 1,4-3-2,1-1 0,6 0-1,1-7 0,1-4-1,2-5 0,0-6 0,-4 0-1,0-10 1,-2-4-1,-3-7 1,-6-5-1,-2-3 0,-6-4 0,-5-2-1,-5-1 0,-1-4 0,-7 5-1,-2 0 1,-1 4-1,-1 2 0,1 3 0,-2 5-2,8 5-6,-4 6-6,9 10-12,-9-7-17,9 7-35,-7 13-1,3-2-6,4 7-2,-2-4 7</inkml:trace>
        </inkml:traceGroup>
        <inkml:traceGroup>
          <inkml:annotationXML>
            <emma:emma xmlns:emma="http://www.w3.org/2003/04/emma" version="1.0">
              <emma:interpretation id="{688970CF-B39D-46C1-8CD2-491FAB8A07C6}" emma:medium="tactile" emma:mode="ink">
                <msink:context xmlns:msink="http://schemas.microsoft.com/ink/2010/main" type="inkWord" rotatedBoundingBox="20618,14400 20827,14938 20444,15086 20235,14548"/>
              </emma:interpretation>
              <emma:one-of disjunction-type="recognition" id="oneOf3">
                <emma:interpretation id="interp15" emma:lang="ko-KR" emma:confidence="0">
                  <emma:literal>K</emma:literal>
                </emma:interpretation>
                <emma:interpretation id="interp16" emma:lang="ko-KR" emma:confidence="0">
                  <emma:literal>k</emma:literal>
                </emma:interpretation>
                <emma:interpretation id="interp17" emma:lang="ko-KR" emma:confidence="0">
                  <emma:literal>R</emma:literal>
                </emma:interpretation>
                <emma:interpretation id="interp18" emma:lang="ko-KR" emma:confidence="0">
                  <emma:literal>F</emma:literal>
                </emma:interpretation>
                <emma:interpretation id="interp1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1544.4028">-74-1265 45,'0'0'57,"8"-3"8,-8 3 7,7 10-29,-2 11-7,-2 10 0,5 11 1,-3 6-3,0 7-5,-1 1-8,2-2-6,-1 0-5,-1-3-3,2-11-3,-2-7-4,0-8 0,0-7 0,2-8 0,-6-10 0,0 0-3,0 0-23,0-38-25,3 18-28,-2-8-2,6-7-8,0-6-2,8-1 4</inkml:trace>
          <inkml:trace contextRef="#ctx0" brushRef="#br0" timeOffset="1778.4032">258-1177 22,'12'-3'65,"-12"3"6,-4 12 3,-17 5-1,-8 10-26,-6 3-18,-5 6 1,4-8-7,3 7-3,12-12-4,6-1-4,15-6-3,12-4-1,12-6-3,9-1 0,4 0-3,4-2-2,-2 3 0,-2 2 0,-2 4-16,-11 34-31,-7-40-31,0 3-3,-17-9-4,13 0-4,-13-11-2</inkml:trace>
        </inkml:traceGroup>
        <inkml:traceGroup>
          <inkml:annotationXML>
            <emma:emma xmlns:emma="http://www.w3.org/2003/04/emma" version="1.0">
              <emma:interpretation id="{02599034-FA88-49B7-8505-C911A94D13F4}" emma:medium="tactile" emma:mode="ink">
                <msink:context xmlns:msink="http://schemas.microsoft.com/ink/2010/main" type="inkWord" rotatedBoundingBox="21202,14470 21232,14467 21268,14878 21238,14880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l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293.2041">781-1300 13,'0'0'78,"2"8"3,-1 10-1,2 5-5,0 9-2,1 8-47,3 2-8,0 6-3,0-6-9,1 0-4,0-7-7,-1-3-23,-21-10-45,20-8 0,-6-14-5,16 10-5,-16-10-3</inkml:trace>
        </inkml:traceGroup>
        <inkml:traceGroup>
          <inkml:annotationXML>
            <emma:emma xmlns:emma="http://www.w3.org/2003/04/emma" version="1.0">
              <emma:interpretation id="{7F4FD085-A281-4FF9-8A7A-CD866EBA314C}" emma:medium="tactile" emma:mode="ink">
                <msink:context xmlns:msink="http://schemas.microsoft.com/ink/2010/main" type="inkWord" rotatedBoundingBox="21832,14299 24442,14074 24497,14719 21888,14944"/>
              </emma:interpretation>
              <emma:one-of disjunction-type="recognition" id="oneOf5">
                <emma:interpretation id="interp25" emma:lang="ko-KR" emma:confidence="0">
                  <emma:literal>머</emma:literal>
                </emma:interpretation>
                <emma:interpretation id="interp26" emma:lang="ko-KR" emma:confidence="0">
                  <emma:literal>미</emma:literal>
                </emma:interpretation>
                <emma:interpretation id="interp27" emma:lang="ko-KR" emma:confidence="0">
                  <emma:literal>여</emma:literal>
                </emma:interpretation>
                <emma:interpretation id="interp28" emma:lang="ko-KR" emma:confidence="0">
                  <emma:literal>메</emma:literal>
                </emma:interpretation>
                <emma:interpretation id="interp2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244.8057">1457-1199 43,'0'0'55,"4"17"9,-4-6 2,0 9-35,0 7-1,-3-2-1,2 6-1,-1-7-3,1 4-4,1-8-8,0-2-3,0-5-2,0-13 0,3 9-1,-3-9-1,0 0 0,7-7-1,-3-6-1,1-5-1,8-7-2,-1-5-3,3 3 0,0-9-1,2 7 0,-1 1 0,2 4 0,-2 5 2,-3 8 1,-2 6-1,2 5 2,-2 1 1,-3 11 1,-1 5 2,-4 6 0,-3 6 0,0-2 0,-4 3 1,-2-3-2,-1-3-1,0-7 0,2 0 0,5-17 0,-4 10 0,4-10 0,4-11 0,7-6-2,4-5 0,4-5-2,1-5-1,4 1-1,0 1-1,1 3 0,-3 5 1,-2 10 0,-3 8 2,-1 4 2,-2 8 1,-6 7 2,2 6 0,-6 6 0,-2 2 1,-2 1-1,-3-1 0,-1-3-4,-3 0 0,1-3 0,1-5 0,5 1 0,0-2-4,4-3-20,7-7-52,1-3-4,6-4-3,0-3-5,7-6-3</inkml:trace>
        </inkml:traceGroup>
        <inkml:traceGroup>
          <inkml:annotationXML>
            <emma:emma xmlns:emma="http://www.w3.org/2003/04/emma" version="1.0">
              <emma:interpretation id="{85A6D00E-3B92-46D2-A62B-24A1F644C695}" emma:medium="tactile" emma:mode="ink">
                <msink:context xmlns:msink="http://schemas.microsoft.com/ink/2010/main" type="inkWord" rotatedBoundingBox="22498,14511 22988,14512 22987,14787 22497,14786"/>
              </emma:interpretation>
              <emma:one-of disjunction-type="recognition" id="oneOf6">
                <emma:interpretation id="interp30" emma:lang="ko-KR" emma:confidence="0">
                  <emma:literal>요</emma:literal>
                </emma:interpretation>
                <emma:interpretation id="interp31" emma:lang="ko-KR" emma:confidence="0">
                  <emma:literal>a</emma:literal>
                </emma:interpretation>
                <emma:interpretation id="interp32" emma:lang="ko-KR" emma:confidence="0">
                  <emma:literal>은</emma:literal>
                </emma:interpretation>
                <emma:interpretation id="interp33" emma:lang="ko-KR" emma:confidence="0">
                  <emma:literal>C</emma:literal>
                </emma:interpretation>
                <emma:interpretation id="interp34" emma:lang="ko-KR" emma:confidence="0">
                  <emma:literal>을</emma:literal>
                </emma:interpretation>
              </emma:one-of>
            </emma:emma>
          </inkml:annotationXML>
          <inkml:trace contextRef="#ctx0" brushRef="#br0" timeOffset="3650.4065">2273-1200 42,'9'-20'60,"-1"8"4,-6-3 2,-2 4-26,0 11-3,-25 2 0,7 11-2,-5 5-4,-5 7-5,1 3-4,-2 7-3,2-3-5,5 3-4,10-6-4,7-5-4,5-6-2,12-5 0,9-12 0,5 1 0,1-10 0,5-11 0,0-1 0,-5-2 0,-3 3 0,-9-4 0,-4 7 0,-7 4 0,-4 12 0,0 0 0,-5 0 0,-2 9 0,0 7 0,3 2 0,2 1 0,2 0 0,11-1 0,3-3 0,4-4 0,5-5 0,8-6-20,3-1-22,1-9-37,-1-6-2,-5-3-4,3-2-5,-9-9 0</inkml:trace>
        </inkml:traceGroup>
        <inkml:traceGroup>
          <inkml:annotationXML>
            <emma:emma xmlns:emma="http://www.w3.org/2003/04/emma" version="1.0">
              <emma:interpretation id="{D574489E-C86B-473A-AA10-E6FAE23DBB3B}" emma:medium="tactile" emma:mode="ink">
                <msink:context xmlns:msink="http://schemas.microsoft.com/ink/2010/main" type="inkWord" rotatedBoundingBox="23125,14182 23229,14678 23069,14712 22965,14216"/>
              </emma:interpretation>
              <emma:one-of disjunction-type="recognition" id="oneOf7">
                <emma:interpretation id="interp35" emma:lang="ko-KR" emma:confidence="0">
                  <emma:literal>(</emma:literal>
                </emma:interpretation>
                <emma:interpretation id="interp36" emma:lang="ko-KR" emma:confidence="0">
                  <emma:literal>C</emma:literal>
                </emma:interpretation>
                <emma:interpretation id="interp37" emma:lang="ko-KR" emma:confidence="0">
                  <emma:literal>6</emma:literal>
                </emma:interpretation>
                <emma:interpretation id="interp38" emma:lang="ko-KR" emma:confidence="0">
                  <emma:literal>‘</emma:literal>
                </emma:interpretation>
                <emma:interpretation id="interp3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3915.6069">2674-1579 42,'-10'0'75,"2"10"2,-1 8 1,0 6-2,-1 8-37,2 7-6,2 8-4,2 4-9,1-2-5,3-1-5,7-3-2,6-4-3,3-7-1,4-7-4,0-9 0,2-4 0,-5-10-4,1-4-28,19-7-45,-29-8-3,0-4-3,-8-3-6,0 1-3</inkml:trace>
        </inkml:traceGroup>
        <inkml:traceGroup>
          <inkml:annotationXML>
            <emma:emma xmlns:emma="http://www.w3.org/2003/04/emma" version="1.0">
              <emma:interpretation id="{CC638CCF-5A23-4413-A6AF-927F132AE42C}" emma:medium="tactile" emma:mode="ink">
                <msink:context xmlns:msink="http://schemas.microsoft.com/ink/2010/main" type="inkWord" rotatedBoundingBox="22741,14373 23809,14195 23870,14557 22802,14735"/>
              </emma:interpretation>
              <emma:one-of disjunction-type="recognition" id="oneOf8">
                <emma:interpretation id="interp40" emma:lang="ko-KR" emma:confidence="0">
                  <emma:literal>때</emma:literal>
                </emma:interpretation>
                <emma:interpretation id="interp41" emma:lang="ko-KR" emma:confidence="0">
                  <emma:literal>화</emma:literal>
                </emma:interpretation>
                <emma:interpretation id="interp42" emma:lang="ko-KR" emma:confidence="0">
                  <emma:literal>÷</emma:literal>
                </emma:interpretation>
                <emma:interpretation id="interp43" emma:lang="ko-KR" emma:confidence="0">
                  <emma:literal>나</emma:literal>
                </emma:interpretation>
                <emma:interpretation id="interp44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4414.8076">2428-1289 44,'-38'3'74,"12"1"-2,8-4-2,18 0-2,-2 32-27,19-56-20,16 19-5,7-5-8,9 2-1,7 0-1,1 1 1,0 1-1,1 2-1,-9 4-2,-4 4 0,-6 7-1,-10 2 1,-7 4-1,-6 4 1,-8 0 1,-4-1-1,-3 0 0,-1-3 1,0-3-1,0-1 1,0-5 0,0-8 0,0 0 0,0 0 0,0 0-1,2-6 1,5-8-1,4-5 0,2-3-3,4-3 0,5-2 0,3 0 0,2 0 0,0 0 0,0 3 0,1 5 0,-2-1 0,1 5 0,-9 5 0,-2-2 0,-3 7 0,-3 0 0,-2 3 0,-8 2 0,10 0 0,-10 0-4,0 0-1,10 7-7,-10-7-13,5 15-20,-5-15-33,0 14 0,0-14-7,0 8-3,0-8 4</inkml:trace>
          <inkml:trace contextRef="#ctx0" brushRef="#br0" timeOffset="4711.2082">3376-1371 0,'-11'8'71,"2"1"8,-2 2 1,1 3-2,-1-1 1,4 4-44,2 3-5,-2-2-7,5-1-6,0-2-4,2-2-7,0-3-6,0-1 0,0-9 0,0 0 0,0 0 0,8 8 0,-8-8-43,3-13-12,27 0-26,-55-9-1,68 15 11,-29-26-21,-6 1 5</inkml:trace>
          <inkml:trace contextRef="#ctx0" brushRef="#br0" timeOffset="4882.8086">3335-1491 26,'-11'-11'83,"-1"1"4,-1 2-3,6-1-5,-1-2 0,5 1-47,3 10-10,0 0-9,3-7-7,-3 7-6,15 6 0,-2 5-7,-1 4-19,0 1-50,6 4-3,-1-3-3,4 4-5,-2-6-4</inkml:trace>
        </inkml:traceGroup>
        <inkml:traceGroup>
          <inkml:annotationXML>
            <emma:emma xmlns:emma="http://www.w3.org/2003/04/emma" version="1.0">
              <emma:interpretation id="{D2702F20-44F9-4A4C-9476-2533B6317E43}" emma:medium="tactile" emma:mode="ink">
                <msink:context xmlns:msink="http://schemas.microsoft.com/ink/2010/main" type="inkWord" rotatedBoundingBox="24006,14435 24394,14254 24544,14574 24156,14755"/>
              </emma:interpretation>
              <emma:one-of disjunction-type="recognition" id="oneOf9">
                <emma:interpretation id="interp45" emma:lang="ko-KR" emma:confidence="0">
                  <emma:literal>x</emma:literal>
                </emma:interpretation>
                <emma:interpretation id="interp46" emma:lang="ko-KR" emma:confidence="0">
                  <emma:literal>ⅹ</emma:literal>
                </emma:interpretation>
                <emma:interpretation id="interp47" emma:lang="ko-KR" emma:confidence="0">
                  <emma:literal>×</emma:literal>
                </emma:interpretation>
                <emma:interpretation id="interp48" emma:lang="ko-KR" emma:confidence="0">
                  <emma:literal>X</emma:literal>
                </emma:interpretation>
                <emma:interpretation id="interp4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5163.6091">3733-1405 45,'7'12'83,"-1"-2"-2,1 0-2,6 3-5,3-2 2,3 6-60,0-1-2,6 2-4,-3-3-4,-1 3-1,-2-2-2,-1-2 1,0-1-1,-2 0-1,0-4-2,-3 3-4,0-7-6,0 2-18,-3 6-46,-2-10-4,1-2-4,-9-1-5,11-5-1</inkml:trace>
          <inkml:trace contextRef="#ctx0" brushRef="#br0" timeOffset="5366.4095">4050-1351 71,'-12'-8'84,"-3"7"-1,-5 2-4,-3 9 1,-5 11-31,1 1-25,-3 5-4,-1 7-7,-5 0-5,10 3-8,-4-5 0,8 4-23,44-5-54,-40-7-2,8-4-3,-3-11-6,13-9-6</inkml:trace>
        </inkml:traceGroup>
      </inkml:traceGroup>
    </inkml:traceGroup>
    <inkml:traceGroup>
      <inkml:annotationXML>
        <emma:emma xmlns:emma="http://www.w3.org/2003/04/emma" version="1.0">
          <emma:interpretation id="{56426389-AD7E-4552-A1EF-F6B14CC8AF3A}" emma:medium="tactile" emma:mode="ink">
            <msink:context xmlns:msink="http://schemas.microsoft.com/ink/2010/main" type="paragraph" rotatedBoundingBox="20284,15926 21989,15290 22246,15978 20541,166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9E385F3-B52F-479D-9B4E-A36B10FE46A8}" emma:medium="tactile" emma:mode="ink">
              <msink:context xmlns:msink="http://schemas.microsoft.com/ink/2010/main" type="line" rotatedBoundingBox="20284,15926 21989,15290 22246,15978 20541,16614"/>
            </emma:interpretation>
          </emma:emma>
        </inkml:annotationXML>
        <inkml:traceGroup>
          <inkml:annotationXML>
            <emma:emma xmlns:emma="http://www.w3.org/2003/04/emma" version="1.0">
              <emma:interpretation id="{8BE0ABCB-9F95-4A57-BC6A-FF758B6F136E}" emma:medium="tactile" emma:mode="ink">
                <msink:context xmlns:msink="http://schemas.microsoft.com/ink/2010/main" type="inkWord" rotatedBoundingBox="20924,15707 21108,16337 20489,16518 20305,15888"/>
              </emma:interpretation>
              <emma:one-of disjunction-type="recognition" id="oneOf10">
                <emma:interpretation id="interp50" emma:lang="ko-KR" emma:confidence="0">
                  <emma:literal>은</emma:literal>
                </emma:interpretation>
                <emma:interpretation id="interp51" emma:lang="ko-KR" emma:confidence="0">
                  <emma:literal>요</emma:literal>
                </emma:interpretation>
                <emma:interpretation id="interp52" emma:lang="ko-KR" emma:confidence="0">
                  <emma:literal>우</emma:literal>
                </emma:interpretation>
                <emma:interpretation id="interp53" emma:lang="ko-KR" emma:confidence="0">
                  <emma:literal>『</emma:literal>
                </emma:interpretation>
                <emma:interpretation id="interp5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9110.416">261 366 1,'13'6'55,"-13"-6"3,9 0 1,-9 0 2,4-6-37,-4 6-2,9-8-1,-3-2-4,4-2 0,-1-1-4,2-4-2,2 0-4,-2-6-1,1-2-2,-2-2 0,-2-5-4,-4 2 3,-1-2-1,-3 2 0,-4 3-1,-6 5 0,-4 2 0,-5 7-1,-3 6 0,-6 7 0,-1 5 2,-2 13 1,-1 10-3,-2 5 7,-1 8 2,2 11 1,0 5 1,10 2 0,1 3 0,8-5-1,4-7-1,10-2-3,10-7-2,8-13 0,5-7-1,6-8 1,6-9-1,2-4-2,3-8 0,-3-13-1,0-2-2,-2-7-2,-2-2 0,-3-3-2,-7-3 1,-3 2 0,-5 5 1,-7 3 1,-4 7 1,-1 8 2,-3 13 0,0 0 2,-8 7 2,2 12 0,1 7 2,2 7-1,2 2 2,1 0-1,4 0 0,5-3-1,4-7-3,5-2-2,0-6 0,5-5 0,-1-7-3,3-5-15,-6-3-27,2-8-35,4-5-1,-7-6-5,5 0-4,-8-9 0</inkml:trace>
        </inkml:traceGroup>
        <inkml:traceGroup>
          <inkml:annotationXML>
            <emma:emma xmlns:emma="http://www.w3.org/2003/04/emma" version="1.0">
              <emma:interpretation id="{5466D979-2E73-4602-A131-18602918E7DC}" emma:medium="tactile" emma:mode="ink">
                <msink:context xmlns:msink="http://schemas.microsoft.com/ink/2010/main" type="inkWord" rotatedBoundingBox="21039,15838 21703,15685 21812,16159 21148,16312"/>
              </emma:interpretation>
              <emma:one-of disjunction-type="recognition" id="oneOf11">
                <emma:interpretation id="interp55" emma:lang="ko-KR" emma:confidence="0">
                  <emma:literal>은</emma:literal>
                </emma:interpretation>
                <emma:interpretation id="interp56" emma:lang="ko-KR" emma:confidence="0">
                  <emma:literal>a</emma:literal>
                </emma:interpretation>
                <emma:interpretation id="interp57" emma:lang="ko-KR" emma:confidence="0">
                  <emma:literal>요</emma:literal>
                </emma:interpretation>
                <emma:interpretation id="interp58" emma:lang="ko-KR" emma:confidence="0">
                  <emma:literal>우</emma:literal>
                </emma:interpretation>
                <emma:interpretation id="interp5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9999.6176">952 213 13,'11'-5'44,"-1"-6"1,7 1 3,-6 11-29,1-14-11,-2-9-8,1 4 5,-3-8-1,-1 4-1,-4-2 2,-3 2 3,-2-1 1,-6 6 3,-3 8 3,-7 0 3,-1 9 6,-10 5 4,1 13 1,-6 8-29,-2 12 32,1 5-2,1 7-2,5 4-3,2 0-5,10-1-3,0-6-5,13-5-2,4-9-10,9-6 0,9-10 0,6-10 0,5-7 0,6-5 0,3-9 0,4-11 0,-2-3 0,0-10 0,-6 4 0,-6-2 0,-4 4-5,-6 4 0,-5 4 1,-9 12 2,-4 12 1,0 0 1,-7-2 2,3 11-1,-2 9 1,1 3 1,5 4 0,0-2 1,5 1-2,9-3-2,1-1 0,5-2 0,2-5 0,1-7 0,3-3 0,0-3-23,2 0-24,-3-13-34,2-2 0,-6-11-6,2 3-5,-3-9 3</inkml:trace>
        </inkml:traceGroup>
        <inkml:traceGroup>
          <inkml:annotationXML>
            <emma:emma xmlns:emma="http://www.w3.org/2003/04/emma" version="1.0">
              <emma:interpretation id="{4FB40FC7-17ED-404F-913D-0F92C0F3B373}" emma:medium="tactile" emma:mode="ink">
                <msink:context xmlns:msink="http://schemas.microsoft.com/ink/2010/main" type="inkWord" rotatedBoundingBox="21881,15344 22137,15590 21887,15850 21631,15603"/>
              </emma:interpretation>
              <emma:one-of disjunction-type="recognition" id="oneOf12">
                <emma:interpretation id="interp60" emma:lang="ko-KR" emma:confidence="0">
                  <emma:literal>*</emma:literal>
                </emma:interpretation>
                <emma:interpretation id="interp61" emma:lang="ko-KR" emma:confidence="0">
                  <emma:literal>7</emma:literal>
                </emma:interpretation>
                <emma:interpretation id="interp62" emma:lang="ko-KR" emma:confidence="0">
                  <emma:literal>5</emma:literal>
                </emma:interpretation>
                <emma:interpretation id="interp63" emma:lang="ko-KR" emma:confidence="0">
                  <emma:literal>:</emma:literal>
                </emma:interpretation>
                <emma:interpretation id="interp6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10327.2182">1431-214 35,'0'0'63,"0"0"9,0 0 2,-2 9-1,-1 4-40,3 6-3,0 6-2,0 2-2,3 5-5,-3-2-5,6 2-6,-4-3-3,5-3-2,-3-7-2,1-3 0,-1-7-2,-4-9-4,9 4-10,-9-4-29,11-7-35,-8-6-2,1-2-4,-4-4-6,2-2-1</inkml:trace>
          <inkml:trace contextRef="#ctx0" brushRef="#br0" timeOffset="10498.8185">1290-145 14,'-26'-7'82,"5"1"1,7 1-6,6-3-3,9 0-2,13-2-44,11 6-14,14-3-7,5 2-6,3 0-6,6 1-23,2 4-43,-8-5-2,0 1-4,-12 0-4,-4-3-3</inkml:trace>
        </inkml:traceGroup>
      </inkml:traceGroup>
    </inkml:traceGroup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1:26.27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001069E-5860-4AEC-8578-66FCC2FB1E92}" emma:medium="tactile" emma:mode="ink">
          <msink:context xmlns:msink="http://schemas.microsoft.com/ink/2010/main" type="inkDrawing" rotatedBoundingBox="18505,13559 25197,13806 25072,17209 18379,16962" hotPoints="25325,15045 22046,17013 18484,15622 21763,13654" semanticType="enclosure" shapeName="Ellipse">
            <msink:sourceLink direction="with" ref="{A660E8A6-989F-4F8F-984A-DABDCE3AFF51}"/>
          </msink:context>
        </emma:interpretation>
      </emma:emma>
    </inkml:annotationXML>
    <inkml:trace contextRef="#ctx0" brushRef="#br0">1048 407 0,'-18'-12'51,"-5"-6"2,4 3-1,-5-2-2,1 4-35,1 1-5,-3 5-3,0 0-3,-1-2-1,-6 4-1,3 0 2,-4 3-2,-1 2 1,-3 0 0,-2 7 1,-1 2-1,-4 10 0,1 8 0,-2 3 2,-1 8 0,-2 0 1,3 11 2,-2-2-1,0 10 0,8-1 0,-2-1 0,8 11-2,1 4 0,5 5-1,3 3 0,5 4 1,8-1 0,1 2-1,10 4 1,0-3 0,4 2 0,12-2-2,3 0 1,7 0-1,3 4 2,12 0-2,5 5-3,1-3 4,6-2 0,4-3 0,5-2 1,7 1-1,0-9 0,9-1-3,4-4 2,6-5-2,1-5 1,6 0-1,2-4 1,2-3 1,10-1 0,-8-9 0,1-2 2,5-1-1,1-6 0,2-4-1,10-1 0,1-3-1,-3-6 0,6 4 0,5-5-2,2-3 1,4 0 0,-3-6 0,0-5 0,2-2-1,2-3 1,-1-7-1,-5-6 2,2-3-2,-1-6 1,3-2 0,-6 0-1,3-4 1,8-6 0,-3-5-1,5-5 1,-2-5 0,5-6 0,-8-3 1,3-6-1,-4-3 0,-9 1 0,-2-4 0,-6 0-1,-9-4 1,-4 1-1,-6-4 0,-3 0 0,-6-1 0,-5-5 0,-7 2 0,-5-1 0,-6 2 1,-6-1 0,-9 2-1,-6-1 0,-9 2 0,-7 3-1,-5 0 0,-7 3 0,-6-1 0,-6 5-1,-6-2 2,-4 5-1,-9-1 0,-7 2 1,-5 0 0,-3 5 0,-6 0 0,-5 4 0,-4 1 0,-5 3 0,-5 5 0,-5 0 0,-10 4 1,-6-3-1,-5 7 0,-6 1 1,-2 3-1,-4 2 1,-1 1 0,-5 2 0,5 0-1,-1 6 0,-2-4 0,3 8 0,-2-1 1,-3 2-1,0 5 1,2 0 0,-4 2 0,-2 0 0,2 1 0,-2 0 0,-2 0-1,4 0 1,-5 3-1,0-4 0,-1 4 0,0 4-1,-5-1 1,1 2 0,-1 2 0,-7 0 0,4 2 0,-4 2 0,-2 2 1,3 1-1,-1 1 0,1 2 1,-2 1-1,1 0 0,0 7 1,2-1 0,2 2-1,0 2 1,3 1-1,1 0 1,2 4-1,2-1 1,1-3-1,5 1 1,0-1-1,7-5 1,2 0-1,3-7 1,10-4-1,7-3 0,8-1 0,7-2-3,11 0-12,6 0-59,11-2-1,13 2-3,6-10-6,8 1-4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1:59.91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7364DCF-3C73-4ED2-8116-20341DEC9561}" emma:medium="tactile" emma:mode="ink">
          <msink:context xmlns:msink="http://schemas.microsoft.com/ink/2010/main" type="writingRegion" rotatedBoundingBox="1604,2165 25669,1144 26227,14282 2161,15303"/>
        </emma:interpretation>
      </emma:emma>
    </inkml:annotationXML>
    <inkml:traceGroup>
      <inkml:annotationXML>
        <emma:emma xmlns:emma="http://www.w3.org/2003/04/emma" version="1.0">
          <emma:interpretation id="{B8EB2559-E92E-428A-B435-7B600F78062E}" emma:medium="tactile" emma:mode="ink">
            <msink:context xmlns:msink="http://schemas.microsoft.com/ink/2010/main" type="paragraph" rotatedBoundingBox="1604,2156 8582,1880 8648,3567 1670,3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45D151-3CA5-4A06-9241-C04D7E4AACEC}" emma:medium="tactile" emma:mode="ink">
              <msink:context xmlns:msink="http://schemas.microsoft.com/ink/2010/main" type="line" rotatedBoundingBox="1604,2156 8582,1880 8648,3567 1670,3843"/>
            </emma:interpretation>
          </emma:emma>
        </inkml:annotationXML>
        <inkml:traceGroup>
          <inkml:annotationXML>
            <emma:emma xmlns:emma="http://www.w3.org/2003/04/emma" version="1.0">
              <emma:interpretation id="{FFA85A7F-ADCC-4AD2-BB5C-BE121503877B}" emma:medium="tactile" emma:mode="ink">
                <msink:context xmlns:msink="http://schemas.microsoft.com/ink/2010/main" type="inkWord" rotatedBoundingBox="1607,2242 2344,2213 2382,3178 1645,3207"/>
              </emma:interpretation>
              <emma:one-of disjunction-type="recognition" id="oneOf0">
                <emma:interpretation id="interp0" emma:lang="ko-KR" emma:confidence="0">
                  <emma:literal>ⅳ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ⅱ</emma:literal>
                </emma:interpretation>
                <emma:interpretation id="interp4" emma:lang="ko-KR" emma:confidence="0">
                  <emma:literal>Ⅳ</emma:literal>
                </emma:interpretation>
              </emma:one-of>
            </emma:emma>
          </inkml:annotationXML>
          <inkml:trace contextRef="#ctx0" brushRef="#br0">19 275 36,'0'-20'62,"-8"-3"-1,8 0-1,-8-4-4,5 3-42,3 6-3,0-4-6,0 0-3,4 1-2,0 1 2,-2 2 4,2 2 1,-3 5 0,-1 1-3,0 10 2,0 0 5,4 12 2,-1 10 2,-3 19 0,4 4-2,-1 24-1,1 10 4,-1 14-2,0 0-5,1-1-1,1 0-3,1-10-3,-1-5-1,2-19 1,0-14-1,3-10 2,-3-12 1,0-14 0,2-9 1,-1-17-2,3-9 0,2-11-2,2-7-1,-3-16-2,11 1-3,-4-5 0,3 1 1,0 4 0,0 1 0,1 8 1,-1 9 0,-1 13-1,0 4 1,-3 19 2,-3 7-1,0 22 1,-1 15 2,-3 13 1,-3 8 2,0 8 1,2 8-1,1-5 0,1-5 0,4-11-2,-3-7 1,3-20 1,6-7 2,-2-15-2,4-9 2,-4-18-2,4-9-4,-2-9 0,-2-9 0,1 0 0,0-7 0,-7-1 0,-5 3 0,-5 9 0,-4-1 0,0 4 0,-2 8 0,-8 5 0,2 0 0,2 12 0,-1-4-49,5 0-33,2 2-1,2 0-4,9 2-6,-1-2 0</inkml:trace>
        </inkml:traceGroup>
        <inkml:traceGroup>
          <inkml:annotationXML>
            <emma:emma xmlns:emma="http://www.w3.org/2003/04/emma" version="1.0">
              <emma:interpretation id="{0894987E-C4FC-40A2-8611-1C5DB7E81E10}" emma:medium="tactile" emma:mode="ink">
                <msink:context xmlns:msink="http://schemas.microsoft.com/ink/2010/main" type="inkWord" rotatedBoundingBox="2579,2129 2872,2118 2913,3161 2620,3172"/>
              </emma:interpretation>
              <emma:one-of disjunction-type="recognition" id="oneOf1">
                <emma:interpretation id="interp5" emma:lang="ko-KR" emma:confidence="0">
                  <emma:literal>h</emma:literal>
                </emma:interpretation>
                <emma:interpretation id="interp6" emma:lang="ko-KR" emma:confidence="0">
                  <emma:literal>b</emma:literal>
                </emma:interpretation>
                <emma:interpretation id="interp7" emma:lang="ko-KR" emma:confidence="0">
                  <emma:literal>卜</emma:literal>
                </emma:interpretation>
                <emma:interpretation id="interp8" emma:lang="ko-KR" emma:confidence="0">
                  <emma:literal>“</emma:literal>
                </emma:interpretation>
                <emma:interpretation id="interp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514.8009">1036-115 59,'0'7'71,"-2"8"3,-5 8-3,1 5 0,1 19-32,1 17-23,1 11 2,-1 10 1,2 11-5,1 6-1,1-2-2,0-3-4,0-13-2,0-16-2,1-10 0,1-15 1,-1-14 3,-1-13-1,0-16-6,0 0 0,0-7 0,0-13 0,0-5 0,3-7 0,1-9 0,4-8 0,3 2 0,3-5 0,4 5 0,1 2 0,2 3-4,-3 6-1,1 8 2,-2 14 0,1 6-1,0 7 1,-6 6 3,-1 15 1,-1 9 0,-4 9 3,0 10-1,-2 2 2,-3 0-1,-1 4 0,3-4-4,-1-9 0,-1 1 0,0-14 0,2-5 0,0-8 0,-3-15 0,0 0-16,0 0-21,3-9-41,5-11-2,-4-4-4,10-6-5,-5-5-3</inkml:trace>
        </inkml:traceGroup>
        <inkml:traceGroup>
          <inkml:annotationXML>
            <emma:emma xmlns:emma="http://www.w3.org/2003/04/emma" version="1.0">
              <emma:interpretation id="{14E1FE8D-C1F9-402B-9AED-201A8ECCCA5C}" emma:medium="tactile" emma:mode="ink">
                <msink:context xmlns:msink="http://schemas.microsoft.com/ink/2010/main" type="inkWord" rotatedBoundingBox="2940,2750 3506,2727 3544,3698 2979,3721"/>
              </emma:interpretation>
              <emma:one-of disjunction-type="recognition" id="oneOf2">
                <emma:interpretation id="interp10" emma:lang="ko-KR" emma:confidence="0">
                  <emma:literal>y</emma:literal>
                </emma:interpretation>
                <emma:interpretation id="interp11" emma:lang="ko-KR" emma:confidence="0">
                  <emma:literal>g</emma:literal>
                </emma:interpretation>
                <emma:interpretation id="interp12" emma:lang="ko-KR" emma:confidence="0">
                  <emma:literal>,</emma:literal>
                </emma:interpretation>
                <emma:interpretation id="interp13" emma:lang="ko-KR" emma:confidence="0">
                  <emma:literal>9</emma:literal>
                </emma:interpretation>
                <emma:interpretation id="interp1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982.8017">1461 536 4,'12'-9'60,"-1"7"12,-2 2 3,-8 10-1,0 7-34,-1 9-8,0 6 3,0 3-5,2 6-9,3-7-9,2 4-5,4-7-1,4-10-2,5-3-1,0-12 1,5-6-1,1-13 2,0-6-2,2-11 1,-2-7-1,0-2-2,-1-4 0,-1 3 0,-2 0-2,-2 6 0,-3 8-1,-5 9-1,1 8 1,-5 9 1,0 16 1,-2 10 1,-2 13 1,-1 10 2,-1 9 1,1 13 1,3 9-3,-2 2-3,-2 2 0,-2-3 0,0-3 0,-1-6 0,-4-8 0,-12-14 0,-4-9 0,-6-9 0,-8-10 0,-5-10 0,-4 2 0,-1-7 0,-6-5 0,1 2 0,1-4 0,7 0-15,5 0-67,3-5-3,10-3-3,5-9-6,12 2-2</inkml:trace>
        </inkml:traceGroup>
        <inkml:traceGroup>
          <inkml:annotationXML>
            <emma:emma xmlns:emma="http://www.w3.org/2003/04/emma" version="1.0">
              <emma:interpretation id="{1286111E-B46E-4A26-8A4B-465EFBEFDE3F}" emma:medium="tactile" emma:mode="ink">
                <msink:context xmlns:msink="http://schemas.microsoft.com/ink/2010/main" type="inkWord" rotatedBoundingBox="4559,2039 4993,2022 5036,3112 4602,3129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『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903.2034">3072 160 52,'0'0'61,"0"-9"-1,0 9 1,0 7 2,1 13-42,5 5-1,-2 14-2,3 9 4,-3 10 2,3 7-1,-4 3-2,2 2-4,-4 0-5,1-3-4,-2-14-1,0-5-3,0-11 0,0-10-1,0-8 3,0-8-2,0-11-4,0 0 0,-10-1 0,7-12 0,-4-5 0,-2-3 0,-1-7 0,-2-6 0,-2-4 0,0-9 0,0-8-6,-1-8-5,3-3 0,-1-9 0,5-1 2,1 0 1,5-4 2,2 4 2,8 6 2,7 10 1,4-1 0,5 12 1,9 9-1,4 9 0,3 16 1,7 14 0,-4 5 2,1 13 2,-7 16 1,-1 11 2,-13 6 1,-6 4 1,-12-4 0,-8 2 1,-10 1-2,-12-5-1,-7-7-4,-4-4-3,-2-4 0,-4-6 0,4-1 0,-5-9-6,7-3-22,5-3-50,3-6-4,13 0-2,1-5-3,14 0-3</inkml:trace>
        </inkml:traceGroup>
        <inkml:traceGroup>
          <inkml:annotationXML>
            <emma:emma xmlns:emma="http://www.w3.org/2003/04/emma" version="1.0">
              <emma:interpretation id="{72B42BCC-96B2-4E21-8DEB-91E1EF9DD021}" emma:medium="tactile" emma:mode="ink">
                <msink:context xmlns:msink="http://schemas.microsoft.com/ink/2010/main" type="inkWord" rotatedBoundingBox="4997,2638 5670,2612 5689,3091 5016,3117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겅</emma:literal>
                </emma:interpretation>
                <emma:interpretation id="interp22" emma:lang="ko-KR" emma:confidence="0">
                  <emma:literal>w</emma:literal>
                </emma:interpretation>
                <emma:interpretation id="interp23" emma:lang="ko-KR" emma:confidence="0">
                  <emma:literal>나</emma:literal>
                </emma:interpretation>
                <emma:interpretation id="interp2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2714.4047">3386 449 12,'0'0'71,"11"-11"1,-11 11-5,11-11-5,-11 11-2,0 0-50,14 0-4,-6 13-1,-1 7 2,1 7 2,2 10 2,-3 5 2,-2 2 0,1 1 1,-1 3-3,2-5-2,-4-4-2,1-7-1,0-7-1,-2-6 3,0-8-1,-2-11 0,0 0 1,0 0-1,-4-6-3,0-13-4,0-2 0,4-9 0,-1-1 0,1-4 0,7-1 0,2 0 0,9 0 0,3 0 0,4-1 0,3 8 0,0-2 0,-2 5 0,2 4 0,-3 0-5,-1 6-2,-3 7-3,-3 0-5,-1 5-6,0 4-6,-1 0-5,-1 3-5,-4 1 3,1 4-2,1-2 1,2 5 2,-4-7 6,1 3 5,1-4 9,-4 2 3,2-3 5,-11-2 5,14 2 12,-14-2 10,0 0 3,1 9 3,-3 0 3,-8 1 5,-4 5 0,-5 9-3,-2 6-3,-2 2-8,1 2-4,-2 4-2,6-4-3,6 0-3,8-9-3,5-9-2,14-11 0,9-5-1,3-15 2,9-11 0,0-2-2,0-6-4,-3-8 0,-7 8 0,-4 0 0,-8 2 0,-7 7 0,-7 5 0,-1 7 0,-12 3 0,-3 6-6,-4 2-16,1 2-17,2 0-10,1 2-33,6 5 1,2-7-3,8 0-1</inkml:trace>
        </inkml:traceGroup>
        <inkml:traceGroup>
          <inkml:annotationXML>
            <emma:emma xmlns:emma="http://www.w3.org/2003/04/emma" version="1.0">
              <emma:interpretation id="{AB72E0A4-8242-47EE-A718-643719D0D4AF}" emma:medium="tactile" emma:mode="ink">
                <msink:context xmlns:msink="http://schemas.microsoft.com/ink/2010/main" type="inkWord" rotatedBoundingBox="5426,2450 6033,2426 6082,3669 5475,3693"/>
              </emma:interpretation>
              <emma:one-of disjunction-type="recognition" id="oneOf5">
                <emma:interpretation id="interp25" emma:lang="ko-KR" emma:confidence="0">
                  <emma:literal>j</emma:literal>
                </emma:interpretation>
                <emma:interpretation id="interp26" emma:lang="ko-KR" emma:confidence="0">
                  <emma:literal>J</emma:literal>
                </emma:interpretation>
                <emma:interpretation id="interp27" emma:lang="ko-KR" emma:confidence="0">
                  <emma:literal>^</emma:literal>
                </emma:interpretation>
                <emma:interpretation id="interp28" emma:lang="ko-KR" emma:confidence="0">
                  <emma:literal>%</emma:literal>
                </emma:interpretation>
                <emma:interpretation id="interp29" emma:lang="ko-KR" emma:confidence="0">
                  <emma:literal>키</emma:literal>
                </emma:interpretation>
              </emma:one-of>
            </emma:emma>
          </inkml:annotationXML>
          <inkml:trace contextRef="#ctx0" brushRef="#br0" timeOffset="3088.8054">4218 461 5,'0'0'84,"11"-3"0,-11 3-5,0 0-5,0 0-2,5-34-21,-4 42-46,6 15-3,0 8-2,4 9 4,1 9 3,3 12 0,3 5 3,2 10-1,2 1 0,-2 3 0,5-4-9,-4-1 0,-2-7 0,-2-8 0,-6-3 0,-7-16 0,-4-3 0,-10-12 0,-11-2 0,-9-8 0,-7-5 0,-9-5 0,-3-5 0,-4-1 0,-2-4 0,3-5 0,-2-6 0,6 3 0,4-8-65,5-10-20,10-4-2,2-11-5,9-5-3</inkml:trace>
          <inkml:trace contextRef="#ctx0" brushRef="#br0" timeOffset="3338.4059">4220 213 88,'0'0'91,"-4"-10"-6,4 10-9,0 0-7,-9-10-16,9 10-90,20 6-38,-11 3-3,6 3-7,-4-2-5,10 8 6</inkml:trace>
        </inkml:traceGroup>
        <inkml:traceGroup>
          <inkml:annotationXML>
            <emma:emma xmlns:emma="http://www.w3.org/2003/04/emma" version="1.0">
              <emma:interpretation id="{1F4DA0F8-4F78-460D-BB55-4D19079943AE}" emma:medium="tactile" emma:mode="ink">
                <msink:context xmlns:msink="http://schemas.microsoft.com/ink/2010/main" type="inkWord" rotatedBoundingBox="6058,2613 6452,2597 6466,2962 6072,2977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t</emma:literal>
                </emma:interpretation>
                <emma:interpretation id="interp32" emma:lang="ko-KR" emma:confidence="0">
                  <emma:literal>으</emma:literal>
                </emma:interpretation>
                <emma:interpretation id="interp33" emma:lang="ko-KR" emma:confidence="0">
                  <emma:literal>c</emma:literal>
                </emma:interpretation>
                <emma:interpretation id="interp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868.8068">4542 636 58,'-16'5'63,"-2"-3"-3,3-2-1,1 0-3,3 1-49,11-1 0,-13 4 5,13-4 1,0 0 1,7 0 2,7 0 0,7 0 2,2-7-1,6-4-3,6 0-6,2-4-5,3-3 0,-3-3-1,2-4 0,-8-2 1,-3 0-2,-8 3 1,-4 0-1,-8-2 1,-8 7-2,-3 1 0,-9 8 2,-9 3-1,-4 7 0,-2 4-1,-4 9 3,-2 8 1,2 2 0,-1 5 2,4 0-1,6 2-1,6-2 2,3 3-1,6-3-1,6 1-1,4-5 0,11-2-3,2-2-4,5-1-6,6-5-22,2-7-43,4-7-4,10-3-4,-4-8-5,5-2-1</inkml:trace>
        </inkml:traceGroup>
        <inkml:traceGroup>
          <inkml:annotationXML>
            <emma:emma xmlns:emma="http://www.w3.org/2003/04/emma" version="1.0">
              <emma:interpretation id="{06BF2E79-8106-4608-9934-B342F9FF61BA}" emma:medium="tactile" emma:mode="ink">
                <msink:context xmlns:msink="http://schemas.microsoft.com/ink/2010/main" type="inkWord" rotatedBoundingBox="6655,2331 7701,2290 7726,2943 6681,2984"/>
              </emma:interpretation>
              <emma:one-of disjunction-type="recognition" id="oneOf7">
                <emma:interpretation id="interp35" emma:lang="ko-KR" emma:confidence="0">
                  <emma:literal>아</emma:literal>
                </emma:interpretation>
                <emma:interpretation id="interp36" emma:lang="ko-KR" emma:confidence="0">
                  <emma:literal>나</emma:literal>
                </emma:interpretation>
                <emma:interpretation id="interp37" emma:lang="ko-KR" emma:confidence="0">
                  <emma:literal>다</emma:literal>
                </emma:interpretation>
                <emma:interpretation id="interp38" emma:lang="ko-KR" emma:confidence="0">
                  <emma:literal>₩</emma:literal>
                </emma:interpretation>
                <emma:interpretation id="interp3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4383.6076">5313 462 52,'0'0'84,"0"0"-4,-14 0-1,-11 11-4,-7 9-1,-2 7-58,-2 1-8,4 5-2,2-1-3,7 3 1,7-7 2,11-2 0,6-8 1,12-8-1,10-4-1,10-4-5,10-2 0,4-5 0,4-7 0,4-3 0,-1-5 0,-2-2 0,-1-4 0,-6-8 0,-7-5 0,-7-6 0,-4-7 0,-3-1 0,-4-5 0,-7 0 0,-4 3 0,-1 4 0,-5 8 0,1 3 0,-4 11 0,1 11 0,-1 18 0,0 0 0,0 0 0,-7 26 0,3 5 0,1 13 0,2 7 0,1 4 0,0 2 0,4 3 0,7 0 0,0-4 0,6-8 0,-1-3 0,2-8 0,-1-11 0,1-2 0,0-8 0,-5-10 0,1-3-24,-1-1-56,-13-2-3,8-10-2,-11-4-5,-7-3-3</inkml:trace>
          <inkml:trace contextRef="#ctx0" brushRef="#br0" timeOffset="4633.2082">5412 411 18,'-15'-8'97,"2"3"-3,13-5-5,3 1-4,15 0-2,8-3-38,17 6-45,8 4 0,9 2 0,5-1 0,3 1 0,-5 0 0,-2 2 0,-7-2 0,-6 0 0,-11 0 0,-4-1-21,-11 1-59,0-39-1,-4 38-4,-10-6-4,5 1-4</inkml:trace>
        </inkml:traceGroup>
        <inkml:traceGroup>
          <inkml:annotationXML>
            <emma:emma xmlns:emma="http://www.w3.org/2003/04/emma" version="1.0">
              <emma:interpretation id="{9CC955DD-C1E5-462C-816B-E4AEEC23C3D0}" emma:medium="tactile" emma:mode="ink">
                <msink:context xmlns:msink="http://schemas.microsoft.com/ink/2010/main" type="inkWord" rotatedBoundingBox="8266,2038 8587,2025 8618,2806 8297,2818"/>
              </emma:interpretation>
              <emma:one-of disjunction-type="recognition" id="oneOf8">
                <emma:interpretation id="interp40" emma:lang="ko-KR" emma:confidence="0">
                  <emma:literal>?</emma:literal>
                </emma:interpretation>
                <emma:interpretation id="interp41" emma:lang="ko-KR" emma:confidence="0">
                  <emma:literal>고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7</emma:literal>
                </emma:interpretation>
                <emma:interpretation id="interp4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085.609">6656-169 67,'0'0'83,"18"-7"-83,-8-2 79,10 2-5,2-5-2,12 8-72,4 4 70,-6 0-63,6 8-3,-10 2 1,6 9 3,-16-4 1,3 8 2,-14-1 0,-4 0 0,-3-2-11,-3 1 0,-8-4 0,-3 2 0,-1-1 0,-2-2 0,-3-3 0,0 1 0,-3 3-18,0-2-64,3 3-1,-6-6-5,4 7-6,-7-5-2</inkml:trace>
          <inkml:trace contextRef="#ctx0" brushRef="#br0" timeOffset="5257.2092">6682 536 35,'21'12'105,"-9"4"-5,2-5-9,-14-11-8,20-14-57,-26 14-3,18-5-110,-12 5-5,-6-8-5,0-10-8</inkml:trace>
        </inkml:traceGroup>
      </inkml:traceGroup>
    </inkml:traceGroup>
    <inkml:traceGroup>
      <inkml:annotationXML>
        <emma:emma xmlns:emma="http://www.w3.org/2003/04/emma" version="1.0">
          <emma:interpretation id="{2BF891E8-962F-4869-ABA3-7DE6EF2BD846}" emma:medium="tactile" emma:mode="ink">
            <msink:context xmlns:msink="http://schemas.microsoft.com/ink/2010/main" type="paragraph" rotatedBoundingBox="3708,4343 22891,3533 23010,6347 3827,71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55A8B6F-2CD0-410A-98DB-437FFBC0121A}" emma:medium="tactile" emma:mode="ink">
              <msink:context xmlns:msink="http://schemas.microsoft.com/ink/2010/main" type="line" rotatedBoundingBox="3708,4343 22891,3533 22950,4922 3767,5732"/>
            </emma:interpretation>
          </emma:emma>
        </inkml:annotationXML>
        <inkml:traceGroup>
          <inkml:annotationXML>
            <emma:emma xmlns:emma="http://www.w3.org/2003/04/emma" version="1.0">
              <emma:interpretation id="{EE498BC7-65C7-4D29-B99F-6ED4D72E722B}" emma:medium="tactile" emma:mode="ink">
                <msink:context xmlns:msink="http://schemas.microsoft.com/ink/2010/main" type="inkWord" rotatedBoundingBox="3715,4503 4276,4479 4316,5428 3755,5452"/>
              </emma:interpretation>
              <emma:one-of disjunction-type="recognition" id="oneOf9">
                <emma:interpretation id="interp45" emma:lang="ko-KR" emma:confidence="0">
                  <emma:literal>B</emma:literal>
                </emma:interpretation>
                <emma:interpretation id="interp46" emma:lang="ko-KR" emma:confidence="0">
                  <emma:literal>日</emma:literal>
                </emma:interpretation>
                <emma:interpretation id="interp47" emma:lang="ko-KR" emma:confidence="0">
                  <emma:literal>’</emma:literal>
                </emma:interpretation>
                <emma:interpretation id="interp48" emma:lang="ko-KR" emma:confidence="0">
                  <emma:literal>R</emma:literal>
                </emma:interpretation>
                <emma:interpretation id="interp49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32760.0576">2110 2467 3,'5'-10'46,"-2"-3"1,0-1 5,-3 4-23,0-1-4,0 11 1,0-13-5,0 13-4,0 0-2,0 0 1,0 0 1,3 24 0,-2 4-3,2 12-1,0 9 3,-1 8 2,4 11-18,-2 2 19,3 1-2,-4-3-4,2-5-4,-1-10-1,0-10-2,-1-5 0,-1-12 1,-1-7-1,-1-8 1,0-11 1,0 0 0,0 0-3,0 0-5,-3-11 0,0-6 0,1-8 0,-1-5 0,-1-4 0,1-6 0,-2-6 0,-1-3 0,2-3-12,0-4-4,4 2 0,0 0-1,4-2 0,6 1 0,5 3 2,3 0 2,8 7 5,1 2 4,0 7 0,4 6 1,-3 8-1,2 8-1,-2 13 2,-4 7 1,-1 14 3,-6 11 1,-4 9 2,-5 9 4,-4 2 1,-7 5 2,-5-2-1,-8 0 1,-5-9 0,-2-4-2,2-4-9,-5-10 10,4-4 0,1-8-1,3-5-2,7-6-4,3-4-3,8 0 0,0-19-3,9 6-1,11-4-3,9 3-1,4 4-1,8 3 1,7 3 3,1 7 2,2 10 3,-7 8 0,-3 7 6,-11 7 4,-8 1 1,-18 2 1,-6 8 1,-16-7 1,-14-1 0,-6-5-6,-8-3-8,-1-5 0,2-5 0,6-6 0,3-6 0,10 0-13,7 30-40,6-38-29,13 0 0,-1-19-6,8 9-5,1-10 3</inkml:trace>
        </inkml:traceGroup>
        <inkml:traceGroup>
          <inkml:annotationXML>
            <emma:emma xmlns:emma="http://www.w3.org/2003/04/emma" version="1.0">
              <emma:interpretation id="{21375113-57C3-440C-A9C5-8DCEDB672C9B}" emma:medium="tactile" emma:mode="ink">
                <msink:context xmlns:msink="http://schemas.microsoft.com/ink/2010/main" type="inkWord" rotatedBoundingBox="4316,4900 4834,4878 4854,5343 4335,5365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t</emma:literal>
                </emma:interpretation>
                <emma:interpretation id="interp52" emma:lang="ko-KR" emma:confidence="0">
                  <emma:literal>으</emma:literal>
                </emma:interpretation>
                <emma:interpretation id="interp53" emma:lang="ko-KR" emma:confidence="0">
                  <emma:literal>ㄷ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3352.8586">2719 2947 26,'0'0'54,"-4"13"1,4-13 3,5 10-1,-5-10-41,22 18-2,1-14 5,4 0 0,5-4 0,4-4-1,5-9-2,-2-5-1,5-7-4,-2-8-2,0 5-9,-8-10 2,-2 4-3,-6-3-3,-8 3 0,-4-1 0,-14 12-1,-4 5 1,-14 4 2,-7 12 8,-8 6 4,-3 13 4,-1 11 1,-2 7-15,3 9 18,5 2 0,9 3-1,5 0-2,12 0-3,5-8-10,4-9-2,11 0 0,8-10 0,8-7 0,4-8 0,4-7-19,-9-6-59,-12-1 19,22-6-24,4-5-5,-11-4-6,3-2 4</inkml:trace>
        </inkml:traceGroup>
        <inkml:traceGroup>
          <inkml:annotationXML>
            <emma:emma xmlns:emma="http://www.w3.org/2003/04/emma" version="1.0">
              <emma:interpretation id="{1FFC5969-EFFE-4BBC-ABCB-D9E1602F9958}" emma:medium="tactile" emma:mode="ink">
                <msink:context xmlns:msink="http://schemas.microsoft.com/ink/2010/main" type="inkWord" rotatedBoundingBox="4976,4856 5519,4833 5540,5321 4996,5344"/>
              </emma:interpretation>
              <emma:one-of disjunction-type="recognition" id="oneOf11">
                <emma:interpretation id="interp55" emma:lang="ko-KR" emma:confidence="0">
                  <emma:literal>c</emma:literal>
                </emma:interpretation>
                <emma:interpretation id="interp56" emma:lang="ko-KR" emma:confidence="0">
                  <emma:literal>C</emma:literal>
                </emma:interpretation>
                <emma:interpretation id="interp57" emma:lang="ko-KR" emma:confidence="0">
                  <emma:literal>오</emma:literal>
                </emma:interpretation>
                <emma:interpretation id="interp58" emma:lang="ko-KR" emma:confidence="0">
                  <emma:literal>으</emma:literal>
                </emma:interpretation>
                <emma:interpretation id="interp5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33805.2593">3695 2720 17,'2'-19'61,"-4"-2"4,-1 3-2,-8-2 1,25 2-33,-20 8-5,-10 1-4,-8 7 1,1 2-1,-1 2-1,-9 14 0,0 7 0,-3 11-5,6 1-16,-3 10 16,8 3-3,7 0-4,5 1-9,10-3 0,3-3 0,15-11 0,4-2 0,9-12 0,9-4 0,6-5 0,1-9 0,5-2 0,1-13-35,0-2-19,1 0-7,-7-4-21,-3 1-5,-6-9-3,2 6 7</inkml:trace>
        </inkml:traceGroup>
        <inkml:traceGroup>
          <inkml:annotationXML>
            <emma:emma xmlns:emma="http://www.w3.org/2003/04/emma" version="1.0">
              <emma:interpretation id="{66D9E291-16B2-4544-9A03-C0769388D370}" emma:medium="tactile" emma:mode="ink">
                <msink:context xmlns:msink="http://schemas.microsoft.com/ink/2010/main" type="inkWord" rotatedBoundingBox="5511,4919 6115,4894 6131,5259 5527,5284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아</emma:literal>
                </emma:interpretation>
                <emma:interpretation id="interp62" emma:lang="ko-KR" emma:confidence="0">
                  <emma:literal>와</emma:literal>
                </emma:interpretation>
                <emma:interpretation id="interp63" emma:lang="ko-KR" emma:confidence="0">
                  <emma:literal>나</emma:literal>
                </emma:interpretation>
                <emma:interpretation id="interp6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34273.26">4098 2723 16,'6'-13'64,"-6"-1"2,0 14-1,-11-16 2,-4 6-21,0 14-16,-5 4-1,-3 10-7,0 6 0,-1 7-22,3 4 24,-1 7-1,11 1-4,2-5-4,9 3-12,1-8-3,11-11 0,8-4 0,5-8 0,4-8 0,4-4 0,0-12 0,2-10 0,-8-5 0,-1-3 0,-7-6 0,-5-1 0,-4-1 0,-6 4 0,-3 6-2,-1 8-4,0 5 3,-4 9 1,4 8 4,-10 3 1,6 13 0,4 5 0,0 1-3,4 5 2,2 0-2,3 3 0,5-1 0,1-1 0,1-4 0,-1-3 0,3-7 0,-2-2 0,1-6 0,1-6-3,2 0-38,0-11-41,42-3 22,-44-6-2,-1-4 0,-1-9 62,2 1-90,-9-2 4</inkml:trace>
        </inkml:traceGroup>
        <inkml:traceGroup>
          <inkml:annotationXML>
            <emma:emma xmlns:emma="http://www.w3.org/2003/04/emma" version="1.0">
              <emma:interpretation id="{F1E9BC83-841B-400C-B8F9-D1CF6C32052E}" emma:medium="tactile" emma:mode="ink">
                <msink:context xmlns:msink="http://schemas.microsoft.com/ink/2010/main" type="inkWord" rotatedBoundingBox="6106,4896 6513,4879 6529,5238 6121,5255"/>
              </emma:interpretation>
              <emma:one-of disjunction-type="recognition" id="oneOf13">
                <emma:interpretation id="interp65" emma:lang="ko-KR" emma:confidence="0">
                  <emma:literal>u</emma:literal>
                </emma:interpretation>
                <emma:interpretation id="interp66" emma:lang="ko-KR" emma:confidence="0">
                  <emma:literal>나</emma:literal>
                </emma:interpretation>
                <emma:interpretation id="interp67" emma:lang="ko-KR" emma:confidence="0">
                  <emma:literal>ㅥ</emma:literal>
                </emma:interpretation>
                <emma:interpretation id="interp68" emma:lang="ko-KR" emma:confidence="0">
                  <emma:literal>a</emma:literal>
                </emma:interpretation>
                <emma:interpretation id="interp69" emma:lang="ko-KR" emma:confidence="0">
                  <emma:literal>라</emma:literal>
                </emma:interpretation>
              </emma:one-of>
            </emma:emma>
          </inkml:annotationXML>
          <inkml:trace contextRef="#ctx0" brushRef="#br1" timeOffset="34663.2607">4494 2691 0,'4'-20'48,"-1"7"0,-3 13 33,0 0-1,0 0-1,-3 18 1,5 8-47,0 6-33,-2 4 23,6 6-5,-1-3 0,8 1-15,-4-4-3,9-8 0,-3-5 0,2-7 0,2-4 0,-1-9 0,1-4 0,-1-11 0,-7-14 0,0-2 0,-1-11 0,-2-1 0,-2-3-12,-2 0-6,-1 3 3,-3 2 3,2 15 5,0 3 5,-1 9 9,-1 11 3,0 0 1,0 0 0,-5 20 1,3 1-3,2 8-3,2 7-6,2-2 0,4 2 0,-1-1 0,4 0 0,0-8 0,4-1 0,-5-9 0,1-51-37,4 33 37,2 0 0,3-4-81,-5-8-5,5 2-2,-6-11-7,5 0 0</inkml:trace>
        </inkml:traceGroup>
        <inkml:traceGroup>
          <inkml:annotationXML>
            <emma:emma xmlns:emma="http://www.w3.org/2003/04/emma" version="1.0">
              <emma:interpretation id="{610B36F5-42BE-4502-8A87-E018B5A9DE25}" emma:medium="tactile" emma:mode="ink">
                <msink:context xmlns:msink="http://schemas.microsoft.com/ink/2010/main" type="inkWord" rotatedBoundingBox="6580,4828 6764,4820 6781,5220 6597,5228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5</emma:literal>
                </emma:interpretation>
                <emma:interpretation id="interp73" emma:lang="ko-KR" emma:confidence="0">
                  <emma:literal>b</emma:literal>
                </emma:interpretation>
                <emma:interpretation id="interp7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35037.6614">5103 2591 6,'14'-11'82,"-14"11"0,0 0-3,0 0-5,0 0-2,-11 2-29,-7 12-34,3 4-5,-6 2-3,3 2 1,-1 2 0,8-3 0,5-1 1,11 1 1,8 0-4,12-1 7,-1 1 0,2-1 1,-1 0 1,-2-1 0,-7 0-3,-7-2-6,-9-2 0,-10 3 0,-6-6 0,-6 1 0,-3-3 0,-1-2 0,-1 0 0,3-6 0,6-2 0,5-5-64,13 5-22,0-17-1,10 7-6,2-6-5</inkml:trace>
        </inkml:traceGroup>
        <inkml:traceGroup>
          <inkml:annotationXML>
            <emma:emma xmlns:emma="http://www.w3.org/2003/04/emma" version="1.0">
              <emma:interpretation id="{F3E19379-38E2-4783-8456-A201C411DC86}" emma:medium="tactile" emma:mode="ink">
                <msink:context xmlns:msink="http://schemas.microsoft.com/ink/2010/main" type="inkWord" rotatedBoundingBox="6818,4862 7312,4842 7328,5211 6833,5232"/>
              </emma:interpretation>
              <emma:one-of disjunction-type="recognition" id="oneOf15">
                <emma:interpretation id="interp75" emma:lang="ko-KR" emma:confidence="0">
                  <emma:literal>e</emma:literal>
                </emma:interpretation>
                <emma:interpretation id="interp76" emma:lang="ko-KR" emma:confidence="0">
                  <emma:literal>으</emma:literal>
                </emma:interpretation>
                <emma:interpretation id="interp77" emma:lang="ko-KR" emma:confidence="0">
                  <emma:literal>우</emma:literal>
                </emma:interpretation>
                <emma:interpretation id="interp78" emma:lang="ko-KR" emma:confidence="0">
                  <emma:literal>오</emma:literal>
                </emma:interpretation>
                <emma:interpretation id="interp7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5443.2622">5216 2900 50,'10'5'83,"4"0"-3,1-4-3,4-1-4,-2-3 2,-2-2-64,9-4 0,4-3-3,-2-7-8,2-4 4,-3-1 0,1-2-2,0-3-1,-4 1 0,-1-4-1,-3 9-1,-6 1-2,-8 1 0,-4 7 0,-11 4-1,-8 7 2,-7 3 3,-3 9 1,-3 4 3,-1 9 3,1 6 3,6 0 0,5 6-2,10-1-9,10 3 0,4-3 0,15 1 0,5-9 0,10-1 0,7-7 0,4-7 0,-2-3 0,2-4 0,-6-2 0,-1-1 0,-6 0 0,-11 0-81,-4 4 14,-16-4-21,0 0-6,-16 1-2</inkml:trace>
        </inkml:traceGroup>
        <inkml:traceGroup>
          <inkml:annotationXML>
            <emma:emma xmlns:emma="http://www.w3.org/2003/04/emma" version="1.0">
              <emma:interpretation id="{A77D0C47-FEA4-4BE6-A5A1-8C5B54F73119}" emma:medium="tactile" emma:mode="ink">
                <msink:context xmlns:msink="http://schemas.microsoft.com/ink/2010/main" type="inkWord" rotatedBoundingBox="8229,4344 9072,4309 9109,5181 8266,5217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』</emma:literal>
                </emma:interpretation>
                <emma:interpretation id="interp82" emma:lang="ko-KR" emma:confidence="0">
                  <emma:literal>엊</emma:literal>
                </emma:interpretation>
                <emma:interpretation id="interp83" emma:lang="ko-KR" emma:confidence="0">
                  <emma:literal>Q</emma:literal>
                </emma:interpretation>
                <emma:interpretation id="interp84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36223.2634">6692 2894 23,'-12'16'73,"5"3"5,-3-8-1,10-11-2,-7 16-29,7-16-3,-4 11-8,4-11-8,0 0-5,0 0-10,0 0-12,6-12 0,2-1 0,-1-9 0,1-7 0,4-4 0,5-8 0,4-11 0,-1 0 0,5-11 0,-3-4 0,4 0 0,3 1 0,-1-1 0,4 5 0,-5 6-2,1 5-2,-1 10 2,-1 7-1,-1 8 1,-1 8 0,-2 6 0,-3 11 2,-1 5 1,0 13 2,-3 9 2,2 13 1,0 11-4,1 9-2,-1 8 0,4 6 0,-4 1 0,4 2 0,4-5 0,1-6 0,0-8 0,-2-8 0,1-11 0,-5-7 0,1-6 0,-6-8 0,-3-6 0,-12-11 0,11 9 0,-11-9 0,0 0 0,0 0 0,0 0 0,0-10 0,-5 1-73,5 9 6,-18-21-21,10 12-5,-13-11-2,5 3 95,-11-7-91</inkml:trace>
          <inkml:trace contextRef="#ctx0" brushRef="#br1" timeOffset="36519.6642">6895 2675 22,'-24'1'82,"2"-1"0,3 0-2,4-2-4,2-4 0,39 3-52,-26 3-5,-5 0-3,5 0-3,12-3-2,9 2-1,9-4-10,13 0 0,7-2 0,8 0 0,2-1 0,1 1 0,-5 1 0,-7 3 0,-11-1 0,-12 4-79,-42 3 18,16-3-1,1 8-26,-6-5-4,5-3 0</inkml:trace>
        </inkml:traceGroup>
        <inkml:traceGroup>
          <inkml:annotationXML>
            <emma:emma xmlns:emma="http://www.w3.org/2003/04/emma" version="1.0">
              <emma:interpretation id="{EE4043BB-6E00-4395-B8A0-E382C269818D}" emma:medium="tactile" emma:mode="ink">
                <msink:context xmlns:msink="http://schemas.microsoft.com/ink/2010/main" type="inkWord" rotatedBoundingBox="9367,4665 9831,4645 9854,5171 9389,5191"/>
              </emma:interpretation>
              <emma:one-of disjunction-type="recognition" id="oneOf17">
                <emma:interpretation id="interp85" emma:lang="ko-KR" emma:confidence="0">
                  <emma:literal>×</emma:literal>
                </emma:interpretation>
                <emma:interpretation id="interp86" emma:lang="ko-KR" emma:confidence="0">
                  <emma:literal>ⅹ</emma:literal>
                </emma:interpretation>
                <emma:interpretation id="interp87" emma:lang="ko-KR" emma:confidence="0">
                  <emma:literal>x</emma:literal>
                </emma:interpretation>
                <emma:interpretation id="interp88" emma:lang="ko-KR" emma:confidence="0">
                  <emma:literal>Ⅹ</emma:literal>
                </emma:interpretation>
                <emma:interpretation id="interp89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37159.2651">8095 2444 13,'21'-14'77,"-2"5"-2,-5-2-2,-2 7-1,-12 4 3,0 9-48,-15 12-5,-7 8-4,-4 3 0,-7 10 1,-5 6 1,-6 2-18,4 2-2,3-5 0,4-4 0,1-5 0,10-4 0,4-9 0,6-5 0,2-8 0,5-3 0,5-9 0,0 0 0,0 0-49,0-14-37,5-1-2,-2-13 88,4 0-94,-3-10-6,4 7 6</inkml:trace>
          <inkml:trace contextRef="#ctx0" brushRef="#br1" timeOffset="37393.2655">7767 2570 20,'0'0'78,"0"0"4,0 0-2,0 0-2,19 8 0,3 4-45,10 9-17,4 5 1,2 5-2,2-2-3,3 6-10,1-3-2,-5-2 0,-2-1 0,-3-7 0,-6-6 0,-5 0 0,-7-6 0,-1-2 0,-15-8-15,0 0-66,7 35 19,-7-39-23,-2-6-6,-3-9 91,5 3-95</inkml:trace>
        </inkml:traceGroup>
        <inkml:traceGroup>
          <inkml:annotationXML>
            <emma:emma xmlns:emma="http://www.w3.org/2003/04/emma" version="1.0">
              <emma:interpretation id="{209049F1-881C-45ED-9A55-EAE0D510A80B}" emma:medium="tactile" emma:mode="ink">
                <msink:context xmlns:msink="http://schemas.microsoft.com/ink/2010/main" type="inkWord" rotatedBoundingBox="10063,4742 10651,4717 10663,4992 10075,5017"/>
              </emma:interpretation>
              <emma:one-of disjunction-type="recognition" id="oneOf18">
                <emma:interpretation id="interp90" emma:lang="ko-KR" emma:confidence="0">
                  <emma:literal>=</emma:literal>
                </emma:interpretation>
                <emma:interpretation id="interp91" emma:lang="ko-KR" emma:confidence="0">
                  <emma:literal>二</emma:literal>
                </emma:interpretation>
                <emma:interpretation id="interp92" emma:lang="ko-KR" emma:confidence="0">
                  <emma:literal>z</emma:literal>
                </emma:interpretation>
                <emma:interpretation id="interp93" emma:lang="ko-KR" emma:confidence="0">
                  <emma:literal>乙</emma:literal>
                </emma:interpretation>
                <emma:interpretation id="interp9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37908.0666">8464 2593 4,'0'0'83,"0"0"1,0 0-2,0-26-2,10 20-1,9 0-23,6 1-44,3-1 0,5-4-1,2 3-3,5-3-8,-1 3 0,2-2 0,-5 4 0,1-1 0,-6 4 0,-5-1 0,-3 1 0,-5 0 0,-3 2 0,-5 0-9,-10 0-31,44 5-41,-51 1 22,-1 4-25,-14-2-5,-4 3-2</inkml:trace>
          <inkml:trace contextRef="#ctx0" brushRef="#br1" timeOffset="38157.6668">8503 2713 30,'-25'14'79,"13"1"2,6-6-2,12-2-3,9-7 0,-4 2-51,27 2-10,7-3 3,3 0-4,7-1-2,3-2-6,0-3-6,-6 4 0,-2-2 0,-8 1 0,-7-2 0,-5 0 0,-8 4 0,-8-3 0,-4 3-8,-10 0-32,-18 0-43,18 0 22,0 0 0,0-9-1,0 9-24,7-12 2</inkml:trace>
        </inkml:traceGroup>
        <inkml:traceGroup>
          <inkml:annotationXML>
            <emma:emma xmlns:emma="http://www.w3.org/2003/04/emma" version="1.0">
              <emma:interpretation id="{F95D13F5-BE8D-490A-BC4C-338FD6C8BE99}" emma:medium="tactile" emma:mode="ink">
                <msink:context xmlns:msink="http://schemas.microsoft.com/ink/2010/main" type="inkWord" rotatedBoundingBox="10921,4429 11432,4407 11460,5083 10949,5104"/>
              </emma:interpretation>
              <emma:one-of disjunction-type="recognition" id="oneOf19">
                <emma:interpretation id="interp95" emma:lang="ko-KR" emma:confidence="0">
                  <emma:literal>b</emma:literal>
                </emma:interpretation>
                <emma:interpretation id="interp96" emma:lang="ko-KR" emma:confidence="0">
                  <emma:literal>3</emma:literal>
                </emma:interpretation>
                <emma:interpretation id="interp97" emma:lang="ko-KR" emma:confidence="0">
                  <emma:literal>s</emma:literal>
                </emma:interpretation>
                <emma:interpretation id="interp98" emma:lang="ko-KR" emma:confidence="0">
                  <emma:literal>S</emma:literal>
                </emma:interpretation>
                <emma:interpretation id="interp99" emma:lang="ko-KR" emma:confidence="0">
                  <emma:literal>능</emma:literal>
                </emma:interpretation>
              </emma:one-of>
            </emma:emma>
          </inkml:annotationXML>
          <inkml:trace contextRef="#ctx0" brushRef="#br1" timeOffset="38734.8681">9397 2186 25,'14'-3'72,"-14"3"5,8 17 1,-6 4 0,-2 9 0,0 9-59,-2 13 2,-3 2 1,-1 4-2,1 4-3,-4-6-13,5-1-4,0-8 0,3-11 0,-1-4 0,2-7 0,0-11 0,2-3 0,-2-11 0,0 0 0,9-11 0,-2-4 0,3-6 0,4-8 0,5 0 0,6-4 0,2 3 0,7 2 0,4 5 0,1 8 0,1 4 0,1 11 0,-4 2 0,-1 12 0,-7 8 0,-4 6 0,-7 3 0,-11 3 0,-7 4 0,-7-4 0,-14-9 0,-7-1 0,-7-3 0,-7-5 0,-6-7 0,5-3 0,-1-6 0,4 0 0,4 0 0,6 0 0,3 0 0,7 0 0,5-4 0,5-31-16,-28 30 16,38 5 0,0 0-87,-13-14-2,13 5 1,-6-7 88,6 6-95,-5 24 0</inkml:trace>
        </inkml:traceGroup>
        <inkml:traceGroup>
          <inkml:annotationXML>
            <emma:emma xmlns:emma="http://www.w3.org/2003/04/emma" version="1.0">
              <emma:interpretation id="{AE169DEE-9F17-4691-A307-B787CC38FE12}" emma:medium="tactile" emma:mode="ink">
                <msink:context xmlns:msink="http://schemas.microsoft.com/ink/2010/main" type="inkWord" rotatedBoundingBox="12767,4631 13397,4604 13414,5027 12785,5054"/>
              </emma:interpretation>
              <emma:one-of disjunction-type="recognition" id="oneOf20">
                <emma:interpretation id="interp100" emma:lang="ko-KR" emma:confidence="0">
                  <emma:literal>m</emma:literal>
                </emma:interpretation>
                <emma:interpretation id="interp101" emma:lang="ko-KR" emma:confidence="0">
                  <emma:literal>머</emma:literal>
                </emma:interpretation>
                <emma:interpretation id="interp102" emma:lang="ko-KR" emma:confidence="0">
                  <emma:literal>버</emma:literal>
                </emma:interpretation>
                <emma:interpretation id="interp103" emma:lang="ko-KR" emma:confidence="0">
                  <emma:literal>내</emma:literal>
                </emma:interpretation>
                <emma:interpretation id="interp104" emma:lang="ko-KR" emma:confidence="0">
                  <emma:literal>Ⅶ</emma:literal>
                </emma:interpretation>
              </emma:one-of>
            </emma:emma>
          </inkml:annotationXML>
          <inkml:trace contextRef="#ctx0" brushRef="#br1" timeOffset="42463.2745">11154 2397 18,'10'-8'46,"-5"12"6,1 12 8,-2 3-29,4 10 3,-4 5 2,3 7 0,-3 2 1,2 2-2,-2-1-5,-2-7-7,2 1-9,-4-12-14,2-5 0,-2-5 0,2-8 0,-2-8 18,0 0-4,1-11-2,2-8-1,0-4-7,2-7-4,-1-8 0,2 0 0,3-7 0,0 2 0,2 3 0,3 3-4,3 4-2,4 7 1,0 10 1,2 5 1,2 11 1,-2 5 1,-2 11 2,-3 8 2,-3 7 0,-2 5 1,-5 3 0,-3 2 1,-2-1 0,-1-1-5,-2-7 0,0-4 0,0-8 0,-2-3 0,2-17 0,0 0 0,0 0 0,-5-10 0,5-9 0,0-7 0,2-5 0,4-4 0,1 2 0,4-1 0,1 1 0,3 5-5,2 3 1,-1 6 1,5 11 0,3 3 2,-2 5 0,-2 9 2,4 8 1,-5 8 1,2 4 0,-6 2 1,0 1 0,-4 1-4,-3-1 0,-1-5 0,-4-3 0,1-1 0,-4-12 0,3 2 0,-3-13-24,0 10-54,0-10 78,0 0 0,0 0-81,0-15-4,0 15-4,1-23-7</inkml:trace>
        </inkml:traceGroup>
        <inkml:traceGroup>
          <inkml:annotationXML>
            <emma:emma xmlns:emma="http://www.w3.org/2003/04/emma" version="1.0">
              <emma:interpretation id="{C9D10220-B805-4340-8122-9ECD87CB5E65}" emma:medium="tactile" emma:mode="ink">
                <msink:context xmlns:msink="http://schemas.microsoft.com/ink/2010/main" type="inkWord" rotatedBoundingBox="13544,4610 14098,4587 14112,4910 13558,4933"/>
              </emma:interpretation>
              <emma:one-of disjunction-type="recognition" id="oneOf21">
                <emma:interpretation id="interp105" emma:lang="ko-KR" emma:confidence="0">
                  <emma:literal>a</emma:literal>
                </emma:interpretation>
                <emma:interpretation id="interp106" emma:lang="ko-KR" emma:confidence="0">
                  <emma:literal>이</emma:literal>
                </emma:interpretation>
                <emma:interpretation id="interp107" emma:lang="ko-KR" emma:confidence="0">
                  <emma:literal>ㅅ</emma:literal>
                </emma:interpretation>
                <emma:interpretation id="interp108" emma:lang="ko-KR" emma:confidence="0">
                  <emma:literal>“</emma:literal>
                </emma:interpretation>
                <emma:interpretation id="interp10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42962.4755">12268 2445 45,'7'-18'62,"-5"2"0,-2-1-1,0 2-32,-9 2-5,-2 8-1,-9 1 0,-3 4-1,-2 9 2,-6 8 0,-1 4-1,-4 7 0,2 5-3,0-1-2,7 5-4,3-3-5,7-2-4,7-2-5,9-4 0,2-8 0,11-7 0,8-7 0,6-4 0,7-9 0,3-6 0,0-12 0,1-2 0,-1-2 0,-3-2-12,-6 2 2,-6 3 1,-6 5 1,-5 7 2,-2 8 2,-8 8 5,0 0-1,0 5 1,0 9 1,0 3-1,1 5 1,6 0 1,0-2 0,6 2 0,3-2-3,3-1-2,2-5-10,1-1-20,3 0-43,-4-5 23,-1 0-26,-3-6-7,-2-2-2</inkml:trace>
        </inkml:traceGroup>
        <inkml:traceGroup>
          <inkml:annotationXML>
            <emma:emma xmlns:emma="http://www.w3.org/2003/04/emma" version="1.0">
              <emma:interpretation id="{F4261BDF-78DC-4403-BFF4-92523CF4AFA2}" emma:medium="tactile" emma:mode="ink">
                <msink:context xmlns:msink="http://schemas.microsoft.com/ink/2010/main" type="inkWord" rotatedBoundingBox="14151,4604 14469,4591 14498,5279 14180,5292"/>
              </emma:interpretation>
              <emma:one-of disjunction-type="recognition" id="oneOf22">
                <emma:interpretation id="interp110" emma:lang="ko-KR" emma:confidence="0">
                  <emma:literal>y</emma:literal>
                </emma:interpretation>
                <emma:interpretation id="interp111" emma:lang="ko-KR" emma:confidence="0">
                  <emma:literal>Y</emma:literal>
                </emma:interpretation>
                <emma:interpretation id="interp112" emma:lang="ko-KR" emma:confidence="0">
                  <emma:literal>나</emma:literal>
                </emma:interpretation>
                <emma:interpretation id="interp113" emma:lang="ko-KR" emma:confidence="0">
                  <emma:literal>닌</emma:literal>
                </emma:interpretation>
                <emma:interpretation id="interp114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43633.2766">12539 2389 16,'0'0'57,"0"0"6,0 0 6,4 11 1,-1 5-35,-3 3-7,0 5-1,3 3 1,0 3-4,2 3-3,-2-7-9,4-1-2,-2-5-2,4-4 0,0-5-1,4-7-1,-1-4 1,5-9-2,0-6 0,4-6-4,0-3-2,4-7-3,1 0 0,-1-3-2,-5 2 1,1 2 0,-4 6 0,-5 2 3,0 5 1,-6 5 1,-6 12-2,0 0 2,0 0 2,0 16 2,-8 11 0,-5 8 2,-1 9 0,-1 10 3,0 7-1,-3 7-8,0-1 0,2 1 0,2-7 0,3-6 0,1-7 0,5-12 0,-2-9 0,3-7 0,1-10 0,3-10 0,0 0 0,-40-4-59,94-11-27,-54-12 0,5-3-8,-2-11-7,7-1 101</inkml:trace>
        </inkml:traceGroup>
        <inkml:traceGroup>
          <inkml:annotationXML>
            <emma:emma xmlns:emma="http://www.w3.org/2003/04/emma" version="1.0">
              <emma:interpretation id="{B5CFEC66-70E0-47F6-96F0-A39ED3271ABC}" emma:medium="tactile" emma:mode="ink">
                <msink:context xmlns:msink="http://schemas.microsoft.com/ink/2010/main" type="inkWord" rotatedBoundingBox="15111,4266 15469,4251 15495,4865 15137,4880"/>
              </emma:interpretation>
              <emma:one-of disjunction-type="recognition" id="oneOf23">
                <emma:interpretation id="interp115" emma:lang="ko-KR" emma:confidence="0">
                  <emma:literal>h</emma:literal>
                </emma:interpretation>
                <emma:interpretation id="interp116" emma:lang="ko-KR" emma:confidence="0">
                  <emma:literal>n</emma:literal>
                </emma:interpretation>
                <emma:interpretation id="interp117" emma:lang="ko-KR" emma:confidence="0">
                  <emma:literal>b</emma:literal>
                </emma:interpretation>
                <emma:interpretation id="interp118" emma:lang="ko-KR" emma:confidence="0">
                  <emma:literal>누</emma:literal>
                </emma:interpretation>
                <emma:interpretation id="interp11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44241.6775">13533 2023 11,'0'0'71,"0"14"9,0 13-1,-2 9-2,-15 6-35,15 14-5,2 3-2,0 7-8,3-6-10,-3-2-6,3-9-3,-2-10-2,3-8-1,-2-8 0,-1-8-5,-1-15 0,0 0 0,0 0 0,7-12 0,-7-11 0,1-2 0,1-7 0,2-7 0,1-1 0,5 2 0,2 2-7,5 1-1,6 10 0,2 4 3,7 10 1,1 7 2,0 8 3,0 10 1,-4 10 2,-2 4 1,-4 7 1,-7 3 1,-6 3 0,-3-2-5,-5-6-2,-2-2 0,0-7 0,-1-2 0,-5-9 0,4 0 0,2-13 0,-9 8-31,9-8-49,0 0-4,-6-10-2,3-5-7,6-1-1</inkml:trace>
        </inkml:traceGroup>
        <inkml:traceGroup>
          <inkml:annotationXML>
            <emma:emma xmlns:emma="http://www.w3.org/2003/04/emma" version="1.0">
              <emma:interpretation id="{E43BF2E3-2224-4139-8004-68C822F1235B}" emma:medium="tactile" emma:mode="ink">
                <msink:context xmlns:msink="http://schemas.microsoft.com/ink/2010/main" type="inkWord" rotatedBoundingBox="15596,4490 16091,4469 16106,4826 15611,4847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요</emma:literal>
                </emma:interpretation>
                <emma:interpretation id="interp122" emma:lang="ko-KR" emma:confidence="0">
                  <emma:literal>다</emma:literal>
                </emma:interpretation>
                <emma:interpretation id="interp123" emma:lang="ko-KR" emma:confidence="0">
                  <emma:literal>아</emma:literal>
                </emma:interpretation>
                <emma:interpretation id="interp12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44818.8787">14289 2293 7,'5'-17'50,"-4"3"7,-1 20 2,-4-15-28,-4-3 1,-4 4 1,-3 7 1,-5 1 0,-8 12 0,-1 5-3,-3 10-5,-1 5-3,-1 6-2,8 4-4,-2-2-6,13 3-3,3-8-5,9-5-3,3-9 0,11-4 0,7-9 0,4-5 0,3-6 0,4-12 0,1-3 0,-1-5 0,-2-2 0,-3-4 0,-3 2 0,-6 5 0,-3 2 0,-2 5 0,-6 6 0,-4 9-3,0 0 2,5 6 0,-3 7 0,1 3 1,1 3 1,0 2 2,4 1-1,2-1-2,1-2 0,1-2 0,1-4 0,0-3 0,-2-6 0,3-1-16,-6-3-31,3-7-9,-1-4-2,-2-7-1,2-2-1,0-8-1,31-1-24,-36-6 16</inkml:trace>
        </inkml:traceGroup>
        <inkml:traceGroup>
          <inkml:annotationXML>
            <emma:emma xmlns:emma="http://www.w3.org/2003/04/emma" version="1.0">
              <emma:interpretation id="{CB9E999A-AD04-47DA-942B-453671C3F4D4}" emma:medium="tactile" emma:mode="ink">
                <msink:context xmlns:msink="http://schemas.microsoft.com/ink/2010/main" type="inkWord" rotatedBoundingBox="16106,4372 16364,4361 16382,4788 16124,4799"/>
              </emma:interpretation>
              <emma:one-of disjunction-type="recognition" id="oneOf25">
                <emma:interpretation id="interp125" emma:lang="ko-KR" emma:confidence="0">
                  <emma:literal>v</emma:literal>
                </emma:interpretation>
                <emma:interpretation id="interp126" emma:lang="ko-KR" emma:confidence="0">
                  <emma:literal>V</emma:literal>
                </emma:interpretation>
                <emma:interpretation id="interp127" emma:lang="ko-KR" emma:confidence="0">
                  <emma:literal>ⅴ</emma:literal>
                </emma:interpretation>
                <emma:interpretation id="interp128" emma:lang="ko-KR" emma:confidence="0">
                  <emma:literal>U</emma:literal>
                </emma:interpretation>
                <emma:interpretation id="interp12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45193.2792">14507 2247 10,'0'0'70,"0"0"7,-5 5 1,2 12-1,3 4 1,1 3-49,3 7-9,2 2 4,1 5-5,1-6-4,2 0-3,-1-9-10,2-1-2,-1-6 0,2-6 0,1-7 0,-1-3 0,1-7 0,-1-6 0,0-8 0,1-6 0,-2-2 0,0-6 0,-4-2 0,1 1 0,-1 0 0,-4-1 0,-1 6 0,1 4 0,0 1 0,0 4 0,-2 5 0,2 4 0,-3 3 0,0 10-7,9-9-40,-4 17-13,-5-8-2,7 10 0,-1-2 1,-1 6 3,-4 7 2,2-3 13,2 9 1</inkml:trace>
        </inkml:traceGroup>
        <inkml:traceGroup>
          <inkml:annotationXML>
            <emma:emma xmlns:emma="http://www.w3.org/2003/04/emma" version="1.0">
              <emma:interpretation id="{6884EDBE-7246-49F8-96BE-3E293EDEB664}" emma:medium="tactile" emma:mode="ink">
                <msink:context xmlns:msink="http://schemas.microsoft.com/ink/2010/main" type="inkWord" rotatedBoundingBox="16368,4442 16873,4421 16888,4764 16382,4786"/>
              </emma:interpretation>
              <emma:one-of disjunction-type="recognition" id="oneOf26">
                <emma:interpretation id="interp130" emma:lang="ko-KR" emma:confidence="0">
                  <emma:literal>e</emma:literal>
                </emma:interpretation>
                <emma:interpretation id="interp131" emma:lang="ko-KR" emma:confidence="0">
                  <emma:literal>t</emma:literal>
                </emma:interpretation>
                <emma:interpretation id="interp132" emma:lang="ko-KR" emma:confidence="0">
                  <emma:literal>七</emma:literal>
                </emma:interpretation>
                <emma:interpretation id="interp133" emma:lang="ko-KR" emma:confidence="0">
                  <emma:literal>亡</emma:literal>
                </emma:interpretation>
                <emma:interpretation id="interp13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45583.28">14761 2365 1,'0'0'69,"8"14"2,-8-14 0,10 9-2,-10-9-1,51 0-39,-39 0-13,3 0 0,4-2-3,2-1 0,7-3-2,1-2-2,6 0-2,1-4-1,4 0-3,0 0 0,-1-2 0,-5-2 0,-2-1 0,-7-1-1,-9 1-1,-6-2-1,-10 6 0,-8-4 0,-14 8 0,-6 6 2,-6 4 2,-5 12 1,-1 7 2,-1 7-1,5 3-6,6 9 0,9-2 0,9 0 0,12-5 0,4-3 0,14-4 0,9-6 0,8-3 0,2-7 0,3 2 0,-4-11 0,-5 0-44,-2-2-18,-8-11-26,-6-2-2,-12-9-6,0 2 0</inkml:trace>
        </inkml:traceGroup>
        <inkml:traceGroup>
          <inkml:annotationXML>
            <emma:emma xmlns:emma="http://www.w3.org/2003/04/emma" version="1.0">
              <emma:interpretation id="{AC2230D0-35A5-48A5-B109-2739AA6C8303}" emma:medium="tactile" emma:mode="ink">
                <msink:context xmlns:msink="http://schemas.microsoft.com/ink/2010/main" type="inkWord" rotatedBoundingBox="17775,4324 18328,4301 18345,4682 17791,4705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w</emma:literal>
                </emma:interpretation>
                <emma:interpretation id="interp137" emma:lang="ko-KR" emma:confidence="0">
                  <emma:literal>∞</emma:literal>
                </emma:interpretation>
                <emma:interpretation id="interp138" emma:lang="ko-KR" emma:confidence="0">
                  <emma:literal>~</emma:literal>
                </emma:interpretation>
                <emma:interpretation id="interp13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46800.0822">16209 2100 7,'0'0'62,"-5"-12"-3,5 12 1,0 0 6,-7 5-23,7 17-13,0 2-5,0 10-5,-3-1 2,3 11 3,0-6-3,0 4-6,0-10-6,-3-2-2,3-8-3,0-4 1,0-5 0,0-4 2,0-9 0,0 0-5,0 0-3,0 0 0,-3-14 0,1-3 0,-1-4 0,-1-6 0,1-4 0,0 1 0,0-3 0,3-1 0,0 2 0,0 3 0,0 8-6,3 1 1,3 9 0,-6 11 2,19-2 0,-5 10 2,4 11 0,1 7 1,4 0 3,5 9 0,4 1 2,-1 2-1,1-7 0,0-3 1,-2-4-5,0-4 0,-2-6 0,-3-6 0,-6-6 0,-1-2 0,-3-8 0,-2-7 0,-5-3 0,0-4 0,-1-3 0,-4-4 0,-2-2 0,-1-1 0,0 1 0,-3 1 0,-1 2 0,0 3 0,1 4 0,-2 2 0,5 6 0,-2-2-12,2 15-31,2-12-12,-2 12-5,14-6 0,-5 4-1,6-1 2,3 2 4,4 1 12,2 0-4</inkml:trace>
        </inkml:traceGroup>
        <inkml:traceGroup>
          <inkml:annotationXML>
            <emma:emma xmlns:emma="http://www.w3.org/2003/04/emma" version="1.0">
              <emma:interpretation id="{45A675FB-4AD2-41D0-905D-B469E3E00512}" emma:medium="tactile" emma:mode="ink">
                <msink:context xmlns:msink="http://schemas.microsoft.com/ink/2010/main" type="inkWord" rotatedBoundingBox="18433,4314 18723,4302 18734,4562 18444,4574"/>
              </emma:interpretation>
              <emma:one-of disjunction-type="recognition" id="oneOf28">
                <emma:interpretation id="interp140" emma:lang="ko-KR" emma:confidence="0">
                  <emma:literal>o</emma:literal>
                </emma:interpretation>
                <emma:interpretation id="interp141" emma:lang="ko-KR" emma:confidence="0">
                  <emma:literal>0</emma:literal>
                </emma:interpretation>
                <emma:interpretation id="interp142" emma:lang="ko-KR" emma:confidence="0">
                  <emma:literal>。</emma:literal>
                </emma:interpretation>
                <emma:interpretation id="interp143" emma:lang="ko-KR" emma:confidence="0">
                  <emma:literal>°</emma:literal>
                </emma:interpretation>
                <emma:interpretation id="interp14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47096.4827">16898 2123 39,'11'4'74,"-11"-4"3,-4 14 2,-7 0-2,-7-29-23,6 36-28,-4 7-5,5 4 0,3-2-4,7 0-3,8-8-4,11-8-8,11-6-2,6-6 0,5-2 0,2-7 0,-4-3 0,-3-5 0,-10-2 0,-12-1 0,-7-1 0,-6-2 0,-13 1 0,-4 5 0,-7-3 0,-6 1 0,-1 6 0,0 1 0,0 2-9,7-31-51,-5 42-4,12-3-24,1-5-4,16 5-2,-3-9 2</inkml:trace>
        </inkml:traceGroup>
        <inkml:traceGroup>
          <inkml:annotationXML>
            <emma:emma xmlns:emma="http://www.w3.org/2003/04/emma" version="1.0">
              <emma:interpretation id="{937891F2-0238-49E8-AF02-793CE9DFB3CC}" emma:medium="tactile" emma:mode="ink">
                <msink:context xmlns:msink="http://schemas.microsoft.com/ink/2010/main" type="inkWord" rotatedBoundingBox="19356,4174 19765,4157 19786,4645 19377,4662"/>
              </emma:interpretation>
              <emma:one-of disjunction-type="recognition" id="oneOf29">
                <emma:interpretation id="interp145" emma:lang="ko-KR" emma:confidence="0">
                  <emma:literal>s</emma:literal>
                </emma:interpretation>
                <emma:interpretation id="interp146" emma:lang="ko-KR" emma:confidence="0">
                  <emma:literal>S</emma:literal>
                </emma:interpretation>
                <emma:interpretation id="interp147" emma:lang="ko-KR" emma:confidence="0">
                  <emma:literal>8</emma:literal>
                </emma:interpretation>
                <emma:interpretation id="interp148" emma:lang="ko-KR" emma:confidence="0">
                  <emma:literal>5</emma:literal>
                </emma:interpretation>
                <emma:interpretation id="interp14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47736.0839">18126 1949 65,'12'-4'79,"-12"4"-1,14-7-4,-14-15-18,0 22-24,-14 0-8,-2 4-12,-6 5-4,-9 1-3,-2 4 0,-4 2 2,1 4-1,2 1 0,8 2 1,4-2-2,11 0-2,11 5 0,8-3-1,14-3 0,7 3 0,5-1 1,2-1 0,1-1 0,-4 1 1,-6-5 1,-11 3 0,-10 0 2,-6 0-7,-18-1 0,-7-1 0,-8-1 0,-4-3 0,-3-1 0,1-3 0,3-3 0,3-5 0,10 1 0,4-2 0,9-5 0,10 5-28,-43-21-56,57 7-2,1-4-4,13 0-4,-2-8-2</inkml:trace>
        </inkml:traceGroup>
        <inkml:traceGroup>
          <inkml:annotationXML>
            <emma:emma xmlns:emma="http://www.w3.org/2003/04/emma" version="1.0">
              <emma:interpretation id="{1AB03A91-EED4-4E56-9B18-46D52EF30C9E}" emma:medium="tactile" emma:mode="ink">
                <msink:context xmlns:msink="http://schemas.microsoft.com/ink/2010/main" type="inkWord" rotatedBoundingBox="19878,3924 20306,3906 20339,4673 19911,4692"/>
              </emma:interpretation>
              <emma:one-of disjunction-type="recognition" id="oneOf30">
                <emma:interpretation id="interp150" emma:lang="ko-KR" emma:confidence="0">
                  <emma:literal>이</emma:literal>
                </emma:interpretation>
                <emma:interpretation id="interp151" emma:lang="ko-KR" emma:confidence="0">
                  <emma:literal>히</emma:literal>
                </emma:interpretation>
                <emma:interpretation id="interp152" emma:lang="ko-KR" emma:confidence="0">
                  <emma:literal>d</emma:literal>
                </emma:interpretation>
                <emma:interpretation id="interp153" emma:lang="ko-KR" emma:confidence="0">
                  <emma:literal>괴</emma:literal>
                </emma:interpretation>
                <emma:interpretation id="interp154" emma:lang="ko-KR" emma:confidence="0">
                  <emma:literal>티</emma:literal>
                </emma:interpretation>
              </emma:one-of>
            </emma:emma>
          </inkml:annotationXML>
          <inkml:trace contextRef="#ctx0" brushRef="#br1" timeOffset="48032.4844">18287 2116 31,'25'4'83,"-7"9"-1,-6 8 0,-10 6-6,-2 3 1,-3 6-63,0-5 4,3 5-3,2-7-4,7-8-2,12-11-1,5-7-3,3-5-5,1-8 0,1-4 0,-1-6 0,-5 0 0,-10-2 0,-11 1 0,-4 0 0,-14 1 0,-5 3 0,-11 3 0,-2 1 0,-4 5 0,-4-2 0,7 8-32,11 2-51,-5-43 4,14 40-8,2-4-3,11 7-4</inkml:trace>
          <inkml:trace contextRef="#ctx0" brushRef="#br1" timeOffset="48344.4849">18634 1667 63,'10'19'78,"-2"8"1,-1 8 0,-4 10-2,-3 10-48,7 7-1,0 4 1,0 4-6,0-2-7,-2-6-6,-1-4-10,3-10 0,-1-3 0,-2-12 0,-1-5 0,-3-10 0,4-1-22,-3-8-58,-1-9-3,0 0-4,-1-12-5,2-8-5</inkml:trace>
        </inkml:traceGroup>
        <inkml:traceGroup>
          <inkml:annotationXML>
            <emma:emma xmlns:emma="http://www.w3.org/2003/04/emma" version="1.0">
              <emma:interpretation id="{73F9704C-78A1-4C71-9589-914711CFE623}" emma:medium="tactile" emma:mode="ink">
                <msink:context xmlns:msink="http://schemas.microsoft.com/ink/2010/main" type="inkWord" rotatedBoundingBox="20443,3934 21552,3887 21583,4608 20473,4655"/>
              </emma:interpretation>
              <emma:one-of disjunction-type="recognition" id="oneOf31">
                <emma:interpretation id="interp155" emma:lang="ko-KR" emma:confidence="0">
                  <emma:literal>냐</emma:literal>
                </emma:interpretation>
                <emma:interpretation id="interp156" emma:lang="ko-KR" emma:confidence="0">
                  <emma:literal>남</emma:literal>
                </emma:interpretation>
                <emma:interpretation id="interp157" emma:lang="ko-KR" emma:confidence="0">
                  <emma:literal>낵</emma:literal>
                </emma:interpretation>
                <emma:interpretation id="interp158" emma:lang="ko-KR" emma:confidence="0">
                  <emma:literal>내</emma:literal>
                </emma:interpretation>
                <emma:interpretation id="interp159" emma:lang="ko-KR" emma:confidence="0">
                  <emma:literal>山</emma:literal>
                </emma:interpretation>
              </emma:one-of>
            </emma:emma>
          </inkml:annotationXML>
          <inkml:trace contextRef="#ctx0" brushRef="#br1" timeOffset="49202.4864">18987 2103 16,'-11'-11'65,"2"5"1,0-3-2,9 9-3,-15-8-32,15 8-4,-15 0-3,4 9-1,0 5-1,0 7 1,0 7 1,3 4-2,-1 6-2,4-2-3,-1 3-4,6-5-3,3-3-3,7-8-3,4-6-2,3-9 0,6-7 0,3-1 0,3-8 0,0-7 0,-2-8 0,2-1 0,-6-1 0,-2 2 0,-7 2 0,-3 3 0,-3 8 0,-8 10 0,13 0 0,-13 0 0,9 18 0,-2-2 0,6 6 0,3-5 0,5 0 0,2-5 0,8-4 0,4-4 0,4-4 0,0-8 0,-1-8 0,-2-8 0,-6-8 0,-2-5 0,-7-7 0,-5-6 0,-5-7 0,-5-6 0,-5 1 0,-1 0-2,-1 3-3,-8 5 3,2 10 1,-1 8 0,0 10 0,1 16 1,7 10 1,-7 15 1,7 18 1,0 11 1,3 9-2,0 10-2,1 3 0,4 3 0,2-2 0,1-3 0,0-11 0,2-6 0,0-9 0,2-10 0,2-6 0,-2-8 0,-1-10 0,-1 7-46,2-12-13,-4-12-2,-4-7-1,-7-6-2,0-4-1,-7-4 2,-4 3 16,-11-14 42,-7 17 4,-5 5 1,0 5-26</inkml:trace>
          <inkml:trace contextRef="#ctx0" brushRef="#br1" timeOffset="49545.687">19395 2073 32,'-40'0'48,"6"2"3,6 1-2,8-3 23,10 2-3,10-2 0,7 0-49,13 0-10,11 0-4,7 0-1,4-1 2,10-1-3,2-2 0,2 2-2,-5-2-4,2 2-3,-5 2-2,-7-3-1,-5 3-2,-7 0-1,-7 0 2,-4 2 2,-4 3 7,-3 5 7,-6 2 4,4 10 3,-3 1 3,0 6 0,-2 2 1,0 3 0,0-2-6,1-2-4,0-6-8,-4-4 0,1-7 0,2-1 0,-4-12 0,10 6 0,-10-6-76,0-5 18,6-6-1,-1-9-3,-4-10-4,-1-7 0,0-7-23</inkml:trace>
        </inkml:traceGroup>
        <inkml:traceGroup>
          <inkml:annotationXML>
            <emma:emma xmlns:emma="http://www.w3.org/2003/04/emma" version="1.0">
              <emma:interpretation id="{AA1DF300-0E26-4E47-9D60-E48F4A44AFDD}" emma:medium="tactile" emma:mode="ink">
                <msink:context xmlns:msink="http://schemas.microsoft.com/ink/2010/main" type="inkWord" rotatedBoundingBox="21482,4165 21535,4163 21537,4199 21484,4201"/>
              </emma:interpretation>
              <emma:one-of disjunction-type="recognition" id="oneOf32">
                <emma:interpretation id="interp160" emma:lang="ko-KR" emma:confidence="0">
                  <emma:literal>.</emma:literal>
                </emma:interpretation>
                <emma:interpretation id="interp161" emma:lang="ko-KR" emma:confidence="0">
                  <emma:literal>'</emma:literal>
                </emma:interpretation>
                <emma:interpretation id="interp162" emma:lang="ko-KR" emma:confidence="0">
                  <emma:literal>‘</emma:literal>
                </emma:interpretation>
                <emma:interpretation id="interp163" emma:lang="ko-KR" emma:confidence="0">
                  <emma:literal>」</emma:literal>
                </emma:interpretation>
                <emma:interpretation id="interp16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49670.4873">19923 1957 52,'-8'-8'84,"-3"0"-6,11 8-17,-17-12-18,17 12-15,0 0-90,-8-6-9,8 6-9,-10 2-5</inkml:trace>
        </inkml:traceGroup>
        <inkml:traceGroup>
          <inkml:annotationXML>
            <emma:emma xmlns:emma="http://www.w3.org/2003/04/emma" version="1.0">
              <emma:interpretation id="{75E1BA44-8768-407C-B63A-252DAE383BC1}" emma:medium="tactile" emma:mode="ink">
                <msink:context xmlns:msink="http://schemas.microsoft.com/ink/2010/main" type="inkWord" rotatedBoundingBox="21641,4251 22406,4218 22424,4637 21658,4669"/>
              </emma:interpretation>
              <emma:one-of disjunction-type="recognition" id="oneOf33">
                <emma:interpretation id="interp165" emma:lang="ko-KR" emma:confidence="0">
                  <emma:literal>m</emma:literal>
                </emma:interpretation>
                <emma:interpretation id="interp166" emma:lang="ko-KR" emma:confidence="0">
                  <emma:literal>애</emma:literal>
                </emma:interpretation>
                <emma:interpretation id="interp167" emma:lang="ko-KR" emma:confidence="0">
                  <emma:literal>에</emma:literal>
                </emma:interpretation>
                <emma:interpretation id="interp168" emma:lang="ko-KR" emma:confidence="0">
                  <emma:literal>왜</emma:literal>
                </emma:interpretation>
                <emma:interpretation id="interp169" emma:lang="ko-KR" emma:confidence="0">
                  <emma:literal>대</emma:literal>
                </emma:interpretation>
              </emma:one-of>
            </emma:emma>
          </inkml:annotationXML>
          <inkml:trace contextRef="#ctx0" brushRef="#br1" timeOffset="50590.8889">20321 2043 36,'-15'-13'65,"4"12"6,-1-1 3,-42 2-28,33 12-5,-2 5-2,-2 9-4,0 7-9,-2 2-4,2 1-6,3 2-5,9-4-3,5-3-2,8-7-1,6-8-1,10-7 2,8-7-6,3-2 0,1-7 0,-1-6 0,-3-6 0,-5-2 0,-7-5 0,-7-2 0,-5-4 0,-3 2 0,-5 1 0,-4 0 0,6 3-2,0 4-4,6 3 1,3 4 0,8 3-2,7 5 1,5 2 0,5 5 1,3 8 2,1 8 3,-2 4 1,1 9 3,-8 8 1,-2 2 2,-9 5-1,-5-3 0,-4-2 0,-3-4 0,-1-6-2,-6-8-4,1-6 0,1-5 0,5-10 0,0 0 0,-7-8 0,7-8 0,1-7 0,7-4 0,2-7 0,1-3 0,3-1 0,0 2-6,4 2-2,-2 3 2,3 7 2,-1 9 3,0 6 1,2 8 2,0 2 1,-1 13 1,4 5 1,-3 7 2,2 4-3,-1 3-4,0 0 0,-6-1 0,-1-1 0,-2-4 0,-4-2 0,-4-3 0,-1-5 0,-3-2-29,0-1-28,0-14-3,-11 7-23,11-7 20,-10-9-1,2-10 0,8-2 10</inkml:trace>
        </inkml:traceGroup>
        <inkml:traceGroup>
          <inkml:annotationXML>
            <emma:emma xmlns:emma="http://www.w3.org/2003/04/emma" version="1.0">
              <emma:interpretation id="{441FCF76-C069-4982-B2BC-0398776A98A4}" emma:medium="tactile" emma:mode="ink">
                <msink:context xmlns:msink="http://schemas.microsoft.com/ink/2010/main" type="inkWord" rotatedBoundingBox="22794,3538 22891,3533 22944,4776 22846,4780"/>
              </emma:interpretation>
              <emma:one-of disjunction-type="recognition" id="oneOf34">
                <emma:interpretation id="interp170" emma:lang="ko-KR" emma:confidence="0">
                  <emma:literal>!</emma:literal>
                </emma:interpretation>
                <emma:interpretation id="interp171" emma:lang="ko-KR" emma:confidence="0">
                  <emma:literal>1</emma:literal>
                </emma:interpretation>
                <emma:interpretation id="interp172" emma:lang="ko-KR" emma:confidence="0">
                  <emma:literal>‘</emma:literal>
                </emma:interpretation>
                <emma:interpretation id="interp173" emma:lang="ko-KR" emma:confidence="0">
                  <emma:literal>'</emma:literal>
                </emma:interpretation>
                <emma:interpretation id="interp174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53757.6943">21232 2490 58,'0'13'89,"0"-3"-3,0-10-5,0 12-2,0-12-2,30 0-61,-30 0-8,0 0 0,9 0-11,-9 0-37,0 12-19,0-12-19,-4-7-4,-2 0-6,-9-10-3</inkml:trace>
          <inkml:trace contextRef="#ctx0" brushRef="#br1" timeOffset="53554.8941">21276 1336 38,'0'-20'63,"0"7"0,0 2-7,0 11-31,0 0 1,2 5 1,-1 19 0,-1 15-1,1 10-4,1 13 2,-2 11 3,0 3 1,-2-1-5,1-4-7,-2-1-4,2-13-4,-2-6-8,3-14 0,0-8 0,0-6 0,0-8 0,0-2 0,0-5 0,0-8 0,2 11 0,-2-11 0,0 0 0,4 12-24,27-7-58,-31-5-1,0 13-6,0-13-4,-7 14-4</inkml:trace>
        </inkml:traceGroup>
      </inkml:traceGroup>
      <inkml:traceGroup>
        <inkml:annotationXML>
          <emma:emma xmlns:emma="http://www.w3.org/2003/04/emma" version="1.0">
            <emma:interpretation id="{931D3017-B565-4BAE-99ED-165B8060B938}" emma:medium="tactile" emma:mode="ink">
              <msink:context xmlns:msink="http://schemas.microsoft.com/ink/2010/main" type="line" rotatedBoundingBox="8057,6720 8618,5901 9310,6376 8748,7194"/>
            </emma:interpretation>
          </emma:emma>
        </inkml:annotationXML>
        <inkml:traceGroup>
          <inkml:annotationXML>
            <emma:emma xmlns:emma="http://www.w3.org/2003/04/emma" version="1.0">
              <emma:interpretation id="{958208A4-4C19-44A3-93CD-5FD33C7A1B57}" emma:medium="tactile" emma:mode="ink">
                <msink:context xmlns:msink="http://schemas.microsoft.com/ink/2010/main" type="inkWord" rotatedBoundingBox="8057,6720 8618,5901 9310,6376 8748,7194"/>
              </emma:interpretation>
              <emma:one-of disjunction-type="recognition" id="oneOf35">
                <emma:interpretation id="interp175" emma:lang="ko-KR" emma:confidence="0">
                  <emma:literal>호</emma:literal>
                </emma:interpretation>
                <emma:interpretation id="interp176" emma:lang="ko-KR" emma:confidence="0">
                  <emma:literal>흐</emma:literal>
                </emma:interpretation>
                <emma:interpretation id="interp177" emma:lang="ko-KR" emma:confidence="0">
                  <emma:literal>$</emma:literal>
                </emma:interpretation>
                <emma:interpretation id="interp178" emma:lang="ko-KR" emma:confidence="0">
                  <emma:literal>*</emma:literal>
                </emma:interpretation>
                <emma:interpretation id="interp179" emma:lang="ko-KR" emma:confidence="0">
                  <emma:literal>년</emma:literal>
                </emma:interpretation>
              </emma:one-of>
            </emma:emma>
          </inkml:annotationXML>
          <inkml:trace contextRef="#ctx0" brushRef="#br0" timeOffset="61339.3078">7151 3789 22,'7'-12'43,"-7"12"5,9-6 2,-9 6-24,7 23 5,-2 9 2,1 11 0,-1 9 2,1 12-1,0 2 1,-1 6-6,0-3-7,1-2-8,0-12-6,-2-6-2,2-11-3,-2-8 0,0-11-1,-1-6 2,-1-2 1,-2-11-1,0 0-2,0 0-6,0 0-16,0 0-21,-5-6-35,5 6-3,-13-16-6,13 16-6,-24-16 2</inkml:trace>
          <inkml:trace contextRef="#ctx0" brushRef="#br0" timeOffset="61011.7072">6881 3927 1,'0'0'58,"3"-17"4,-3 8-3,2-4 0,0-21-23,-1 20-16,0 5-4,-1 9 0,7-14-3,-7 14-3,0 0-4,0 0 1,0 0 2,11 16-1,-8 13 0,3 10-2,-2 8 1,3 11 3,0 1 3,-2 8-1,3 0-3,-1 0-3,2-13-1,-3-3-2,1-10 0,-1-9-1,-1-8 0,-2-7 1,0-6 1,-3-11 2,3 11-1,-3-11-1,0 0-2,-6-1-4,6 1-10,-7-14-14,3 0-18,0-1-34,1-7-3,3-1-4,-1-8-2</inkml:trace>
          <inkml:trace contextRef="#ctx0" brushRef="#br0" timeOffset="61822.9086">6558 4414 17,'0'0'52,"0"0"5,-8 12 1,8-1 2,0-1-37,1 5-4,8 6 1,3 3 2,3-1 1,3 2 0,2 4-2,4-6-4,1 7-2,7-10-3,0 1-3,-1-5-1,2 0 0,0-9-2,5-7 1,-1 0-1,1-16 0,4-3 0,0-7 0,7-4 0,0-1-2,4-6-4,3-1 0,-3 3 0,-3 0 0,-4 7 0,-6 1 0,-4 7 0,-10 3 0,-5 6 0,-8 4-9,0 4-27,2 3-42,-15 0 20,0 7-26,-7-1-4,-3 4-2</inkml:trace>
        </inkml:traceGroup>
      </inkml:traceGroup>
    </inkml:traceGroup>
    <inkml:traceGroup>
      <inkml:annotationXML>
        <emma:emma xmlns:emma="http://www.w3.org/2003/04/emma" version="1.0">
          <emma:interpretation id="{B3803A36-517D-4A6E-9926-A1AD21B0DBA0}" emma:medium="tactile" emma:mode="ink">
            <msink:context xmlns:msink="http://schemas.microsoft.com/ink/2010/main" type="paragraph" rotatedBoundingBox="5394,7850 17951,7317 18129,11520 5572,1205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A0F4693-AA52-4566-ACDE-63E2D772C7A8}" emma:medium="tactile" emma:mode="ink">
              <msink:context xmlns:msink="http://schemas.microsoft.com/ink/2010/main" type="line" rotatedBoundingBox="5394,7850 17951,7317 17998,8418 5440,8951"/>
            </emma:interpretation>
          </emma:emma>
        </inkml:annotationXML>
        <inkml:traceGroup>
          <inkml:annotationXML>
            <emma:emma xmlns:emma="http://www.w3.org/2003/04/emma" version="1.0">
              <emma:interpretation id="{2E18C9A2-8693-42CC-87F2-AA245CE9A090}" emma:medium="tactile" emma:mode="ink">
                <msink:context xmlns:msink="http://schemas.microsoft.com/ink/2010/main" type="inkWord" rotatedBoundingBox="5398,7946 6062,7918 6100,8802 5435,8830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g</emma:literal>
                </emma:interpretation>
                <emma:interpretation id="interp183" emma:lang="ko-KR" emma:confidence="0">
                  <emma:literal>8</emma:literal>
                </emma:interpretation>
                <emma:interpretation id="interp18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2790.1103">4330 5775 1,'0'0'49,"-10"-17"3,10 17 2,-9-27 0,-26 15-35,26 5-4,3-3 0,6 10-2,-12-8 1,12 8-2,-22-6-2,8 6 0,-5 0 0,2 0-2,-6 4-2,1 0-1,-7 6 0,2 0-1,-1 6-1,3-4 0,1 5 0,8 4-2,1-4 2,5 7-2,7-7 1,3 5 0,11-2 1,7 7 1,7-6 3,5 3-1,10 2 1,3 3-1,5-1 0,3 3-1,-1 0-1,-2 1 0,-5-1 0,1 2 1,-14-1 1,-4 1 1,-13 6 2,-13 0 1,-7 0 1,-15-3 0,-10 0 0,-13-3-2,-8-3-7,-7-5-2,-5-9 0,0-3 0,0-3 0,3-5 0,11-4 0,4-1 0,12-4-15,10 4-64,8-11-3,13-6-1,4-5-6,4 0-4</inkml:trace>
        </inkml:traceGroup>
        <inkml:traceGroup>
          <inkml:annotationXML>
            <emma:emma xmlns:emma="http://www.w3.org/2003/04/emma" version="1.0">
              <emma:interpretation id="{949590D7-B958-4195-9974-D111013ACE2A}" emma:medium="tactile" emma:mode="ink">
                <msink:context xmlns:msink="http://schemas.microsoft.com/ink/2010/main" type="inkWord" rotatedBoundingBox="6262,7862 6980,7831 7020,8770 6302,8800"/>
              </emma:interpretation>
              <emma:one-of disjunction-type="recognition" id="oneOf37">
                <emma:interpretation id="interp185" emma:lang="ko-KR" emma:confidence="0">
                  <emma:literal>이</emma:literal>
                </emma:interpretation>
                <emma:interpretation id="interp186" emma:lang="ko-KR" emma:confidence="0">
                  <emma:literal>어</emma:literal>
                </emma:interpretation>
                <emma:interpretation id="interp187" emma:lang="ko-KR" emma:confidence="0">
                  <emma:literal>아</emma:literal>
                </emma:interpretation>
                <emma:interpretation id="interp188" emma:lang="ko-KR" emma:confidence="0">
                  <emma:literal>의</emma:literal>
                </emma:interpretation>
                <emma:interpretation id="interp189" emma:lang="ko-KR" emma:confidence="0">
                  <emma:literal>히</emma:literal>
                </emma:interpretation>
              </emma:one-of>
            </emma:emma>
          </inkml:annotationXML>
          <inkml:trace contextRef="#ctx0" brushRef="#br0" timeOffset="63523.3116">4929 5989 39,'-5'-14'51,"5"6"5,-6-1 2,6 9-32,0-12 1,0 12-2,0-10 0,0 10-2,0 0-2,0 0-2,-5-10-6,5 10-5,0 0-3,-10 0-1,10 0-3,-15 18 1,4-5-1,-5 1 1,-2 8 4,-7 5 1,3 6 2,-3 4 1,0 4 1,3 5 0,1 0 0,6 3-2,8-2-3,6-5 0,5-4-1,17-12-2,9-8 0,6-8-1,8-8 1,6-8 0,-1-10-3,0-6 0,-5-5 0,-7-2 0,-8-1 0,-13 0 0,-7 3 0,-9-3 0,-10 4 0,-4 2 0,-8 2 0,-7 4 0,-1 4 0,1 3 0,-1 4 0,5 3-8,1 4-32,6-1-38,18 1-4,-8-6-2,8 6-7,15-21 0</inkml:trace>
          <inkml:trace contextRef="#ctx0" brushRef="#br0" timeOffset="63819.7121">5146 5678 10,'16'-25'52,"-5"2"2,0 7-1,-2 1 3,-1 13-28,-3 10 3,2 18 1,3 11 0,2 19 0,-1 13 0,3 12 0,-1 7-4,0 1-8,1 1-6,-1-5-9,-4-9-5,1-13 0,-2-7 0,-2-15 0,-1-10 0,-2-6 0,0-13 0,-3-12 0,0 0 0,11 0-27,-7-7-52,0-12-2,6-1-3,-5-8-6,6 0-3</inkml:trace>
        </inkml:traceGroup>
        <inkml:traceGroup>
          <inkml:annotationXML>
            <emma:emma xmlns:emma="http://www.w3.org/2003/04/emma" version="1.0">
              <emma:interpretation id="{E6C4E1FB-ED96-458D-9CC5-EAA0FE9CA1C1}" emma:medium="tactile" emma:mode="ink">
                <msink:context xmlns:msink="http://schemas.microsoft.com/ink/2010/main" type="inkWord" rotatedBoundingBox="7142,8024 7486,8009 7507,8513 7164,8527"/>
              </emma:interpretation>
              <emma:one-of disjunction-type="recognition" id="oneOf38">
                <emma:interpretation id="interp190" emma:lang="ko-KR" emma:confidence="0">
                  <emma:literal>v</emma:literal>
                </emma:interpretation>
                <emma:interpretation id="interp191" emma:lang="ko-KR" emma:confidence="0">
                  <emma:literal>V</emma:literal>
                </emma:interpretation>
                <emma:interpretation id="interp192" emma:lang="ko-KR" emma:confidence="0">
                  <emma:literal>ⅴ</emma:literal>
                </emma:interpretation>
                <emma:interpretation id="interp193" emma:lang="ko-KR" emma:confidence="0">
                  <emma:literal>Ⅴ</emma:literal>
                </emma:interpretation>
                <emma:interpretation id="interp19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64209.7128">5541 6016 14,'0'0'60,"0"0"7,0 0 3,4 12 1,-8 5-36,4 4-3,9 0-1,4 5-1,-3 4-6,7-4-4,-2 0-5,1-4-2,1 0-3,-2-5-1,2-3-1,-4-5-6,2-9-2,-2 0 0,-1-10 0,-3-9 0,0-3 0,-1-2 0,2-11 0,-4-1 0,2-4 0,-3-2 0,4 0 0,0 2 0,1 2 0,-2 1 0,3 4 0,-3 5 0,1 7 0,-2-1 0,-2 11-26,2 0-19,-7 11-38,11 3-1,-11-3-3,1 20-4,-1-8 7</inkml:trace>
        </inkml:traceGroup>
        <inkml:traceGroup>
          <inkml:annotationXML>
            <emma:emma xmlns:emma="http://www.w3.org/2003/04/emma" version="1.0">
              <emma:interpretation id="{567146E7-4F3B-4836-8D19-9FAA6DB22944}" emma:medium="tactile" emma:mode="ink">
                <msink:context xmlns:msink="http://schemas.microsoft.com/ink/2010/main" type="inkWord" rotatedBoundingBox="7550,8212 7986,8193 8003,8598 7567,8616"/>
              </emma:interpretation>
              <emma:one-of disjunction-type="recognition" id="oneOf39">
                <emma:interpretation id="interp195" emma:lang="ko-KR" emma:confidence="0">
                  <emma:literal>e</emma:literal>
                </emma:interpretation>
                <emma:interpretation id="interp196" emma:lang="ko-KR" emma:confidence="0">
                  <emma:literal>은</emma:literal>
                </emma:interpretation>
                <emma:interpretation id="interp197" emma:lang="ko-KR" emma:confidence="0">
                  <emma:literal>으</emma:literal>
                </emma:interpretation>
                <emma:interpretation id="interp198" emma:lang="ko-KR" emma:confidence="0">
                  <emma:literal>ㄷ</emma:literal>
                </emma:interpretation>
                <emma:interpretation id="interp19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4646.5136">5944 6141 26,'0'8'67,"3"3"-1,-3-11 0,1 13-2,-1-13 1,8 8-51,3-5-3,2-2 3,4-1-1,4-3 0,7-5-1,5-3-3,0-2-1,3-4-4,1-7 0,-3 0-1,-3-1-1,-4 1 0,-5 0 0,-12 0-1,-7 5 0,-7 8 0,-12 9 0,-8 2 1,-7 7 2,-5 15 1,-2 7 3,-2 8 1,3 2 1,8 5-6,5-2-4,15 1 0,9-5 0,16-5 0,12-5 0,12-9 0,5-6 0,5-7 0,1-3 0,1-2 0,-12-3 0,-5-2-63,-35 4 3,8-12-27,-8 12-3,-11-14-4,-13 9 0</inkml:trace>
        </inkml:traceGroup>
        <inkml:traceGroup>
          <inkml:annotationXML>
            <emma:emma xmlns:emma="http://www.w3.org/2003/04/emma" version="1.0">
              <emma:interpretation id="{79F67E2E-BE7F-4ECA-80E2-52C629F1198A}" emma:medium="tactile" emma:mode="ink">
                <msink:context xmlns:msink="http://schemas.microsoft.com/ink/2010/main" type="inkWord" rotatedBoundingBox="8672,7768 10078,7709 10109,8442 8703,8502"/>
              </emma:interpretation>
              <emma:one-of disjunction-type="recognition" id="oneOf40">
                <emma:interpretation id="interp200" emma:lang="ko-KR" emma:confidence="0">
                  <emma:literal>있</emma:literal>
                </emma:interpretation>
                <emma:interpretation id="interp201" emma:lang="ko-KR" emma:confidence="0">
                  <emma:literal>생</emma:literal>
                </emma:interpretation>
                <emma:interpretation id="interp202" emma:lang="ko-KR" emma:confidence="0">
                  <emma:literal>한</emma:literal>
                </emma:interpretation>
                <emma:interpretation id="interp203" emma:lang="ko-KR" emma:confidence="0">
                  <emma:literal>관</emma:literal>
                </emma:interpretation>
                <emma:interpretation id="interp204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66222.1163">7077 5886 41,'-2'14'56,"2"3"8,8-3 0,9 1 1,8-7-45,6 6 2,11-7 1,5-3 0,4-3-1,5-1-6,-1-5-2,5-7-4,-9-1-3,2-4-3,-9 2-2,-2-7-3,-2-2-4,-13-8-4,-1-2-5,-10-3-3,-4-2-1,-9-1-2,-1-1 2,-3 4 2,-9 3 5,1 6 2,-5 3 6,3 10 3,-3 5 0,5 9 3,0 4 6,2 11 2,2 14 4,1 7 3,-3 14 1,0 7 0,0 4 0,2 3 0,0 1-5,3-1-4,0-8-3,2-3-2,0-12-1,6-5-1,1-8 0,1-9 0,0-1 1,2-11 0,1-5 0,-3-1-1,3-11 0,0-5-3,2-6 0,-1-5 0,-1-3 0,1 0 0,-3 0-3,0-1 1,-2 5 0,-1 3 0,-1 7-2,-2 6 1,-3 10 0,0 0 1,12 3 1,-7 11 0,1 3 2,4 5 0,3 1 3,2 0 1,5 0 0,7-3 0,3-7-3,7-4-2,4-8 0,4-1 0,0-7 0,2-3 0,-3-9 0,-7-1 0,-1-3 0,-7-1 0,-8 2 0,-8 1 0,-7 2-3,-6 2-1,-10 4 0,-5 8 3,-6 5 2,-6 2 1,1 11 1,-1 7 3,4 1-6,2 5 0,10-1 0,6 2 0,5-2 0,15-2 0,6-7 0,8-2 0,2-5 0,5-4 0,0 0 0,0-5 0,-3-1-10,-4-44-46,-9 39-28,-3 0 0,-11-8-7,-2 6-4,-11-9 4</inkml:trace>
          <inkml:trace contextRef="#ctx0" brushRef="#br0" timeOffset="65379.7149">7422 5685 46,'-4'-14'49,"4"14"2,-5-15 5,5 15-24,-2 15 3,2 13 0,2 10-4,2 10 2,0 9 0,3 3-1,-2 7-8,1-7-8,1-3-5,-2-9-5,1-11-1,1-9-2,-3-8 0,-1-3 0,-3-17-1,4 8-6,-4-8-13,0-52-37,-3 70-23,-8-29-2,0-12-4,-7-6-8,-1-2 1</inkml:trace>
        </inkml:traceGroup>
        <inkml:traceGroup>
          <inkml:annotationXML>
            <emma:emma xmlns:emma="http://www.w3.org/2003/04/emma" version="1.0">
              <emma:interpretation id="{11405359-CA9E-4CD4-85B4-F2EFACBF7287}" emma:medium="tactile" emma:mode="ink">
                <msink:context xmlns:msink="http://schemas.microsoft.com/ink/2010/main" type="inkWord" rotatedBoundingBox="10721,7624 11510,7590 11545,8412 10755,8445"/>
              </emma:interpretation>
              <emma:one-of disjunction-type="recognition" id="oneOf41">
                <emma:interpretation id="interp205" emma:lang="ko-KR" emma:confidence="0">
                  <emma:literal>디</emma:literal>
                </emma:interpretation>
                <emma:interpretation id="interp206" emma:lang="ko-KR" emma:confidence="0">
                  <emma:literal>의</emma:literal>
                </emma:interpretation>
                <emma:interpretation id="interp207" emma:lang="ko-KR" emma:confidence="0">
                  <emma:literal>외</emma:literal>
                </emma:interpretation>
                <emma:interpretation id="interp208" emma:lang="ko-KR" emma:confidence="0">
                  <emma:literal>d</emma:literal>
                </emma:interpretation>
                <emma:interpretation id="interp20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66986.5177">9410 5755 39,'15'0'69,"-15"0"1,14-5-2,-14 5-1,8-13-37,-8 13-3,11-13-3,-11 13-10,8-17-5,-5 6-2,0-1-2,-3-3-1,0-1-2,-6 5-1,-4-1-2,-2 7 0,-7 3 0,-5 2 1,-5 9 2,-1 10 2,-6 14 4,0 6 2,2 12 1,1 5 2,5 2-1,6 4 1,10-3-8,8-2-5,5-11 0,14-11 0,13-8 0,8-10 0,5-11 0,7-6 0,5-7 0,-1-12 0,3-3 0,-7-4 0,-2-4 0,-10-3-7,-5-18-75,-2 14-2,-11-5-2,0 4-4,-10-7-3</inkml:trace>
          <inkml:trace contextRef="#ctx0" brushRef="#br0" timeOffset="67314.1183">9811 5365 4,'7'-13'42,"-7"13"5,0 0 6,5 13-23,-5 7 5,3 8 1,-2 4 2,3 16 3,-2 3-2,3 14-1,-2 2-5,0 4-7,1 2-6,-1-1-5,-1-10-5,2-5-6,-1-6-4,0-17 0,4-6 0,-3-11 0,0-8 0,-4-9 0,10 5 0,-10-5-25,14 14-39,-12-25-16,7-4-3,-5-9-4,7-3-5</inkml:trace>
        </inkml:traceGroup>
        <inkml:traceGroup>
          <inkml:annotationXML>
            <emma:emma xmlns:emma="http://www.w3.org/2003/04/emma" version="1.0">
              <emma:interpretation id="{4FC4E656-FAB1-4457-835B-F0E91A012BAF}" emma:medium="tactile" emma:mode="ink">
                <msink:context xmlns:msink="http://schemas.microsoft.com/ink/2010/main" type="inkWord" rotatedBoundingBox="11662,8030 11989,8016 12000,8268 11672,8281"/>
              </emma:interpretation>
              <emma:one-of disjunction-type="recognition" id="oneOf42">
                <emma:interpretation id="interp210" emma:lang="ko-KR" emma:confidence="0">
                  <emma:literal>0</emma:literal>
                </emma:interpretation>
                <emma:interpretation id="interp211" emma:lang="ko-KR" emma:confidence="0">
                  <emma:literal>o</emma:literal>
                </emma:interpretation>
                <emma:interpretation id="interp212" emma:lang="ko-KR" emma:confidence="0">
                  <emma:literal>ㅇ</emma:literal>
                </emma:interpretation>
                <emma:interpretation id="interp213" emma:lang="ko-KR" emma:confidence="0">
                  <emma:literal>〇</emma:literal>
                </emma:interpretation>
                <emma:interpretation id="interp2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7610.5187">10088 5787 29,'5'12'79,"-5"8"0,-7 3 0,0 10-5,-2 0 0,0-2-48,4 1-3,6-4-7,12-6-6,12-10-2,9-8-2,7-8 0,2-10-4,4-4-2,-4-8 0,-8 0 0,-8-1 0,-12 1 0,-15 5 0,-10-1 0,-13 2 0,-8 4 0,-4 4 0,-1 6 0,-6 2 0,8 4-19,2 14-32,2-11-31,12 4 1,0-7-7,18 0-4,-8-2 6</inkml:trace>
        </inkml:traceGroup>
        <inkml:traceGroup>
          <inkml:annotationXML>
            <emma:emma xmlns:emma="http://www.w3.org/2003/04/emma" version="1.0">
              <emma:interpretation id="{925DDB90-29EA-427B-A51F-4A2984AE18FC}" emma:medium="tactile" emma:mode="ink">
                <msink:context xmlns:msink="http://schemas.microsoft.com/ink/2010/main" type="inkWord" rotatedBoundingBox="12083,7878 12410,7864 12431,8351 12104,8365"/>
              </emma:interpretation>
              <emma:one-of disjunction-type="recognition" id="oneOf43">
                <emma:interpretation id="interp215" emma:lang="ko-KR" emma:confidence="0">
                  <emma:literal>s</emma:literal>
                </emma:interpretation>
                <emma:interpretation id="interp216" emma:lang="ko-KR" emma:confidence="0">
                  <emma:literal>S</emma:literal>
                </emma:interpretation>
                <emma:interpretation id="interp217" emma:lang="ko-KR" emma:confidence="0">
                  <emma:literal>’</emma:literal>
                </emma:interpretation>
                <emma:interpretation id="interp218" emma:lang="ko-KR" emma:confidence="0">
                  <emma:literal>,</emma:literal>
                </emma:interpretation>
                <emma:interpretation id="interp21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68218.9197">10739 5638 18,'11'-2'59,"-11"2"4,0 0-5,-1-9 1,-10 8-28,-4 1-9,-8 8-3,-2 3-6,-6 0-1,2 4 0,5 1 1,2-1-2,6 2-2,14 0-3,2 2-1,18 1-1,8-2 0,5 1 1,7-1 0,2 4 1,-2-3 0,-9 2 3,-3-1 0,-13 0 2,-12 2-1,-8 3 1,-19 2-1,-7-2 1,-7 0-11,-7-6 0,2-1 0,2-4 0,7-3 0,10-6 0,11-5-24,15 0-53,-3-12-4,13 1-3,6-4-5,9-2-5</inkml:trace>
        </inkml:traceGroup>
        <inkml:traceGroup>
          <inkml:annotationXML>
            <emma:emma xmlns:emma="http://www.w3.org/2003/04/emma" version="1.0">
              <emma:interpretation id="{D6B72157-2CA1-4674-8C83-D2A2B2E2AA69}" emma:medium="tactile" emma:mode="ink">
                <msink:context xmlns:msink="http://schemas.microsoft.com/ink/2010/main" type="inkWord" rotatedBoundingBox="12451,7955 12939,7934 12957,8359 12470,8380"/>
              </emma:interpretation>
              <emma:one-of disjunction-type="recognition" id="oneOf44">
                <emma:interpretation id="interp220" emma:lang="ko-KR" emma:confidence="0">
                  <emma:literal>e</emma:literal>
                </emma:interpretation>
                <emma:interpretation id="interp221" emma:lang="ko-KR" emma:confidence="0">
                  <emma:literal>으</emma:literal>
                </emma:interpretation>
                <emma:interpretation id="interp222" emma:lang="ko-KR" emma:confidence="0">
                  <emma:literal>요</emma:literal>
                </emma:interpretation>
                <emma:interpretation id="interp223" emma:lang="ko-KR" emma:confidence="0">
                  <emma:literal>오</emma:literal>
                </emma:interpretation>
                <emma:interpretation id="interp2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8671.3206">10846 5902 35,'11'3'67,"4"-2"2,-6-1-2,5 0-2,-3 29-22,4-27-26,7 1 0,0-2-3,6-1-4,-2 0 0,7-3-2,-2-4 0,4-1 0,0-6-5,-5-3 2,1-3-1,-7-3-1,0 0-1,-6-1 0,-7 0-1,-9 0 0,-3 4-1,-13 4-2,-8 5-1,-5 5 1,-9 5 1,-4 1 2,-4 7 2,1 8 1,-1 9 2,3 4 2,3 4 1,7 4 0,9 3 2,5-1-2,13 1-9,4-4 0,10-5 0,8-4 0,11-4 0,5-5 0,7-3 0,2-5 0,0-2 0,-2-3 0,-1-4 0,-3 1-6,-4-2-75,0-8-3,-9-2-2,3 1-5,-7-10-2</inkml:trace>
        </inkml:traceGroup>
        <inkml:traceGroup>
          <inkml:annotationXML>
            <emma:emma xmlns:emma="http://www.w3.org/2003/04/emma" version="1.0">
              <emma:interpretation id="{A2F86C11-0E10-4516-8F64-1146D39A9DEB}" emma:medium="tactile" emma:mode="ink">
                <msink:context xmlns:msink="http://schemas.microsoft.com/ink/2010/main" type="inkWord" rotatedBoundingBox="13000,7916 13314,7903 13332,8321 13018,8334"/>
              </emma:interpretation>
              <emma:one-of disjunction-type="recognition" id="oneOf45">
                <emma:interpretation id="interp225" emma:lang="ko-KR" emma:confidence="0">
                  <emma:literal>s</emma:literal>
                </emma:interpretation>
                <emma:interpretation id="interp226" emma:lang="ko-KR" emma:confidence="0">
                  <emma:literal>S</emma:literal>
                </emma:interpretation>
                <emma:interpretation id="interp227" emma:lang="ko-KR" emma:confidence="0">
                  <emma:literal>8</emma:literal>
                </emma:interpretation>
                <emma:interpretation id="interp228" emma:lang="ko-KR" emma:confidence="0">
                  <emma:literal>:</emma:literal>
                </emma:interpretation>
                <emma:interpretation id="interp2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9201.7216">11694 5728 20,'0'0'57,"5"-14"4,-5 14 3,1-34 1,-1 34-35,0 0-4,1-11-3,-1 11-3,0 0-1,0 0-5,-5-3-4,5 3-2,-19-2-3,3 2-1,-3 0 0,-6 2 0,-2 6 1,-2 0 1,0 2 0,-1 0 0,3 4-1,5-5-1,6 3-1,8 1 0,6 3-3,5-5 1,9 0-1,6 3-1,8 0 1,5 0 0,2 0 0,-3 3 1,-1-3 2,-1 3 0,-12 1 4,-3 0 1,-13 4 0,-9 0 1,-10-1-9,-10 0 0,-3-2 0,-2 1 0,-2-5 0,2-5 0,6 0 0,5-6 0,7-4-39,16 0-42,-2-7-3,13-1-3,7-1-6,8 1-2</inkml:trace>
        </inkml:traceGroup>
        <inkml:traceGroup>
          <inkml:annotationXML>
            <emma:emma xmlns:emma="http://www.w3.org/2003/04/emma" version="1.0">
              <emma:interpretation id="{BC0C252A-B8AC-42A0-8A25-D23E4F87696D}" emma:medium="tactile" emma:mode="ink">
                <msink:context xmlns:msink="http://schemas.microsoft.com/ink/2010/main" type="inkWord" rotatedBoundingBox="13219,7643 13923,7614 13953,8313 13249,8343"/>
              </emma:interpretation>
              <emma:one-of disjunction-type="recognition" id="oneOf46">
                <emma:interpretation id="interp230" emma:lang="ko-KR" emma:confidence="0">
                  <emma:literal>t</emma:literal>
                </emma:interpretation>
                <emma:interpretation id="interp231" emma:lang="ko-KR" emma:confidence="0">
                  <emma:literal>£</emma:literal>
                </emma:interpretation>
                <emma:interpretation id="interp232" emma:lang="ko-KR" emma:confidence="0">
                  <emma:literal>〇</emma:literal>
                </emma:interpretation>
                <emma:interpretation id="interp233" emma:lang="ko-KR" emma:confidence="0">
                  <emma:literal>七</emma:literal>
                </emma:interpretation>
                <emma:interpretation id="interp23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69622.9221">11635 6089 22,'13'6'75,"-1"-3"5,3-2-3,3-1-3,3-10 0,8-4-48,0-5-6,2-7-2,5-1-7,0-5-2,-2-1-2,-2-6-1,-4-3-2,-5-3-1,-4 0-1,-3-4-3,-8-1-1,-4-3-1,-3 1-1,-1 5 0,0 3 0,-7 7-1,2 8-1,-2 8 1,7 21 0,-16 0 3,9 14 1,1 15 2,1 11 1,0 8 4,3 11 0,0 2 2,2 2 0,4-2-1,5-2 0,2-8-7,4-8 0,1-4 0,4-10 0,0-8 0,2-7 0,1-5 0,0-4 0,2-4 0,0-1 0,-2-4 0,0 0-35,28-4-45,-34-1-4,0-1-1,-12-6-5,3 2-1</inkml:trace>
          <inkml:trace contextRef="#ctx0" brushRef="#br0" timeOffset="69888.1228">11751 5683 6,'-22'0'64,"10"2"3,12-2 3,0 0 2,8-2-2,18-3-40,7 2-9,14-4-1,7 4-1,8-4-2,0 3-3,5-3-5,-8 2-3,-2 3-5,-9 0-12,-9 0-25,-12 2-38,-16 0-2,-11 0-4,0 0-6,-8 0-2</inkml:trace>
        </inkml:traceGroup>
        <inkml:traceGroup>
          <inkml:annotationXML>
            <emma:emma xmlns:emma="http://www.w3.org/2003/04/emma" version="1.0">
              <emma:interpretation id="{0C400DB4-A2C3-46D0-A1E6-1C78454DBC72}" emma:medium="tactile" emma:mode="ink">
                <msink:context xmlns:msink="http://schemas.microsoft.com/ink/2010/main" type="inkWord" rotatedBoundingBox="14717,7715 15234,7693 15257,8219 14739,8241"/>
              </emma:interpretation>
              <emma:one-of disjunction-type="recognition" id="oneOf47">
                <emma:interpretation id="interp235" emma:lang="ko-KR" emma:confidence="0">
                  <emma:literal>s</emma:literal>
                </emma:interpretation>
                <emma:interpretation id="interp236" emma:lang="ko-KR" emma:confidence="0">
                  <emma:literal>S</emma:literal>
                </emma:interpretation>
                <emma:interpretation id="interp237" emma:lang="ko-KR" emma:confidence="0">
                  <emma:literal>8</emma:literal>
                </emma:interpretation>
                <emma:interpretation id="interp238" emma:lang="ko-KR" emma:confidence="0">
                  <emma:literal>∞</emma:literal>
                </emma:interpretation>
                <emma:interpretation id="interp2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72165.7267">13577 5544 10,'0'0'44,"18"-11"4,-11 2 6,0 1-28,-7 8 1,9-14-2,-5 5 0,-4 9-1,0-18-4,0 18-2,-4-12-4,-4 7-4,-4 2-4,-6 2-3,-3 1-1,-7 6-1,-10 6 0,-1 0 0,-5-1 3,-1 3 2,-4 2 0,1 2 2,3 0-2,2-4 1,14-2-2,4 4 0,13 0-2,8 1 0,8-4-2,17 4 1,8 0-1,10-1 1,4-3 0,8 3 0,2 0-1,-2 1-1,-3 3 0,-7-6-1,-4 7 2,-13-4 3,-5 3 2,-15-1 1,-7-1 1,-12-2 1,-10 0 1,-8 1 0,-8-4-1,-3-2-3,-3 1-2,0-2-1,5-5 0,3 0-2,7-4-2,6 0-8,8-1-16,11-48-41,7 48-11,14-24-5,11 7-4,0-8-3</inkml:trace>
        </inkml:traceGroup>
        <inkml:traceGroup>
          <inkml:annotationXML>
            <emma:emma xmlns:emma="http://www.w3.org/2003/04/emma" version="1.0">
              <emma:interpretation id="{3CE6E7EC-5BEB-4108-9299-55820CA89553}" emma:medium="tactile" emma:mode="ink">
                <msink:context xmlns:msink="http://schemas.microsoft.com/ink/2010/main" type="inkWord" rotatedBoundingBox="15374,7743 15787,7726 15820,8510 15408,8528"/>
              </emma:interpretation>
              <emma:one-of disjunction-type="recognition" id="oneOf48">
                <emma:interpretation id="interp240" emma:lang="ko-KR" emma:confidence="0">
                  <emma:literal>니</emma:literal>
                </emma:interpretation>
                <emma:interpretation id="interp241" emma:lang="ko-KR" emma:confidence="0">
                  <emma:literal>너</emma:literal>
                </emma:interpretation>
                <emma:interpretation id="interp242" emma:lang="ko-KR" emma:confidence="0">
                  <emma:literal>닝</emma:literal>
                </emma:interpretation>
                <emma:interpretation id="interp243" emma:lang="ko-KR" emma:confidence="0">
                  <emma:literal>y</emma:literal>
                </emma:interpretation>
                <emma:interpretation id="interp24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72696.1277">13784 5559 8,'0'0'55,"0"0"9,-2 12 2,0 3 3,0 6-38,-2 7-2,1 0-1,3 11 0,0 0-5,7-2-5,4-2-5,7-7-2,3-3-3,6-10-1,5-4 0,2-11-1,5-13 1,0-6-1,-1-8-2,-5-4-2,-1-4-3,-6-4-2,-2 1-3,-12-3 0,-4 4-2,-5 3-1,-3 1 2,0 5 0,-5 9 0,-2 6 2,7 13 2,-11 0 1,4 10 2,4 14 1,0 9 2,2 11 1,1 7 2,0 7 2,0 3 0,1 1-1,2 2 0,0-2-2,-3-1-1,1-8 0,-1-8 0,0-4-1,1-4-1,-1-9 1,0-11-1,2-1-2,-2-6-1,3-1-8,-3-9-20,-7-2-46,7 2-3,-3-24-3,3 5-5,0-8-1</inkml:trace>
        </inkml:traceGroup>
        <inkml:traceGroup>
          <inkml:annotationXML>
            <emma:emma xmlns:emma="http://www.w3.org/2003/04/emma" version="1.0">
              <emma:interpretation id="{71643FC6-0B46-46C1-9182-986441821F61}" emma:medium="tactile" emma:mode="ink">
                <msink:context xmlns:msink="http://schemas.microsoft.com/ink/2010/main" type="inkWord" rotatedBoundingBox="15843,7724 16257,7706 16274,8104 15860,8122"/>
              </emma:interpretation>
              <emma:one-of disjunction-type="recognition" id="oneOf49">
                <emma:interpretation id="interp245" emma:lang="ko-KR" emma:confidence="0">
                  <emma:literal>s</emma:literal>
                </emma:interpretation>
                <emma:interpretation id="interp246" emma:lang="ko-KR" emma:confidence="0">
                  <emma:literal>S</emma:literal>
                </emma:interpretation>
                <emma:interpretation id="interp247" emma:lang="ko-KR" emma:confidence="0">
                  <emma:literal>8</emma:literal>
                </emma:interpretation>
                <emma:interpretation id="interp248" emma:lang="ko-KR" emma:confidence="0">
                  <emma:literal>5</emma:literal>
                </emma:interpretation>
                <emma:interpretation id="interp24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73117.3284">14630 5511 7,'12'-9'56,"-9"-3"2,-4 2 2,-19 4 3,0 0-33,-11 6-1,0 6-5,-5 1-2,1 4-2,2 1-1,6 2-5,9-2-3,4 3-4,11 1-2,6 1-1,8 0-1,10 7 0,1-7 1,8 5 0,-4 1 2,2-2 1,-8 3 0,-4 0 1,-9 1 1,-9-5-1,-12 4 1,-10-7-1,-5-2-2,-6-2-6,-6-5 0,2-5 0,-1-3 0,9 0 0,2-6 0,9-2-34,13-4-44,2-11-3,8-1-3,8-5-4,8-2-4</inkml:trace>
        </inkml:traceGroup>
        <inkml:traceGroup>
          <inkml:annotationXML>
            <emma:emma xmlns:emma="http://www.w3.org/2003/04/emma" version="1.0">
              <emma:interpretation id="{9D09E2B8-2745-464F-B9C0-09DC99DC7BA0}" emma:medium="tactile" emma:mode="ink">
                <msink:context xmlns:msink="http://schemas.microsoft.com/ink/2010/main" type="inkWord" rotatedBoundingBox="16068,7522 16642,7498 16670,8158 16096,8182"/>
              </emma:interpretation>
              <emma:one-of disjunction-type="recognition" id="oneOf50">
                <emma:interpretation id="interp250" emma:lang="ko-KR" emma:confidence="0">
                  <emma:literal>t</emma:literal>
                </emma:interpretation>
                <emma:interpretation id="interp251" emma:lang="ko-KR" emma:confidence="0">
                  <emma:literal>+</emma:literal>
                </emma:interpretation>
                <emma:interpretation id="interp252" emma:lang="ko-KR" emma:confidence="0">
                  <emma:literal>十</emma:literal>
                </emma:interpretation>
                <emma:interpretation id="interp253" emma:lang="ko-KR" emma:confidence="0">
                  <emma:literal>士</emma:literal>
                </emma:interpretation>
                <emma:interpretation id="interp25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73398.1289">14722 5278 35,'10'-9'46,"-10"9"8,8 0 5,-8 9-29,0 15 4,-1 9 1,-2 7 0,3 11 0,0 1 3,0 8-7,0-3-6,3 4-9,1-5-4,3-5-4,-2-6-3,1-9-1,-1-3-1,-1-10-1,2-5-2,-2-8-1,-4-10-9,0 0-32,0 0-36,0-5 0,0-6-6,-7-13-3,0 1-4</inkml:trace>
          <inkml:trace contextRef="#ctx0" brushRef="#br0" timeOffset="73632.1294">14507 5565 10,'-19'-4'68,"8"4"3,0-1-1,11 1-1,3-16 0,12 6-46,11 4-1,10-2-7,8 0-1,5 0-1,8-1-1,-1 2-3,1 0-4,-7 4-7,-5-3-11,-8 5-21,10 1-40,-25 0-1,-5 3-5,-17-3-4,11 10-4</inkml:trace>
        </inkml:traceGroup>
        <inkml:traceGroup>
          <inkml:annotationXML>
            <emma:emma xmlns:emma="http://www.w3.org/2003/04/emma" version="1.0">
              <emma:interpretation id="{744BD86A-645B-4756-A940-F435BAF55B13}" emma:medium="tactile" emma:mode="ink">
                <msink:context xmlns:msink="http://schemas.microsoft.com/ink/2010/main" type="inkWord" rotatedBoundingBox="16508,7692 16884,7676 16903,8113 16527,8129"/>
              </emma:interpretation>
              <emma:one-of disjunction-type="recognition" id="oneOf51">
                <emma:interpretation id="interp255" emma:lang="ko-KR" emma:confidence="0">
                  <emma:literal>e</emma:literal>
                </emma:interpretation>
                <emma:interpretation id="interp256" emma:lang="ko-KR" emma:confidence="0">
                  <emma:literal>으</emma:literal>
                </emma:interpretation>
                <emma:interpretation id="interp257" emma:lang="ko-KR" emma:confidence="0">
                  <emma:literal>c</emma:literal>
                </emma:interpretation>
                <emma:interpretation id="interp258" emma:lang="ko-KR" emma:confidence="0">
                  <emma:literal>C</emma:literal>
                </emma:interpretation>
                <emma:interpretation id="interp25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74006.53">14956 5640 49,'2'11'64,"3"-3"5,-5-8 1,15 3-3,-4-3-46,7 0 1,0-5 1,7-6-4,0 1-6,5-4-5,5-2-2,-4-4-3,0-2-1,-5-1 0,-3 2-2,-10 1 0,-5-2 0,-8 5-2,-17 2 1,-5 6 2,-8 9 1,-7 5 3,-6 11 1,0 11 2,-1 4 2,3 8-1,7 1 1,7 5-2,9-3 0,10-1-3,8 0-1,13-8-4,7-4 0,11-6 0,6-7-7,8-4-20,5-10-49,-7-6-2,1-10-4,-7-8-5,1-5-4</inkml:trace>
        </inkml:traceGroup>
        <inkml:traceGroup>
          <inkml:annotationXML>
            <emma:emma xmlns:emma="http://www.w3.org/2003/04/emma" version="1.0">
              <emma:interpretation id="{8A1119E3-97DC-4D0C-BC6C-A82A82A06F30}" emma:medium="tactile" emma:mode="ink">
                <msink:context xmlns:msink="http://schemas.microsoft.com/ink/2010/main" type="inkWord" rotatedBoundingBox="16953,7703 17651,7673 17666,8021 16968,8051"/>
              </emma:interpretation>
              <emma:one-of disjunction-type="recognition" id="oneOf52">
                <emma:interpretation id="interp260" emma:lang="ko-KR" emma:confidence="0">
                  <emma:literal>서</emma:literal>
                </emma:interpretation>
                <emma:interpretation id="interp261" emma:lang="ko-KR" emma:confidence="0">
                  <emma:literal>m</emma:literal>
                </emma:interpretation>
                <emma:interpretation id="interp262" emma:lang="ko-KR" emma:confidence="0">
                  <emma:literal>써</emma:literal>
                </emma:interpretation>
                <emma:interpretation id="interp263" emma:lang="ko-KR" emma:confidence="0">
                  <emma:literal>새</emma:literal>
                </emma:interpretation>
                <emma:interpretation id="interp264" emma:lang="ko-KR" emma:confidence="0">
                  <emma:literal>세</emma:literal>
                </emma:interpretation>
              </emma:one-of>
            </emma:emma>
          </inkml:annotationXML>
          <inkml:trace contextRef="#ctx0" brushRef="#br0" timeOffset="74646.1311">15396 5459 24,'4'13'67,"-4"4"6,-1 5-2,-3 4 1,-2 3-1,6-3-55,-5 7 1,-4-2 2,2 1-2,3-4-3,0-7-2,0 0-2,3-8-1,-1-3 0,2-10-3,0 0-2,0 0-4,0-6 0,0-10 0,2-2 0,6-4 0,-3-3 0,6-3 0,2 2 0,1 1-2,5 5-3,-1 0 0,1 7 1,2 6 0,-3 5 1,2 3 2,-3 9 0,-1 5 1,-6 5 2,1 4 0,-5 0 1,-4 0 1,0 1-1,-2-5 0,0 1 0,-3-4-1,-1-8 1,1 0-3,3-9 0,0 0 0,0 0 0,0 0 0,0-9 0,10-7 0,4-6-7,2-3 0,3-4-2,9-2 0,1 0 1,1 1 2,6 9 2,-1-2 2,-1 10 1,-4 4 3,2 8 1,-4 2 2,-1 9 2,-6 6 0,-3 6 0,-2 3 1,-2 1 0,0 2-2,-5-2-6,-2 0 0,-3-4 0,-1-4 0,-1-3 0,-2-2 0,0-4 0,0-9 0,-11 11-13,-21-10-65,32-1-3,-17 0-3,17 0-6,-13-13-2</inkml:trace>
        </inkml:traceGroup>
        <inkml:traceGroup>
          <inkml:annotationXML>
            <emma:emma xmlns:emma="http://www.w3.org/2003/04/emma" version="1.0">
              <emma:interpretation id="{E28E9ACF-F259-4942-AA52-A1B0A870B590}" emma:medium="tactile" emma:mode="ink">
                <msink:context xmlns:msink="http://schemas.microsoft.com/ink/2010/main" type="inkWord" rotatedBoundingBox="17958,8128 17986,8127 17988,8184 17960,8186"/>
              </emma:interpretation>
              <emma:one-of disjunction-type="recognition" id="oneOf53">
                <emma:interpretation id="interp265" emma:lang="ko-KR" emma:confidence="0">
                  <emma:literal>.</emma:literal>
                </emma:interpretation>
                <emma:interpretation id="interp266" emma:lang="ko-KR" emma:confidence="0">
                  <emma:literal>N</emma:literal>
                </emma:interpretation>
                <emma:interpretation id="interp267" emma:lang="ko-KR" emma:confidence="0">
                  <emma:literal>!</emma:literal>
                </emma:interpretation>
                <emma:interpretation id="interp268" emma:lang="ko-KR" emma:confidence="0">
                  <emma:literal>」</emma:literal>
                </emma:interpretation>
                <emma:interpretation id="interp26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75004.9317">16370 5910 16,'0'9'90,"0"-9"-1,3 13-3,-3-13-4,0 11 0,0-45-24,0 34-50,0 0-8,0 0 0,0 0 0,0 0 0,0 0 0,0 30-39,0-30-41,-3-5-3,-5-6-4,5-2-6,-12-10-3</inkml:trace>
        </inkml:traceGroup>
      </inkml:traceGroup>
      <inkml:traceGroup>
        <inkml:annotationXML>
          <emma:emma xmlns:emma="http://www.w3.org/2003/04/emma" version="1.0">
            <emma:interpretation id="{EF14BF86-2D48-4367-A9C4-B03482BA6F92}" emma:medium="tactile" emma:mode="ink">
              <msink:context xmlns:msink="http://schemas.microsoft.com/ink/2010/main" type="line" rotatedBoundingBox="8975,9200 11211,11318 10403,12172 8167,10054"/>
            </emma:interpretation>
          </emma:emma>
        </inkml:annotationXML>
        <inkml:traceGroup>
          <inkml:annotationXML>
            <emma:emma xmlns:emma="http://www.w3.org/2003/04/emma" version="1.0">
              <emma:interpretation id="{48E38482-AF2D-45A0-8B31-7563297A406E}" emma:medium="tactile" emma:mode="ink">
                <msink:context xmlns:msink="http://schemas.microsoft.com/ink/2010/main" type="inkWord" rotatedBoundingBox="8975,9200 9812,9993 9004,10846 8167,10054"/>
              </emma:interpretation>
              <emma:one-of disjunction-type="recognition" id="oneOf54">
                <emma:interpretation id="interp270" emma:lang="ko-KR" emma:confidence="0">
                  <emma:literal>스</emma:literal>
                </emma:interpretation>
                <emma:interpretation id="interp271" emma:lang="ko-KR" emma:confidence="0">
                  <emma:literal>』</emma:literal>
                </emma:interpretation>
                <emma:interpretation id="interp272" emma:lang="ko-KR" emma:confidence="0">
                  <emma:literal>ⅳ</emma:literal>
                </emma:interpretation>
                <emma:interpretation id="interp273" emma:lang="ko-KR" emma:confidence="0">
                  <emma:literal>N</emma:literal>
                </emma:interpretation>
                <emma:interpretation id="interp27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93366.164">6744 7857 23,'0'0'57,"-13"16"4,13-8 7,0 5 2,-14 1-42,18 8-2,14 4 1,8 5 3,2 5-2,5 2-4,1 4-6,9-2-18,1 2 15,1-5-2,4-1-3,-4-5-2,3-6-3,1-6-5,2-12 0,-2-7 0,5-7 0,0-12 0,1-11 0,1-5 0,6-10 0,0-4 0,3-1 0,-6-3 0,1 5 0,0 4 0,-7 6 0,-5 3 0,-5 10 0,-8 4 0,-7 13 0,-7 4-31,-21 4-49,11 1-3,-11-1-2,-3 19-6,-11-8-4</inkml:trace>
          <inkml:trace contextRef="#ctx0" brushRef="#br0" timeOffset="92913.7631">7467 7059 33,'2'20'58,"1"10"10,-3 5 4,1 14-31,-1 12 0,2 5 0,2 9-2,0 4-9,3 1-5,-2-4-7,4-2-7,-2-10-4,1-7-3,0-8-1,-1-11-1,-3-7 1,2-7-1,-4-7 0,3-6 0,-5-11-1,2 14-1,-2-14-3,0 0-11,0 0-28,0 0-37,2-7 1,-2-7-6,-4-1-5,-6-10-1</inkml:trace>
          <inkml:trace contextRef="#ctx0" brushRef="#br0" timeOffset="92586.1626">7137 7284 4,'-3'-14'50,"-2"-1"4,1-1 5,-3 5 4,4 2-47,3 9 0,0 0 0,0 0 4,-4 20 6,4 9 0,1 12-2,1 9-4,-1 14 3,3 10 1,0 2-4,1 3-4,0-3-6,-1-6-4,3-5-2,-1-8 0,3-12-2,-2-8 1,-1-7-1,-1-8 1,1-5-3,-4-4 0,-2-13 0,6 13 0,-6-13 0,0 0 0,0-5-10,-1-9-21,-2-5-46,3-4-5,0-12-4,4-6-4,-1-11-1</inkml:trace>
        </inkml:traceGroup>
        <inkml:traceGroup>
          <inkml:annotationXML>
            <emma:emma xmlns:emma="http://www.w3.org/2003/04/emma" version="1.0">
              <emma:interpretation id="{881F32B5-8F4F-4594-8150-DD37B9459028}" emma:medium="tactile" emma:mode="ink">
                <msink:context xmlns:msink="http://schemas.microsoft.com/ink/2010/main" type="inkWord" rotatedBoundingBox="10595,11448 10855,11694 10585,11979 10326,11733"/>
              </emma:interpretation>
              <emma:one-of disjunction-type="recognition" id="oneOf55">
                <emma:interpretation id="interp275" emma:lang="ko-KR" emma:confidence="0">
                  <emma:literal>8</emma:literal>
                </emma:interpretation>
                <emma:interpretation id="interp276" emma:lang="ko-KR" emma:confidence="0">
                  <emma:literal>「</emma:literal>
                </emma:interpretation>
                <emma:interpretation id="interp277" emma:lang="ko-KR" emma:confidence="0">
                  <emma:literal>.</emma:literal>
                </emma:interpretation>
                <emma:interpretation id="interp278" emma:lang="ko-KR" emma:confidence="0">
                  <emma:literal>e</emma:literal>
                </emma:interpretation>
                <emma:interpretation id="interp27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64408.6888">8839 9604 20,'0'0'58,"0"0"8,0 0 3,-10-2-25,10 2-4,0 0-4,-2-10-1,2 10-2,0 0-8,-4-10-6,4 10-3,-2-9-4,2 9-2,-3-15-3,3 7-1,2-4-2,2-1-1,-1-2 0,2-3-2,-1-1 1,3-2 0,-1-1-2,1-1 0,0 1 0,-2 1 0,2 0 0,0 6 0,1-2 0,0 4 0,1 1 0,-1 3 0,2 2 0,1 1 0,1 5 0,2 1 0,2 2 0,1 8 0,1 3 0,2 2 0,0 3 0,-1 1 0,-1 1 0,0-2 0,0-1 0,-3-3 0,1-3 0,-2-2 0,3-3 0,-3 2 0,-3-6 0,0 1 0,-3-3 0,-8 0 0,9 5-30,-9-5-27,0 0-26,-6-7-2,6 7-5,-25-11-2</inkml:trace>
        </inkml:traceGroup>
      </inkml:traceGroup>
    </inkml:traceGroup>
    <inkml:traceGroup>
      <inkml:annotationXML>
        <emma:emma xmlns:emma="http://www.w3.org/2003/04/emma" version="1.0">
          <emma:interpretation id="{8E1E9C1D-4E38-4F1A-A198-6FD710025FCB}" emma:medium="tactile" emma:mode="ink">
            <msink:context xmlns:msink="http://schemas.microsoft.com/ink/2010/main" type="paragraph" rotatedBoundingBox="5435,11633 18099,10776 18202,12297 5538,1315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5B43D9C-7622-4237-A978-8F6C1C5F21AF}" emma:medium="tactile" emma:mode="ink">
              <msink:context xmlns:msink="http://schemas.microsoft.com/ink/2010/main" type="line" rotatedBoundingBox="5435,11633 18099,10776 18202,12297 5538,13154"/>
            </emma:interpretation>
          </emma:emma>
        </inkml:annotationXML>
        <inkml:traceGroup>
          <inkml:annotationXML>
            <emma:emma xmlns:emma="http://www.w3.org/2003/04/emma" version="1.0">
              <emma:interpretation id="{0F1B4F85-FD41-4D2E-892F-FF3BAD04045A}" emma:medium="tactile" emma:mode="ink">
                <msink:context xmlns:msink="http://schemas.microsoft.com/ink/2010/main" type="inkWord" rotatedBoundingBox="5452,11892 6140,11846 6206,12815 5518,12861"/>
              </emma:interpretation>
              <emma:one-of disjunction-type="recognition" id="oneOf56">
                <emma:interpretation id="interp280" emma:lang="ko-KR" emma:confidence="0">
                  <emma:literal>S</emma:literal>
                </emma:interpretation>
                <emma:interpretation id="interp281" emma:lang="ko-KR" emma:confidence="0">
                  <emma:literal>s</emma:literal>
                </emma:interpretation>
                <emma:interpretation id="interp282" emma:lang="ko-KR" emma:confidence="0">
                  <emma:literal>9</emma:literal>
                </emma:interpretation>
                <emma:interpretation id="interp283" emma:lang="ko-KR" emma:confidence="0">
                  <emma:literal>8</emma:literal>
                </emma:interpretation>
                <emma:interpretation id="interp28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95596.9677">4347 9788 27,'0'0'51,"17"-4"4,-17 4-1,-15-8-27,19 5 1,-4 3-1,24-8-1,-24 8-4,15-8-1,-15 8-2,11-12-1,-5 3-4,-4 0-5,2 0-3,-4-2-1,0-2-1,-1 0-1,-6 1-1,-2 1 0,-4-1 0,-6 3-1,0 2-1,-5 3 1,-1 2-1,-6 2 0,-2 0 0,-2 6 0,-2 4 0,0 2 0,-5 1 0,4 4 0,-4 2 0,7-2-1,2 0 0,5 0-1,7 2 0,7-2-1,9-1 1,5 0 0,15 4 0,11-1 1,12 3 2,7 2 1,10 6 0,7 8 0,6-1 1,2 9-1,-1 0 1,-4 5-1,-6-2 1,-8 3 1,-11-6 2,-10-3 3,-13-3 1,-12-1 2,-9-7 1,-14-2 0,-8-4-1,-10-4-8,-8 0-4,-8-6 0,-6-3 0,-1-4 0,-3-3 0,2-4 0,1-2 0,5-4 0,7-1 0,7-7 0,12 5-7,5-5-34,11 0-42,11 3 0,2-6-4,16 3-5,2-5 3</inkml:trace>
        </inkml:traceGroup>
        <inkml:traceGroup>
          <inkml:annotationXML>
            <emma:emma xmlns:emma="http://www.w3.org/2003/04/emma" version="1.0">
              <emma:interpretation id="{EB48CB1A-AC50-4A75-8AE6-69F43A4CAE74}" emma:medium="tactile" emma:mode="ink">
                <msink:context xmlns:msink="http://schemas.microsoft.com/ink/2010/main" type="inkWord" rotatedBoundingBox="6287,11857 7007,11808 7073,12793 6354,12841"/>
              </emma:interpretation>
              <emma:one-of disjunction-type="recognition" id="oneOf57">
                <emma:interpretation id="interp285" emma:lang="ko-KR" emma:confidence="0">
                  <emma:literal>이</emma:literal>
                </emma:interpretation>
                <emma:interpretation id="interp286" emma:lang="ko-KR" emma:confidence="0">
                  <emma:literal>히</emma:literal>
                </emma:interpretation>
                <emma:interpretation id="interp287" emma:lang="ko-KR" emma:confidence="0">
                  <emma:literal>티</emma:literal>
                </emma:interpretation>
                <emma:interpretation id="interp288" emma:lang="ko-KR" emma:confidence="0">
                  <emma:literal>미</emma:literal>
                </emma:interpretation>
                <emma:interpretation id="interp289" emma:lang="ko-KR" emma:confidence="0">
                  <emma:literal>괴</emma:literal>
                </emma:interpretation>
              </emma:one-of>
            </emma:emma>
          </inkml:annotationXML>
          <inkml:trace contextRef="#ctx0" brushRef="#br0" timeOffset="95986.9684">4828 10205 18,'22'-7'65,"-13"4"6,-9 3 3,0 10 0,-9-2-25,-7 18-11,-4 7-11,0 4-5,-2 4-2,6 1-3,5-1-5,9-6-3,11-8-3,14-11-1,16-10-1,8-7-4,4-12 0,2-6 0,1-8 0,-6-2 0,-13-2 0,-13 0 0,-15 4 0,-13 3 0,-17 4 0,-12 3 0,-13 3 0,-4 3 0,-3 4-5,1 3-39,6-5-13,8 0-24,9-7-3,13-4-6,7-14-1</inkml:trace>
          <inkml:trace contextRef="#ctx0" brushRef="#br0" timeOffset="96283.3691">5281 9574 33,'5'10'64,"-2"11"11,-1 8 2,-1 11 1,4 11-46,4 12 5,2 10-1,1 6-2,5 3-9,-2 2-8,3-2-14,-2-6-3,1-7 0,-3-11 0,-5-11 0,1-7 0,-5-13 0,1-6 0,-3-8 0,-3-13 0,1 12 0,-1-12 0,0 0-6,-5-9-75,3-1-4,2-3-2,-4-8-6,4-2-3</inkml:trace>
        </inkml:traceGroup>
        <inkml:traceGroup>
          <inkml:annotationXML>
            <emma:emma xmlns:emma="http://www.w3.org/2003/04/emma" version="1.0">
              <emma:interpretation id="{B87FE204-3EAD-4F4A-89E5-6DCE892B61B0}" emma:medium="tactile" emma:mode="ink">
                <msink:context xmlns:msink="http://schemas.microsoft.com/ink/2010/main" type="inkWord" rotatedBoundingBox="7258,12157 7534,12138 7565,12600 7290,12618"/>
              </emma:interpretation>
              <emma:one-of disjunction-type="recognition" id="oneOf58">
                <emma:interpretation id="interp290" emma:lang="ko-KR" emma:confidence="0">
                  <emma:literal>v</emma:literal>
                </emma:interpretation>
                <emma:interpretation id="interp291" emma:lang="ko-KR" emma:confidence="0">
                  <emma:literal>V</emma:literal>
                </emma:interpretation>
                <emma:interpretation id="interp292" emma:lang="ko-KR" emma:confidence="0">
                  <emma:literal>ⅴ</emma:literal>
                </emma:interpretation>
                <emma:interpretation id="interp293" emma:lang="ko-KR" emma:confidence="0">
                  <emma:literal>Ⅴ</emma:literal>
                </emma:interpretation>
                <emma:interpretation id="interp29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96657.7698">5654 10048 20,'14'-13'71,"-4"8"3,-2 3 2,-1 8-2,-4 8 1,-10 5-48,7 12-8,4 0-2,0 8 2,4 1-3,-2-2-4,5-5-1,-1-5-11,-1-3 0,-1-7 0,3-4 0,-1-8 0,-2-6 0,2-3 0,1-8 0,-1-6 0,-1-6 0,1-5 0,1-6 0,-1-2 0,-1-5 0,0 3 0,-3-3 0,3 2 0,-1 2 0,-2 5 0,3 6 0,-5-1-17,-4 27-44,13-21-1,-30 10-24,17 11-3,6-8-3,3 8 2</inkml:trace>
        </inkml:traceGroup>
        <inkml:traceGroup>
          <inkml:annotationXML>
            <emma:emma xmlns:emma="http://www.w3.org/2003/04/emma" version="1.0">
              <emma:interpretation id="{4B739EE3-E821-4953-8D2D-D27B77EABA2C}" emma:medium="tactile" emma:mode="ink">
                <msink:context xmlns:msink="http://schemas.microsoft.com/ink/2010/main" type="inkWord" rotatedBoundingBox="7614,12229 8144,12193 8174,12646 7645,12682"/>
              </emma:interpretation>
              <emma:one-of disjunction-type="recognition" id="oneOf59">
                <emma:interpretation id="interp295" emma:lang="ko-KR" emma:confidence="0">
                  <emma:literal>e</emma:literal>
                </emma:interpretation>
                <emma:interpretation id="interp296" emma:lang="ko-KR" emma:confidence="0">
                  <emma:literal>우</emma:literal>
                </emma:interpretation>
                <emma:interpretation id="interp297" emma:lang="ko-KR" emma:confidence="0">
                  <emma:literal>t</emma:literal>
                </emma:interpretation>
                <emma:interpretation id="interp298" emma:lang="ko-KR" emma:confidence="0">
                  <emma:literal>으</emma:literal>
                </emma:interpretation>
                <emma:interpretation id="interp29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97094.5706">6047 10180 24,'-7'22'70,"-2"-5"2,3-3 4,-1-5-2,7-9 2,30 3-53,-20-3-7,8-2 0,5-4-1,5-3-2,8-4-5,2-2-3,5-3-2,3-2-1,-6-5 0,2 1 0,-6-4 0,-7 3 0,-7-1-1,-8 0-1,-10 4 1,-5 4 0,-14 10 0,-12 7 2,-6 2 0,-5 14-3,-4 8 0,1 8 0,1 5 0,7 4 0,8 0 0,13 0 0,10-3 0,8-3 0,15-7 0,9-5 0,10-4 0,7-8 0,4-2 0,0-4 0,-3 21-21,-1 13-48,-17-45-18,-15-11-4,-11-1-4,-9-2-4</inkml:trace>
        </inkml:traceGroup>
        <inkml:traceGroup>
          <inkml:annotationXML>
            <emma:emma xmlns:emma="http://www.w3.org/2003/04/emma" version="1.0">
              <emma:interpretation id="{D03A1831-B475-49C2-86A4-686A822C0D43}" emma:medium="tactile" emma:mode="ink">
                <msink:context xmlns:msink="http://schemas.microsoft.com/ink/2010/main" type="inkWord" rotatedBoundingBox="9473,11639 10270,11585 10334,12528 9537,12582"/>
              </emma:interpretation>
              <emma:one-of disjunction-type="recognition" id="oneOf60">
                <emma:interpretation id="interp300" emma:lang="ko-KR" emma:confidence="0">
                  <emma:literal>A</emma:literal>
                </emma:interpretation>
                <emma:interpretation id="interp301" emma:lang="ko-KR" emma:confidence="0">
                  <emma:literal>여</emma:literal>
                </emma:interpretation>
                <emma:interpretation id="interp302" emma:lang="ko-KR" emma:confidence="0">
                  <emma:literal>난</emma:literal>
                </emma:interpretation>
                <emma:interpretation id="interp303" emma:lang="ko-KR" emma:confidence="0">
                  <emma:literal>시</emma:literal>
                </emma:interpretation>
                <emma:interpretation id="interp304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99013.3739">8193 9537 20,'0'14'63,"-3"6"10,-8 7 3,-1 39-25,-6-18-8,0 7 0,-4 10 0,-4 5-6,-2 4-11,-1-7-8,4 0-5,2-9-8,5-7-5,1-10 0,6-10 0,6-7 0,2-9 0,2-5 0,1-10 0,0 0 0,0 0 0,4-8 0,0-7 0,1-7 0,4-3 0,0-6 0,4-10 0,1-8 0,2-5 0,3-6 0,5-3 0,-2-5 0,1 2 0,2-2 0,0 5 0,0 2 0,0 4 0,-2 6 0,-4 5 0,1 8 0,-3 5 0,0 7 0,0 8 0,-2 8 0,0 10 0,1 12 0,1 12 0,1 8 0,-2 12 0,2 8 0,2 7 0,0 5 0,1 1 0,2 0 0,1-3 0,-1-2 0,1-5 0,-1-8 0,-1-5 0,-1-8 0,-2-5 0,-4-6 0,-1-6 0,-3-4 0,-3-6 0,-8-7 0,11 9 0,-11-9 0,0 0 0,0 0 0,0 0 0,0 0 0,0 0 0,0 0 0,0 0 0,0-5-32,0 5-50,0-17-3,-4 2-2,-3-2-4,-4-4-2</inkml:trace>
          <inkml:trace contextRef="#ctx0" brushRef="#br0" timeOffset="99309.7745">8129 9958 3,'-34'6'73,"4"-5"7,3 0 3,5-1-4,9-2-1,21 2-44,-8 0-8,15-4-6,8 0-5,6-1-3,14-1-6,7-2-4,6 1-2,2-1 0,0 1 0,-4 0 0,-6 3 0,-12-1 0,-6 5-78,-8-17 21,-22 17-23,0 0-7,0 0-5,-16 4-2</inkml:trace>
        </inkml:traceGroup>
        <inkml:traceGroup>
          <inkml:annotationXML>
            <emma:emma xmlns:emma="http://www.w3.org/2003/04/emma" version="1.0">
              <emma:interpretation id="{F02A9012-2680-4EAF-9E87-1FCBB5933802}" emma:medium="tactile" emma:mode="ink">
                <msink:context xmlns:msink="http://schemas.microsoft.com/ink/2010/main" type="inkWord" rotatedBoundingBox="10508,11863 11021,11828 11062,12429 10548,12464"/>
              </emma:interpretation>
              <emma:one-of disjunction-type="recognition" id="oneOf61">
                <emma:interpretation id="interp305" emma:lang="ko-KR" emma:confidence="0">
                  <emma:literal>근</emma:literal>
                </emma:interpretation>
                <emma:interpretation id="interp306" emma:lang="ko-KR" emma:confidence="0">
                  <emma:literal>두</emma:literal>
                </emma:interpretation>
                <emma:interpretation id="interp307" emma:lang="ko-KR" emma:confidence="0">
                  <emma:literal>a</emma:literal>
                </emma:interpretation>
                <emma:interpretation id="interp308" emma:lang="ko-KR" emma:confidence="0">
                  <emma:literal>×</emma:literal>
                </emma:interpretation>
                <emma:interpretation id="interp30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00136.5759">9182 9789 4,'2'-12'38,"6"-3"3,-1 0-22,2-2 5,8 2 2,-5-5 8,8 3 2,-9-1 0,0 1 1,-2 0-3,-3 5-2,-1 1-1,-5 11-8,5-9-5,-5 9-1,-13 18-3,-3 4-1,-6 13 0,-6 6-2,-5 7-1,-6 8-10,2 1 0,-3-3 0,6-2 0,1-7 0,6-6 0,8-7 0,5-3 0,5-10 0,3-5 0,3-2 0,3-12 0,0 0 0,10 1 0,-3-8 0,3-18-38,-35 6-23,51-48-22,-14 39-5,-6-6-4,1 2-1</inkml:trace>
          <inkml:trace contextRef="#ctx0" brushRef="#br0" timeOffset="100401.7764">8959 9762 56,'0'0'73,"-12"-9"-1,12 9 0,0 0 2,-9 1-35,11 9-8,9 7-6,4 2-4,8 5-1,6 5 0,7 2-12,3 4-8,3 2 0,2-1 0,2-1 0,-3-3 0,-5-3 0,-2-2 0,-3-3 0,-9-6 0,-4-4 0,-6-6 0,-3 1 0,-11-9-71,3-7-14,-3-6-2,-4-12-5,-2-1-6</inkml:trace>
        </inkml:traceGroup>
        <inkml:traceGroup>
          <inkml:annotationXML>
            <emma:emma xmlns:emma="http://www.w3.org/2003/04/emma" version="1.0">
              <emma:interpretation id="{26CF6CD8-D26B-4231-B6E0-D5EF98D1E80D}" emma:medium="tactile" emma:mode="ink">
                <msink:context xmlns:msink="http://schemas.microsoft.com/ink/2010/main" type="inkWord" rotatedBoundingBox="11262,11812 12736,11712 12801,12663 11326,12763"/>
              </emma:interpretation>
              <emma:one-of disjunction-type="recognition" id="oneOf62">
                <emma:interpretation id="interp310" emma:lang="ko-KR" emma:confidence="0">
                  <emma:literal>당</emma:literal>
                </emma:interpretation>
                <emma:interpretation id="interp311" emma:lang="ko-KR" emma:confidence="0">
                  <emma:literal>젱</emma:literal>
                </emma:interpretation>
                <emma:interpretation id="interp312" emma:lang="ko-KR" emma:confidence="0">
                  <emma:literal>댕</emma:literal>
                </emma:interpretation>
                <emma:interpretation id="interp313" emma:lang="ko-KR" emma:confidence="0">
                  <emma:literal>랩</emma:literal>
                </emma:interpretation>
                <emma:interpretation id="interp314" emma:lang="ko-KR" emma:confidence="0">
                  <emma:literal>쳉</emma:literal>
                </emma:interpretation>
              </emma:one-of>
            </emma:emma>
          </inkml:annotationXML>
          <inkml:trace contextRef="#ctx0" brushRef="#br0" timeOffset="100854.1772">9710 9750 23,'-12'-2'78,"1"-1"5,0-4 0,11 7-4,-16 2-15,16-2-27,0 0-9,5-5-7,7 1-6,7 3-15,5 0 0,7-2 0,7-2 0,4-1 0,2-2 0,3 0 0,0 0 0,-3-2 0,-4 0 0,-5 4 0,-6 0 0,-6 1 0,-5 1 0,-6 2 0,-12 2 0,9 0 0,-9 0-78,-13 10 16,-2-4-25,-13 4-4,0 4-5,-12 2 5</inkml:trace>
          <inkml:trace contextRef="#ctx0" brushRef="#br0" timeOffset="101056.9774">9812 9829 31,'-30'19'75,"9"-6"3,6 0 3,7-5-1,8-8 0,0 0-53,11 9-6,13-9 1,11 0-6,5 0-16,4-3 0,6 0 0,-2-1 0,0 3 0,-5-2 0,-6 3 0,-8 1 0,-4 5 0,-10-5-29,1 46-28,26-47-27,-33 0-2,8-2-5,-2-9-2</inkml:trace>
          <inkml:trace contextRef="#ctx0" brushRef="#br0" timeOffset="101431.3782">10695 9585 1,'3'-9'74,"-3"9"0,6-12 1,-6 12 1,8 0 1,-11 8-38,5 11-9,4 9-7,3 6-1,-2 13-2,-2 6-20,1 12 0,-5 5 0,0 6 0,1-1 0,-2 1 0,0-7 0,0-7 0,0-5 0,1-13 0,2-7 0,0-11 0,-1-8 0,1-4 0,0-6 0,-3-8 0,0 0 0,0 0 0,0 0 0,-3-8 0,-1-7 0,4-3-11,0-8-50,0-9-1,0-5 0,0-5-23,4-6-5,-4-7-2</inkml:trace>
          <inkml:trace contextRef="#ctx0" brushRef="#br0" timeOffset="101696.5786">10657 9663 26,'0'-33'72,"8"4"3,11-2 2,3 3-2,10 3-1,47 3-50,-31 15-4,1 7-3,4 6-1,-1 11-2,-6 8-2,-10 7-3,-13 7-9,-12 2 0,-17-1 0,-20-3 0,-12-4 0,-13-2 0,-9-5 0,-8-6 0,3-1 0,-3-12 0,15-4-18,3 2-42,7-5-25,16 0-1,6-5-9,21 5-1</inkml:trace>
        </inkml:traceGroup>
        <inkml:traceGroup>
          <inkml:annotationXML>
            <emma:emma xmlns:emma="http://www.w3.org/2003/04/emma" version="1.0">
              <emma:interpretation id="{E36A4FDC-30C0-44B0-9D77-85D58DC62D12}" emma:medium="tactile" emma:mode="ink">
                <msink:context xmlns:msink="http://schemas.microsoft.com/ink/2010/main" type="inkWord" rotatedBoundingBox="14050,11609 14158,11601 14199,12210 14091,12217"/>
              </emma:interpretation>
              <emma:one-of disjunction-type="recognition" id="oneOf63">
                <emma:interpretation id="interp315" emma:lang="ko-KR" emma:confidence="0">
                  <emma:literal>i</emma:literal>
                </emma:interpretation>
                <emma:interpretation id="interp316" emma:lang="ko-KR" emma:confidence="0">
                  <emma:literal>ⅰ</emma:literal>
                </emma:interpretation>
                <emma:interpretation id="interp317" emma:lang="ko-KR" emma:confidence="0">
                  <emma:literal>j</emma:literal>
                </emma:interpretation>
                <emma:interpretation id="interp318" emma:lang="ko-KR" emma:confidence="0">
                  <emma:literal>r</emma:literal>
                </emma:interpretation>
                <emma:interpretation id="interp31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03771.3823">12457 9461 13,'-3'-21'77,"0"7"3,-1-2-5,0 4-2,0-3-3,1-1-41,3 16-16,0 0-9,0 0-11,7 7-21,23 10-41,-18 1-3,8 3-4,-1-3-2,9 1-3</inkml:trace>
          <inkml:trace contextRef="#ctx0" brushRef="#br0" timeOffset="103615.382">12520 9535 19,'0'0'65,"-14"11"10,9 5 1,1 8 0,1 5-37,0 6-3,0 6-1,0 2-3,2 1-9,1-2-7,0-4-4,1-7-5,2-4-7,1-7 0,-1-5 0,1-2 0,-4-13 0,3 10 0,-3-10 0,0 0 0,-4-12 0,3 0-25,-2-6-55,-4-6-3,5-7-5,-6-9-4,5-1-2</inkml:trace>
        </inkml:traceGroup>
        <inkml:traceGroup>
          <inkml:annotationXML>
            <emma:emma xmlns:emma="http://www.w3.org/2003/04/emma" version="1.0">
              <emma:interpretation id="{01091FA9-FD12-442E-85A7-AFA3EBF2FE7F}" emma:medium="tactile" emma:mode="ink">
                <msink:context xmlns:msink="http://schemas.microsoft.com/ink/2010/main" type="inkWord" rotatedBoundingBox="14458,11748 14898,11719 14926,12128 14486,12158"/>
              </emma:interpretation>
              <emma:one-of disjunction-type="recognition" id="oneOf64">
                <emma:interpretation id="interp320" emma:lang="ko-KR" emma:confidence="0">
                  <emma:literal>n</emma:literal>
                </emma:interpretation>
                <emma:interpretation id="interp321" emma:lang="ko-KR" emma:confidence="0">
                  <emma:literal>서</emma:literal>
                </emma:interpretation>
                <emma:interpretation id="interp322" emma:lang="ko-KR" emma:confidence="0">
                  <emma:literal>시</emma:literal>
                </emma:interpretation>
                <emma:interpretation id="interp323" emma:lang="ko-KR" emma:confidence="0">
                  <emma:literal>八</emma:literal>
                </emma:interpretation>
                <emma:interpretation id="interp32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104270.5831">12887 9504 41,'0'18'74,"0"0"4,0 8 0,0 3-3,0 5-37,0 5-2,0 2-5,0-2-9,-3-3-6,1-5-4,-3-2-2,3-9-10,1-3 0,-2-6 0,3-11 0,0 0 0,0 0 0,0-15 0,3-7 0,4-4 0,1-8 0,3-4 0,4 0 0,6-3-7,3 4-3,3 2 2,5 6 2,0 5 4,3 11 3,1 6 2,-3 7 2,-2 8 1,-1 8 1,-8 8 1,-4 5-5,-6 4-3,-3 0 0,-4 3 0,-4-5 0,1 2 0,-2-7 0,0-2 0,-3-5 0,2-2 0,-3-6 0,2 0 0,24-7-82,-22-4-2,2-6-2,-2-11-6,11 1-2</inkml:trace>
        </inkml:traceGroup>
        <inkml:traceGroup>
          <inkml:annotationXML>
            <emma:emma xmlns:emma="http://www.w3.org/2003/04/emma" version="1.0">
              <emma:interpretation id="{7DA92EA7-ED2F-4CE0-8F14-89D443BA107F}" emma:medium="tactile" emma:mode="ink">
                <msink:context xmlns:msink="http://schemas.microsoft.com/ink/2010/main" type="inkWord" rotatedBoundingBox="15046,11688 15361,11667 15390,12095 15075,12116"/>
              </emma:interpretation>
              <emma:one-of disjunction-type="recognition" id="oneOf65">
                <emma:interpretation id="interp325" emma:lang="ko-KR" emma:confidence="0">
                  <emma:literal>s</emma:literal>
                </emma:interpretation>
                <emma:interpretation id="interp326" emma:lang="ko-KR" emma:confidence="0">
                  <emma:literal>S</emma:literal>
                </emma:interpretation>
                <emma:interpretation id="interp327" emma:lang="ko-KR" emma:confidence="0">
                  <emma:literal>5</emma:literal>
                </emma:interpretation>
                <emma:interpretation id="interp328" emma:lang="ko-KR" emma:confidence="0">
                  <emma:literal>‘</emma:literal>
                </emma:interpretation>
                <emma:interpretation id="interp3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04629.3838">13711 9444 50,'19'-9'71,"-8"0"4,-11 9 2,-15 1-2,-9 6-37,-9 7-8,-3 0-6,3 4-1,2 3-6,3 0-5,10-3-5,11-3-1,11 1 0,16-1-6,9 3 0,6 2 0,4-1 0,2 5 0,-5 1 0,-7 1 0,-11-2 0,-14 1 0,-9-1 0,-16-3 0,-9-2 0,-7-4 0,-8-4 0,1-3 0,3-4 0,4-4 0,8-5 0,16-8-56,2-13-29,13-4-3,9-8-6,15-7-4,3-8 8</inkml:trace>
        </inkml:traceGroup>
        <inkml:traceGroup>
          <inkml:annotationXML>
            <emma:emma xmlns:emma="http://www.w3.org/2003/04/emma" version="1.0">
              <emma:interpretation id="{C9C48EDC-FCBD-4E1A-B5CF-F14C5E2C50C2}" emma:medium="tactile" emma:mode="ink">
                <msink:context xmlns:msink="http://schemas.microsoft.com/ink/2010/main" type="inkWord" rotatedBoundingBox="15479,11318 15987,11283 16037,12022 15529,12056"/>
              </emma:interpretation>
              <emma:one-of disjunction-type="recognition" id="oneOf66">
                <emma:interpretation id="interp330" emma:lang="ko-KR" emma:confidence="0">
                  <emma:literal>t</emma:literal>
                </emma:interpretation>
                <emma:interpretation id="interp331" emma:lang="ko-KR" emma:confidence="0">
                  <emma:literal>七</emma:literal>
                </emma:interpretation>
                <emma:interpretation id="interp332" emma:lang="ko-KR" emma:confidence="0">
                  <emma:literal>5</emma:literal>
                </emma:interpretation>
                <emma:interpretation id="interp333" emma:lang="ko-KR" emma:confidence="0">
                  <emma:literal>근</emma:literal>
                </emma:interpretation>
                <emma:interpretation id="interp334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104925.7843">14047 9064 22,'8'4'73,"-1"11"9,-3 10 0,0 10-1,-2 33-18,-1-16-25,2 6-2,1 6-8,0 1-22,3 0-6,1-8 0,2-3 0,4-9 0,2-6 0,2-9 0,0-9 0,3-7 0,3-5 0,-1-4 0,1-3 0,-3-4 0,4-4-7,-7-2-55,-4-7-25,-3-3 0,-10-7-7,-1-3-2</inkml:trace>
          <inkml:trace contextRef="#ctx0" brushRef="#br0" timeOffset="105144.1847">13934 9429 67,'-21'-3'87,"7"-1"-2,3-3-3,11 7-2,7-17-2,14 9-59,5-1-6,10 2-13,7 1 0,4 2 0,2 0 0,4 4 0,-5-2 0,-1 2-23,-7 3-55,-9 0-2,0 4-5,-15-4-3,-2 5-6</inkml:trace>
        </inkml:traceGroup>
        <inkml:traceGroup>
          <inkml:annotationXML>
            <emma:emma xmlns:emma="http://www.w3.org/2003/04/emma" version="1.0">
              <emma:interpretation id="{150222FE-6B02-47A4-A97A-FE048C9A6786}" emma:medium="tactile" emma:mode="ink">
                <msink:context xmlns:msink="http://schemas.microsoft.com/ink/2010/main" type="inkWord" rotatedBoundingBox="15968,11575 16598,11532 16625,11938 15996,11980"/>
              </emma:interpretation>
              <emma:one-of disjunction-type="recognition" id="oneOf67">
                <emma:interpretation id="interp335" emma:lang="ko-KR" emma:confidence="0">
                  <emma:literal>e</emma:literal>
                </emma:interpretation>
                <emma:interpretation id="interp336" emma:lang="ko-KR" emma:confidence="0">
                  <emma:literal>으</emma:literal>
                </emma:interpretation>
                <emma:interpretation id="interp337" emma:lang="ko-KR" emma:confidence="0">
                  <emma:literal>은</emma:literal>
                </emma:interpretation>
                <emma:interpretation id="interp338" emma:lang="ko-KR" emma:confidence="0">
                  <emma:literal>c</emma:literal>
                </emma:interpretation>
                <emma:interpretation id="interp3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05565.3854">14371 9574 37,'1'11'79,"-1"-11"3,11 7-1,0-7-5,2-7 1,0-4-54,16-1-8,6 1-3,6-5-2,5-1-4,-1-2-2,2-2-1,1-4 0,-7 1 0,-5-1-3,-12 2 0,-12-2 0,-9 6 0,-9 3 0,-14 7 0,-12 5 0,-11 4 0,-4 8 0,-5 8 0,4 7 0,2 3 0,5 3 0,12 4 0,7 2 0,10 2 0,10-4 0,9-1 0,15-3 0,7-3 0,8-2 0,10-4 0,1-8 0,10 2 0,-5-11 0,2-3-51,-3 0-13,-5-17-25,0 0-2,-10-7-4,4 0-1</inkml:trace>
        </inkml:traceGroup>
        <inkml:traceGroup>
          <inkml:annotationXML>
            <emma:emma xmlns:emma="http://www.w3.org/2003/04/emma" version="1.0">
              <emma:interpretation id="{6674FFEC-53CC-4B63-B621-566C8082CDBF}" emma:medium="tactile" emma:mode="ink">
                <msink:context xmlns:msink="http://schemas.microsoft.com/ink/2010/main" type="inkWord" rotatedBoundingBox="16542,11611 17055,11576 17080,11944 16567,11978"/>
              </emma:interpretation>
              <emma:one-of disjunction-type="recognition" id="oneOf68">
                <emma:interpretation id="interp340" emma:lang="ko-KR" emma:confidence="0">
                  <emma:literal>a</emma:literal>
                </emma:interpretation>
                <emma:interpretation id="interp341" emma:lang="ko-KR" emma:confidence="0">
                  <emma:literal>의</emma:literal>
                </emma:interpretation>
                <emma:interpretation id="interp342" emma:lang="ko-KR" emma:confidence="0">
                  <emma:literal>이</emma:literal>
                </emma:interpretation>
                <emma:interpretation id="interp343" emma:lang="ko-KR" emma:confidence="0">
                  <emma:literal>“</emma:literal>
                </emma:interpretation>
                <emma:interpretation id="interp34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05955.3861">15249 9377 49,'11'-17'75,"-11"17"6,0-12 0,-17 12-2,-8 20-24,-6-6-19,-5 9-6,-3 4-5,-4 5-25,5-1 0,3 2 0,11 1 0,7-4 0,9-3 0,8-1 0,12-7 0,9-6 0,6-3 0,4-6 0,3-4 0,2-9 0,0-8 0,-6-5 0,-2-2 0,-5-3 0,-5 2 0,-1-1 0,-6 4 0,-5 5 0,0 6 0,-6 11 0,0 0 0,0 0 0,12 10 0,-5 7 0,-1 1 0,3 5 0,2 0 0,2 0 0,1 1 0,-1-5 0,3 1 0,-4-4-39,-1-5-23,6-3-25,-5-8-4,4 0-6,-2-12-2</inkml:trace>
        </inkml:traceGroup>
        <inkml:traceGroup>
          <inkml:annotationXML>
            <emma:emma xmlns:emma="http://www.w3.org/2003/04/emma" version="1.0">
              <emma:interpretation id="{2DEED86A-FA8E-4900-AE2C-6D53BA836FAE}" emma:medium="tactile" emma:mode="ink">
                <msink:context xmlns:msink="http://schemas.microsoft.com/ink/2010/main" type="inkWord" rotatedBoundingBox="17054,11111 17516,11079 17576,11973 17114,12005"/>
              </emma:interpretation>
              <emma:one-of disjunction-type="recognition" id="oneOf69">
                <emma:interpretation id="interp345" emma:lang="ko-KR" emma:confidence="0">
                  <emma:literal>d</emma:literal>
                </emma:interpretation>
                <emma:interpretation id="interp346" emma:lang="ko-KR" emma:confidence="0">
                  <emma:literal>ㆍ</emma:literal>
                </emma:interpretation>
                <emma:interpretation id="interp347" emma:lang="ko-KR" emma:confidence="0">
                  <emma:literal>』</emma:literal>
                </emma:interpretation>
                <emma:interpretation id="interp348" emma:lang="ko-KR" emma:confidence="0">
                  <emma:literal>‘</emma:literal>
                </emma:interpretation>
                <emma:interpretation id="interp34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06454.587">15760 9478 24,'14'-11'74,"-8"-3"5,1 1-2,-7 2 0,0-7 1,0 18-47,-22-2-7,-4 7-3,-7 10-2,-4 4-12,-3 4-7,1 0 0,3 2 0,5 2 0,10 0 0,10-2 0,11-1 0,6-3 0,13-4 0,10-3 0,9-5 0,8-9 0,2-2 0,0-14 0,1-8 0,-7-8 0,-7-11 0,-6-8 0,-7-8 0,-8-3 0,-8-9 0,-4-6 0,-2 2 0,-4 3 0,-5 6 0,1 5 0,-3 12 0,1 6 0,2 16 0,3 14 0,5 13 0,-10 17 0,9 19 0,-1 12 0,2 13 0,0 11 0,0 7 0,3 4 0,1 0 0,2-4 0,2-10 0,2-6 0,-1-8 0,0 25 0,6-46-40,-7-10-46,-5-13-3,-3-11-6,0 0-6,-3-15 2</inkml:trace>
        </inkml:traceGroup>
        <inkml:traceGroup>
          <inkml:annotationXML>
            <emma:emma xmlns:emma="http://www.w3.org/2003/04/emma" version="1.0">
              <emma:interpretation id="{8479588C-3D50-4FC9-88A8-5315B73A99DA}" emma:medium="tactile" emma:mode="ink">
                <msink:context xmlns:msink="http://schemas.microsoft.com/ink/2010/main" type="inkWord" rotatedBoundingBox="18055,10779 18099,10776 18183,12005 18138,12008"/>
              </emma:interpretation>
              <emma:one-of disjunction-type="recognition" id="oneOf70">
                <emma:interpretation id="interp350" emma:lang="ko-KR" emma:confidence="0">
                  <emma:literal>l</emma:literal>
                </emma:interpretation>
                <emma:interpretation id="interp351" emma:lang="ko-KR" emma:confidence="0">
                  <emma:literal>!</emma:literal>
                </emma:interpretation>
                <emma:interpretation id="interp352" emma:lang="ko-KR" emma:confidence="0">
                  <emma:literal>?</emma:literal>
                </emma:interpretation>
                <emma:interpretation id="interp353" emma:lang="ko-KR" emma:confidence="0">
                  <emma:literal>Ⅰ</emma:literal>
                </emma:interpretation>
                <emma:interpretation id="interp35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110869.3948">16516 9635 74,'2'34'89,"2"-2"-2,0-7-6,2-6-1,-2-8-3,0-2-54,-4-9-23,0 0 0,0 0 0,9 0-73,-9 0-7,2-14 1,1 1-7,-3-10-7,0-6-1</inkml:trace>
          <inkml:trace contextRef="#ctx0" brushRef="#br0" timeOffset="110682.1944">16468 8667 29,'-4'-31'61,"-3"4"4,4-4 1,-1 9 0,4 3-39,0 19 2,0 0 0,8 0 0,-1 27-4,0 7-1,2 20-2,-4 4 0,1 14-5,-5 6-17,3 3 0,-1-3 0,-3-6 0,1-6 0,2-5 0,0-12 0,-1-9 0,3-5 0,0-9 0,-1-4 0,2-4 0,-2-5 0,1 1 0,1-6-69,-6-8-18,4 10-1,-4-10-7,0 0-2</inkml:trace>
        </inkml:traceGroup>
      </inkml:traceGroup>
    </inkml:traceGroup>
    <inkml:traceGroup>
      <inkml:annotationXML>
        <emma:emma xmlns:emma="http://www.w3.org/2003/04/emma" version="1.0">
          <emma:interpretation id="{8920914A-BDDE-4A24-867E-EF363BA16593}" emma:medium="tactile" emma:mode="ink">
            <msink:context xmlns:msink="http://schemas.microsoft.com/ink/2010/main" type="paragraph" rotatedBoundingBox="12968,12473 14344,14381 13809,14767 12434,1285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C3C070A-7FB5-4551-8D7D-67B4FE8BF43D}" emma:medium="tactile" emma:mode="ink">
              <msink:context xmlns:msink="http://schemas.microsoft.com/ink/2010/main" type="line" rotatedBoundingBox="12968,12473 14344,14381 13809,14767 12434,12859"/>
            </emma:interpretation>
          </emma:emma>
        </inkml:annotationXML>
        <inkml:traceGroup>
          <inkml:annotationXML>
            <emma:emma xmlns:emma="http://www.w3.org/2003/04/emma" version="1.0">
              <emma:interpretation id="{3FFB1BB7-7FBD-4506-AF2E-30202A6F4E91}" emma:medium="tactile" emma:mode="ink">
                <msink:context xmlns:msink="http://schemas.microsoft.com/ink/2010/main" type="inkWord" rotatedBoundingBox="12912,12482 13878,13540 13410,13968 12444,12910"/>
              </emma:interpretation>
              <emma:one-of disjunction-type="recognition" id="oneOf71">
                <emma:interpretation id="interp355" emma:lang="ko-KR" emma:confidence="0">
                  <emma:literal>아</emma:literal>
                </emma:interpretation>
                <emma:interpretation id="interp356" emma:lang="ko-KR" emma:confidence="0">
                  <emma:literal>으</emma:literal>
                </emma:interpretation>
                <emma:interpretation id="interp357" emma:lang="ko-KR" emma:confidence="0">
                  <emma:literal>스</emma:literal>
                </emma:interpretation>
                <emma:interpretation id="interp358" emma:lang="ko-KR" emma:confidence="0">
                  <emma:literal>m</emma:literal>
                </emma:interpretation>
                <emma:interpretation id="interp359" emma:lang="ko-KR" emma:confidence="0">
                  <emma:literal>ㅏ</emma:literal>
                </emma:interpretation>
              </emma:one-of>
            </emma:emma>
          </inkml:annotationXML>
          <inkml:trace contextRef="#ctx0" brushRef="#br3" timeOffset="138450.2432">11099 10485 16,'0'0'51,"4"-20"4,-2 12 2,-1 0-26,2-2-5,-3 10 0,7-14-4,-7 14-1,7-12-1,-7 12-3,6-9-2,-6 9-2,0 0-3,0 0 2,0 0-1,0 15 1,-1 5-1,-10 6-1,-1 7 0,-8 16 3,2-1-2,-2-1-2,2-1-3,-4-8-2,7-3 0,-2-10 0,9-3 0,8-22-2,0 0 1,-8 2-1,8-12-1,6-8-1,1-3 2,7-7-5,0-3 3,5-4-3,-1 0 0,4-1 0,-3 4 0,1-2 2,2 4-2,0 6 1,0 1 1,-1 6 1,2 3 1,2 6 0,1 6 1,0 3-1,2 8 1,2 5 0,-1 3 0,1 3 0,1 1-2,-4-4-5,2 2-17,0 1-54,-7-10-2,2-3-3,-8-5-5,2-2-6</inkml:trace>
          <inkml:trace contextRef="#ctx0" brushRef="#br3" timeOffset="137810.6421">11160 10473 33,'-7'-17'61,"1"3"3,-1-3 2,3 2-31,2 6-7,2 9-5,0-10-5,0 10-2,11 6-2,2 11-1,9 5-1,3 10-1,6 12-11,7 10 14,2 8 1,8 8-2,-5 4-3,11 8-1,-2-3-3,3 2-1,2-6-2,-5-1-2,5-9 0,-6-4 0,1-7 0,-9-9 0,-5-5-1,1-8 1,-12-11-1,-2-6-4,-7-6-5,-4-9-8,-14 0-8,6-16-11,-6-3-39,-12-9-1,0-4-5,-9-11 2,-1 2 6</inkml:trace>
        </inkml:traceGroup>
        <inkml:traceGroup>
          <inkml:annotationXML>
            <emma:emma xmlns:emma="http://www.w3.org/2003/04/emma" version="1.0">
              <emma:interpretation id="{37A26054-3B52-4239-8DAA-5B096757AF77}" emma:medium="tactile" emma:mode="ink">
                <msink:context xmlns:msink="http://schemas.microsoft.com/ink/2010/main" type="inkWord" rotatedBoundingBox="13912,13974 13954,14663 13943,14664 13900,13975"/>
              </emma:interpretation>
              <emma:one-of disjunction-type="recognition" id="oneOf72">
                <emma:interpretation id="interp360" emma:lang="ko-KR" emma:confidence="0">
                  <emma:literal>그</emma:literal>
                </emma:interpretation>
                <emma:interpretation id="interp361" emma:lang="ko-KR" emma:confidence="0">
                  <emma:literal>~</emma:literal>
                </emma:interpretation>
                <emma:interpretation id="interp362" emma:lang="ko-KR" emma:confidence="0">
                  <emma:literal>&gt;</emma:literal>
                </emma:interpretation>
                <emma:interpretation id="interp363" emma:lang="ko-KR" emma:confidence="0">
                  <emma:literal>노</emma:literal>
                </emma:interpretation>
                <emma:interpretation id="interp364" emma:lang="ko-KR" emma:confidence="0">
                  <emma:literal>×</emma:literal>
                </emma:interpretation>
              </emma:one-of>
            </emma:emma>
          </inkml:annotationXML>
          <inkml:trace contextRef="#ctx0" brushRef="#br3" timeOffset="141351.8483">12299 11759 49,'-2'-13'60,"2"13"-4,-3-13 1,3 13-24,0 0-2,0 15 1,3 12-1,-2 4-3,0 15-1,2 4 0,0 11 0,1 2-5,-4 5-6,4-6-6,-1-6-5,1-2-5,0-12 0,-1-4 0,1-10 0,0-6 0,0-6 0,-4-6 0,0-10 0,0 0 0,0 0 0,0-12-13,0-5-29,-2-6-39,-1-4-1,-3-4-4,5-1-3,-7-8 0</inkml:trace>
        </inkml:traceGroup>
      </inkml:traceGroup>
    </inkml:traceGroup>
    <inkml:traceGroup>
      <inkml:annotationXML>
        <emma:emma xmlns:emma="http://www.w3.org/2003/04/emma" version="1.0">
          <emma:interpretation id="{BE589E14-537D-40DF-8BB5-73B3BE9C3582}" emma:medium="tactile" emma:mode="ink">
            <msink:context xmlns:msink="http://schemas.microsoft.com/ink/2010/main" type="paragraph" rotatedBoundingBox="13803,13679 26132,12561 26239,13748 13911,1486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58B6AC37-80BB-49AB-B308-D752B457469F}" emma:medium="tactile" emma:mode="ink">
              <msink:context xmlns:msink="http://schemas.microsoft.com/ink/2010/main" type="line" rotatedBoundingBox="13803,13679 26132,12561 26239,13748 13911,14867"/>
            </emma:interpretation>
          </emma:emma>
        </inkml:annotationXML>
        <inkml:traceGroup>
          <inkml:annotationXML>
            <emma:emma xmlns:emma="http://www.w3.org/2003/04/emma" version="1.0">
              <emma:interpretation id="{7D03B51E-30C3-467B-B7A5-2E67A566C6B5}" emma:medium="tactile" emma:mode="ink">
                <msink:context xmlns:msink="http://schemas.microsoft.com/ink/2010/main" type="inkWord" rotatedBoundingBox="13819,13858 15208,13732 15299,14741 13911,14867"/>
              </emma:interpretation>
              <emma:one-of disjunction-type="recognition" id="oneOf73">
                <emma:interpretation id="interp365" emma:lang="ko-KR" emma:confidence="0">
                  <emma:literal>꼉</emma:literal>
                </emma:interpretation>
                <emma:interpretation id="interp366" emma:lang="ko-KR" emma:confidence="0">
                  <emma:literal>껴</emma:literal>
                </emma:interpretation>
                <emma:interpretation id="interp367" emma:lang="ko-KR" emma:confidence="0">
                  <emma:literal>쩡</emma:literal>
                </emma:interpretation>
                <emma:interpretation id="interp368" emma:lang="ko-KR" emma:confidence="0">
                  <emma:literal>걔</emma:literal>
                </emma:interpretation>
                <emma:interpretation id="interp369" emma:lang="ko-KR" emma:confidence="0">
                  <emma:literal>乃</emma:literal>
                </emma:interpretation>
              </emma:one-of>
            </emma:emma>
          </inkml:annotationXML>
          <inkml:trace contextRef="#ctx0" brushRef="#br3" timeOffset="143364.2518">13490 11563 62,'-8'-9'87,"-2"0"0,5 0-2,-5 0-4,7 0-2,1-1-57,2 10-14,11-6-8,4 6 0,0 0 0,7 0 0,-1 2 0,2 3 0,-2-1-12,-36 2-66,15-6 19,8 11-21,4-9-7,-12-2-6,13 0 3</inkml:trace>
          <inkml:trace contextRef="#ctx0" brushRef="#br3" timeOffset="143052.2513">13431 11726 16,'19'-2'71,"-1"-1"6,-1 3 3,-2 5-2,-1-23-17,-6 36-20,-1 16-6,-2 7-7,2 8-4,-3 8-24,5 10 0,-1 2 0,0 4 0,3-2 0,3-1 0,-5-7 0,0-8 0,-4-6 0,-5-11 0,-5-13 0,-9-9 0,-8-10 0,-8-8 0,-9-11 0,-8-7 0,-2-5 0,-2-2 0,-2-5 0,8 2 0,3-4 0,5 29-26,17-26-38,4-3-1,15-3 2,2-7-1,15 4-1,4-12-24,16 8 15</inkml:trace>
          <inkml:trace contextRef="#ctx0" brushRef="#br3" timeOffset="141617.0488">12236 11951 37,'-1'-41'67,"1"3"2,4-2 1,10-2-3,42 0-34,-32 4-4,9 4-7,1 8-6,2 12-3,1 7-3,-4 7 0,0 11-2,-9 12 0,-12 11-1,-12 5 0,-5 5 1,-16-1-1,-7 0 0,-5-2-1,-5-6-1,-5-2 0,4-9-5,4-8-2,8-1-9,4-6-26,6-6-40,45-3-2,-28-9-4,7-4-6,4-8-2</inkml:trace>
          <inkml:trace contextRef="#ctx0" brushRef="#br3" timeOffset="142397.0501">12745 11696 26,'0'0'64,"0"0"9,2 21 0,-3 8-25,1 2-7,0 11-3,-1 0 0,1 4-8,-2-7-11,1-1-4,-3-12-1,4-7-1,-2-6-2,2-13-3,0 0-8,-2-10 0,2-6 0,0-6 0,5-1 0,3-9 0,3-1 0,5-3 0,3 0 0,3-1 0,3 6 0,4 0 0,-3 8 0,-1 2-6,-1 8-16,-2 2-15,-2 7-11,0 4-32,-9 0 0,5 6-4,-5-6 0</inkml:trace>
          <inkml:trace contextRef="#ctx0" brushRef="#br3" timeOffset="142677.8504">13166 11716 68,'-11'10'80,"-5"6"0,-4-2-4,0 4-2,5 7-39,-1-2-4,8-1-10,8-4-7,7-4-6,16-7-3,6-3 0,6-4 0,-1-11 0,5-2-1,-7-4-4,-9 0 0,-9-3 0,-13 2 0,-5 1 0,-15 3 0,-10 0 0,-2 3-10,-7 0-22,-32 5-45,42 4-3,1-4-1,11 3-7,8-2 0</inkml:trace>
        </inkml:traceGroup>
        <inkml:traceGroup>
          <inkml:annotationXML>
            <emma:emma xmlns:emma="http://www.w3.org/2003/04/emma" version="1.0">
              <emma:interpretation id="{A6E4352B-680C-412E-84F2-FEE1BCF9167A}" emma:medium="tactile" emma:mode="ink">
                <msink:context xmlns:msink="http://schemas.microsoft.com/ink/2010/main" type="inkWord" rotatedBoundingBox="15276,13821 15800,13774 15838,14183 15313,14230"/>
              </emma:interpretation>
              <emma:one-of disjunction-type="recognition" id="oneOf74">
                <emma:interpretation id="interp370" emma:lang="ko-KR" emma:confidence="0">
                  <emma:literal>e</emma:literal>
                </emma:interpretation>
                <emma:interpretation id="interp371" emma:lang="ko-KR" emma:confidence="0">
                  <emma:literal>으</emma:literal>
                </emma:interpretation>
                <emma:interpretation id="interp372" emma:lang="ko-KR" emma:confidence="0">
                  <emma:literal>은</emma:literal>
                </emma:interpretation>
                <emma:interpretation id="interp373" emma:lang="ko-KR" emma:confidence="0">
                  <emma:literal>ㄷ</emma:literal>
                </emma:interpretation>
                <emma:interpretation id="interp37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47279.8585">13720 11797 0,'0'0'45,"-8"-16"5,8 16 6,-10-3-22,10 3 2,-9 0-2,9 0-4,0 0-5,-11 3-1,11-3-2,0 0-1,0 12-4,0-12-5,15 4-2,0-4 0,3 0-1,7-1-2,2-4-3,6-3-1,-1-2-1,4-4 0,1-2 0,-5-1-1,-1-2 0,0-1 1,-6-3-1,-5 2 0,-5 0 0,-4 4-1,-6-2 1,-4 3-1,-1 2 0,-10 5-1,-5 7 1,-7 2-1,-5 5 2,-9 8 1,-3 6 2,1 6 3,-5 5 0,4 6 2,3 1 0,10 2-1,8-2-5,10 4-3,7-7 0,9-1 0,11-8 0,12-4 0,6-7 0,8-5 0,2-8 0,1-1 0,3-4-6,-5-6-40,-2-1-35,-10-3-1,-1 0-5,-13-5-4,2 2 3</inkml:trace>
        </inkml:traceGroup>
        <inkml:traceGroup>
          <inkml:annotationXML>
            <emma:emma xmlns:emma="http://www.w3.org/2003/04/emma" version="1.0">
              <emma:interpretation id="{28B0F932-4F9B-4814-A5A0-DD913A7648A5}" emma:medium="tactile" emma:mode="ink">
                <msink:context xmlns:msink="http://schemas.microsoft.com/ink/2010/main" type="inkWord" rotatedBoundingBox="15821,13638 16502,13576 16554,14150 15873,14212"/>
              </emma:interpretation>
              <emma:one-of disjunction-type="recognition" id="oneOf75">
                <emma:interpretation id="interp375" emma:lang="ko-KR" emma:confidence="0">
                  <emma:literal>d</emma:literal>
                </emma:interpretation>
                <emma:interpretation id="interp376" emma:lang="ko-KR" emma:confidence="0">
                  <emma:literal>니</emma:literal>
                </emma:interpretation>
                <emma:interpretation id="interp377" emma:lang="ko-KR" emma:confidence="0">
                  <emma:literal>디</emma:literal>
                </emma:interpretation>
                <emma:interpretation id="interp378" emma:lang="ko-KR" emma:confidence="0">
                  <emma:literal>U</emma:literal>
                </emma:interpretation>
                <emma:interpretation id="interp37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47779.0594">14412 11676 41,'4'-12'68,"-4"12"2,0-14 2,0 14-1,-15 0-36,-3 1-1,-1 10-6,-6 4-5,0 6-4,0 3-3,6 4-3,5-1-2,5 2-3,9 1-6,9-8-2,12-3 0,11-4 0,9-6 0,3-7 0,6-2 0,-5-5 0,3-8 0,-5-6 0,-6-4 0,-5-5 0,-4-5 0,-6-6 0,-7-2 0,0-7-6,-5-1-1,-1 1-1,-3 0 2,-2 5 2,-1 1 2,-2 10 3,-1 4 1,0 10 1,0 18 1,0 0 1,-3 5 1,2 20 1,0 9-2,1 5-5,0 9 0,0 5 0,4 2 0,1 0 0,6-5 0,4-1 0,2-8 0,1-5 0,0-6 0,1-11 0,3-2 0,7-9-82,-18-8 0,-1-4-2,-9-12-7,-1-4-1</inkml:trace>
        </inkml:traceGroup>
        <inkml:traceGroup>
          <inkml:annotationXML>
            <emma:emma xmlns:emma="http://www.w3.org/2003/04/emma" version="1.0">
              <emma:interpretation id="{5DF11D5F-55A7-416E-B523-FC35B0092934}" emma:medium="tactile" emma:mode="ink">
                <msink:context xmlns:msink="http://schemas.microsoft.com/ink/2010/main" type="inkWord" rotatedBoundingBox="16123,13525 17994,13355 18058,14062 16187,14232"/>
              </emma:interpretation>
              <emma:one-of disjunction-type="recognition" id="oneOf76">
                <emma:interpretation id="interp380" emma:lang="ko-KR" emma:confidence="0">
                  <emma:literal>행</emma:literal>
                </emma:interpretation>
                <emma:interpretation id="interp381" emma:lang="ko-KR" emma:confidence="0">
                  <emma:literal>한</emma:literal>
                </emma:interpretation>
                <emma:interpretation id="interp382" emma:lang="ko-KR" emma:confidence="0">
                  <emma:literal>강</emma:literal>
                </emma:interpretation>
                <emma:interpretation id="interp383" emma:lang="ko-KR" emma:confidence="0">
                  <emma:literal>란</emma:literal>
                </emma:interpretation>
                <emma:interpretation id="interp384" emma:lang="ko-KR" emma:confidence="0">
                  <emma:literal>패</emma:literal>
                </emma:interpretation>
              </emma:one-of>
            </emma:emma>
          </inkml:annotationXML>
          <inkml:trace contextRef="#ctx0" brushRef="#br3" timeOffset="147997.46">14605 11628 42,'-29'0'80,"11"-1"1,3-4-3,11-3-3,4 8 1,18-17-54,12 10-5,5 0-7,7 1-3,6 1-3,3 0-4,-2 4-8,-4 0-26,-3-1-40,-3 2-2,-11-3-4,-2 2-5,-6-1-5</inkml:trace>
          <inkml:trace contextRef="#ctx0" brushRef="#br3" timeOffset="149058.2618">15012 11866 61,'-14'8'80,"14"-8"0,-10 0-4,10 0-2,-4-14-29,7 3-18,5-2-7,7-2-9,-1-7-4,5 0-2,-1-5-2,8-2-1,-2-1-1,1-3 0,1 0-1,-4 1 0,-3 2 0,-2 6 0,-2 4-2,-6 6 2,-9 14-1,10-6 2,-11 15 1,-6 10 1,-4 5 0,1 5 2,-2 1 2,3 4-7,3-1 0,4-3 0,4-8 0,11-3 0,7-4 0,6-9 0,6-5 0,-1-1 0,8-7 0,-3-6 0,-1-6 0,-1-4 0,-4-1 0,-7 0 0,-2-4 0,-6 1-4,-2 6 2,-7 4 2,-6 7 1,0 10 1,-9 0 1,0 14-3,-3 5 0,2 6 0,1 0 0,6 2 0,3 0 0,11-5 0,8-2 0,6-7 0,4-5 0,1-5 0,3-3 0,-2-5 0,-8-9 0,-5-2 0,-4-4 0,-9-2 0,-5-1 0,-2 1 0,-8 0 0,-2 1 0,-4 2 0,4 0 0,1 2 0,4 2 0,6 2 0,2-2 0,9 4 0,5 2 0,6 0 0,5 7 0,1 2 0,4 4 0,-2 5 0,-3 8 0,-1 2 0,-1 7 0,-6 5 0,-4 2 0,-3-1 0,0 0 0,-3 1 0,-1-4 0,-1-4 0,-1-7 0,2-4 0,4-7 0,-1-6 0,1-4 0,0-10 0,6-4 0,-2-9 0,5-3 0,4-3 0,-2-4 0,1 5 0,-1 2 0,-2 5-3,-5 7-1,3 7 4,-7 7 4,-3 6-1,-3 11-3,1 6 0,-3 5 0,2 2 0,2 3 0,1 0 0,5 0 0,2-3 0,0-3 0,2-3 0,-1-4 0,5-5 0,-5-2 0,-3-7 0,-1-1 0,-8-7 0,-4 5-44,0-16-40,-5 2-2,-9 0-5,-7-9-2,1-1-2</inkml:trace>
          <inkml:trace contextRef="#ctx0" brushRef="#br3" timeOffset="149261.0622">15162 11288 55,'-25'0'83,"10"0"-2,6-4-7,8-48-4,1 52-12,11-4-95,10 4-39,-6 0 2,2 2-5,-4-7-5</inkml:trace>
        </inkml:traceGroup>
        <inkml:traceGroup>
          <inkml:annotationXML>
            <emma:emma xmlns:emma="http://www.w3.org/2003/04/emma" version="1.0">
              <emma:interpretation id="{C73E855B-AC10-4FE0-82FC-F592A228FD61}" emma:medium="tactile" emma:mode="ink">
                <msink:context xmlns:msink="http://schemas.microsoft.com/ink/2010/main" type="inkWord" rotatedBoundingBox="18000,13668 18246,13646 18279,14012 18033,14034"/>
              </emma:interpretation>
              <emma:one-of disjunction-type="recognition" id="oneOf77">
                <emma:interpretation id="interp385" emma:lang="ko-KR" emma:confidence="0">
                  <emma:literal>s</emma:literal>
                </emma:interpretation>
                <emma:interpretation id="interp386" emma:lang="ko-KR" emma:confidence="0">
                  <emma:literal>S</emma:literal>
                </emma:interpretation>
                <emma:interpretation id="interp387" emma:lang="ko-KR" emma:confidence="0">
                  <emma:literal>8</emma:literal>
                </emma:interpretation>
                <emma:interpretation id="interp388" emma:lang="ko-KR" emma:confidence="0">
                  <emma:literal>5</emma:literal>
                </emma:interpretation>
                <emma:interpretation id="interp389" emma:lang="ko-KR" emma:confidence="0">
                  <emma:literal>g</emma:literal>
                </emma:interpretation>
              </emma:one-of>
            </emma:emma>
          </inkml:annotationXML>
          <inkml:trace contextRef="#ctx0" brushRef="#br3" timeOffset="150337.4639">16558 11460 22,'0'0'48,"15"-10"8,-15 10 0,12-14-25,-12 14-1,10-10-1,-10 10-1,8-10-1,-8 10-2,0 0-4,0 0-3,2-8-5,-2 8-2,-14 0-2,0 2-1,-4 3-2,0-1-1,-4 3 1,-1 3 0,3 0-1,4 4 1,5-4-2,5 5 0,8 2 0,10 0-1,6 3-1,8 4 2,2-3-1,3 1 1,1 4 0,-4-3 0,-6-1 1,-10 1-1,-5-2-4,-7-3 0,-14-4 0,-5-1 0,-9-5 0,-3-3 0,0-2 0,-2-2 0,6-1 0,1-5 0,9 0-26,7 1-53,2-2-3,8 6-3,0-20-6,10 9-3</inkml:trace>
        </inkml:traceGroup>
        <inkml:traceGroup>
          <inkml:annotationXML>
            <emma:emma xmlns:emma="http://www.w3.org/2003/04/emma" version="1.0">
              <emma:interpretation id="{D3CCDB28-8A8D-4977-B284-336ED3B2CEB2}" emma:medium="tactile" emma:mode="ink">
                <msink:context xmlns:msink="http://schemas.microsoft.com/ink/2010/main" type="inkWord" rotatedBoundingBox="18819,13613 19222,13576 19249,13875 18846,13911"/>
              </emma:interpretation>
              <emma:one-of disjunction-type="recognition" id="oneOf78">
                <emma:interpretation id="interp390" emma:lang="ko-KR" emma:confidence="0">
                  <emma:literal>o</emma:literal>
                </emma:interpretation>
                <emma:interpretation id="interp391" emma:lang="ko-KR" emma:confidence="0">
                  <emma:literal>0</emma:literal>
                </emma:interpretation>
                <emma:interpretation id="interp392" emma:lang="ko-KR" emma:confidence="0">
                  <emma:literal>〇</emma:literal>
                </emma:interpretation>
                <emma:interpretation id="interp393" emma:lang="ko-KR" emma:confidence="0">
                  <emma:literal>°</emma:literal>
                </emma:interpretation>
                <emma:interpretation id="interp39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51944.2669">17418 11421 46,'7'-8'58,"-6"0"3,-1 8 4,0 0-27,-14-3-3,-2 7-1,-8 9-1,-2 6-2,-4 3-4,-1 4-2,4 4-5,5-3-5,12 1-4,10-2-1,11-7-8,18-3-2,11-5 0,7-4 0,7-7 0,1-1 0,-4-8 0,-6-6 0,-10 0 0,-13-9 0,-11-2 0,-11-3 0,-10 1 0,-11-3 0,-6-2 0,-3 7 0,-2 1 0,0 8 0,6 6 0,1 6-7,7 3-40,18 2-9,-11 7-2,18 3-23,6-6-8,10 4-1,2-8 7</inkml:trace>
        </inkml:traceGroup>
        <inkml:traceGroup>
          <inkml:annotationXML>
            <emma:emma xmlns:emma="http://www.w3.org/2003/04/emma" version="1.0">
              <emma:interpretation id="{DBBCEED8-E892-49B4-8E26-13CE605ED8B6}" emma:medium="tactile" emma:mode="ink">
                <msink:context xmlns:msink="http://schemas.microsoft.com/ink/2010/main" type="inkWord" rotatedBoundingBox="19180,13247 19870,13184 19951,14077 19261,14140"/>
              </emma:interpretation>
              <emma:one-of disjunction-type="recognition" id="oneOf79">
                <emma:interpretation id="interp395" emma:lang="ko-KR" emma:confidence="0">
                  <emma:literal>f</emma:literal>
                </emma:interpretation>
                <emma:interpretation id="interp396" emma:lang="ko-KR" emma:confidence="0">
                  <emma:literal>+</emma:literal>
                </emma:interpretation>
                <emma:interpretation id="interp397" emma:lang="ko-KR" emma:confidence="0">
                  <emma:literal>t</emma:literal>
                </emma:interpretation>
                <emma:interpretation id="interp398" emma:lang="ko-KR" emma:confidence="0">
                  <emma:literal>4</emma:literal>
                </emma:interpretation>
                <emma:interpretation id="interp399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152552.668">17700 11466 32,'-37'-6'79,"11"1"2,2-4-4,17 1-1,7 8-1,9-16-52,22 14-3,19 2-6,9-2-4,7 2-3,6 1-1,-3 6-3,-4-7-2,-10 5-5,-15 0-8,-8 1-22,16-5-42,-37-1-2,-3 3-3,-8-3-5,1-8-3</inkml:trace>
          <inkml:trace contextRef="#ctx0" brushRef="#br3" timeOffset="152303.0675">18262 10999 12,'-8'-21'57,"-4"8"9,-13 2 1,0 8 0,33 0-32,-67 8-2,26 3-1,0 11-2,7 7-6,-3 11-5,5 3-3,4 11-2,3 6-2,5 4-1,4 6-3,3 0 0,5 1-8,5 0 0,3-6 0,1-2 0,2-8 0,2-5 0,-3-9 0,-1-6 0,-5-7 0,0-7 0,-4-8 0,0-10-28,0 0-51,-8-3-2,1-10-3,-4-8-6,4-4-2</inkml:trace>
        </inkml:traceGroup>
        <inkml:traceGroup>
          <inkml:annotationXML>
            <emma:emma xmlns:emma="http://www.w3.org/2003/04/emma" version="1.0">
              <emma:interpretation id="{7DDEFE05-72D1-42AA-9937-E3B38746C661}" emma:medium="tactile" emma:mode="ink">
                <msink:context xmlns:msink="http://schemas.microsoft.com/ink/2010/main" type="inkWord" rotatedBoundingBox="20267,13093 20706,13053 20775,13811 20335,13851"/>
              </emma:interpretation>
              <emma:one-of disjunction-type="recognition" id="oneOf80">
                <emma:interpretation id="interp400" emma:lang="ko-KR" emma:confidence="0">
                  <emma:literal>b</emma:literal>
                </emma:interpretation>
                <emma:interpretation id="interp401" emma:lang="ko-KR" emma:confidence="0">
                  <emma:literal>S</emma:literal>
                </emma:interpretation>
                <emma:interpretation id="interp402" emma:lang="ko-KR" emma:confidence="0">
                  <emma:literal>s</emma:literal>
                </emma:interpretation>
                <emma:interpretation id="interp403" emma:lang="ko-KR" emma:confidence="0">
                  <emma:literal>능</emma:literal>
                </emma:interpretation>
                <emma:interpretation id="interp404" emma:lang="ko-KR" emma:confidence="0">
                  <emma:literal>5</emma:literal>
                </emma:interpretation>
              </emma:one-of>
            </emma:emma>
          </inkml:annotationXML>
          <inkml:trace contextRef="#ctx0" brushRef="#br3" timeOffset="153254.6692">18716 10908 10,'0'-13'59,"-3"-1"7,3 1 5,0 0 0,0 4-36,0 9 0,0 0-1,0 10-1,0 12-6,0 7-4,0 9-4,0 5-2,0 11-6,0-2-11,0 2 0,3-1 0,2-1 0,5-8 0,-5-4 0,5-4 0,-4-10 0,-1-4 0,-2-4 0,1-5 0,-4-13 0,0 10 0,0-10 0,1-5 0,2-6 0,4-5 0,5-4 0,6-2 0,6-2 0,3 3 0,6 0 0,3 4 0,4 4 0,0 9 0,-4 4 0,-6 12 0,1 6 0,-8 6 0,-8 5 0,-9 3 0,-6 1 0,-14 3 0,-11-5 0,-5-3 0,-10-6 0,-3-3 0,-5-6 0,4-5 0,2-6 0,5-2 0,4 0 0,6-7 0,10 1 0,6 1-78,0-2-10,11 7-2,-7-13-6,7 13-1</inkml:trace>
        </inkml:traceGroup>
        <inkml:traceGroup>
          <inkml:annotationXML>
            <emma:emma xmlns:emma="http://www.w3.org/2003/04/emma" version="1.0">
              <emma:interpretation id="{86895CEC-C8DE-493B-A9F5-A450BBA37A67}" emma:medium="tactile" emma:mode="ink">
                <msink:context xmlns:msink="http://schemas.microsoft.com/ink/2010/main" type="inkWord" rotatedBoundingBox="21439,13019 23378,12843 23448,13612 21509,13787"/>
              </emma:interpretation>
              <emma:one-of disjunction-type="recognition" id="oneOf81">
                <emma:interpretation id="interp405" emma:lang="ko-KR" emma:confidence="0">
                  <emma:literal>예</emma:literal>
                </emma:interpretation>
                <emma:interpretation id="interp406" emma:lang="ko-KR" emma:confidence="0">
                  <emma:literal>…</emma:literal>
                </emma:interpretation>
                <emma:interpretation id="interp407" emma:lang="ko-KR" emma:confidence="0">
                  <emma:literal>야</emma:literal>
                </emma:interpretation>
                <emma:interpretation id="interp408" emma:lang="ko-KR" emma:confidence="0">
                  <emma:literal>샤</emma:literal>
                </emma:interpretation>
                <emma:interpretation id="interp409" emma:lang="ko-KR" emma:confidence="0">
                  <emma:literal>쟈</emma:literal>
                </emma:interpretation>
              </emma:one-of>
            </emma:emma>
          </inkml:annotationXML>
          <inkml:trace contextRef="#ctx0" brushRef="#br3" timeOffset="156140.6743">20609 11077 62,'-14'1'71,"14"-1"1,2-6 0,20-3-2,15-8-29,14 7-20,7-1-4,8 1-2,7-3-3,3 0-4,0 4-3,-5 0-1,-4 0-1,-3 1-1,-7-1-1,-3 3 0,-12 0 0,-3 2 0,-7 1-2,-8-1 1,-6 4 0,-5 3 3,-8 11 2,-5 3 2,-9 9 2,-4 4 0,-2 4-9,1 5 0,5 2 0,3-6 0,7-1 0,17-11 0,14-11 0,8-10 0,6-6 0,5-12 0,-6-8 0,-5-10 0,-8-1 0,-12-4 0,-16 5 0,-8 1 0,-18 8 0,-11 2 0,-5 11 0,-11 6 0,0 7 0,-6 7-6,1 6-55,3 1 0,0-3-3,10 6-23,-5-11-3,12 7-2</inkml:trace>
          <inkml:trace contextRef="#ctx0" brushRef="#br3" timeOffset="155657.0734">20965 10674 64,'-14'14'76,"7"3"4,2 10-1,5 8 0,0 11-43,0 10-4,4 7 1,4 7-8,2 0-18,6-3-7,5-7 0,4-6 0,5-11 0,2-10 0,4-11 0,1-10 0,-3-9 0,-1-3 0,-7 31-23,8-43-37,-15-16-2,-10-2-23,-2-4-6,-7-3-3,0 3 3</inkml:trace>
          <inkml:trace contextRef="#ctx0" brushRef="#br3" timeOffset="155313.8728">20013 11239 0,'6'-21'50,"5"15"4,-9-10 6,5 4 0,24-6-32,-21 7-6,0 2 1,-2-3-1,0 6-1,-1-6-3,-1 3-1,-4-1-3,-2 10-2,0-11-2,-9 10 0,-6 1 0,-12 7 2,7 13-2,-8 3 1,-1 8 0,-4 4 1,6 6 0,2 4 0,8 0-12,12-1 0,2-10 0,9-2 0,11-8 0,8-7 0,7-6 0,5-9 0,0-2 0,-2-13 0,-3-6 0,-9-6 0,-5-4 0,-8-4 0,-10-2 0,-6-2 0,-6-1 0,-5 2 0,1 4 0,0 3 0,1 4 0,10 2 0,5 5 0,11 6 0,8 5 0,7 3 0,5 4 0,2 8 0,1 8 0,2 8 0,-7 3 0,-2 8 0,-7 0 0,-5 2 0,-7 0 0,-2-4 0,-5-3 0,-1-7 0,0-4 0,-3-8 0,3-11 0,0 0 0,0 0 0,6-3 0,2-15 0,2-7 0,2-6 0,2-5 0,1 0 0,3 0 0,0 2 0,0 2 0,-3 6 0,3 11 0,-3 6 0,0 9 0,-1 8 0,0 11 0,-2 8 0,2 8 0,-4 6 0,3 1 0,0 0 0,3-4 0,2-2 0,0-10 0,3-6 0,-1-9 0,7-5 0,-3-6 0,8-10 0,-26-7-58,17-10-4,5-4-3,-6-31 1,5 17-27,-9-3-3</inkml:trace>
        </inkml:traceGroup>
        <inkml:traceGroup>
          <inkml:annotationXML>
            <emma:emma xmlns:emma="http://www.w3.org/2003/04/emma" version="1.0">
              <emma:interpretation id="{7D41B995-BC36-432D-B587-FB0E342C61E5}" emma:medium="tactile" emma:mode="ink">
                <msink:context xmlns:msink="http://schemas.microsoft.com/ink/2010/main" type="inkWord" rotatedBoundingBox="23958,12850 24595,12792 24667,13592 24030,13650"/>
              </emma:interpretation>
              <emma:one-of disjunction-type="recognition" id="oneOf82">
                <emma:interpretation id="interp410" emma:lang="ko-KR" emma:confidence="0">
                  <emma:literal>C</emma:literal>
                </emma:interpretation>
                <emma:interpretation id="interp411" emma:lang="ko-KR" emma:confidence="0">
                  <emma:literal>오</emma:literal>
                </emma:interpretation>
                <emma:interpretation id="interp412" emma:lang="ko-KR" emma:confidence="0">
                  <emma:literal>으</emma:literal>
                </emma:interpretation>
                <emma:interpretation id="interp413" emma:lang="ko-KR" emma:confidence="0">
                  <emma:literal>(</emma:literal>
                </emma:interpretation>
                <emma:interpretation id="interp414" emma:lang="ko-KR" emma:confidence="0">
                  <emma:literal>을</emma:literal>
                </emma:interpretation>
              </emma:one-of>
            </emma:emma>
          </inkml:annotationXML>
          <inkml:trace contextRef="#ctx0" brushRef="#br3" timeOffset="158402.6782">22835 10684 30,'0'14'72,"0"-5"5,0-1-1,0-8-2,3-11-9,-3 11-40,11 7-6,-3 0-1,3-1-4,1-2-4,2-3-3,1-1-1,-1 0-1,-2-2-1,0-2-1,-4-4-1,-3-5 0,-3-2 0,-2-3-2,-4-3 0,-6 1 0,-4 1 0,-7 1-2,-3 3 1,-7 5 0,-5 9 1,-3 5 1,-24 34 2,-1 8-3,-2 14 0,4 8 0,6 5 0,15 5 0,14 2 0,11-3 0,34-23 0,21-6 0,15-13 0,10-4 0,12-9 0,3-5 0,-3-8 0,-3-2 0,-11-4 0,-13-2 0,-13-1 0,-7-1 0,-19 37-21,-10-36-44,0-10-3,-6-8 3,-2-5 0,-2-7-28,10 0 0</inkml:trace>
        </inkml:traceGroup>
        <inkml:traceGroup>
          <inkml:annotationXML>
            <emma:emma xmlns:emma="http://www.w3.org/2003/04/emma" version="1.0">
              <emma:interpretation id="{AC334DC0-DECF-416A-AFDF-2ECAFAB057D9}" emma:medium="tactile" emma:mode="ink">
                <msink:context xmlns:msink="http://schemas.microsoft.com/ink/2010/main" type="inkWord" rotatedBoundingBox="24876,12760 25222,12729 25290,13476 24944,13507"/>
              </emma:interpretation>
              <emma:one-of disjunction-type="recognition" id="oneOf83">
                <emma:interpretation id="interp415" emma:lang="ko-KR" emma:confidence="0">
                  <emma:literal>(</emma:literal>
                </emma:interpretation>
                <emma:interpretation id="interp416" emma:lang="ko-KR" emma:confidence="0">
                  <emma:literal>C</emma:literal>
                </emma:interpretation>
                <emma:interpretation id="interp417" emma:lang="ko-KR" emma:confidence="0">
                  <emma:literal>‘</emma:literal>
                </emma:interpretation>
                <emma:interpretation id="interp418" emma:lang="ko-KR" emma:confidence="0">
                  <emma:literal>L</emma:literal>
                </emma:interpretation>
                <emma:interpretation id="interp419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58917.4791">23441 10539 8,'17'-20'68,"-2"9"5,-7 2 3,-8 9 2,-7 9-24,-8 12-12,-10 31-1,-1 11-9,0 8-4,1 6-17,4 5-11,9 0 0,4-6 0,8-2 0,15-29 0,4-5 0,6-13 0,4-6 0,-3-12 0,6-5 0,-5-5-57,2-18-6,-1-5-1,0-9 0,2-3-2,-7-8-24,10 2 2</inkml:trace>
        </inkml:traceGroup>
        <inkml:traceGroup>
          <inkml:annotationXML>
            <emma:emma xmlns:emma="http://www.w3.org/2003/04/emma" version="1.0">
              <emma:interpretation id="{F676E97B-FEC5-4426-BCAA-A326546F8B7B}" emma:medium="tactile" emma:mode="ink">
                <msink:context xmlns:msink="http://schemas.microsoft.com/ink/2010/main" type="inkWord" rotatedBoundingBox="25217,12796 25792,12744 25851,13397 25277,13450"/>
              </emma:interpretation>
              <emma:one-of disjunction-type="recognition" id="oneOf84">
                <emma:interpretation id="interp420" emma:lang="ko-KR" emma:confidence="0">
                  <emma:literal>A</emma:literal>
                </emma:interpretation>
                <emma:interpretation id="interp421" emma:lang="ko-KR" emma:confidence="0">
                  <emma:literal>여</emma:literal>
                </emma:interpretation>
                <emma:interpretation id="interp422" emma:lang="ko-KR" emma:confidence="0">
                  <emma:literal>아</emma:literal>
                </emma:interpretation>
                <emma:interpretation id="interp423" emma:lang="ko-KR" emma:confidence="0">
                  <emma:literal>氏</emma:literal>
                </emma:interpretation>
                <emma:interpretation id="interp424" emma:lang="ko-KR" emma:confidence="0">
                  <emma:literal>*</emma:literal>
                </emma:interpretation>
              </emma:one-of>
            </emma:emma>
          </inkml:annotationXML>
          <inkml:trace contextRef="#ctx0" brushRef="#br3" timeOffset="159463.4799">23926 10605 16,'-15'16'81,"-1"2"7,-4 12-1,-3 3-1,-16 13 0,13 5-42,0 7-21,0 3-23,5-1 0,0 0 0,9-9 0,2-3 0,5-16 0,2-6 0,3-13 0,0-13 0,0 0 0,10-7 0,-5-15 0,2-7 0,4-2 0,0-8 0,0-5 0,3-4 0,1-4 0,0-1 0,2 3 0,-2-4 0,2 2 0,-1 6 0,-1 4 0,2 6 0,-3 6 0,1 8 0,0 5 0,3 9 0,-2 8 0,2 11 0,2 12 0,-1 22 0,-7 2 0,8 13 0,-9 2 0,5 7 0,-5-4 0,6-3 0,-5-7 0,2-18 0,4-4 0,-4-11 0,6-8 0,-3-6 0,-1-8 0,-3-5 0,-5-12 0,0-2-28,-5-1-39,-3-5 0,-1 0 1,-8-24-3,2 27-24,-8-5 4</inkml:trace>
          <inkml:trace contextRef="#ctx0" brushRef="#br3" timeOffset="159697.4803">23815 10902 57,'-44'2'86,"8"-1"0,4-1-5,16 0-2,7-8-3,15 2-52,12-2-8,15 2-10,8-3-6,10 2 0,10-1 0,-1 3 0,-3 0 0,-2 4 0,-10-2-2,-6 2-31,-10-1-46,-10-4 21,-10 2-1,-7-7-2,0 0 0,-5-11-24,3 2 12</inkml:trace>
        </inkml:traceGroup>
        <inkml:traceGroup>
          <inkml:annotationXML>
            <emma:emma xmlns:emma="http://www.w3.org/2003/04/emma" version="1.0">
              <emma:interpretation id="{28F1A0AF-A39D-48B8-9FB1-7B2BCAF2F7F6}" emma:medium="tactile" emma:mode="ink">
                <msink:context xmlns:msink="http://schemas.microsoft.com/ink/2010/main" type="inkWord" rotatedBoundingBox="25602,12614 26132,12566 26221,13543 25691,13591"/>
              </emma:interpretation>
              <emma:one-of disjunction-type="recognition" id="oneOf85">
                <emma:interpretation id="interp425" emma:lang="ko-KR" emma:confidence="0">
                  <emma:literal>)</emma:literal>
                </emma:interpretation>
                <emma:interpretation id="interp426" emma:lang="ko-KR" emma:confidence="0">
                  <emma:literal>]</emma:literal>
                </emma:interpretation>
                <emma:interpretation id="interp427" emma:lang="ko-KR" emma:confidence="0">
                  <emma:literal>J</emma:literal>
                </emma:interpretation>
                <emma:interpretation id="interp428" emma:lang="ko-KR" emma:confidence="0">
                  <emma:literal>〕</emma:literal>
                </emma:interpretation>
                <emma:interpretation id="interp429" emma:lang="ko-KR" emma:confidence="0">
                  <emma:literal>’</emma:literal>
                </emma:interpretation>
              </emma:one-of>
            </emma:emma>
          </inkml:annotationXML>
          <inkml:trace contextRef="#ctx0" brushRef="#br3" timeOffset="159962.6809">24207 10357 68,'21'-6'86,"7"5"-1,9 1-3,4 12 1,6 11-41,7 17-4,-5 38-11,-10 4-27,-11 15 0,-19 2 0,-9 9 0,-12-2 0,-16-4 0,-13-15 0,-10-32 0,1-15 0,-45-6-16,53-13-50,-3-16-1,10-5 0,-4-24-3,14 9-26,-2-13 0</inkml:trace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4:48.17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C5A1C4C-7CE7-47B5-B3C0-5567A26E16F5}" emma:medium="tactile" emma:mode="ink">
          <msink:context xmlns:msink="http://schemas.microsoft.com/ink/2010/main" type="writingRegion" rotatedBoundingBox="9024,12953 12945,12634 13344,17538 9423,17857"/>
        </emma:interpretation>
      </emma:emma>
    </inkml:annotationXML>
    <inkml:traceGroup>
      <inkml:annotationXML>
        <emma:emma xmlns:emma="http://www.w3.org/2003/04/emma" version="1.0">
          <emma:interpretation id="{2EFE850E-2D06-4E8F-94FD-30F4A86E81E2}" emma:medium="tactile" emma:mode="ink">
            <msink:context xmlns:msink="http://schemas.microsoft.com/ink/2010/main" type="paragraph" rotatedBoundingBox="9019,15448 10392,12706 10802,12911 9429,156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B6A527-1649-464B-BE25-FF383A88E82B}" emma:medium="tactile" emma:mode="ink">
              <msink:context xmlns:msink="http://schemas.microsoft.com/ink/2010/main" type="line" rotatedBoundingBox="9019,15448 10392,12706 10802,12911 9429,15653"/>
            </emma:interpretation>
          </emma:emma>
        </inkml:annotationXML>
        <inkml:traceGroup>
          <inkml:annotationXML>
            <emma:emma xmlns:emma="http://www.w3.org/2003/04/emma" version="1.0">
              <emma:interpretation id="{940848A4-F66C-415B-9DC7-0A005A06AD89}" emma:medium="tactile" emma:mode="ink">
                <msink:context xmlns:msink="http://schemas.microsoft.com/ink/2010/main" type="inkWord" rotatedBoundingBox="9019,15448 10392,12706 10802,12911 9429,15653"/>
              </emma:interpretation>
              <emma:one-of disjunction-type="recognition" id="oneOf0">
                <emma:interpretation id="interp0" emma:lang="ko-KR" emma:confidence="0">
                  <emma:literal>으</emma:literal>
                </emma:interpretation>
                <emma:interpretation id="interp1" emma:lang="ko-KR" emma:confidence="0">
                  <emma:literal>을</emma:literal>
                </emma:interpretation>
                <emma:interpretation id="interp2" emma:lang="ko-KR" emma:confidence="0">
                  <emma:literal>%</emma:literal>
                </emma:interpretation>
                <emma:interpretation id="interp3" emma:lang="ko-KR" emma:confidence="0">
                  <emma:literal>이</emma:literal>
                </emma:interpretation>
                <emma:interpretation id="interp4" emma:lang="ko-KR" emma:confidence="0">
                  <emma:literal>ㅢ</emma:literal>
                </emma:interpretation>
              </emma:one-of>
            </emma:emma>
          </inkml:annotationXML>
          <inkml:trace contextRef="#ctx0" brushRef="#br0">1301 144 48,'7'-10'54,"5"0"7,-5-4 0,4-1-61,-1-3 32,0 3-1,-2 0-3,-1 3-2,0-3-2,-2 5-6,-1 0-4,-4 10-5,0 0-5,0 0-2,0 20-2,-4 6 6,-11 11 3,-4 18 3,-10 18 3,-15 26 0,-11 13 2,-6 21 0,-12 13-9,-10 18-8,-6 15 0,-9 4 0,0 3 0,2-9 0,5-1 0,-5-12 0,12-11 0,10-16 0,6-17 0,9-18 0,11-16 0,11-15 0,5-17 0,13-14 0,6-13 0,9-13 0,4-14 0,13-6 0,3-19-9,9-15-49,5-13-1,2-16-1,5-17-25,7-13-6,9-10 0</inkml:trace>
          <inkml:trace contextRef="#ctx0" brushRef="#br0" timeOffset="748.8013">1267 200 37,'0'-9'40,"0"-1"0,4-2-26,-1 3-7,-3 9 2,4-9 1,-4 9 2,0 0 1,0 0 3,0 0 5,0 0 0,0 0 3,0 0 0,5-13-3,-5 13-1,0 0-2,6-9 0,-6 9-2,7-8-1,-7 8-2,0 0-1,5-9-1,-5 9-2,0 0-3,0 0-1,-12-2-1,-3 9-2,-6 10 0,-5 4 0,-9 5 1,-6 4 0,0 3 2,-2-2 0,-1-2 0,8-5-1,6-5-1,8-4 0,5-5-1,9-5 0,8-5 0,0 9-1,12-9 0,6 0 0,6 0 0,-1 0 0,6-3-1,1 3 0,3 0 0,-1 3 0,-4 4-1,-2 3 2,0 4-2,-3 2 2,1-1-1,-2-1 1,-2-1 0,-2-6 2,0 0-1,-1-5-2,-3-2 0,-1-6 0,-2-2 0,-2-8 0,-2-4 0,-5-6 0,-2-3 0,0-2 0,-7-2 0,-1 2 0,-4-2 0,-1 6 0,-2-1 0,4 14 0,-3 39-39,3-5-19,2-20-25,-6 0-3,6 0-5,-7-5-4</inkml:trace>
        </inkml:traceGroup>
      </inkml:traceGroup>
    </inkml:traceGroup>
    <inkml:traceGroup>
      <inkml:annotationXML>
        <emma:emma xmlns:emma="http://www.w3.org/2003/04/emma" version="1.0">
          <emma:interpretation id="{ABE776AD-EB0F-4049-809C-2C5B23E9C89D}" emma:medium="tactile" emma:mode="ink">
            <msink:context xmlns:msink="http://schemas.microsoft.com/ink/2010/main" type="paragraph" rotatedBoundingBox="9370,16076 11175,15929 11238,16696 9433,168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A22B5D-94EE-42A9-9ECA-D5CB4325FA49}" emma:medium="tactile" emma:mode="ink">
              <msink:context xmlns:msink="http://schemas.microsoft.com/ink/2010/main" type="line" rotatedBoundingBox="9370,16076 11175,15929 11238,16696 9433,16843"/>
            </emma:interpretation>
          </emma:emma>
        </inkml:annotationXML>
        <inkml:traceGroup>
          <inkml:annotationXML>
            <emma:emma xmlns:emma="http://www.w3.org/2003/04/emma" version="1.0">
              <emma:interpretation id="{103FF7BC-0261-427A-BC96-B53408864252}" emma:medium="tactile" emma:mode="ink">
                <msink:context xmlns:msink="http://schemas.microsoft.com/ink/2010/main" type="inkWord" rotatedBoundingBox="9380,16775 9519,16043 9959,16127 9821,16859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겅</emma:literal>
                </emma:interpretation>
                <emma:interpretation id="interp7" emma:lang="ko-KR" emma:confidence="0">
                  <emma:literal>3</emma:literal>
                </emma:interpretation>
                <emma:interpretation id="interp8" emma:lang="ko-KR" emma:confidence="0">
                  <emma:literal>b</emma:literal>
                </emma:interpretation>
                <emma:interpretation id="interp9" emma:lang="ko-KR" emma:confidence="0">
                  <emma:literal>乃</emma:literal>
                </emma:interpretation>
              </emma:one-of>
            </emma:emma>
          </inkml:annotationXML>
          <inkml:trace contextRef="#ctx0" brushRef="#br0" timeOffset="24694.8433">259 3546 50,'-5'-16'58,"-3"-4"0,8 6 1,-9 1-33,9 4-6,0 9-2,0-9 1,0 9 2,7 10 0,-1 7 2,-2 8 0,-3 11-2,2 6 0,0 8-1,-1 3-5,-2 0-4,0-1-3,0-3-3,-2-9-2,2-7 2,-4-11 1,1-5-6,0-8 0,3-9 0,0 0 0,-5-8 0,2-6 0,3-7 0,0-3 0,0-10 0,0-4 0,0-5 0,3-1 0,-1-7 0,4 2 0,-1-4-6,4 3 0,2 2 2,-2 3-2,4 4 2,3 0 2,5 6-1,1 4 1,1 8 0,2 9 1,0 5-2,-2 7 3,1 5-1,-8 14 1,-2 4 1,-7 10 0,-7 3 2,-3 2 0,-12 3 1,-8-3 1,-5-2 0,-1-3-1,-4-4 0,3-6 0,-1-6-1,8-3 0,5-4-3,7-3 0,11-5 0,0 0 0,17-2-2,7-1 1,10 1-1,5 2 1,7 2 0,-3 11-1,1 5 1,-4 6 1,-7 4 0,-10 2 3,-10 2 1,-12-1-1,-6 1-3,-16-6 0,-8-5 0,-10-4 0,-6-2 0,-6-2 0,1-6 0,1-1 0,6-6 0,6 0 0,4 0 0,9 0 0,10-3 0,14 3 0,0 0-26,0-17-56,16 11-4,1-2-1,11 1-5,-5-3 0</inkml:trace>
        </inkml:traceGroup>
        <inkml:traceGroup>
          <inkml:annotationXML>
            <emma:emma xmlns:emma="http://www.w3.org/2003/04/emma" version="1.0">
              <emma:interpretation id="{0AC83306-F61C-4CC9-AF27-08F088818664}" emma:medium="tactile" emma:mode="ink">
                <msink:context xmlns:msink="http://schemas.microsoft.com/ink/2010/main" type="inkWord" rotatedBoundingBox="9895,16557 10349,16283 10537,16594 10083,16868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은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5287.6444">760 3724 58,'-13'0'82,"-2"-1"-1,5 0-4,-1 7-2,11-6-38,-11 0-7,11 0-11,0 0-6,0 0-4,14 7-2,1-5-1,7 0 0,4-1-1,3-1-2,6-4 0,6-5-3,-2-3 0,4 0 0,-8-6 0,0-1 0,-3-1 0,-4-2 0,-7 0 0,-6 0 0,-4 5 0,-7-5 0,-2 5 0,-4 5 0,-10 1-3,-3 6 1,-9 5 0,-6 7 2,-6 7 1,-2 4 1,-2 8 2,-3 6-4,3 5 0,1 1 0,9 1 0,5 2 0,12-1 0,4-1 0,8-3 0,5-9 0,10-4 0,8 0 0,4-8 0,7-6 0,3-8 0,3-1 0,-1-7 0,-2-4 0,0-2 0,-6-5 0,3 1 0,-8 1-52,-6-2-9,2 1-2,-4-5 1,-2 4-1,-3-3-26,5 3 4</inkml:trace>
        </inkml:traceGroup>
        <inkml:traceGroup>
          <inkml:annotationXML>
            <emma:emma xmlns:emma="http://www.w3.org/2003/04/emma" version="1.0">
              <emma:interpretation id="{E3C08DB9-39D2-423C-87BA-0C150CB6C7AA}" emma:medium="tactile" emma:mode="ink">
                <msink:context xmlns:msink="http://schemas.microsoft.com/ink/2010/main" type="inkWord" rotatedBoundingBox="10367,16710 10594,16217 10830,16325 10604,16818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25677.6451">1490 3544 58,'12'-14'75,"6"2"1,-11 0-1,1-2-3,-8 5-34,-1 1-13,1 8-4,-18-3-4,0 3-4,-8 2-3,-2 6-2,-3 3 0,-2 5-1,1-4-2,4 2-2,5 3-3,6-2 0,8 2 0,6-3 0,7 6 0,13-2 0,3 1 0,8 2 0,-2-1 0,3 4 0,-3-2 0,-6 1 0,-11 0 0,-7-1 0,-8 1 0,-13-2 0,-9-3 0,-2 0 0,-3-2 0,-2-6 0,2-6 0,6-1 0,6-2 0,9-4 0,12 3-67,0-18-20,16 0-1,12 1-7,1-4-3</inkml:trace>
        </inkml:traceGroup>
        <inkml:traceGroup>
          <inkml:annotationXML>
            <emma:emma xmlns:emma="http://www.w3.org/2003/04/emma" version="1.0">
              <emma:interpretation id="{5C0CD2D6-496C-4309-B49B-52EE8EE82FE5}" emma:medium="tactile" emma:mode="ink">
                <msink:context xmlns:msink="http://schemas.microsoft.com/ink/2010/main" type="inkWord" rotatedBoundingBox="11039,15902 11350,16527 10915,16743 10604,16118"/>
              </emma:interpretation>
              <emma:one-of disjunction-type="recognition" id="oneOf4">
                <emma:interpretation id="interp20" emma:lang="ko-KR" emma:confidence="0">
                  <emma:literal>t</emma:literal>
                </emma:interpretation>
                <emma:interpretation id="interp21" emma:lang="ko-KR" emma:confidence="0">
                  <emma:literal>七</emma:literal>
                </emma:interpretation>
                <emma:interpretation id="interp22" emma:lang="ko-KR" emma:confidence="0">
                  <emma:literal>£</emma:literal>
                </emma:interpretation>
                <emma:interpretation id="interp23" emma:lang="ko-KR" emma:confidence="0">
                  <emma:literal>亡</emma:literal>
                </emma:interpretation>
                <emma:interpretation id="interp24" emma:lang="ko-KR" emma:confidence="0">
                  <emma:literal>€</emma:literal>
                </emma:interpretation>
              </emma:one-of>
            </emma:emma>
          </inkml:annotationXML>
          <inkml:trace contextRef="#ctx0" brushRef="#br0" timeOffset="26098.8458">1712 3125 48,'0'0'78,"0"0"1,-6 28 2,2-2-2,1 5-6,-3 3-54,3 12 5,-3 8-1,5 6-16,-2 2-7,3 5 0,2-7 0,6-4 0,3-7 0,4-6 0,3-7 0,1-10 0,0-9 0,1-7 0,0-6 0,-2-2 0,-3-2 0,2-6 0,-3-9 0,0 4 0,-2-2-67,-1-7 3,1 1-1,-2-8 1,1 1-28,-7-7 1</inkml:trace>
          <inkml:trace contextRef="#ctx0" brushRef="#br0" timeOffset="26348.4462">1519 3430 46,'-33'4'83,"9"-1"-1,5-3-1,19 0-2,-8-7 0,16 4-54,16 0-5,10 0-4,5-2-16,10 1 0,9-2 0,1 3 0,2-2 0,0 1 0,-13-1 0,-1 5 0,-17 5-57,-30-5-3,11 9-26,-11-9-2,-8 6-8,-18-6-1</inkml:trace>
        </inkml:traceGroup>
      </inkml:traceGroup>
    </inkml:traceGroup>
    <inkml:traceGroup>
      <inkml:annotationXML>
        <emma:emma xmlns:emma="http://www.w3.org/2003/04/emma" version="1.0">
          <emma:interpretation id="{EE7E128B-7E4E-4F39-B8C5-595948321BC8}" emma:medium="tactile" emma:mode="ink">
            <msink:context xmlns:msink="http://schemas.microsoft.com/ink/2010/main" type="paragraph" rotatedBoundingBox="9600,16985 13295,16758 13343,17538 9648,177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05A8BF-ECF4-455C-A078-99A8646EF530}" emma:medium="tactile" emma:mode="ink">
              <msink:context xmlns:msink="http://schemas.microsoft.com/ink/2010/main" type="line" rotatedBoundingBox="9600,16985 13295,16758 13343,17538 9648,17766"/>
            </emma:interpretation>
          </emma:emma>
        </inkml:annotationXML>
        <inkml:traceGroup>
          <inkml:annotationXML>
            <emma:emma xmlns:emma="http://www.w3.org/2003/04/emma" version="1.0">
              <emma:interpretation id="{0B0AD9F6-DA7C-4A7A-B831-F435449824B3}" emma:medium="tactile" emma:mode="ink">
                <msink:context xmlns:msink="http://schemas.microsoft.com/ink/2010/main" type="inkWord" rotatedBoundingBox="9629,17728 9745,17116 10138,17190 10022,17803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5</emma:literal>
                </emma:interpretation>
                <emma:interpretation id="interp2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7332.0128">732 4379 37,'12'-8'67,"-3"0"1,-9 8-1,4-14-5,-4 5-40,0 9-10,-21-3-3,6 3-1,-8 3 2,-1 4 2,-5 0 1,0 2 0,2 0 1,-1 1-1,5-1-2,1 1-3,6 2-3,4-2-3,7 1-1,3 4 0,2 1-1,13-1 1,5 2 1,8 0 0,3 0 1,5 1 1,3 0 0,2 0 0,2 0 0,-5 4 2,-7 0-1,-4 2 2,-10 1 1,-7 0-2,-8 1-6,-12 0 0,-12-4 0,-5 1 0,-8-3 0,-5-4 0,-3 1 0,1-7 0,3 1 0,-2-10 0,10 6 0,3-7 0,9-1 0,6-10-30,10 32-34,40-30-22,-29-13-3,15 5-4,-4-12-2</inkml:trace>
        </inkml:traceGroup>
        <inkml:traceGroup>
          <inkml:annotationXML>
            <emma:emma xmlns:emma="http://www.w3.org/2003/04/emma" version="1.0">
              <emma:interpretation id="{682AA840-CB35-4692-B0FF-9E37FDD8E68C}" emma:medium="tactile" emma:mode="ink">
                <msink:context xmlns:msink="http://schemas.microsoft.com/ink/2010/main" type="inkWord" rotatedBoundingBox="10231,17341 10474,17218 10584,17434 10340,17558"/>
              </emma:interpretation>
              <emma:one-of disjunction-type="recognition" id="oneOf6">
                <emma:interpretation id="interp30" emma:lang="ko-KR" emma:confidence="0">
                  <emma:literal>o</emma:literal>
                </emma:interpretation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ㅿ</emma:literal>
                </emma:interpretation>
                <emma:interpretation id="interp33" emma:lang="ko-KR" emma:confidence="0">
                  <emma:literal>w</emma:literal>
                </emma:interpretation>
                <emma:interpretation id="interp3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7644.0134">1083 4474 78,'27'6'86,"-16"12"-1,-9 7-5,-7 1-1,-8-1-38,0 5-22,3 2 1,5-6-6,6-6-5,15-10-9,12-9 0,6-1 0,6-9 0,-1-9 0,-3 3 0,-6-6 0,-9-2 0,-16 5 0,-5-2 0,-11 2 0,-7 6 0,-6 1 0,0 6 0,-2-2 0,5 7 0,27-28-64,-16 26 1,10 2-25,0 0-4,15-12-4,0-1 1</inkml:trace>
        </inkml:traceGroup>
        <inkml:traceGroup>
          <inkml:annotationXML>
            <emma:emma xmlns:emma="http://www.w3.org/2003/04/emma" version="1.0">
              <emma:interpretation id="{91C8CEB7-7E9D-4185-B637-601CF28A1360}" emma:medium="tactile" emma:mode="ink">
                <msink:context xmlns:msink="http://schemas.microsoft.com/ink/2010/main" type="inkWord" rotatedBoundingBox="10786,16969 10817,17551 10764,17554 10732,16972"/>
              </emma:interpretation>
              <emma:one-of disjunction-type="recognition" id="oneOf7">
                <emma:interpretation id="interp35" emma:lang="ko-KR" emma:confidence="0">
                  <emma:literal>l</emma:literal>
                </emma:interpretation>
                <emma:interpretation id="interp36" emma:lang="ko-KR" emma:confidence="0">
                  <emma:literal>1</emma:literal>
                </emma:interpretation>
                <emma:interpretation id="interp37" emma:lang="ko-KR" emma:confidence="0">
                  <emma:literal>I</emma:literal>
                </emma:interpretation>
                <emma:interpretation id="interp38" emma:lang="ko-KR" emma:confidence="0">
                  <emma:literal>Ⅰ</emma:literal>
                </emma:interpretation>
                <emma:interpretation id="interp3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8299.2145">1520 4180 0,'0'-16'59,"-1"0"4,1 16 9,0 0 5,0 0-31,-3 28-1,3 11-3,0 10-8,0 5-5,3 10 0,-3-2-14,0-1-15,0-7 0,3-9 0,1-7 0,-1-9 0,-1-7 0,1-6 0,0-3 0,-3-13 0,4 9 0,-4-9 0,0 0 0,0 0-44,0 0-16,12-7-25,-6-14-3,5 0-3,-3-5-3</inkml:trace>
        </inkml:traceGroup>
        <inkml:traceGroup>
          <inkml:annotationXML>
            <emma:emma xmlns:emma="http://www.w3.org/2003/04/emma" version="1.0">
              <emma:interpretation id="{691CE60B-2470-4D81-9DB0-040BBDE81F52}" emma:medium="tactile" emma:mode="ink">
                <msink:context xmlns:msink="http://schemas.microsoft.com/ink/2010/main" type="inkWord" rotatedBoundingBox="10871,17191 11628,16859 11842,17348 11085,17680"/>
              </emma:interpretation>
              <emma:one-of disjunction-type="recognition" id="oneOf8">
                <emma:interpretation id="interp40" emma:lang="ko-KR" emma:confidence="0">
                  <emma:literal>내</emma:literal>
                </emma:interpretation>
                <emma:interpretation id="interp41" emma:lang="ko-KR" emma:confidence="0">
                  <emma:literal>U</emma:literal>
                </emma:interpretation>
                <emma:interpretation id="interp42" emma:lang="ko-KR" emma:confidence="0">
                  <emma:literal>늬</emma:literal>
                </emma:interpretation>
                <emma:interpretation id="interp43" emma:lang="ko-KR" emma:confidence="0">
                  <emma:literal>디</emma:literal>
                </emma:interpretation>
                <emma:interpretation id="interp4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8892.0155">1699 4463 19,'13'-5'72,"-13"5"6,8 12-3,-8 3-1,0-32-20,0 35-30,0 6-1,0 2-3,3-3-5,1-4-3,7-4-2,0-7-3,4 1 0,3-9-2,4-2 0,-1-6-2,2-3 0,-2-6-2,-3 4-1,-2 0-1,-2 1 0,-3 8-1,-11 4 0,13 0 1,-9 7 1,-2 8 1,3 3 1,1 1 1,4 0 2,5-5-5,3-2 0,3-6 0,6-4 0,5-2 0,3-9 0,-1-4 0,1-4 0,-4-1 0,0-6 0,-3-3 0,-3-6 0,-3-5 0,-2-3 0,-4-9 0,-3-2-4,-4-3-4,-2 2 2,0 2 1,-6 8 4,-1 5 1,0 10 2,-2 14 2,2 14 3,-11 3 0,6 17-3,1 11-4,0 8 0,3 10 0,1 4 0,0 3 0,4-1 0,1 0 0,2-7 0,2-9 0,3-4 0,3-5 0,-1-8 0,-3-10 0,-11-12-62,15 5 0,-8-18-25,0 1-6,-7-12-4,-4-1 0</inkml:trace>
        </inkml:traceGroup>
        <inkml:traceGroup>
          <inkml:annotationXML>
            <emma:emma xmlns:emma="http://www.w3.org/2003/04/emma" version="1.0">
              <emma:interpretation id="{073DB328-1F50-4424-B771-09F1939792E6}" emma:medium="tactile" emma:mode="ink">
                <msink:context xmlns:msink="http://schemas.microsoft.com/ink/2010/main" type="inkWord" rotatedBoundingBox="11337,16982 12077,16949 12097,17403 11357,17437"/>
              </emma:interpretation>
              <emma:one-of disjunction-type="recognition" id="oneOf9">
                <emma:interpretation id="interp45" emma:lang="ko-KR" emma:confidence="0">
                  <emma:literal>너</emma:literal>
                </emma:interpretation>
                <emma:interpretation id="interp46" emma:lang="ko-KR" emma:confidence="0">
                  <emma:literal>ㅢ</emma:literal>
                </emma:interpretation>
                <emma:interpretation id="interp47" emma:lang="ko-KR" emma:confidence="0">
                  <emma:literal>어</emma:literal>
                </emma:interpretation>
                <emma:interpretation id="interp48" emma:lang="ko-KR" emma:confidence="0">
                  <emma:literal>ㅓ</emma:literal>
                </emma:interpretation>
                <emma:interpretation id="interp4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9250.8162">2207 4418 7,'-36'5'86,"11"-4"-2,3 2-2,11-3-3,11 0-1,4-17-31,24 10-32,3 2-4,11 0-3,3-1 0,7-2-2,1 3-6,2-4 0,-5 4 0,-5-1 0,-1 0 0,-5-1 0,-3 0 0,-5 0 0,-2 0 0,-3 1-2,-1 2-1,-6 1 2,-2 5 2,-5 9 4,-1 3-5,-1 3 0,-4 7 0,-4 5 0,2 3 0,-2-1 0,-1-4 0,-1-1 0,2-4 0,-1-5 0,0-4 0,-1-13 0,3 10 0,-3-10-54,3-5-8,0-7-3,2-11-1,2-4-28,-7-9-3</inkml:trace>
          <inkml:trace contextRef="#ctx0" brushRef="#br0" timeOffset="9406.8164">2812 4216 56,'-14'-19'90,"3"4"-5,-3-1-5,7 4-2,-1-1-5,8 13-62,-18-10-18,18 10-30,1 9-38,-26-1-4,31 3-3,-1-2-5,8 7 0</inkml:trace>
        </inkml:traceGroup>
        <inkml:traceGroup>
          <inkml:annotationXML>
            <emma:emma xmlns:emma="http://www.w3.org/2003/04/emma" version="1.0">
              <emma:interpretation id="{CE349DAE-FCFF-45B7-A6EB-9550B1CC6785}" emma:medium="tactile" emma:mode="ink">
                <msink:context xmlns:msink="http://schemas.microsoft.com/ink/2010/main" type="inkWord" rotatedBoundingBox="12283,17023 13077,17166 13013,17525 12218,17382"/>
              </emma:interpretation>
              <emma:one-of disjunction-type="recognition" id="oneOf10">
                <emma:interpretation id="interp50" emma:lang="ko-KR" emma:confidence="0">
                  <emma:literal>애</emma:literal>
                </emma:interpretation>
                <emma:interpretation id="interp51" emma:lang="ko-KR" emma:confidence="0">
                  <emma:literal>때</emma:literal>
                </emma:interpretation>
                <emma:interpretation id="interp52" emma:lang="ko-KR" emma:confidence="0">
                  <emma:literal>대</emma:literal>
                </emma:interpretation>
                <emma:interpretation id="interp53" emma:lang="ko-KR" emma:confidence="0">
                  <emma:literal>ㆂ</emma:literal>
                </emma:interpretation>
                <emma:interpretation id="interp54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10405.2182">3156 4258 18,'8'-12'65,"-8"12"3,6-12-4,-6 12-1,36-4-33,-57-1-4,21 5-6,0 0-3,0 0-2,0 0 0,0 0 0,-8 3 0,-2 3 0,0 3-4,-5 6-1,-4 2-1,-3 7 1,-1 10-1,-1-2-1,-1 7 0,7-1-8,5-1 0,6-3 0,7-8 0,12-8 0,10-8 0,10-5 0,1-5 0,3-5 0,-2-10 0,-2-3 0,-7-3 0,-9-4 0,-9 0 0,-7-1 0,-7-2 0,-8 1 0,-3 4 0,-3 0 0,4 3 0,0 3 0,6 3 0,8 0 0,3 4 0,10 1 0,6 3 0,6 5 0,5 1 0,2 7 0,0 9 0,-1 5 0,-3 4 0,-4 8 0,-6 3 0,-1 0 0,-7-1 0,-2 0 0,-5-8 0,0-1 0,0-8 0,0-4 0,0-6 0,0-8 0,0 0 0,7-6 0,-1-3 0,1-9 0,4-4 0,0-4 0,5-4 0,2 1 0,1 4 0,3-4 0,2 2 0,1 8 0,-3 4 0,1 6 0,-4 8 0,-1 4 0,-2 7 0,-4 7 0,-1 4 0,-1 4 0,1 2 0,-2-2 0,4 1 0,-1-2 0,3-3 0,0-6 0,-2-2 0,1-6 0,-3-1 0,-11-6 0,13 4 0,-13-4-32,0-4-32,0 4-3,2-23 0,-2 23-30,7-20-4</inkml:trace>
        </inkml:traceGroup>
        <inkml:traceGroup>
          <inkml:annotationXML>
            <emma:emma xmlns:emma="http://www.w3.org/2003/04/emma" version="1.0">
              <emma:interpretation id="{A65037DE-959A-4688-A67B-6C89FE592172}" emma:medium="tactile" emma:mode="ink">
                <msink:context xmlns:msink="http://schemas.microsoft.com/ink/2010/main" type="inkWord" rotatedBoundingBox="13253,17524 13316,17445 13377,17495 13314,17573"/>
              </emma:interpretation>
              <emma:one-of disjunction-type="recognition" id="oneOf11">
                <emma:interpretation id="interp55" emma:lang="ko-KR" emma:confidence="0">
                  <emma:literal>」</emma:literal>
                </emma:interpretation>
                <emma:interpretation id="interp56" emma:lang="ko-KR" emma:confidence="0">
                  <emma:literal>,</emma:literal>
                </emma:interpretation>
                <emma:interpretation id="interp57" emma:lang="ko-KR" emma:confidence="0">
                  <emma:literal>.</emma:literal>
                </emma:interpretation>
                <emma:interpretation id="interp58" emma:lang="ko-KR" emma:confidence="0">
                  <emma:literal>』</emma:literal>
                </emma:interpretation>
                <emma:interpretation id="interp5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576.8185">4085 4627 70,'10'24'91,"-4"-7"-3,-1 0-8,-5-5-10,0-12-69,0 19-43,-13-19-36,-10 0-7,1-2-4,-9-11-4</inkml:trace>
        </inkml:traceGroup>
      </inkml:traceGroup>
    </inkml:traceGroup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6:11.41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D38D20F-7D14-41F0-B302-950C8DB8DE75}" emma:medium="tactile" emma:mode="ink">
          <msink:context xmlns:msink="http://schemas.microsoft.com/ink/2010/main" type="inkDrawing" rotatedBoundingBox="2645,9476 13985,9682 13983,9832 2642,9626" shapeName="Other">
            <msink:destinationLink direction="with" ref="{DB27F501-6D8E-407B-82FF-5D3287C4CD9E}"/>
            <msink:destinationLink direction="with" ref="{B47DE002-1E07-436B-A9BC-6A73EA253624}"/>
          </msink:context>
        </emma:interpretation>
      </emma:emma>
    </inkml:annotationXML>
    <inkml:trace contextRef="#ctx0" brushRef="#br0">172 90 37,'-20'-5'67,"-3"-4"1,4 0-2,-2 1-2,3 1-42,3 1-4,1 0-5,5 1-2,-2-2-3,1 5-1,10 2 0,-12-6-2,12 6-3,0 0 0,0 0-1,0 0-1,0 0 0,0 0 0,15 1 1,3 3 0,5-1 2,7 0 1,8-1 0,10 0 1,8-2-2,13 0 1,8 0-2,7 0 0,13-4-1,12-1-1,5 1 1,7 1 0,12 2 0,2-4-1,12 2 1,5-2 1,5 4 2,7-3-2,8 1 2,3 1 0,10-1-1,6 3 1,5 0-1,8 0 0,1 3-2,-6-1 0,10 3 0,2 0 0,0 3 1,5-2-1,3 1 1,-2 2 1,9-2 0,4 1 0,4 3 0,3-1-1,-1 0 0,4 0 0,-1-1-1,0 0 1,-2-1-1,-4-2 0,0-3 2,-9 3-1,2-2 1,-1 0 1,1-1-1,-4-2 0,2 1-3,2 6 0,-6 3 0,-1-2 0,-7-3 0,-5 0 0,-9 1 0,-8-1 0,-9 2 0,-5-6 0,-13 1 0,-12-1 0,-10 4 0,-14-3 0,-14 5-16,-18-6-23,-19 3-39,-14 3-3,-27-8-4,-15 0-5,-27-6 0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6:12.53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83AC0AD-A12D-4B98-A07B-1BC0A4795570}" emma:medium="tactile" emma:mode="ink">
          <msink:context xmlns:msink="http://schemas.microsoft.com/ink/2010/main" type="inkDrawing" rotatedBoundingBox="7325,4580 7595,15176 7535,15177 7265,4582" shapeName="Other"/>
        </emma:interpretation>
      </emma:emma>
    </inkml:annotationXML>
    <inkml:trace contextRef="#ctx0" brushRef="#br0">-1 49 18,'3'-10'77,"-1"0"2,-2 10-1,0-12-5,2 3-3,-2 9-50,1-9-8,-1 9-5,0 0-3,9 0-4,-9 0-2,8 11 1,-3-1 0,-1 3 1,1 3 1,-1 3-1,-4 4 3,1 3-2,-1 6 2,0 3 0,0 9 0,4 5 1,0 13-4,0 7 4,1 10 0,0 9 1,-1 11 0,0 9-1,1 9 1,-5 4-1,0 5 1,0 5-2,2 8-1,1 6 0,1 9 0,2 3-1,-2 3 0,1 6 0,2 12-1,-4 7 0,0 11 2,-1 1 1,0 3 1,-1 7-2,2 9-2,-2 7 0,-1-1 0,0 7 0,3-2 0,3 8 0,-2-1 0,3 9 0,0 3 0,2 3 0,-1 4 0,1-3 0,-4 1 0,4-1 0,0 5 0,-1-8 0,5 3 0,-1-6 0,5-9 0,-8 6 0,1-7 0,-4-4 0,2-5 0,-5-8 0,-3-9 0,-2-5 0,-1-4 0,2-14 0,-2-8-72,7-11-15,-1-19-2,8-11-7,-9-30-2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2:47.488"/>
    </inkml:context>
    <inkml:brush xml:id="br0">
      <inkml:brushProperty name="width" value="0.03969" units="cm"/>
      <inkml:brushProperty name="height" value="0.0793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482 123 49,'-5'-27'59,"-6"-3"3,9 7-27,0 2-1,0 9-5,1 1-2,1 11-4,0 21-5,-4 2-5,1 16-1,-7 7-1,-1 13 3,-8 7-1,0 6 1,-12 7-3,5-1-1,-12 0-1,0-4-2,-3-7-2,2-2-1,4-8-1,0-5-1,4-12-1,3-6-1,6-6 0,5-4 1,9-2-1,5-6 0,3 1 0,11-2 1,7 1-1,13-2 1,7 5 1,8 1 1,7 0 1,9 2 1,7 0 0,3 3-5,2 5 6,-3-2 0,-5 3 0,-7-3 0,-7 0-6,-7-4 0,-11 1 0,-12-6 0,-3-36-70,-12 30 70,-7-13 0,0-5-80,-12-18 0,5-9-5,-14-24 85,7-4-88,-19 5-3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6:19.16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CF070F6-420C-481C-9D3D-DCEC7B08DC08}" emma:medium="tactile" emma:mode="ink">
          <msink:context xmlns:msink="http://schemas.microsoft.com/ink/2010/main" type="inkDrawing" rotatedBoundingBox="824,9043 13815,3778 15847,8793 2856,14057" hotPoints="13675,4076 15625,8715 3049,14000 1099,9360" semanticType="enclosure" shapeName="Rectangle">
            <msink:sourceLink direction="with" ref="{4F161AB2-30E7-4F48-8865-F893569A0E52}"/>
            <msink:sourceLink direction="with" ref="{10667077-8A4A-4AE1-81C3-FA1E96328C74}"/>
            <msink:sourceLink direction="with" ref="{73B43670-B1EC-478F-B437-0D7733941ED2}"/>
            <msink:sourceLink direction="with" ref="{DE2B2044-4464-49AB-8B30-D88B3B35F7FE}"/>
            <msink:sourceLink direction="with" ref="{953B2636-2F6F-40AF-B8EE-E01FDC782F9C}"/>
            <msink:sourceLink direction="with" ref="{8883CDE6-C397-44FA-BE60-54AE11A324BB}"/>
            <msink:sourceLink direction="with" ref="{AACA09D4-CA7C-471B-90DE-BA7ED2C26C5E}"/>
            <msink:sourceLink direction="with" ref="{7BA27FCB-4398-4447-B5B8-2B6B47430A18}"/>
          </msink:context>
        </emma:interpretation>
      </emma:emma>
    </inkml:annotationXML>
    <inkml:trace contextRef="#ctx0" brushRef="#br0">0 41 29,'0'0'49,"0"0"2,8-5-2,-8-32-23,0 37-18,10 0-4,-10 0-4,15 5 0,-4 2-1,1 4 2,4 3 2,-3 10 2,4 2 7,2 18 6,3 11 2,2 13 4,0 14 1,7 13-1,-1 12 0,7 14-24,-2 13 25,13 7-7,-1 0-5,5 15-2,6 1-5,0 7 0,4-1-1,1-6 0,1 3-4,-6-8 0,-2 9 0,-1-13 0,0-2-1,-4-9 0,-2-6 0,-5 2 0,1-8 1,-2-6 0,-5-14-1,2-4-3,-7-9-1,5-1-10,-8-8-11,2-14-16,-6-2-32,-3-16-2,2-8-5,-11-18 0</inkml:trace>
    <inkml:trace contextRef="#ctx0" brushRef="#br0" timeOffset="2730.0047">-54 110 29,'0'0'54,"-10"-14"1,8 6-1,-2 26-27,2-24-13,2-4-4,6 1-4,3-2-5,7-1-1,1 1 0,7-2 0,2 2 0,10-6 0,-3 0 1,7-4-1,1-1 1,7-5-1,-1-4 0,14-3 1,2-7 0,5 1-1,8-5 1,4-1-1,6 0 0,11 1 1,13-2-1,0 2 1,5-3-1,6 0 0,9 2 1,2-9 0,7-6 0,-1-2-1,4-2 0,3-3 0,2-3 2,7-2 0,3-2 0,7 1 1,-1-3 1,4-2 1,4-2 0,2-3 0,-2 1-1,10-5-1,-4 0-1,4-1-2,9 2 0,-2 0 0,-6 0 0,8-3 0,9 0 0,-10-1 0,8-2 2,-5-2 1,-5 4 1,5-2 2,5-1 0,-8 2 2,-11-5 0,12 2-1,-4 4 0,5-4-2,5 1 0,-6 1-2,-5 6-1,6-2 0,5 6-2,-14-1 1,4 3-1,-10 2 0,-7 2 0,0 1 0,3-3-1,-15 1 1,0 1-2,-4 8 1,-4-1 1,-1 0-1,-4 1 0,0 2 0,-12 8 1,7 0 0,-4 0 1,-4 2-1,-8 1 0,-6 7 1,4 1-1,-12 1 0,8 2 0,-15 0 1,-9 8 0,-4-2-1,-2 5 2,-10 0-2,-4 3 0,-7 2 0,-4 2 0,-7 5 0,-1 2 1,-10 4-1,0 0-1,-8 3 1,-7 2 1,-1 3-2,-8 1 1,-2 3 0,-5 1-3,-2-1 2,-11 4-1,15 0 0,-15 0 0,10 0 1,-10 0 0,6 10 0,-6-10 1,7 17 0,-4-6 1,1 6 0,0 0 0,2 6 0,-2 3 0,3 4-1,-3 2 2,4 3 0,1 3 2,0 3-1,1 2 0,4 6 1,-2 1 1,5 3-1,5 3 0,-2 5-1,5 2 0,-3 3 0,6 5-1,-3-1 0,3 0-1,-3 12-1,-1-1 2,1 5 1,-2 1-1,5 3 0,-4-2 0,4 7 0,-1 2 0,4-4 0,2 1-1,3 1 0,-1-2-1,7 2 0,1 7 1,-2-6 0,3 1-1,3 3 0,1-4 1,-1 4-1,3 4 1,-4-1-1,1-3 0,4 0 1,-3-2-1,2-6 1,1 8-1,1-10 1,-5-3 0,2-3 0,-3-3 1,0-5 0,-1 4-1,-5-1 0,-2-4 1,-1-3-2,-1-1 0,1-4 1,-4-1-2,1-4 1,-2-4 1,-2-8 0,1-5-1,-1-3 1,-1-4 0,-3 1 0,2-8-1,-5 0 0,5-2 0,-8-5-1,1 1 0,-2-4-1,-1-3 1,-4-5-1,-2-3 0,-2-2 0,-10-8 1,14 14 0,-14-14 1,1 7 0,-1-7 0,-7 7-1,-4-2 1,-3 2 0,-5-1 0,-3 4 0,-1-2-1,-5 4 0,-5 2 0,1-2 0,-6 1 0,-2 1 0,-4 2 0,-5-2 1,-6 0-1,-7 3 1,2 0 0,-9 6-1,-4-1 1,-7 3 0,-4 2-1,-4 3 1,-3 2 0,-7 1 0,-4 5-1,-11-2 0,-3 5 1,-7 0-1,-9 8 1,-3-3-1,-11 4 0,-3 2 1,-7-1 0,-3 6 0,-3-2 0,-2 9 1,-5 1-1,-2 8 1,-7-5-1,-1 5 0,-6 1-1,-5 3 1,-3 3-1,-11 2 1,3-6-1,-7 6 1,-1 3 1,-2 3 0,0-4 2,0 6-2,-5 5 1,2-6-1,-2 3 0,3 1-2,-3-3-1,1 7-1,1 7-1,0-9 1,0-6 0,-1 1 0,4-2 1,-5 0 0,4-2 1,3-2 0,0 1 1,1-3-1,5 1 1,1 0 0,6-1 0,7 2-1,-1 5 1,11-5 1,-4-2 0,6-3 1,-1 0-1,6-1 1,1-4 1,2-4-1,8-2-1,1-4 1,11-2-2,6-2 1,10-3 0,9-4-1,3 0 0,12-5 1,4-8 0,9-5 0,5-7 0,8 0 0,2-11 0,12-4 1,4-4 0,9-4 1,8-1 0,9-4 0,4 0-1,12 0 2,4 0-4,5 0-4,14 0-3,-11-5-3,11 5-2,0-10-9,0 10-7,11-14 0,-11 14-3,15-16-3,-4 45-7,-1-33-23,5 1 0,-15 3 9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6:23.34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161AB2-30E7-4F48-8865-F893569A0E52}" emma:medium="tactile" emma:mode="ink">
          <msink:context xmlns:msink="http://schemas.microsoft.com/ink/2010/main" type="writingRegion" rotatedBoundingBox="2437,12984 4810,11703 5422,12838 3050,14119">
            <msink:destinationLink direction="with" ref="{9CF070F6-420C-481C-9D3D-DCEC7B08DC08}"/>
          </msink:context>
        </emma:interpretation>
      </emma:emma>
    </inkml:annotationXML>
    <inkml:traceGroup>
      <inkml:annotationXML>
        <emma:emma xmlns:emma="http://www.w3.org/2003/04/emma" version="1.0">
          <emma:interpretation id="{CE3982E1-63F8-4FA5-A205-8E3C887EB0B7}" emma:medium="tactile" emma:mode="ink">
            <msink:context xmlns:msink="http://schemas.microsoft.com/ink/2010/main" type="paragraph" rotatedBoundingBox="2437,12984 4810,11703 5422,12838 3050,141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047910-2EF4-4D4A-ADC0-17617A62A5CC}" emma:medium="tactile" emma:mode="ink">
              <msink:context xmlns:msink="http://schemas.microsoft.com/ink/2010/main" type="line" rotatedBoundingBox="2437,12984 4810,11703 5422,12838 3050,14119"/>
            </emma:interpretation>
          </emma:emma>
        </inkml:annotationXML>
        <inkml:traceGroup>
          <inkml:annotationXML>
            <emma:emma xmlns:emma="http://www.w3.org/2003/04/emma" version="1.0">
              <emma:interpretation id="{E225A31C-F3F7-4770-B0B4-3F87EB2BD9A7}" emma:medium="tactile" emma:mode="ink">
                <msink:context xmlns:msink="http://schemas.microsoft.com/ink/2010/main" type="inkWord" rotatedBoundingBox="2687,13446 2721,13427 2913,13784 2879,13802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'</emma:literal>
                </emma:interpretation>
                <emma:interpretation id="interp3" emma:lang="ko-KR" emma:confidence="0">
                  <emma:literal>,</emma:literal>
                </emma:interpretation>
                <emma:interpretation id="interp4" emma:lang="ko-KR" emma:confidence="0">
                  <emma:literal>.</emma:literal>
                </emma:interpretation>
              </emma:one-of>
            </emma:emma>
          </inkml:annotationXML>
          <inkml:trace contextRef="#ctx0" brushRef="#br0">140 237 23,'0'0'36,"-18"-6"2,18 6-25,-9-10-1,9 10-1,-8-11-2,8 11 0,-5-10 1,5 10 0,-7-14-1,7 14 0,-10-10-1,10 10 0,-8-10-2,8 10-1,-8-7-1,8 7-2,0 0 0,-11-9 1,11 9-1,-7-12 1,7 12-1,-7-14 2,7 14 0,-9-15 0,9 15 0,-5-17-1,1 8 1,1 2 2,0-7 1,-1 4 3,1-5 0,-1 6 2,2-5 0,2 14 0,-5-14-5,5 14-2,0 0-2,0 5-3,5 11-2,3 3-1,0 9-1,6-2 1,0 12 2,4-2-5,-1 9-8,1-10-11,6 4-31,-8-8-5,6-1-1,-12-12-3</inkml:trace>
        </inkml:traceGroup>
        <inkml:traceGroup>
          <inkml:annotationXML>
            <emma:emma xmlns:emma="http://www.w3.org/2003/04/emma" version="1.0">
              <emma:interpretation id="{1B5008C8-4EF6-4F7E-AF88-8E65B5D09FF4}" emma:medium="tactile" emma:mode="ink">
                <msink:context xmlns:msink="http://schemas.microsoft.com/ink/2010/main" type="inkWord" rotatedBoundingBox="2946,12709 3574,12370 3977,13117 3349,13456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오</emma:literal>
                </emma:interpretation>
                <emma:interpretation id="interp7" emma:lang="ko-KR" emma:confidence="0">
                  <emma:literal>c</emma:literal>
                </emma:interpretation>
                <emma:interpretation id="interp8" emma:lang="ko-KR" emma:confidence="0">
                  <emma:literal>으</emma:literal>
                </emma:interpretation>
                <emma:interpretation id="interp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3198.0056">734-716 42,'0'0'53,"0"0"3,0 0-2,0 0-34,0 0-4,0 0 0,11-7-2,-11 7-1,6-10-4,-1 2 0,-1-2-1,0-3-1,-4-1-1,1-5-2,-1 0-1,0-4 0,-3 2-1,-5-2 1,1 4-1,-5-1 1,1 5-1,-4 3 0,-2 6-1,-2 6 0,-2 6 0,-2 12 0,1 10 3,-4 11 2,2 10 4,-2 17 0,4 7-10,7 10 14,0-1 0,13 2-1,2-4 0,17-5-1,3-9-3,16-15-3,1-12 0,9-16-3,2-6 0,5-15-1,2-7-3,3-13-4,-1-6-5,0-6-10,-2-2-13,-4-5-40,6 1-3,-16-4-3,2 4-3,-14-1 4</inkml:trace>
        </inkml:traceGroup>
        <inkml:traceGroup>
          <inkml:annotationXML>
            <emma:emma xmlns:emma="http://www.w3.org/2003/04/emma" version="1.0">
              <emma:interpretation id="{375B9B8B-8261-4451-A999-95A49AAA8A18}" emma:medium="tactile" emma:mode="ink">
                <msink:context xmlns:msink="http://schemas.microsoft.com/ink/2010/main" type="inkWord" rotatedBoundingBox="3671,12475 4024,12284 4434,13043 4080,13234"/>
              </emma:interpretation>
              <emma:one-of disjunction-type="recognition" id="oneOf2">
                <emma:interpretation id="interp10" emma:lang="ko-KR" emma:confidence="0">
                  <emma:literal>C</emma:literal>
                </emma:interpretation>
                <emma:interpretation id="interp11" emma:lang="ko-KR" emma:confidence="0">
                  <emma:literal>(</emma:literal>
                </emma:interpretation>
                <emma:interpretation id="interp12" emma:lang="ko-KR" emma:confidence="0">
                  <emma:literal>〈</emma:literal>
                </emma:interpretation>
                <emma:interpretation id="interp13" emma:lang="ko-KR" emma:confidence="0">
                  <emma:literal>&lt;</emma:literal>
                </emma:interpretation>
                <emma:interpretation id="interp1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759.6065">1299-1083 42,'1'-24'49,"-1"13"3,-4-5-3,4 16-39,-8 0 1,-1 4 3,2 16 4,-1 12 4,1 15 1,-5 5 1,5 17 2,-3 0-1,5 5 0,3 6-25,2-2 21,7-2-7,6-6-4,10-9-5,1-7-4,10-16-4,7-10-6,5-15-13,2-9-12,-2-15-11,0-9-28,-6-12-3,4-5-2,-15-9 3,-4 2 75</inkml:trace>
        </inkml:traceGroup>
        <inkml:traceGroup>
          <inkml:annotationXML>
            <emma:emma xmlns:emma="http://www.w3.org/2003/04/emma" version="1.0">
              <emma:interpretation id="{573FA3D6-8DDA-45FC-B565-3AAA485D642B}" emma:medium="tactile" emma:mode="ink">
                <msink:context xmlns:msink="http://schemas.microsoft.com/ink/2010/main" type="inkWord" rotatedBoundingBox="4055,12302 4629,11992 4986,12654 4412,12963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사</emma:literal>
                </emma:interpretation>
                <emma:interpretation id="interp17" emma:lang="ko-KR" emma:confidence="0">
                  <emma:literal>시</emma:literal>
                </emma:interpretation>
                <emma:interpretation id="interp18" emma:lang="ko-KR" emma:confidence="0">
                  <emma:literal>凡</emma:literal>
                </emma:interpretation>
                <emma:interpretation id="interp1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4399.2076">1698-1193 25,'2'-16'52,"-2"16"2,0 0 0,0 0 0,-3 21-36,0 3 3,3 14-1,0 7 0,-1 13 4,1 3 0,0 5 1,0 1-4,0-2-5,0 2-16,0-10 12,2-7-5,0-12-1,1-5-2,-3-8 1,1-7 4,-1-11 0,0-7-1,0 0-1,0-18 0,0-8-7,0-7 3,1-8-2,2-8-5,1-9-5,-1-8-3,1-3 1,-1-2-1,-3 5 1,0 1 2,0 3 1,-3 7 3,0 8 3,-1 9-1,3 5 0,1 7 0,0 8-1,4 2-1,2 9 1,2 6 2,7 2 2,0 12 2,3 9 3,3 14 1,1 11 2,4 4 1,0 6 0,3 2-3,-3 0-1,6-4-1,-2-4-3,-2-8 1,1-11-1,-4-3 1,-3-10 0,-6-2 1,-1-6 1,-6-5-1,-9-6-5,9 0-7,-7-6-19,-2-7-19,0-2-26,0-6-5,-2-3-5,-3-2-5</inkml:trace>
          <inkml:trace contextRef="#ctx0" brushRef="#br0" timeOffset="4664.4082">1697-879 24,'-24'14'70,"5"-4"-3,8-1-3,11-9-1,0 0-3,24 0-53,-7-9-4,8-1-2,10-4 1,-2-3 2,8-2 1,-4-1-1,7-4-1,-2 0-4,-5 5-10,-4 2-10,-5-4-14,-2 6-29,-8 1-4,-3 1-3,-10-2-3</inkml:trace>
        </inkml:traceGroup>
        <inkml:traceGroup>
          <inkml:annotationXML>
            <emma:emma xmlns:emma="http://www.w3.org/2003/04/emma" version="1.0">
              <emma:interpretation id="{BC5F1B1A-6D7E-46CA-991B-EF01262DF3A0}" emma:medium="tactile" emma:mode="ink">
                <msink:context xmlns:msink="http://schemas.microsoft.com/ink/2010/main" type="inkWord" rotatedBoundingBox="4447,12089 4889,11850 5422,12838 4980,13076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J</emma:literal>
                </emma:interpretation>
                <emma:interpretation id="interp22" emma:lang="ko-KR" emma:confidence="0">
                  <emma:literal>;</emma:literal>
                </emma:interpretation>
                <emma:interpretation id="interp23" emma:lang="ko-KR" emma:confidence="0">
                  <emma:literal>]</emma:literal>
                </emma:interpretation>
                <emma:interpretation id="interp2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4945.2086">2025-1500 17,'32'-3'58,"5"3"10,5 9 3,1 12 1,10 10-40,-8 24 2,-1 15 1,-1 16-5,-9 11-6,-5 8-7,-9 3-9,-4 5-8,-16-7-21,-4-52-36,-10 23 57,-11-8 0,-1-13-73,-14-20-2,-3-5-6,-6-21-4</inkml:trace>
        </inkml:traceGroup>
      </inkml:traceGroup>
    </inkml:traceGroup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6:40.91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27F501-6D8E-407B-82FF-5D3287C4CD9E}" emma:medium="tactile" emma:mode="ink">
          <msink:context xmlns:msink="http://schemas.microsoft.com/ink/2010/main" type="inkDrawing" rotatedBoundingBox="7458,9551 9917,4456 10037,4514 7579,9609" semanticType="callout" shapeName="Other">
            <msink:sourceLink direction="with" ref="{1D38D20F-7D14-41F0-B302-950C8DB8DE75}"/>
            <msink:sourceLink direction="with" ref="{B197AC30-0370-4273-968A-C7E416F2352A}"/>
          </msink:context>
        </emma:interpretation>
      </emma:emma>
    </inkml:annotationXML>
    <inkml:trace contextRef="#ctx0" brushRef="#br0">18 5066 24,'0'0'34,"0"0"1,-7 5-31,7-5 0,0 0 3,0 0 0,0 0 4,0 0 1,0 0 4,-10 11 1,10-11 2,0 0 2,0 0 0,-9 2-1,9-2-1,0 0-2,0 0-3,0 0-1,0 0 1,0 0-2,0 0-2,1-9 0,3-3 1,2-5 0,3-8 0,1-6-1,4-9 0,5-11-2,4-9-2,6-9 1,9-11 1,0-16-1,6-8 0,9-16 0,5-10-1,-1-5-1,14-11 1,0-6-2,-3-9-2,9-4 0,-1-5-2,1 5 1,0-6-1,3-1 1,-4-1 0,1-6-1,4 5 1,-3 4 0,3 4 0,-4-4-1,0 5 2,3 3-1,-1 9 0,-4 9-1,0 11 0,-3 7 0,-6 8 0,-3 13-1,-4 9 1,-6 8-2,-4 10 1,-9 11 1,-5 5-1,-4 8 0,-3 8 1,-6 5 1,-3 8 0,-3 7-1,-3 2 1,-3 5 0,-3 4 1,-2 4 0,-2 2 0,-3 9 1,6-10-1,-6 10 1,0 0-3,0 0 0,0 0 0,0 0 0,0 0 0,0 0 0,0 0 0,0 0 0,0 0-5,0 0-2,0 0-6,0 0-12,0 9-23,0 2-31,0 1-2,0-12-5,-7 18 0,-3-8 5</inkml:trace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6:44.56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051F203-2200-42B7-BADF-CEB1C10916A0}" emma:medium="tactile" emma:mode="ink">
          <msink:context xmlns:msink="http://schemas.microsoft.com/ink/2010/main" type="writingRegion" rotatedBoundingBox="10226,3731 11862,7116 10956,7554 9320,4169"/>
        </emma:interpretation>
      </emma:emma>
    </inkml:annotationXML>
    <inkml:traceGroup>
      <inkml:annotationXML>
        <emma:emma xmlns:emma="http://www.w3.org/2003/04/emma" version="1.0">
          <emma:interpretation id="{D7195016-3531-4365-BAFD-4D64AA1BE61E}" emma:medium="tactile" emma:mode="ink">
            <msink:context xmlns:msink="http://schemas.microsoft.com/ink/2010/main" type="paragraph" rotatedBoundingBox="10226,3731 11862,7116 10956,7554 9320,4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0685DC-181E-4BC9-A3FF-7A4C0494EB2F}" emma:medium="tactile" emma:mode="ink">
              <msink:context xmlns:msink="http://schemas.microsoft.com/ink/2010/main" type="line" rotatedBoundingBox="10226,3731 11862,7116 10956,7554 9320,4169"/>
            </emma:interpretation>
          </emma:emma>
        </inkml:annotationXML>
        <inkml:traceGroup>
          <inkml:annotationXML>
            <emma:emma xmlns:emma="http://www.w3.org/2003/04/emma" version="1.0">
              <emma:interpretation id="{B197AC30-0370-4273-968A-C7E416F2352A}" emma:medium="tactile" emma:mode="ink">
                <msink:context xmlns:msink="http://schemas.microsoft.com/ink/2010/main" type="inkWord" rotatedBoundingBox="10226,3731 10661,4632 9755,5069 9320,4169">
                  <msink:destinationLink direction="with" ref="{DB27F501-6D8E-407B-82FF-5D3287C4CD9E}"/>
                </msink:context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광</emma:literal>
                </emma:interpretation>
                <emma:interpretation id="interp3" emma:lang="ko-KR" emma:confidence="0">
                  <emma:literal>앙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60 164 17,'-11'-9'44,"-2"1"3,4-2 0,-1-1-35,2 3 3,2 0-1,6 8 2,-8-15 2,8 15 1,-4-10-2,4 10-3,0 0-2,0 0 1,0 0 0,10 12 0,1 7-2,1 3-2,7 4 1,1 3 3,2 4-1,2-2-3,1-1-2,0-4-2,-3-5-1,0-4 1,-7-4-1,3-3 1,-5-3 0,-4-2 3,-9-5 0,11 3 0,-11-3-1,6-8 0,-5 0-1,-1-6 0,2-3-1,0-7-3,1-5-1,1-4-1,3-2 0,3 0-2,2 0 1,5 0-2,1 3 1,5 2-1,6 6 0,0 8-1,3 7 0,-3 5 2,1 4 0,-3 10 2,0 6 1,-8 4 2,-5 7 1,-6 4 1,-5-1 2,-3 3 0,-10-2 0,-9 0 0,-7-3-1,-7 1-4,-6-6-2,0-6 0,-3 0 0,0-7 0,2-2 0,6-3 0,4-5 0,9 2 0,0-2-10,7 0-69,14 0-4,-8-7-2,8 7-6,0-20-4</inkml:trace>
          <inkml:trace contextRef="#ctx0" brushRef="#br0" timeOffset="-2605.2045">-15 892 29,'-9'0'40,"9"0"5,-11 0-29,11 0 1,-11 0 0,11 0 1,-10 0 6,10 0 3,-12 2 0,12-2 2,-13 4-3,13-4 0,-12 3-4,12-3-2,0 0-8,-13 3-3,13-3-3,0 0-3,2-6-1,-2 6-1,18-17-1,-6 3 1,2-3 0,4-2 0,4-2 0,1 1 0,2-1 0,4 0 0,-3 2-1,0 3 0,1 2 1,-4 1 0,1 1-1,-4-1 1,-2 2 0,-4 2-1,0-1 1,-2 2-1,-4 1 0,-8 7 1,10-8-1,-10 8 0,0 0 0,0 0 0,0 0 0,0 0-1,0 7 1,0-7 0,-1 14 0,-2-5 0,-1 5 0,1 5 1,-1 4 1,1 6 0,0 4 1,2 3 0,0 3 0,1 1 0,0 0 0,0-4 0,0-2-1,-2-8 0,2-4 0,0-5 0,0-6-1,0-11-3,0 12-5,0-12-21,0 0-45,0 0-2,3-10-4,-2 1-3,-5-7-5</inkml:trace>
          <inkml:trace contextRef="#ctx0" brushRef="#br1" timeOffset="8283.6145">363 955 4,'0'0'26,"-5"-8"-26,5 8 1,0 0 3,0 0 2,0 0 3,0 0 3,-6-10 3,6 10 3,0 0 2,0 0 0,-10-9 0,10 9-3,0 0 1,0 0-2,0 0-2,-8-5-5,8 5-2,0 0-1,0 0-2,0 0-1,0 5-3,0-5-7,4 13-3,-4-13-8,10 16-6,-5-4-29,5 4-2,-3-3-1</inkml:trace>
        </inkml:traceGroup>
        <inkml:traceGroup>
          <inkml:annotationXML>
            <emma:emma xmlns:emma="http://www.w3.org/2003/04/emma" version="1.0">
              <emma:interpretation id="{1CE6DB63-1187-4A98-BC18-1183A3D746AC}" emma:medium="tactile" emma:mode="ink">
                <msink:context xmlns:msink="http://schemas.microsoft.com/ink/2010/main" type="inkWord" rotatedBoundingBox="10257,5075 10385,5341 10376,5346 10248,5080"/>
              </emma:interpretation>
              <emma:one-of disjunction-type="recognition" id="oneOf1">
                <emma:interpretation id="interp5" emma:lang="ko-KR" emma:confidence="0">
                  <emma:literal>…</emma:literal>
                </emma:interpretation>
                <emma:interpretation id="interp6" emma:lang="ko-KR" emma:confidence="0">
                  <emma:literal>_</emma:literal>
                </emma:interpretation>
                <emma:interpretation id="interp7" emma:lang="ko-KR" emma:confidence="0">
                  <emma:literal>ㅡ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8533.215">528 1185 11,'0'0'47,"0"0"5,2 10 0,-2-10-26,0 0-9,0 0-1,0 0-4,0 0-1,0 8-2,0-8-4,0 0-5,5 11-5,-5-11-6,9 15-8,-3-4-34,-6-11-2,14 19-3,-10-9 2</inkml:trace>
          <inkml:trace contextRef="#ctx0" brushRef="#br1" timeOffset="8751.6154">612 1381 3,'6'10'48,"-6"-10"-1,0 0 3,0 0-3,0 0-38,0 0-6,0 0 1,0 0-3,0 0 1,8 11-2,-8-11-4,9 14-10,-9-14-33,8 18-4,-8-18 2,7 20 0</inkml:trace>
        </inkml:traceGroup>
        <inkml:traceGroup>
          <inkml:annotationXML>
            <emma:emma xmlns:emma="http://www.w3.org/2003/04/emma" version="1.0">
              <emma:interpretation id="{10667077-8A4A-4AE1-81C3-FA1E96328C74}" emma:medium="tactile" emma:mode="ink">
                <msink:context xmlns:msink="http://schemas.microsoft.com/ink/2010/main" type="inkWord" rotatedBoundingBox="10504,5557 10561,5674 10542,5683 10485,5566">
                  <msink:destinationLink direction="with" ref="{9CF070F6-420C-481C-9D3D-DCEC7B08DC08}"/>
                </msink:context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~</emma:literal>
                </emma:interpretation>
                <emma:interpretation id="interp12" emma:lang="ko-KR" emma:confidence="0">
                  <emma:literal>.</emma:literal>
                </emma:interpretation>
                <emma:interpretation id="interp13" emma:lang="ko-KR" emma:confidence="0">
                  <emma:literal>ㅡ</emma:literal>
                </emma:interpretation>
                <emma:interpretation id="interp14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8954.4157">772 1668 25,'0'0'51,"13"17"2,-13-17-2,5 11 0,-3 2-42,-2-13-4,1 22 0,-1-22 0,3 18 0,-3-18-5,5 18-11,-5-18-38,10 10-5,-10-10-4,10 12 1</inkml:trace>
        </inkml:traceGroup>
        <inkml:traceGroup>
          <inkml:annotationXML>
            <emma:emma xmlns:emma="http://www.w3.org/2003/04/emma" version="1.0">
              <emma:interpretation id="{73B43670-B1EC-478F-B437-0D7733941ED2}" emma:medium="tactile" emma:mode="ink">
                <msink:context xmlns:msink="http://schemas.microsoft.com/ink/2010/main" type="inkWord" rotatedBoundingBox="10665,5839 10733,5980 10683,6004 10615,5863">
                  <msink:destinationLink direction="with" ref="{9CF070F6-420C-481C-9D3D-DCEC7B08DC08}"/>
                </msink:context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~</emma:literal>
                </emma:interpretation>
                <emma:interpretation id="interp17" emma:lang="ko-KR" emma:confidence="0">
                  <emma:literal>.</emma:literal>
                </emma:interpretation>
                <emma:interpretation id="interp18" emma:lang="ko-KR" emma:confidence="0">
                  <emma:literal>ㅡ</emma:literal>
                </emma:interpretation>
                <emma:interpretation id="interp19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9141.616">936 1949 1,'9'18'48,"-8"-2"1,3 0 4,-4-3 0,-21 0-36,20 1-6,1-3 1,3 2-1,2-2-2,-1-2-13,-4-9-44,21 11-5,-21-11-4,18 8 0</inkml:trace>
        </inkml:traceGroup>
        <inkml:traceGroup>
          <inkml:annotationXML>
            <emma:emma xmlns:emma="http://www.w3.org/2003/04/emma" version="1.0">
              <emma:interpretation id="{DE2B2044-4464-49AB-8B30-D88B3B35F7FE}" emma:medium="tactile" emma:mode="ink">
                <msink:context xmlns:msink="http://schemas.microsoft.com/ink/2010/main" type="inkWord" rotatedBoundingBox="10821,6193 10889,6333 10871,6342 10803,6201">
                  <msink:destinationLink direction="with" ref="{9CF070F6-420C-481C-9D3D-DCEC7B08DC08}"/>
                </msink:context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_</emma:literal>
                </emma:interpretation>
                <emma:interpretation id="interp2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9328.8164">1087 2305 38,'8'14'59,"1"0"0,-2-2-2,2 1-3,-7 2-34,4-4-20,-1 6-2,0-6-4,0 2-13,-12-4-35,9-1-2,-2-8-3,6 9 1</inkml:trace>
        </inkml:traceGroup>
        <inkml:traceGroup>
          <inkml:annotationXML>
            <emma:emma xmlns:emma="http://www.w3.org/2003/04/emma" version="1.0">
              <emma:interpretation id="{953B2636-2F6F-40AF-B8EE-E01FDC782F9C}" emma:medium="tactile" emma:mode="ink">
                <msink:context xmlns:msink="http://schemas.microsoft.com/ink/2010/main" type="inkWord" rotatedBoundingBox="10994,6441 11048,6552 11027,6561 10974,6451">
                  <msink:destinationLink direction="with" ref="{9CF070F6-420C-481C-9D3D-DCEC7B08DC08}"/>
                </msink:context>
              </emma:interpretation>
              <emma:one-of disjunction-type="recognition" id="oneOf5">
                <emma:interpretation id="interp25" emma:lang="ko-KR" emma:confidence="0">
                  <emma:literal>~</emma:literal>
                </emma:interpretation>
                <emma:interpretation id="interp26" emma:lang="ko-KR" emma:confidence="0">
                  <emma:literal>-</emma:literal>
                </emma:interpretation>
                <emma:interpretation id="interp27" emma:lang="ko-KR" emma:confidence="0">
                  <emma:literal>.</emma:literal>
                </emma:interpretation>
                <emma:interpretation id="interp28" emma:lang="ko-KR" emma:confidence="0">
                  <emma:literal>…</emma:literal>
                </emma:interpretation>
                <emma:interpretation id="interp29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9516.0167">1252 2557 39,'11'16'59,"-4"-5"4,1 1 1,-5-3-1,-13-1-40,10-8-10,6 13 1,-6-13-2,11 14-2,-11-14-13,12 6-54,-4 3-7,-8-9-1,11 6-6,-11-6 1</inkml:trace>
        </inkml:traceGroup>
        <inkml:traceGroup>
          <inkml:annotationXML>
            <emma:emma xmlns:emma="http://www.w3.org/2003/04/emma" version="1.0">
              <emma:interpretation id="{8883CDE6-C397-44FA-BE60-54AE11A324BB}" emma:medium="tactile" emma:mode="ink">
                <msink:context xmlns:msink="http://schemas.microsoft.com/ink/2010/main" type="inkWord" rotatedBoundingBox="11113,6624 11274,6955 10790,7189 10629,6858">
                  <msink:destinationLink direction="with" ref="{9CF070F6-420C-481C-9D3D-DCEC7B08DC08}"/>
                  <msink:destinationLink direction="with" ref="{B47DE002-1E07-436B-A9BC-6A73EA253624}"/>
                </msink:context>
              </emma:interpretation>
              <emma:one-of disjunction-type="recognition" id="oneOf6">
                <emma:interpretation id="interp30" emma:lang="ko-KR" emma:confidence="0">
                  <emma:literal>5</emma:literal>
                </emma:interpretation>
                <emma:interpretation id="interp31" emma:lang="ko-KR" emma:confidence="0">
                  <emma:literal>p</emma:literal>
                </emma:interpretation>
                <emma:interpretation id="interp32" emma:lang="ko-KR" emma:confidence="0">
                  <emma:literal>n</emma:literal>
                </emma:interpretation>
                <emma:interpretation id="interp33" emma:lang="ko-KR" emma:confidence="0">
                  <emma:literal>r</emma:literal>
                </emma:interpretation>
                <emma:interpretation id="interp3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9687.617">1375 2738 58,'11'9'91,"1"8"-5,-4-4-4,-2 3-3,-6-16-10,0 14-54,0-14-62,0 0-31,0 0 0,-11 0-5,11 0-7,-20-21 0</inkml:trace>
          <inkml:trace contextRef="#ctx0" brushRef="#br2" timeOffset="21746.4382">949 3022 19,'-11'0'43,"11"0"-1,0 0 3,-9 0-31,9 0 2,0 0 2,0 0 5,0 0 2,0 0 3,0 0 0,0 0-2,-5-7-4,5 7-3,0 0-7,0 0-4,0 0-4,0 0-2,0 0-3,0 0 1,0 0-1,0 0 2,7-4 0,-7 4 2,15-6-1,-5-1 1,3-1 1,5-6 0,3 1-1,4-2 0,0 0-1,4-3 0,-3 4-1,4-1 0,-2 3 1,-1 3-1,-3 0 0,-4 2-1,-2 1 1,-3-1-1,-1 0 0,-4 4 0,-2 2-1,-8 1 1,17-6-1,-17 6 0,11-2 0,-11 2-1,0 0 1,8 0 1,-8 0 0,4 9 1,-4 0 0,0 2 0,0 7 2,-4 8 0,1 3 0,-2 4 0,-2 0 1,0 3-2,1-2 1,-1 1 0,2-7-1,-1-7 1,2-3-1,0-6 1,1-1-1,3-11 0,-2 11-6,2-11-9,0 0-26,0 0-32,0-13-4,4 4-5,-3-7-4,3 3 0</inkml:trace>
        </inkml:traceGroup>
        <inkml:traceGroup>
          <inkml:annotationXML>
            <emma:emma xmlns:emma="http://www.w3.org/2003/04/emma" version="1.0">
              <emma:interpretation id="{AACA09D4-CA7C-471B-90DE-BA7ED2C26C5E}" emma:medium="tactile" emma:mode="ink">
                <msink:context xmlns:msink="http://schemas.microsoft.com/ink/2010/main" type="inkWord" rotatedBoundingBox="11445,6703 11686,7201 11439,7320 11199,6822">
                  <msink:destinationLink direction="with" ref="{9CF070F6-420C-481C-9D3D-DCEC7B08DC08}"/>
                </msink:context>
              </emma:interpretation>
              <emma:one-of disjunction-type="recognition" id="oneOf7">
                <emma:interpretation id="interp35" emma:lang="ko-KR" emma:confidence="0">
                  <emma:literal>.</emma:literal>
                </emma:interpretation>
                <emma:interpretation id="interp36" emma:lang="ko-KR" emma:confidence="0">
                  <emma:literal>‘</emma:literal>
                </emma:interpretation>
                <emma:interpretation id="interp37" emma:lang="ko-KR" emma:confidence="0">
                  <emma:literal>'</emma:literal>
                </emma:interpretation>
                <emma:interpretation id="interp38" emma:lang="ko-KR" emma:confidence="0">
                  <emma:literal>×</emma:literal>
                </emma:interpretation>
                <emma:interpretation id="interp39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22729.2398">1610 3176 8,'-9'-2'48,"9"2"2,0 0-1,0 0 3,-9 4-31,9-4 1,6 15 1,-1-2 2,5 0 2,1 1 0,6 2 0,-4 1-3,5 2-8,0-3-5,0 2-3,-1-2-5,-1 1 0,-3-6 0,-5 0-1,1-2 1,-9-9 1,9 13 1,-9-13 2,0 0 0,0 0 1,0 0-2,0 0 1,0 0-2,0 0 0,-6 0 0,6 0-5,-12-12 0,5 4 0,-1-5 0,-1 0 0,-2-4 0,2-2 0,-4-1 0,-2-1 0,1-3 0,1-3-3,-1-2 2,1 1 0,4-2 1,-2-6-1,2 1-1,3-3 1,1 3-1,4-1 0,1 3 1,6 6-1,3 6 0,8 4 1,1 7 0,4 7 1,-2 3 1,2 5 1,-4 6 1,-1 4 1,-7 0 1,-8 6 0,-2 1-5,-2-1 0,-8 2 0,-3 1 0,0-2 0,-4-2 0,3 1 0,-1-9 0,6-3-34,0 0-46,1-8-3,8-1-2,-12-3-6,12 3-2</inkml:trace>
        </inkml:traceGroup>
      </inkml:traceGroup>
    </inkml:traceGroup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7:05.2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47DE002-1E07-436B-A9BC-6A73EA253624}" emma:medium="tactile" emma:mode="ink">
          <msink:context xmlns:msink="http://schemas.microsoft.com/ink/2010/main" type="inkDrawing" rotatedBoundingBox="7598,9572 10966,6789 11016,6850 7648,9633" semanticType="callout" shapeName="Other">
            <msink:sourceLink direction="with" ref="{1D38D20F-7D14-41F0-B302-950C8DB8DE75}"/>
            <msink:sourceLink direction="with" ref="{8883CDE6-C397-44FA-BE60-54AE11A324BB}"/>
          </msink:context>
        </emma:interpretation>
      </emma:emma>
    </inkml:annotationXML>
    <inkml:trace contextRef="#ctx0" brushRef="#br0">-4 2797 24,'0'0'37,"0"0"2,0 0-25,0 0 0,0 0 2,0 0 3,-8 0 0,8 0 1,0 0-1,0 0-1,0 0-2,0-9-4,0 9-4,0 0 0,8-11-2,-8 11 2,10-12 0,-3 4 1,1-2 1,0-2-2,5 3 0,2-2-1,4-1 0,-1-1-2,7-1-2,-4 0 0,6-2-2,-3-1 1,5-3-1,-3-1 1,0-2-1,4-1 1,-1-4 0,3-1 0,0 1 0,1-2 1,-2 1-1,5-1-1,-4-1 1,4 1-1,-5 1 0,8-1 0,-2-1 0,2-2 0,2 0 0,-2-1 1,3 0-1,-2 2 0,5 0 0,-7 0 0,-2 0 1,-3-1 1,-4-1 0,4 1 1,-5 0 0,2 2-1,-7 0 1,10-3-2,-1 3 1,1 1-2,2 2 1,-4 1-2,5-3 1,-3 2-1,4-2 1,-2 0-1,-2 0 0,6 0 1,-4-1-1,4 0 0,1-2 1,1 0 0,-2-1 1,1 1-1,-2 2 0,2 3 0,-1-2 1,1 2-1,-2 3 0,0-2-1,0 3 0,-2 0 0,7-3 0,-6-3 0,0 3 0,2-2 0,-3-3 0,2 3 0,-2-1 1,0 0-1,-3 1-1,3 0 2,-2 0-1,-1-1 0,0 0 0,-1 2-1,0-1 1,-2 3 0,3-1 0,-7 4 0,2 1-1,2 3 1,-6 0 1,0 3 0,0 3-1,-3-3 0,1 2 1,0-4-1,-3 6 1,2-2 0,-1-3-1,5-2 1,-1 1-1,0 1 1,0-6 0,2 2-1,0 2 1,-1-3-1,3 2 1,-6 1-1,1 3 1,-2 0-1,-2 0 0,-1 2 1,-4-1-1,-2 3 0,-1-1 0,-1 3 0,-1-2 0,-9 12 1,10-16-1,-10 16 2,0 0 1,0 0 1,0 0 1,10-8 1,-10 8 0,0 0 0,0 0-1,0 0-1,0 0 0,0 0-2,2 6 0,-2-6-1,0 0 0,0 0 0,0 0-1,0 0 2,0 0-2,0 0 0,0 0 0,0 0 0,0 0 0,0 0 0,0 0 0,0 0 0,0 0 0,0 0 0,0 0 0,0 0 0,0 0 0,0 0 0,0 0-12,0 7-19,0-7-46,-1 17-3,0-7-3,1-10-5,-13 15-4</inkml:trace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40:30.12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BA27FCB-4398-4447-B5B8-2B6B47430A18}" emma:medium="tactile" emma:mode="ink">
          <msink:context xmlns:msink="http://schemas.microsoft.com/ink/2010/main" type="writingRegion" rotatedBoundingBox="11210,5410 13161,4743 13374,5365 11423,6032">
            <msink:destinationLink direction="with" ref="{9CF070F6-420C-481C-9D3D-DCEC7B08DC08}"/>
          </msink:context>
        </emma:interpretation>
      </emma:emma>
    </inkml:annotationXML>
    <inkml:traceGroup>
      <inkml:annotationXML>
        <emma:emma xmlns:emma="http://www.w3.org/2003/04/emma" version="1.0">
          <emma:interpretation id="{0384A314-D4E3-40AE-9B59-6B61FAC64BF0}" emma:medium="tactile" emma:mode="ink">
            <msink:context xmlns:msink="http://schemas.microsoft.com/ink/2010/main" type="paragraph" rotatedBoundingBox="11210,5410 13161,4743 13374,5365 11423,6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FEDAB5-E594-4DA7-A57C-D454A48B7861}" emma:medium="tactile" emma:mode="ink">
              <msink:context xmlns:msink="http://schemas.microsoft.com/ink/2010/main" type="line" rotatedBoundingBox="11210,5410 13161,4743 13374,5365 11423,6032"/>
            </emma:interpretation>
          </emma:emma>
        </inkml:annotationXML>
        <inkml:traceGroup>
          <inkml:annotationXML>
            <emma:emma xmlns:emma="http://www.w3.org/2003/04/emma" version="1.0">
              <emma:interpretation id="{4040AFEF-2953-46C2-8789-16C7E676EE20}" emma:medium="tactile" emma:mode="ink">
                <msink:context xmlns:msink="http://schemas.microsoft.com/ink/2010/main" type="inkWord" rotatedBoundingBox="11245,5511 11572,5399 11709,5802 11383,5914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우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요</emma:literal>
                </emma:interpretation>
                <emma:interpretation id="interp4" emma:lang="ko-KR" emma:confidence="0">
                  <emma:literal>으</emma:literal>
                </emma:interpretation>
              </emma:one-of>
            </emma:emma>
          </inkml:annotationXML>
          <inkml:trace contextRef="#ctx0" brushRef="#br0">87 228 13,'0'0'60,"-10"-8"1,10 8 2,-10-8 2,10 8-34,-13-10-2,13 10-4,0 0-3,0 0-2,0 0-4,0 0-4,0 0-3,0 0-4,0 0-3,0 7-2,5-1-2,-5-6 2,21 0-1,-9 0 3,6 0 0,0-5 2,3-4-2,-3-9 2,-1 0-2,0 1-1,0 0 0,-4 1-2,0-1 0,-4 0-1,-3 2 0,-2 1-1,-1 2 0,-3 1-1,0 1 1,0 10 0,-15-13 0,5 9-1,-4 4 1,-2 0 0,-1 7 0,-2 3 2,-2 3-1,0 4 2,-5 3 0,4 5 2,-1 1 0,3 6 1,1 0 0,7 1 0,2 1 0,10-2 1,2-1 0,10-2-1,9-4 1,2-7-1,6-4 1,3-6 0,3-3-1,0-2 0,2-3 0,-5-1-1,-3-4 1,-3 1-2,-4-2 1,-4 6 0,-7-3-2,-1 2-1,-10 1-8,8-4-18,-8 4-46,0 0-1,5-9-5,-5-2-4,0 11-2</inkml:trace>
        </inkml:traceGroup>
        <inkml:traceGroup>
          <inkml:annotationXML>
            <emma:emma xmlns:emma="http://www.w3.org/2003/04/emma" version="1.0">
              <emma:interpretation id="{CFC9B6F3-C64E-44A8-867C-33A6032CE842}" emma:medium="tactile" emma:mode="ink">
                <msink:context xmlns:msink="http://schemas.microsoft.com/ink/2010/main" type="inkWord" rotatedBoundingBox="11704,5441 12001,5340 12085,5585 11788,5686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느</emma:literal>
                </emma:interpretation>
                <emma:interpretation id="interp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421.2007">432 98 56,'-9'0'73,"9"0"1,0 0-4,-8-4-3,8 4-36,0 0-13,2-11-4,8 4-5,2-3-4,6-1-1,2-2 0,4-2 0,-2 0 0,5-1-2,-4 2-1,2 1-3,-7 0-4,1 5-11,-2 0-11,-6 3-10,9 5-33,-20 0-2,3 14-6,-10-4 1</inkml:trace>
          <inkml:trace contextRef="#ctx0" brushRef="#br0" timeOffset="624.001">481 228 32,'-10'18'68,"10"-3"1,0-6-3,0-9-2,12 0-1,1-6-54,1-7-5,5 3 2,2-5 1,2 3-2,-5-2 0,5-3 0,2 3-4,-6 0-4,4 4-9,-10 0-12,4 1-9,-7 3-33,5 2-5,-15 4-3,12-7-1</inkml:trace>
        </inkml:traceGroup>
        <inkml:traceGroup>
          <inkml:annotationXML>
            <emma:emma xmlns:emma="http://www.w3.org/2003/04/emma" version="1.0">
              <emma:interpretation id="{E0F1ECF6-7647-4DB4-9391-C38BAEA0474B}" emma:medium="tactile" emma:mode="ink">
                <msink:context xmlns:msink="http://schemas.microsoft.com/ink/2010/main" type="inkWord" rotatedBoundingBox="12114,5101 12372,5012 12527,5465 12269,5554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s</emma:literal>
                </emma:interpretation>
                <emma:interpretation id="interp13" emma:lang="ko-KR" emma:confidence="0">
                  <emma:literal>6</emma:literal>
                </emma:interpretation>
                <emma:interpretation id="interp1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232.4021">878-327 22,'0'0'46,"0"0"-46,-3-11 0,3 11 50,-8 3 3,6 7-27,2 3 0,0 8 0,0 2-4,2 10 0,0 1 0,2 2-2,2-1-4,1 1-4,0-2-2,1-2-4,-1-6 0,0-3-2,1-6-1,-2-3 1,-2-5 2,-4-9 2,7 12-1,-7-12-1,5-6-1,-1-6-3,0-3-3,5-4-3,2 0-3,0-6-2,0 0-1,3 1 0,-1 3-1,5 2 4,-4 4 2,4 4 2,-3 5 1,3 6 2,-3 0 1,0 9 5,-2 5-1,-2 6 3,-4 2 1,-5 3 1,-2-1 1,0 0-1,-8-1 0,-6 1-1,-2-6 0,-3-1-1,-2-3 0,-3-4-3,1-1-3,1 0-5,1-7-7,2 3-14,2-12-23,4 4-28,13 3-3,-10-11-3,10 3-4</inkml:trace>
        </inkml:traceGroup>
        <inkml:traceGroup>
          <inkml:annotationXML>
            <emma:emma xmlns:emma="http://www.w3.org/2003/04/emma" version="1.0">
              <emma:interpretation id="{7B3A01DC-25AE-4D3D-B155-A0519A428CF5}" emma:medium="tactile" emma:mode="ink">
                <msink:context xmlns:msink="http://schemas.microsoft.com/ink/2010/main" type="inkWord" rotatedBoundingBox="12563,5238 12851,5140 12868,5191 12580,5290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622.4028">1274-127 0,'0'0'65,"-9"4"1,9-4 1,0 0 2,0-26-1,12 24-46,-1-5-1,9 1-4,-3-4-1,8-3-1,0 2-3,4-4-4,-3 1-3,-2 1-4,-1 3-9,-5 1-13,-1 3-16,-5 6-36,-12 0-1,12-5-6,-12 5-4,0 0 9</inkml:trace>
        </inkml:traceGroup>
        <inkml:traceGroup>
          <inkml:annotationXML>
            <emma:emma xmlns:emma="http://www.w3.org/2003/04/emma" version="1.0">
              <emma:interpretation id="{A523221A-7142-4653-BC9D-1022D04BD7E9}" emma:medium="tactile" emma:mode="ink">
                <msink:context xmlns:msink="http://schemas.microsoft.com/ink/2010/main" type="inkWord" rotatedBoundingBox="12935,4877 13179,4794 13374,5365 13130,5448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!</emma:literal>
                </emma:interpretation>
                <emma:interpretation id="interp2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2246.4039">1688-439 39,'3'8'52,"1"6"7,-4 2-59,1 5 69,3 11-39,5-1 0,-1 6 0,3-1-1,0 3-2,1-5-2,1-2-5,0-1-11,0-4-3,-1-1-1,-3-5 0,0-3-2,-3-2 2,-2-4-1,0-4 2,-4-8-1,1 9 1,-1-9-1,0 0 0,-8-8 0,1-1-1,-1-5-1,-2-4-3,-2-7-1,1-6-3,-3-4-2,0-5-3,1-2 0,2-6 9,-1 0-11,4-1 1,1 4 0,5 4 2,2 2 2,1 6 3,10 2 1,1 8 3,5 2 1,2 10-1,5 2 2,-1 6 0,0 3 1,2 8 0,-7 5 1,-4 5 0,-9 4 2,-3 1 1,-5 1-1,-7-1 0,-5 0 0,-4-3 0,-2-4-3,-1-4-4,4 2-9,-4-4 9,4-6-73,2-2-2,1-2 75,2-6-79,2-6-5,2 1-7</inkml:trace>
        </inkml:traceGroup>
      </inkml:traceGroup>
    </inkml:traceGroup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40:10.70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2FBE7C6-06AA-4CC7-B828-2DCAA1470EC9}" emma:medium="tactile" emma:mode="ink">
          <msink:context xmlns:msink="http://schemas.microsoft.com/ink/2010/main" type="writingRegion" rotatedBoundingBox="25415,7768 25395,10374 22253,10350 22273,7744"/>
        </emma:interpretation>
      </emma:emma>
    </inkml:annotationXML>
    <inkml:traceGroup>
      <inkml:annotationXML>
        <emma:emma xmlns:emma="http://www.w3.org/2003/04/emma" version="1.0">
          <emma:interpretation id="{F7F1EDE5-B948-4FE4-AA4A-C62DCABB9F76}" emma:medium="tactile" emma:mode="ink">
            <msink:context xmlns:msink="http://schemas.microsoft.com/ink/2010/main" type="paragraph" rotatedBoundingBox="25416,7768 25274,10387 24883,10366 25026,77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342D93-3918-45B8-A7E6-C69BB110C448}" emma:medium="tactile" emma:mode="ink">
              <msink:context xmlns:msink="http://schemas.microsoft.com/ink/2010/main" type="line" rotatedBoundingBox="25416,7768 25274,10387 24883,10366 25026,7746"/>
            </emma:interpretation>
          </emma:emma>
        </inkml:annotationXML>
        <inkml:traceGroup>
          <inkml:annotationXML>
            <emma:emma xmlns:emma="http://www.w3.org/2003/04/emma" version="1.0">
              <emma:interpretation id="{312EF1CE-BEAB-42F8-9BFA-AF705E374A53}" emma:medium="tactile" emma:mode="ink">
                <msink:context xmlns:msink="http://schemas.microsoft.com/ink/2010/main" type="inkWord" rotatedBoundingBox="25416,7768 25274,10387 24883,10366 25026,7746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_</emma:literal>
                </emma:interpretation>
              </emma:one-of>
            </emma:emma>
          </inkml:annotationXML>
          <inkml:trace contextRef="#ctx0" brushRef="#br0">7469 5779 24,'0'0'52,"-8"0"2,8 0-2,0 0-24,0 0-9,0 0-5,0 0-2,11-4-3,3 1-4,2 1-1,5-1 0,1 2-2,8-3 0,-5 1 0,5-3 0,2 2-1,-4 1 1,2 0-1,-7-3 0,2 1 1,-7-2-1,5 0 3,-9 2-1,-4 0 1,-10 5 0,12-7 0,-12 7 0,0 0-2,10-4 1,-10 4-2,0 0-1,0 0 0,0 7 0,0-7 0,0 20 2,-1-4 2,-2 5 2,0 6 1,3 7 0,-3 11 2,1 6 0,-1 12 2,0 9 1,-1 9-1,-2 11 0,1 8-1,-5 7 1,-1 4 0,2 6-2,-4-2 0,2 0-3,-4 4 1,5-11-1,-1-2 0,4-5-2,-1-5 0,7-3 0,-1-5 0,0-8-1,2-2-1,0-3 0,0-6 0,0-7-2,0-7 0,0-7 0,0-6 0,0-5 0,0-10 0,1-5 0,0-8 0,1-5 0,-2-9 0,1 11 0,-1-11 0,0 0 0,0 0 0,0 0 0,0 0 0,0 0 0,-10 2 0,-2-1 0,-6 0 0,-5 0 0,-6 1 0,-2 2 0,-4 1 0,-1 3 0,3-3 0,4 1 0,4 1 0,7-2 0,4 0 0,14-5-3,-4 8-43,4-8-35,13 9-1,-4-9-5,6-1-3,-5-7-2</inkml:trace>
        </inkml:traceGroup>
      </inkml:traceGroup>
    </inkml:traceGroup>
    <inkml:traceGroup>
      <inkml:annotationXML>
        <emma:emma xmlns:emma="http://www.w3.org/2003/04/emma" version="1.0">
          <emma:interpretation id="{3EF49168-7A0B-4F3F-BE89-35525877850D}" emma:medium="tactile" emma:mode="ink">
            <msink:context xmlns:msink="http://schemas.microsoft.com/ink/2010/main" type="paragraph" rotatedBoundingBox="22899,8674 25121,8762 25088,9603 22865,95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30149C7-862F-415D-B2E4-4D62C7159201}" emma:medium="tactile" emma:mode="ink">
              <msink:context xmlns:msink="http://schemas.microsoft.com/ink/2010/main" type="line" rotatedBoundingBox="22899,8674 25121,8762 25088,9603 22865,9515"/>
            </emma:interpretation>
          </emma:emma>
        </inkml:annotationXML>
        <inkml:traceGroup>
          <inkml:annotationXML>
            <emma:emma xmlns:emma="http://www.w3.org/2003/04/emma" version="1.0">
              <emma:interpretation id="{C3F8CB44-2A48-45D9-98D2-CA5FC4C8B911}" emma:medium="tactile" emma:mode="ink">
                <msink:context xmlns:msink="http://schemas.microsoft.com/ink/2010/main" type="inkWord" rotatedBoundingBox="22897,8708 23364,8727 23339,9339 22873,9320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9</emma:literal>
                </emma:interpretation>
                <emma:interpretation id="interp7" emma:lang="ko-KR" emma:confidence="0">
                  <emma:literal>G</emma:literal>
                </emma:interpretation>
                <emma:interpretation id="interp8" emma:lang="ko-KR" emma:confidence="0">
                  <emma:literal>외</emma:literal>
                </emma:interpretation>
                <emma:interpretation id="interp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-3088.8055">5639 6866 16,'0'-9'52,"0"0"1,3-5-2,-2-2 0,31-4-40,-63 2-2,31 1 0,2-3-1,-1 4 2,-1-3 1,0 4 1,-3 1 2,-3 2 1,-4 1-2,-4 5-1,-4 4 1,-4 2-1,-1 11 2,-9 10-1,0 10 0,-2 9-1,-2 10 0,0 5-1,10 7 0,4 0-2,11-3-2,10-4-2,5-7-1,14-13 0,11-10-1,9-13 1,2-12-2,7-10-1,-3-14 0,-3-7-3,-1-7-1,-4-6-1,-7 1 0,-5 1-1,-8 5 1,-6 5 2,-7 6 1,-2 5 1,-1 8 1,0 13 1,-11-2 0,3 8 0,-1 12 0,0 6 0,3 7 0,-2 2 0,5 5 0,2-2 0,1 8 0,7-7-2,1-1-2,-1-4-6,4-4-10,-1 0-26,1-13-33,2-5-2,-13-10-6,20 0-3,-13-6 2</inkml:trace>
        </inkml:traceGroup>
        <inkml:traceGroup>
          <inkml:annotationXML>
            <emma:emma xmlns:emma="http://www.w3.org/2003/04/emma" version="1.0">
              <emma:interpretation id="{DA53F3D2-57B2-42DB-9FBA-3BDAE80FB980}" emma:medium="tactile" emma:mode="ink">
                <msink:context xmlns:msink="http://schemas.microsoft.com/ink/2010/main" type="inkWord" rotatedBoundingBox="23588,9154 23649,9157 23633,9545 23572,9543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ㅣ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2854.8051">6028 7084 70,'2'24'78,"2"6"-2,-4 5-1,2 0-3,-4 3-44,2 7-3,0-4-9,0-1-4,5-12-4,-3-7-3,5-4-11,-1 19-41,-6-36-26,16-10-2,-12-10-5,-2-4-7,-2-9 1</inkml:trace>
        </inkml:traceGroup>
        <inkml:traceGroup>
          <inkml:annotationXML>
            <emma:emma xmlns:emma="http://www.w3.org/2003/04/emma" version="1.0">
              <emma:interpretation id="{315EA792-8176-40F1-956B-A852CB381FD2}" emma:medium="tactile" emma:mode="ink">
                <msink:context xmlns:msink="http://schemas.microsoft.com/ink/2010/main" type="inkWord" rotatedBoundingBox="24244,8727 24670,8744 24648,9302 24222,9285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9</emma:literal>
                </emma:interpretation>
                <emma:interpretation id="interp17" emma:lang="ko-KR" emma:confidence="0">
                  <emma:literal>외</emma:literal>
                </emma:interpretation>
                <emma:interpretation id="interp18" emma:lang="ko-KR" emma:confidence="0">
                  <emma:literal>우</emma:literal>
                </emma:interpretation>
                <emma:interpretation id="interp1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-1950.0035">6879 6932 1,'0'0'54,"14"-13"1,-6 3 2,3-4-2,-2-1-34,3-1-6,0-1-2,1-2-1,-1-2-3,-4 1-1,-2-1 0,-5 0-1,-1 3 1,-1-1-2,-7 4-1,-5 1-1,-3 5 1,-5 5 2,-2 4 1,-4 10 0,-1 9 3,-1 6 1,-3 9 0,2 6 1,1 2-2,5 6-1,5-2-2,9-3-2,5-2-1,5-7 0,8-6-1,7-8 0,10-9 1,1-10-2,6-2-1,2-16-3,-1-6-1,3-11-3,-3-2 0,-2-4-1,-8 3 0,-2 1 1,-6 8 1,-5 6 1,-8 9 1,-2 13 3,0 0 0,-1 13 0,-3 5 1,0 9 0,0 2 1,1 8-1,3-2 2,0 3-1,3-4 0,3 4-3,1-3-4,4-3-10,-2-3-19,2-10-39,2-2-2,-3-12-7,2-1-4,-3-10 2</inkml:trace>
        </inkml:traceGroup>
        <inkml:traceGroup>
          <inkml:annotationXML>
            <emma:emma xmlns:emma="http://www.w3.org/2003/04/emma" version="1.0">
              <emma:interpretation id="{C08C1BD9-1FC1-46D6-A423-FFB8E47A0B0A}" emma:medium="tactile" emma:mode="ink">
                <msink:context xmlns:msink="http://schemas.microsoft.com/ink/2010/main" type="inkWord" rotatedBoundingBox="24775,9040 25110,9054 25097,9373 24762,9360"/>
              </emma:interpretation>
              <emma:one-of disjunction-type="recognition" id="oneOf4">
                <emma:interpretation id="interp20" emma:lang="ko-KR" emma:confidence="0">
                  <emma:literal>z</emma:literal>
                </emma:interpretation>
                <emma:interpretation id="interp21" emma:lang="ko-KR" emma:confidence="0">
                  <emma:literal>2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그</emma:literal>
                </emma:interpretation>
                <emma:interpretation id="interp2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-1513.2027">7213 7031 0,'0'0'48,"0"0"0,11-11 2,0 5-3,0 2-30,3-3-16,3 2 0,3-3 0,0 4-1,1 1 0,0 0 1,-1 0-1,-2 3 1,-1 3 7,-6 4 5,-6 10 5,-5 0 2,-6 7 4,-8 7 1,-6 0-1,0 6 0,-4-6-4,5 3-5,3-11-4,7 4 0,9-12-3,11-1-1,10-9-1,5-3 0,6 0 0,0-2-1,2 0-5,-6 0-14,-5-2-25,-4 1-35,-9 0-1,-10 1-5,0-14-7,0 2 1</inkml:trace>
        </inkml:traceGroup>
      </inkml:traceGroup>
    </inkml:traceGroup>
    <inkml:traceGroup>
      <inkml:annotationXML>
        <emma:emma xmlns:emma="http://www.w3.org/2003/04/emma" version="1.0">
          <emma:interpretation id="{90EC12E3-4AA4-4145-903F-5F4F39994A5C}" emma:medium="tactile" emma:mode="ink">
            <msink:context xmlns:msink="http://schemas.microsoft.com/ink/2010/main" type="paragraph" rotatedBoundingBox="22801,7926 22784,10247 22254,10243 22272,7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8BF7B1-DD93-40CF-B779-E4379B5F4368}" emma:medium="tactile" emma:mode="ink">
              <msink:context xmlns:msink="http://schemas.microsoft.com/ink/2010/main" type="line" rotatedBoundingBox="22801,7926 22784,10248 22254,10243 22272,7922"/>
            </emma:interpretation>
          </emma:emma>
        </inkml:annotationXML>
        <inkml:traceGroup>
          <inkml:annotationXML>
            <emma:emma xmlns:emma="http://www.w3.org/2003/04/emma" version="1.0">
              <emma:interpretation id="{02E062FF-9114-44C7-8787-E7E4B65F4959}" emma:medium="tactile" emma:mode="ink">
                <msink:context xmlns:msink="http://schemas.microsoft.com/ink/2010/main" type="inkWord" rotatedBoundingBox="22801,7926 22784,10248 22254,10243 22272,7922"/>
              </emma:interpretation>
              <emma:one-of disjunction-type="recognition" id="oneOf5">
                <emma:interpretation id="interp25" emma:lang="ko-KR" emma:confidence="0">
                  <emma:literal>ㅡ</emma:literal>
                </emma:interpretation>
                <emma:interpretation id="interp26" emma:lang="ko-KR" emma:confidence="0">
                  <emma:literal>一</emma:literal>
                </emma:interpretation>
                <emma:interpretation id="interp27" emma:lang="ko-KR" emma:confidence="0">
                  <emma:literal>-</emma:literal>
                </emma:interpretation>
                <emma:interpretation id="interp28" emma:lang="ko-KR" emma:confidence="0">
                  <emma:literal>_</emma:literal>
                </emma:interpretation>
                <emma:interpretation id="interp2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3822.0068">5162 5957 23,'10'-15'52,"1"5"2,-8-5 1,1 6-4,1 0-41,-5 9 2,0-12 1,0 12 1,-3-10 0,3 10-2,-15-12 1,2 6-3,-4 5-1,-5-2-2,-3 2-4,-8 1-1,0 0-1,-4 2 1,2 5-1,-1-3 3,5 0 0,2-2 3,8-2 0,3 0 1,3 0-1,4 0 0,1 0-2,10 0-1,-13-1-2,13 1-2,-17 1-1,9 8-1,0-1 1,1 12-2,-2 7 0,4 6 2,-5 17 0,8 14 2,0 15 0,2 18 2,0 24 0,4 6 3,2 13 0,-1 8 0,8 4-1,-5-6 1,2 0-2,-5-9 1,2-13-1,-1-14-2,-1-8 1,-4-14-1,2-14-1,-3-11 0,0-10 0,3-13-1,-2-10 1,2-8-1,1-3 0,0-7 1,2-3 0,-6-9 0,14 9 0,-14-9-1,18 4 1,-6-4 0,6 0 0,4-1-1,7-1 1,4 0-1,6 0 1,0 2 0,1 0-1,0 6 0,-7 0 0,-2 3-2,-9-1-7,-4 1-27,-6 1-39,-12-10 0,0 0-5,0 0-5,-5-22-2</inkml:trace>
        </inkml:traceGroup>
      </inkml:traceGroup>
    </inkml:traceGroup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38:08.696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7003CD2-3817-42CE-8498-FEC7E6217FA7}" emma:medium="tactile" emma:mode="ink">
          <msink:context xmlns:msink="http://schemas.microsoft.com/ink/2010/main" type="writingRegion" rotatedBoundingBox="14747,2102 27139,1961 27304,16555 14912,16695"/>
        </emma:interpretation>
      </emma:emma>
    </inkml:annotationXML>
    <inkml:traceGroup>
      <inkml:annotationXML>
        <emma:emma xmlns:emma="http://www.w3.org/2003/04/emma" version="1.0">
          <emma:interpretation id="{63527052-8971-41D6-989D-A420DC5218ED}" emma:medium="tactile" emma:mode="ink">
            <msink:context xmlns:msink="http://schemas.microsoft.com/ink/2010/main" type="paragraph" rotatedBoundingBox="17548,2070 24502,1991 24515,3194 17561,32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D924433-F2B3-44EA-B201-871BF0D8BAC8}" emma:medium="tactile" emma:mode="ink">
              <msink:context xmlns:msink="http://schemas.microsoft.com/ink/2010/main" type="line" rotatedBoundingBox="17548,2070 24502,1991 24515,3194 17561,3273"/>
            </emma:interpretation>
          </emma:emma>
        </inkml:annotationXML>
        <inkml:traceGroup>
          <inkml:annotationXML>
            <emma:emma xmlns:emma="http://www.w3.org/2003/04/emma" version="1.0">
              <emma:interpretation id="{3DFC320D-0275-487D-B4F9-76EF009965C3}" emma:medium="tactile" emma:mode="ink">
                <msink:context xmlns:msink="http://schemas.microsoft.com/ink/2010/main" type="inkWord" rotatedBoundingBox="17548,2070 18036,2065 18048,3139 17560,3144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3</emma:literal>
                </emma:interpretation>
                <emma:interpretation id="interp2" emma:lang="ko-KR" emma:confidence="0">
                  <emma:literal>D</emma:literal>
                </emma:interpretation>
                <emma:interpretation id="interp3" emma:lang="ko-KR" emma:confidence="0">
                  <emma:literal>B</emma:literal>
                </emma:interpretation>
                <emma:interpretation id="interp4" emma:lang="ko-KR" emma:confidence="0">
                  <emma:literal>h</emma:literal>
                </emma:interpretation>
              </emma:one-of>
            </emma:emma>
          </inkml:annotationXML>
          <inkml:trace contextRef="#ctx0" brushRef="#br0">63 229 46,'0'-39'61,"-1"2"1,-5 3 0,4-1-35,-1 9-1,-3 1-2,6 0-24,-4 16 0,4 9 22,0 0-1,0 23 0,4 15 0,-1 15 0,4 19-1,-2 10-2,7 9-3,-3 5-1,-1 5-5,1-4-3,-1-6-3,0-14-1,-4-10 0,1-7 1,-5-19 0,0-7-1,0-12-2,0-8 0,0-14 0,-7 0 0,5-10 0,-2-14 0,1-10 0,1-7 0,2-13 0,0-5 0,2-3 0,5 0 0,2 0 0,8 8 0,7 8 0,3 11 0,5 13 0,1 9 0,10 13-3,1 16 1,1 10 2,-7 15 2,-9 7 1,-9 7-3,-10 2 0,-10 5 0,-12-6 0,-12-4 0,-12-6 0,-8-9 0,-3-4 0,-2-9 0,3-8 0,1-4 0,3-3 0,4-8 0,8 1 0,-1-7 0,8-5-70,13 0-17,2-8-1,8 1-7,5-8-3</inkml:trace>
        </inkml:traceGroup>
        <inkml:traceGroup>
          <inkml:annotationXML>
            <emma:emma xmlns:emma="http://www.w3.org/2003/04/emma" version="1.0">
              <emma:interpretation id="{2845AF16-617C-44B7-97DD-CB2D1D2EE442}" emma:medium="tactile" emma:mode="ink">
                <msink:context xmlns:msink="http://schemas.microsoft.com/ink/2010/main" type="inkWord" rotatedBoundingBox="18126,2579 18589,2574 18596,3141 18133,3146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d</emma:literal>
                </emma:interpretation>
                <emma:interpretation id="interp7" emma:lang="ko-KR" emma:confidence="0">
                  <emma:literal>u</emma:literal>
                </emma:interpretation>
                <emma:interpretation id="interp8" emma:lang="ko-KR" emma:confidence="0">
                  <emma:literal>“</emma:literal>
                </emma:interpretation>
                <emma:interpretation id="interp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39.6011">869 684 51,'-1'-13'69,"0"-2"-2,1-1-2,-7 2-4,-4-4-40,5-4-9,-2 5-3,-2-2-2,-1 5 0,-2 0 0,-4 6 1,-2 0 1,-5 9 3,1 11 1,-2 12-1,-1 10 2,0 9-1,1 16 1,6 3-1,5 2-2,7-5-3,3 2-2,4-12-4,7-5-2,8-12 0,5-15 0,7-11 0,-1-6 0,7-16 0,-1-9 0,-1-10 0,-3-13 0,-2-6 0,-4-5-5,-4 2-10,-10 5 1,1 9 2,-9 5 2,0 11 2,0 7 4,0 20 6,0 0 3,-7 12 2,7 7-1,0 14 1,0 1 0,5 9 1,-3 9 0,-1-3 0,3-3-1,3 1-4,1-11-3,2-1 0,1-7 0,0-7 0,0-9 0,3-7-13,-5-5-20,2-8-44,7-2-4,-5-10-4,6-2-2,-5-10-3</inkml:trace>
        </inkml:traceGroup>
        <inkml:traceGroup>
          <inkml:annotationXML>
            <emma:emma xmlns:emma="http://www.w3.org/2003/04/emma" version="1.0">
              <emma:interpretation id="{4EF7FFC6-2EFF-4F02-829A-CCB83A380F87}" emma:medium="tactile" emma:mode="ink">
                <msink:context xmlns:msink="http://schemas.microsoft.com/ink/2010/main" type="inkWord" rotatedBoundingBox="18703,2595 18955,2592 18960,3097 18709,3099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8</emma:literal>
                </emma:interpretation>
                <emma:interpretation id="interp1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998.4017">1388 522 42,'0'0'64,"-14"0"1,-7 17 4,-8 4-2,-8 4-43,7 10-2,1-3 2,5 3-3,6-3-5,9 6-2,9-7-4,12-7-2,10-2 0,9-1-1,2-3-1,0 0 0,2-5 0,-8-1 2,-5 2 2,-14-1 0,-8 0-6,-11 0-4,-11 2 0,-6-2 0,-7-1 0,-1-2 0,0-1 0,3-9 0,8 0-14,10-5-68,5-13-2,10 1-4,8-4-5,12-2-5</inkml:trace>
        </inkml:traceGroup>
        <inkml:traceGroup>
          <inkml:annotationXML>
            <emma:emma xmlns:emma="http://www.w3.org/2003/04/emma" version="1.0">
              <emma:interpretation id="{09FF1E11-3D5B-4397-94C0-3D3748A800E5}" emma:medium="tactile" emma:mode="ink">
                <msink:context xmlns:msink="http://schemas.microsoft.com/ink/2010/main" type="inkWord" rotatedBoundingBox="19049,2577 19203,2576 19208,3103 19055,3105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j</emma:literal>
                </emma:interpretation>
                <emma:interpretation id="interp18" emma:lang="ko-KR" emma:confidence="0">
                  <emma:literal>』</emma:literal>
                </emma:interpretation>
                <emma:interpretation id="interp1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201.2021">1492 763 32,'15'8'84,"3"5"1,-5 4-4,-1-3-3,-4 4 1,-1 7-49,0-1-17,0 3 0,0 3-5,0-5-2,0-5-4,-3 5-2,1-12 0,4-2-14,-9-11-63,11-7-1,-2-10-4,-6-11-5,4-7-5</inkml:trace>
          <inkml:trace contextRef="#ctx0" brushRef="#br0" timeOffset="1357.2023">1619 529 56,'-21'-10'88,"21"10"-4,-19-7-7,19 7-5,-14-6-7,13 10-53,1-4-43,0 16-17,5 1-29,1 0-2,9 4-5,-2-2-1</inkml:trace>
        </inkml:traceGroup>
        <inkml:traceGroup>
          <inkml:annotationXML>
            <emma:emma xmlns:emma="http://www.w3.org/2003/04/emma" version="1.0">
              <emma:interpretation id="{2E002712-924A-46AA-868E-002EE4C7DF14}" emma:medium="tactile" emma:mode="ink">
                <msink:context xmlns:msink="http://schemas.microsoft.com/ink/2010/main" type="inkWord" rotatedBoundingBox="19365,2700 19699,2696 19703,3043 19369,3047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§</emma:literal>
                </emma:interpretation>
              </emma:one-of>
            </emma:emma>
          </inkml:annotationXML>
          <inkml:trace contextRef="#ctx0" brushRef="#br0" timeOffset="1747.203">2132 635 6,'-15'-9'74,"-3"9"5,-10 0 0,-1 3-6,-3 6 0,-25 0-48,29 4-6,7 3-4,5-1-4,10 8-1,6 0-2,15 1 0,8-2 1,10-1 0,2 1 0,5 0-5,-4 0-4,-3-8 0,-7 0 0,-10-5 0,-12 3 0,-13 2 0,-11-4 0,-12-4 0,-8 0 0,0 2 0,-5-3 0,2 2 0,7-6-46,6-7-18,9-4-26,6-7-1,12 1-7,3-11 0</inkml:trace>
        </inkml:traceGroup>
        <inkml:traceGroup>
          <inkml:annotationXML>
            <emma:emma xmlns:emma="http://www.w3.org/2003/04/emma" version="1.0">
              <emma:interpretation id="{B8E16879-2D37-43BF-BD29-CEFB3163E75B}" emma:medium="tactile" emma:mode="ink">
                <msink:context xmlns:msink="http://schemas.microsoft.com/ink/2010/main" type="inkWord" rotatedBoundingBox="20221,2787 20584,2783 20587,3062 20224,3066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6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2371.2041">2829 715 33,'0'0'62,"-14"5"0,14-5 0,-12 3 1,-2 1-34,6 5-2,-9 5-3,2 3-1,-6 4-1,1 3 0,-2 3 0,7 4-3,8-1-5,7-1-4,13-7-4,11-5 0,17-2-1,5-6-5,5-7 0,1-3 0,-5-11 0,-7-1 0,-11-4 0,-11-2 0,-16-4 0,-8 4 0,-15-1 0,-9 0 0,-6 5 0,-4 0 0,0 9 0,-1 1 0,6 5-12,6 5-38,4-2-31,16 4-2,9-7-5,0 10-3,11-10 1</inkml:trace>
        </inkml:traceGroup>
        <inkml:traceGroup>
          <inkml:annotationXML>
            <emma:emma xmlns:emma="http://www.w3.org/2003/04/emma" version="1.0">
              <emma:interpretation id="{D19F6262-DF5A-4E21-9F73-9E7F31022646}" emma:medium="tactile" emma:mode="ink">
                <msink:context xmlns:msink="http://schemas.microsoft.com/ink/2010/main" type="inkWord" rotatedBoundingBox="20650,2467 21195,2460 21204,3231 20658,3237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t</emma:literal>
                </emma:interpretation>
                <emma:interpretation id="interp32" emma:lang="ko-KR" emma:confidence="0">
                  <emma:literal>+</emma:literal>
                </emma:interpretation>
                <emma:interpretation id="interp33" emma:lang="ko-KR" emma:confidence="0">
                  <emma:literal>e</emma:literal>
                </emma:interpretation>
                <emma:interpretation id="interp3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932.8051">3109 824 81,'-14'5'85,"14"-5"-1,0 0-6,25 1 0,5-1-1,13 0-69,4 0-1,5 0 0,-1 0-1,1 2-6,-7-2 0,-3 6-25,38-1-52,-52-5-2,-2 3-5,-14-3-4,1 0-6</inkml:trace>
          <inkml:trace contextRef="#ctx0" brushRef="#br0" timeOffset="2730.0047">3634 492 55,'-2'-16'67,"-13"-5"1,-4 2 1,-7 2 1,-3 3-45,0 5 2,3 5-4,-3 4-4,5 4-2,2 9-2,-1 11-3,4 10-2,1 10-1,4 8-1,3 7 0,5 7 1,4 1-9,2 2 0,8-7 0,3-3 0,3-7 0,1-6 0,0-9 0,-1-9 0,-3-4 0,-3-9 0,0 1 0,-8-16-72,0 0-11,0 0-2,0-17-6,-2-2-5</inkml:trace>
        </inkml:traceGroup>
        <inkml:traceGroup>
          <inkml:annotationXML>
            <emma:emma xmlns:emma="http://www.w3.org/2003/04/emma" version="1.0">
              <emma:interpretation id="{EDAC97D4-E652-4CCF-ABD4-89C18B8416F1}" emma:medium="tactile" emma:mode="ink">
                <msink:context xmlns:msink="http://schemas.microsoft.com/ink/2010/main" type="inkWord" rotatedBoundingBox="22115,2395 22824,2387 22832,3049 22123,3057"/>
              </emma:interpretation>
              <emma:one-of disjunction-type="recognition" id="oneOf7">
                <emma:interpretation id="interp35" emma:lang="ko-KR" emma:confidence="0">
                  <emma:literal>C</emma:literal>
                </emma:interpretation>
                <emma:interpretation id="interp36" emma:lang="ko-KR" emma:confidence="0">
                  <emma:literal>c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728.4065">4944 441 10,'14'8'71,"-14"-8"2,10 3-4,-10-3-3,9 0-2,-9 0-29,9 2-30,-9-2 1,11-1 0,-11 1 1,14-14 0,-9 6 0,-2-8 0,0 4-2,-3-3-3,-6-2 0,-5 1 1,-8 0 1,-5 6 1,-7 2 1,-7 8 2,-2 11 3,-6 10 2,-3 14 0,1 9-7,4 9-6,7 8 0,5 7 0,9-2 0,10-1 0,13-5 0,10-8 0,15-11 0,12-7 0,8-8 0,12-11 0,9-6 0,-1-9 0,4 0 0,-6-12 0,-1 9 0,-11-15-41,-4 3-24,-10 0-26,-9-4-2,2 3-5,-12-7 0</inkml:trace>
        </inkml:traceGroup>
        <inkml:traceGroup>
          <inkml:annotationXML>
            <emma:emma xmlns:emma="http://www.w3.org/2003/04/emma" version="1.0">
              <emma:interpretation id="{999983FF-6827-4C89-8EF7-B4B545DBCC61}" emma:medium="tactile" emma:mode="ink">
                <msink:context xmlns:msink="http://schemas.microsoft.com/ink/2010/main" type="inkWord" rotatedBoundingBox="23038,2370 23516,2364 23525,3110 23046,3115"/>
              </emma:interpretation>
              <emma:one-of disjunction-type="recognition" id="oneOf8">
                <emma:interpretation id="interp40" emma:lang="ko-KR" emma:confidence="0">
                  <emma:literal>C</emma:literal>
                </emma:interpretation>
                <emma:interpretation id="interp41" emma:lang="ko-KR" emma:confidence="0">
                  <emma:literal>c</emma:literal>
                </emma:interpretation>
                <emma:interpretation id="interp42" emma:lang="ko-KR" emma:confidence="0">
                  <emma:literal>6</emma:literal>
                </emma:interpretation>
                <emma:interpretation id="interp43" emma:lang="ko-KR" emma:confidence="0">
                  <emma:literal>〈</emma:literal>
                </emma:interpretation>
                <emma:interpretation id="interp4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4383.6076">5872 353 32,'12'-10'68,"-10"-8"-2,-2 7 2,-13-1-2,-24 5-29,15 10-4,-6 12-4,-2 9-4,-10 14-1,-4 13 0,0 7 0,3 8-9,3 3-15,8-1 0,7-2 0,12 0 0,11-11 0,7-9 0,13-3 0,8-9 0,8-11 0,5-10 0,6-4 0,-3-9 0,3-14-40,1-5-23,-5-16-26,1 0-1,-8-13-6,1 0-1</inkml:trace>
        </inkml:traceGroup>
        <inkml:traceGroup>
          <inkml:annotationXML>
            <emma:emma xmlns:emma="http://www.w3.org/2003/04/emma" version="1.0">
              <emma:interpretation id="{B2A24580-B519-4148-A6A2-CCBB939DC386}" emma:medium="tactile" emma:mode="ink">
                <msink:context xmlns:msink="http://schemas.microsoft.com/ink/2010/main" type="inkWord" rotatedBoundingBox="23468,2458 24166,2450 24173,3092 23475,3100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사</emma:literal>
                </emma:interpretation>
                <emma:interpretation id="interp47" emma:lang="ko-KR" emma:confidence="0">
                  <emma:literal>솨</emma:literal>
                </emma:interpretation>
                <emma:interpretation id="interp48" emma:lang="ko-KR" emma:confidence="0">
                  <emma:literal>소</emma:literal>
                </emma:interpretation>
                <emma:interpretation id="interp49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4882.8085">6212 422 27,'0'0'71,"0"8"9,-9 15 0,-5 4-1,-4 8 0,-8 10-49,-2 8-7,-2 8 3,-3 1-10,-3 3-16,8-11 0,5-4 0,1-6 0,8-10 0,3-7 0,7-8 0,4-19 0,0 0 0,0 0 0,8-18 0,5-9 0,-1-2 0,9-14 0,-2-9 0,4-1 0,5-8 0,-2 2 0,0 1 0,-4 3-7,2 2 1,-5 12 3,0 7 2,-1 6 1,-3 8 1,1 9 0,0 8 1,1 7 2,-2 12 2,0 11-3,0 9-3,-1 9 0,1 6 0,0 6 0,-4 1 0,-1 0 0,2-6 0,1-7 0,-1-5 0,2-10 0,0-4 0,-2-15 0,2-2 0,0-6 0,-3-5 0,1-10-48,-35-4-14,23-3-26,2 0-4,-3-1-5,-4-2 0</inkml:trace>
          <inkml:trace contextRef="#ctx0" brushRef="#br0" timeOffset="5101.2089">6219 763 38,'-40'0'83,"8"0"-2,6 0-6,10 0-4,3 0 4,-24 0-51,37 0-10,22 0-3,2 0-4,10 1 1,5 2 1,8-3-1,1 0-3,7 0-6,0-6-8,-4 0-27,-4-17-17,-10 8-3,-3 2 0,-9-17-4,-1 9-27,-12-10 0</inkml:trace>
        </inkml:traceGroup>
        <inkml:traceGroup>
          <inkml:annotationXML>
            <emma:emma xmlns:emma="http://www.w3.org/2003/04/emma" version="1.0">
              <emma:interpretation id="{05EDA67F-33E4-4519-847F-A76B07286A4A}" emma:medium="tactile" emma:mode="ink">
                <msink:context xmlns:msink="http://schemas.microsoft.com/ink/2010/main" type="inkWord" rotatedBoundingBox="24175,2237 24504,2233 24515,3194 24185,3198"/>
              </emma:interpretation>
              <emma:one-of disjunction-type="recognition" id="oneOf10">
                <emma:interpretation id="interp50" emma:lang="ko-KR" emma:confidence="0">
                  <emma:literal>)</emma:literal>
                </emma:interpretation>
                <emma:interpretation id="interp51" emma:lang="ko-KR" emma:confidence="0">
                  <emma:literal>]</emma:literal>
                </emma:interpretation>
                <emma:interpretation id="interp52" emma:lang="ko-KR" emma:confidence="0">
                  <emma:literal>〕</emma:literal>
                </emma:interpretation>
                <emma:interpretation id="interp53" emma:lang="ko-KR" emma:confidence="0">
                  <emma:literal>&gt;</emma:literal>
                </emma:interpretation>
                <emma:interpretation id="interp54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5397.6094">6615 166 29,'26'4'82,"3"7"4,9 13-3,2 7-5,4 7 4,-5 13-53,1 13-3,-8 5-10,-3 7-16,-13 5 0,-13-3 0,-4 2 0,-17-7 0,-6-8 0,-8-9 0,-1-11 0,-1-7 0,-2 18-13,3-40-49,8-12-1,0-4-1,10-4-26,-1-7 20,16 0-25,-10-13 41</inkml:trace>
        </inkml:traceGroup>
      </inkml:traceGroup>
    </inkml:traceGroup>
    <inkml:traceGroup>
      <inkml:annotationXML>
        <emma:emma xmlns:emma="http://www.w3.org/2003/04/emma" version="1.0">
          <emma:interpretation id="{2C5B69D3-68CC-45B8-A758-C988F72CD06E}" emma:medium="tactile" emma:mode="ink">
            <msink:context xmlns:msink="http://schemas.microsoft.com/ink/2010/main" type="paragraph" rotatedBoundingBox="20750,4086 23411,4270 23358,5034 20697,485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439FF7C-F6E8-4050-8DA3-2731DFE6D05C}" emma:medium="tactile" emma:mode="ink">
              <msink:context xmlns:msink="http://schemas.microsoft.com/ink/2010/main" type="line" rotatedBoundingBox="20750,4086 23411,4270 23358,5034 20697,4850"/>
            </emma:interpretation>
          </emma:emma>
        </inkml:annotationXML>
        <inkml:traceGroup>
          <inkml:annotationXML>
            <emma:emma xmlns:emma="http://www.w3.org/2003/04/emma" version="1.0">
              <emma:interpretation id="{528D9617-56E8-4D4C-BDBE-32CEF0E0EC3B}" emma:medium="tactile" emma:mode="ink">
                <msink:context xmlns:msink="http://schemas.microsoft.com/ink/2010/main" type="inkWord" rotatedBoundingBox="20750,4086 21381,4130 21342,4691 20711,4647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의</emma:literal>
                </emma:interpretation>
                <emma:interpretation id="interp57" emma:lang="ko-KR" emma:confidence="0">
                  <emma:literal>디</emma:literal>
                </emma:interpretation>
                <emma:interpretation id="interp58" emma:lang="ko-KR" emma:confidence="0">
                  <emma:literal>『</emma:literal>
                </emma:interpretation>
                <emma:interpretation id="interp5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9640.8167">3536 2268 39,'0'0'55,"8"-5"5,-8 5 0,0 0-19,0 0-13,10 0-2,-10 0-2,0 0-2,0 0 1,10-9-2,-10 9-5,5-10-5,2-1-5,-3 1-2,2-1-1,-2-3-1,-1-5 0,-1 0-1,0-2 0,-2 2 0,-4 0-1,-6 2 0,-5-3 0,-6 6-1,-2 3 0,-8 9-1,-3 3 1,-2 8 2,-4 9 3,-1 8 1,2 11 1,2 6 2,4 9 1,5 4 0,5-3-1,9 2 0,7-4-2,7-5 0,10-6-6,10-10 0,11-11 0,6-8 0,6-9 0,5-7 0,6-9 0,-3-8 0,1-7 0,-9-4 0,-3-6 0,-4 0 0,-9-1-4,-3 3-2,-8 3 0,-5 3 2,-4 5 1,1 10 2,-6 7 1,-2 9 1,0 0 2,-6 16 2,3 9 1,-1 7-1,2 2-1,0 7-4,1-1 0,1 3 0,3-6 0,-1-4 0,1-8 0,3-4 0,-2-4 0,1-4 0,-1-3 0,-4-10 0,10 9 0,-10-9-3,11 0-78,-3 0-2,-8 0-3,20-13-5,-14 4-3</inkml:trace>
        </inkml:traceGroup>
        <inkml:traceGroup>
          <inkml:annotationXML>
            <emma:emma xmlns:emma="http://www.w3.org/2003/04/emma" version="1.0">
              <emma:interpretation id="{849DB60A-7FEB-45D9-8E96-6566B685820F}" emma:medium="tactile" emma:mode="ink">
                <msink:context xmlns:msink="http://schemas.microsoft.com/ink/2010/main" type="inkWord" rotatedBoundingBox="21505,4487 21599,4494 21579,4776 21486,4770"/>
              </emma:interpretation>
              <emma:one-of disjunction-type="recognition" id="oneOf12">
                <emma:interpretation id="interp60" emma:lang="ko-KR" emma:confidence="0">
                  <emma:literal>l</emma:literal>
                </emma:interpretation>
                <emma:interpretation id="interp61" emma:lang="ko-KR" emma:confidence="0">
                  <emma:literal>1</emma:literal>
                </emma:interpretation>
                <emma:interpretation id="interp62" emma:lang="ko-KR" emma:confidence="0">
                  <emma:literal>I</emma:literal>
                </emma:interpretation>
                <emma:interpretation id="interp63" emma:lang="ko-KR" emma:confidence="0">
                  <emma:literal>ㅣ</emma:literal>
                </emma:interpretation>
                <emma:interpretation id="interp6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0077.6177">3945 2438 11,'0'0'59,"0"-10"1,0 10-1,0 0 1,20-10-30,-20 10-8,0 0-4,0 0-3,0 0 2,0 0 5,9 4 3,-5 9 0,-1 4-4,1 5-2,0 5 0,1 3 0,-3 1-9,1 0-10,0-3 0,0-3 0,-3-4 0,2-5 0,-2-5 0,0-11 0,2 11 0,-2-11 0,0 0 0,0 0 0,0 0 0,0 0 0,0 0 0,0 0-25,0 0-59,0 0-4,11 0-1,-11 0-5,0 0 0</inkml:trace>
        </inkml:traceGroup>
        <inkml:traceGroup>
          <inkml:annotationXML>
            <emma:emma xmlns:emma="http://www.w3.org/2003/04/emma" version="1.0">
              <emma:interpretation id="{6DD02DF5-CF2F-4C4A-9FB7-CFFD9B94EBE2}" emma:medium="tactile" emma:mode="ink">
                <msink:context xmlns:msink="http://schemas.microsoft.com/ink/2010/main" type="inkWord" rotatedBoundingBox="21762,4678 21938,4690 21921,4934 21745,4922"/>
              </emma:interpretation>
              <emma:one-of disjunction-type="recognition" id="oneOf13">
                <emma:interpretation id="interp65" emma:lang="ko-KR" emma:confidence="0">
                  <emma:literal>,</emma:literal>
                </emma:interpretation>
                <emma:interpretation id="interp66" emma:lang="ko-KR" emma:confidence="0">
                  <emma:literal>)</emma:literal>
                </emma:interpretation>
                <emma:interpretation id="interp67" emma:lang="ko-KR" emma:confidence="0">
                  <emma:literal>」</emma:literal>
                </emma:interpretation>
                <emma:interpretation id="interp68" emma:lang="ko-KR" emma:confidence="0">
                  <emma:literal>y</emma:literal>
                </emma:interpretation>
                <emma:interpretation id="interp6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0452.0183">4286 2613 0,'12'6'81,"0"3"2,2 1-4,1 3-4,1 2 0,-7 20-26,-3-14-40,-6 2-1,-6 1-3,-9-4-1,-4 0-2,-7-6-9,-1-2-32,0-1-35,1-6-2,6-3-4,7-6-5,8-5-4</inkml:trace>
        </inkml:traceGroup>
        <inkml:traceGroup>
          <inkml:annotationXML>
            <emma:emma xmlns:emma="http://www.w3.org/2003/04/emma" version="1.0">
              <emma:interpretation id="{9D915144-3FA4-468F-8733-77A3274451E8}" emma:medium="tactile" emma:mode="ink">
                <msink:context xmlns:msink="http://schemas.microsoft.com/ink/2010/main" type="inkWord" rotatedBoundingBox="22455,4205 22958,4240 22921,4762 22419,4727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9</emma:literal>
                </emma:interpretation>
                <emma:interpretation id="interp72" emma:lang="ko-KR" emma:confidence="0">
                  <emma:literal>의</emma:literal>
                </emma:interpretation>
                <emma:interpretation id="interp73" emma:lang="ko-KR" emma:confidence="0">
                  <emma:literal>어</emma:literal>
                </emma:interpretation>
                <emma:interpretation id="interp74" emma:lang="ko-KR" emma:confidence="0">
                  <emma:literal>외</emma:literal>
                </emma:interpretation>
              </emma:one-of>
            </emma:emma>
          </inkml:annotationXML>
          <inkml:trace contextRef="#ctx0" brushRef="#br0" timeOffset="11216.4197">5155 2421 22,'15'-13'52,"-10"-4"5,1 5 5,1-4-24,0-1-10,-1-1 3,-1-2-4,1 0-1,-1-1 0,-1 5-4,-4-4-5,0 3-4,-1 0-2,-6 1-3,-7 2-2,-1 5-1,-7 4-1,-1 5 1,-5 3 2,-5 11 0,0 11 0,-1 5 1,2 7 0,2 3 0,2 2-2,6 0-6,7-3 0,5-4 0,7-4 0,3-7 0,10-8 0,8-6 0,8-6 0,3-5 0,4-8 0,2-8 0,2-5 0,-4-7 0,-1-4 0,-4-1 0,-5 2 0,-4 3-2,-5 2-5,-5 9 2,-3 5 1,-6 13 5,14 5 1,-9 13 1,-4 4 1,2 9 0,0 3 0,2 3-4,0 2 0,0-1 0,-1-3 0,2-4 0,1-1 0,-2-4 0,6-2-27,0-5-53,0-8-3,3-4-3,-2-5-6,5-2-1</inkml:trace>
        </inkml:traceGroup>
        <inkml:traceGroup>
          <inkml:annotationXML>
            <emma:emma xmlns:emma="http://www.w3.org/2003/04/emma" version="1.0">
              <emma:interpretation id="{F56A6B6D-24BD-4A8D-AD08-F0280C66C8D8}" emma:medium="tactile" emma:mode="ink">
                <msink:context xmlns:msink="http://schemas.microsoft.com/ink/2010/main" type="inkWord" rotatedBoundingBox="23033,4494 23393,4518 23371,4839 23010,4814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그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고</emma:literal>
                </emma:interpretation>
                <emma:interpretation id="interp79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11715.6205">5479 2541 33,'-8'-5'64,"8"5"2,-3-8-4,3-22-6,0 30-33,1-11-2,-1 11-8,18-13-1,-4 6-1,4-1 2,5 1 0,1-1-2,1 3-2,1 2-1,-3 3-3,-2 0 1,-4 7 1,-9 6 0,-7 5 1,-5 6 2,-12 4 0,-9 4 1,-4-2 1,-3 3-2,5-2-3,-1-5-4,6-3-3,8-4 0,13-5 0,1-14 0,22 14 0,5-13 0,6-1 0,3 0 0,7-1 0,-3-3 0,-1 3 0,-9-3 0,-3 0-21,-7 4-61,-12 0-2,-8 0-5,0 0-4,-11 4-4</inkml:trace>
        </inkml:traceGroup>
      </inkml:traceGroup>
    </inkml:traceGroup>
    <inkml:traceGroup>
      <inkml:annotationXML>
        <emma:emma xmlns:emma="http://www.w3.org/2003/04/emma" version="1.0">
          <emma:interpretation id="{EC4A8CEF-FAFA-452D-9E8D-DCCEBD246A4B}" emma:medium="tactile" emma:mode="ink">
            <msink:context xmlns:msink="http://schemas.microsoft.com/ink/2010/main" type="paragraph" rotatedBoundingBox="20208,9366 21472,5758 22583,6147 21319,975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20B4E7D-DF5F-4C7F-92F7-B6F658D09864}" emma:medium="tactile" emma:mode="ink">
              <msink:context xmlns:msink="http://schemas.microsoft.com/ink/2010/main" type="line" rotatedBoundingBox="20208,9366 21472,5758 22583,6147 21319,9756"/>
            </emma:interpretation>
          </emma:emma>
        </inkml:annotationXML>
        <inkml:traceGroup>
          <inkml:annotationXML>
            <emma:emma xmlns:emma="http://www.w3.org/2003/04/emma" version="1.0">
              <emma:interpretation id="{A4A22AE7-5332-4348-B502-57A68284BA6A}" emma:medium="tactile" emma:mode="ink">
                <msink:context xmlns:msink="http://schemas.microsoft.com/ink/2010/main" type="inkWord" rotatedBoundingBox="20208,9366 21472,5758 22583,6147 21319,9756"/>
              </emma:interpretation>
              <emma:one-of disjunction-type="recognition" id="oneOf16">
                <emma:interpretation id="interp80" emma:lang="ko-KR" emma:confidence="0">
                  <emma:literal>#</emma:literal>
                </emma:interpretation>
                <emma:interpretation id="interp81" emma:lang="ko-KR" emma:confidence="0">
                  <emma:literal>趁</emma:literal>
                </emma:interpretation>
                <emma:interpretation id="interp82" emma:lang="ko-KR" emma:confidence="0">
                  <emma:literal>妖</emma:literal>
                </emma:interpretation>
                <emma:interpretation id="interp83" emma:lang="ko-KR" emma:confidence="0">
                  <emma:literal>衣</emma:literal>
                </emma:interpretation>
                <emma:interpretation id="interp84" emma:lang="ko-KR" emma:confidence="0">
                  <emma:literal>北</emma:literal>
                </emma:interpretation>
              </emma:one-of>
            </emma:emma>
          </inkml:annotationXML>
          <inkml:trace contextRef="#ctx0" brushRef="#br1" timeOffset="92040.1616">3590 4624 12,'-9'9'72,"8"4"2,0-3-1,1 11-2,0 1-1,4 6-37,1 14-23,4 5 2,2 6-1,2 0 1,3 5-2,3-4-2,-1-5-2,4-7-2,3-8 1,-1-10-1,5-8 0,3-8-3,5-9 1,5-13 0,3-12 1,9-11 0,7-8 1,6-7-1,6-7-1,4-3-2,0 4 0,2 1 0,-2 7 0,-7 4 0,-5 6 0,-8 9-16,-4 34-59,-14-14-6,-6 1-1,-16 4-6,-8 7-5</inkml:trace>
          <inkml:trace contextRef="#ctx0" brushRef="#br1" timeOffset="91275.7603">3925 4086 11,'-6'-11'58,"6"11"4,-5-17 3,3 8-2,2 1-33,0-5-2,0 3-1,2-5-5,2 3-1,0-2-4,0 4-3,-1-1-4,-3 11-4,0 0 0,0 0 1,8 20 0,-8 14 0,-5 15-1,-2 14 0,0 9 2,-2 9 0,0 8-1,-1 0-3,3 0 0,3-12-2,3-10-1,-1-11 1,2-11 0,0-10-2,0-9-2,0-9-1,3-9-3,-3-8-3,0 0-8,3-19-11,1-7-12,2-5-13,-1-7-23,5-6-6,-3-8 0,5-3 1</inkml:trace>
          <inkml:trace contextRef="#ctx0" brushRef="#br0" timeOffset="116407.4044">2883 6670 3,'0'-30'52,"12"4"2,1-5 0,-2 5-2,-3-4-35,3 7-4,4 1 1,-1 5-2,4 8 0,-10 3 0,-8 6-3,11-8 0,-11 8 2,6 6 1,-6 9-1,0 15 0,-7 11 0,-6 15 1,-2 11 2,-6 8-1,-1 9-1,-5 1-4,-5 4-1,3-12-3,3-6-1,4-12-1,4-11-1,4-10 1,5-10-1,5-7 1,4-21 1,0 0 0,6-11 0,10-13 0,1-12 1,4-10-2,4-10 0,1-6-1,3-7-1,-1-2 0,-2-3-1,-7-1 1,2 0-1,-1 3 0,2 3 0,-1 2 0,0 9 0,0 11-2,-2 6 0,1 11-1,0 13 2,-4 16 0,-1 6 2,-2 21 1,1 9 2,-5 20 2,-2 11 1,1 12 0,1 7 0,0 4-1,2 1 0,-1-5-3,0-9 0,2-10-1,0-15 1,1-14-1,-3-8-1,-2-13 0,-3-8-2,-5-8-3,13 0-5,-13 0-7,9-22-14,-3-35-45,1 50 0,-6-7-7,5 4 0,-6-4-1</inkml:trace>
          <inkml:trace contextRef="#ctx0" brushRef="#br0" timeOffset="117109.4057">3692 6932 68,'-6'17'82,"6"-3"-1,10-11-6,6-3-3,11-7 0,-3 1-69,8 2-4,3-3-13,0 6-56,3-2-2,-8-3-4,-3 2-4,-9-6-5</inkml:trace>
          <inkml:trace contextRef="#ctx0" brushRef="#br0" timeOffset="116922.2053">3601 6740 36,'0'0'74,"7"-1"0,4-6-3,4-2-3,3-3-3,9-2-58,0 7-2,4 1-1,2-1-2,4 3-2,-3 2-8,-1 1-15,-4 1-13,-5 0-31,0 1-3,-9 3-4,-7 0-4</inkml:trace>
          <inkml:trace contextRef="#ctx0" brushRef="#br0" timeOffset="116641.4048">3027 7014 17,'-27'0'77,"-2"0"2,8 0-5,5 0-4,8-3 0,19-1-50,-11 4-6,23-8-7,2 2-4,9 0-2,3-1 0,3 2-1,6 0-8,-6 1-17,3 2-43,-5 1-2,-5-4-5,0 1-4,-8-3-2</inkml:trace>
          <inkml:trace contextRef="#ctx0" brushRef="#br1" timeOffset="91587.7607">4185 3815 69,'10'-15'71,"1"9"-6,-11 6 1,11 0 0,-10 19-27,-1 10-26,0 11 1,-1 10-2,-2 16 3,-1 9 2,-2 11-2,-2 4-3,1-1-3,3-3-3,-1-2-1,5-8-1,0-9-2,0-8 0,0-13-1,5-8-2,-1-9-1,3-6-4,-1-8-3,-2-6-8,-4-9-13,0 0-18,9 5-30,-9-5-2,2-9-2,-5 0-1</inkml:trace>
        </inkml:traceGroup>
      </inkml:traceGroup>
    </inkml:traceGroup>
    <inkml:traceGroup>
      <inkml:annotationXML>
        <emma:emma xmlns:emma="http://www.w3.org/2003/04/emma" version="1.0">
          <emma:interpretation id="{03724925-7656-4490-BEA3-7D306ED66C04}" emma:medium="tactile" emma:mode="ink">
            <msink:context xmlns:msink="http://schemas.microsoft.com/ink/2010/main" type="paragraph" rotatedBoundingBox="14835,11678 27226,11082 27283,12273 14892,12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01EBF9-70D9-4969-9131-22D6D8B25B34}" emma:medium="tactile" emma:mode="ink">
              <msink:context xmlns:msink="http://schemas.microsoft.com/ink/2010/main" type="inkBullet" rotatedBoundingBox="14859,12180 15023,12173 15027,12265 14864,12273"/>
            </emma:interpretation>
            <emma:one-of disjunction-type="recognition" id="oneOf17">
              <emma:interpretation id="interp85" emma:lang="ko-KR" emma:confidence="0">
                <emma:literal>0</emma:literal>
              </emma:interpretation>
              <emma:interpretation id="interp86" emma:lang="ko-KR" emma:confidence="0">
                <emma:literal>〇</emma:literal>
              </emma:interpretation>
              <emma:interpretation id="interp87" emma:lang="ko-KR" emma:confidence="0">
                <emma:literal>6</emma:literal>
              </emma:interpretation>
              <emma:interpretation id="interp88" emma:lang="ko-KR" emma:confidence="0">
                <emma:literal>O</emma:literal>
              </emma:interpretation>
              <emma:interpretation id="interp89" emma:lang="ko-KR" emma:confidence="0">
                <emma:literal>o</emma:literal>
              </emma:interpretation>
            </emma:one-of>
          </emma:emma>
        </inkml:annotationXML>
        <inkml:trace contextRef="#ctx0" brushRef="#br2" timeOffset="169977.8983">-2635 10122 3,'0'0'47,"0"0"0,0 0 5,-6-9 0,6 9-38,0 0 0,0 0 1,0 0 1,0 0 3,0 0 0,0 0-3,0 0-1,-9-5-5,9 5-1,0 0-2,-10 0-1,10 0-2,-11 1-1,11-1-2,-11 8 0,11-8 0,-7 16 0,6-7 2,1-1-1,1 4 2,9 2 1,4-5 0,1-1 0,4-3 0,0-5 0,1-1-1,-1-6 0,-4-7 0,-1-1-1,-7 2 1,-6-3 1,-1 3 0,0 13 2,-15-12-1,-2 12 0,2 0 1,-5 2 0,0 3-1,2 3-1,3 1-1,0-1-1,5-3 0,2-1 0,8-4-1,0 0 0,0 0 0,0 0-1,0 0-3,0 0-4,0 9-8,0-9-20,-9 0-43,13 3-1,-4-3-5,13 1-5,-13-1 1</inkml:trace>
      </inkml:traceGroup>
      <inkml:traceGroup>
        <inkml:annotationXML>
          <emma:emma xmlns:emma="http://www.w3.org/2003/04/emma" version="1.0">
            <emma:interpretation id="{C1E8F130-B274-41CE-9F3C-822B94B33B5E}" emma:medium="tactile" emma:mode="ink">
              <msink:context xmlns:msink="http://schemas.microsoft.com/ink/2010/main" type="line" rotatedBoundingBox="15576,11642 27226,11082 27283,12273 15633,12834"/>
            </emma:interpretation>
          </emma:emma>
        </inkml:annotationXML>
        <inkml:traceGroup>
          <inkml:annotationXML>
            <emma:emma xmlns:emma="http://www.w3.org/2003/04/emma" version="1.0">
              <emma:interpretation id="{86131596-741A-4C42-A8C5-78808230E4B5}" emma:medium="tactile" emma:mode="ink">
                <msink:context xmlns:msink="http://schemas.microsoft.com/ink/2010/main" type="inkWord" rotatedBoundingBox="15583,11804 16363,11767 16394,12405 15614,12443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으</emma:literal>
                </emma:interpretation>
                <emma:interpretation id="interp92" emma:lang="ko-KR" emma:confidence="0">
                  <emma:literal>오</emma:literal>
                </emma:interpretation>
                <emma:interpretation id="interp93" emma:lang="ko-KR" emma:confidence="0">
                  <emma:literal>요</emma:literal>
                </emma:interpretation>
                <emma:interpretation id="interp9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170929.5002">-1918 9976 68,'-17'1'80,"17"-1"-3,-12 1-3,12-1-4,0 0-40,0 0-9,0 0-5,0 11-6,9-5-4,5-1-1,8-1 1,2 3 0,7-5-1,8-2-1,5 0 0,3-9-1,1-2-1,3 1 0,-3-4 0,-1 0-1,-4-3 1,-5-2-1,-7 1 1,-5 0-1,-8-3 0,-6-1 0,-5 1 0,-7-3-1,-4 4 0,-10 1-1,-5 2 0,-7 3-1,-7 5 1,-6 5 0,-6 4 1,-4 13 2,-4 7 0,-1 9 2,0 9 1,0 7-2,6 5-3,4 6 0,10 5 0,9 1 0,14-7 0,11-3 0,11-3 0,16-8 0,11-7 0,11-12 0,12-9 0,8-8 0,2-5 0,5-6 0,-3-7 0,-1-1 0,-7-3 0,-6 4 0,-14-1 0,-14 3-56,-5 4-28,-15-1-2,-11 8-4,0-12-5,-8 6 2</inkml:trace>
        </inkml:traceGroup>
        <inkml:traceGroup>
          <inkml:annotationXML>
            <emma:emma xmlns:emma="http://www.w3.org/2003/04/emma" version="1.0">
              <emma:interpretation id="{EDBB77E9-8166-4695-8B25-388D20591414}" emma:medium="tactile" emma:mode="ink">
                <msink:context xmlns:msink="http://schemas.microsoft.com/ink/2010/main" type="inkWord" rotatedBoundingBox="17131,11629 17294,11621 17326,12298 17164,12306"/>
              </emma:interpretation>
              <emma:one-of disjunction-type="recognition" id="oneOf19">
                <emma:interpretation id="interp95" emma:lang="ko-KR" emma:confidence="0">
                  <emma:literal>i</emma:literal>
                </emma:interpretation>
                <emma:interpretation id="interp96" emma:lang="ko-KR" emma:confidence="0">
                  <emma:literal>ⅰ</emma:literal>
                </emma:interpretation>
                <emma:interpretation id="interp97" emma:lang="ko-KR" emma:confidence="0">
                  <emma:literal>「</emma:literal>
                </emma:interpretation>
                <emma:interpretation id="interp98" emma:lang="ko-KR" emma:confidence="0">
                  <emma:literal>0</emma:literal>
                </emma:interpretation>
                <emma:interpretation id="interp99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172130.7023">-330 9848 48,'-17'-3'65,"7"3"4,-1 11 4,-3 6-33,7 3-3,0 10-4,2 2-1,2 3-6,3 3-6,0-3-7,6 1-2,6-5-3,0-2-2,5-9-1,-3 1-1,2-7 0,-1-3-1,1-6-1,-4-5-5,-2-3-6,-5-14-20,1 0-45,5-4-5,-9-7-3,5-8-5,-5-8-4</inkml:trace>
          <inkml:trace contextRef="#ctx0" brushRef="#br2" timeOffset="172317.9026">-287 9638 10,'-18'-14'77,"3"6"2,-1-3-3,2 4-6,1-2-1,5-19-36,8 28-24,-12-5-5,12 5-5,-3 10-8,2 4-13,1-1-16,5 8-30,2-2-2,5 3-7,1-4-3</inkml:trace>
        </inkml:traceGroup>
        <inkml:traceGroup>
          <inkml:annotationXML>
            <emma:emma xmlns:emma="http://www.w3.org/2003/04/emma" version="1.0">
              <emma:interpretation id="{B2718CC5-EE07-4A4B-A285-0E97FC697025}" emma:medium="tactile" emma:mode="ink">
                <msink:context xmlns:msink="http://schemas.microsoft.com/ink/2010/main" type="inkWord" rotatedBoundingBox="17501,11855 17832,11839 17851,12235 17520,12251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S</emma:literal>
                </emma:interpretation>
                <emma:interpretation id="interp102" emma:lang="ko-KR" emma:confidence="0">
                  <emma:literal>8</emma:literal>
                </emma:interpretation>
                <emma:interpretation id="interp103" emma:lang="ko-KR" emma:confidence="0">
                  <emma:literal>’</emma:literal>
                </emma:interpretation>
                <emma:interpretation id="interp104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172707.9033">222 9773 27,'0'0'64,"-20"0"7,-2 0 0,-4 5 0,0 3-40,0 2-1,-2 2-3,6 1-4,6 1-3,13-1-5,3 1-3,15 2-4,11-1 0,7 5-2,3 0 0,3 4-2,-2-1-1,-5 3 2,-9-2 0,-11 3-1,-12-1-4,-12-6 0,-11 3 0,-10-6 0,-7-4 0,-3-2 0,0-6 0,2-1 0,6-4-45,8-4-34,12-2-4,2-8-5,11 1-2,2-4-4</inkml:trace>
        </inkml:traceGroup>
        <inkml:traceGroup>
          <inkml:annotationXML>
            <emma:emma xmlns:emma="http://www.w3.org/2003/04/emma" version="1.0">
              <emma:interpretation id="{140B0EC8-68D5-40BB-86A0-9238947EFD60}" emma:medium="tactile" emma:mode="ink">
                <msink:context xmlns:msink="http://schemas.microsoft.com/ink/2010/main" type="inkWord" rotatedBoundingBox="18685,11803 19148,11781 19167,12181 18704,12204"/>
              </emma:interpretation>
              <emma:one-of disjunction-type="recognition" id="oneOf21">
                <emma:interpretation id="interp105" emma:lang="ko-KR" emma:confidence="0">
                  <emma:literal>0</emma:literal>
                </emma:interpretation>
                <emma:interpretation id="interp106" emma:lang="ko-KR" emma:confidence="0">
                  <emma:literal>〇</emma:literal>
                </emma:interpretation>
                <emma:interpretation id="interp107" emma:lang="ko-KR" emma:confidence="0">
                  <emma:literal>o</emma:literal>
                </emma:interpretation>
                <emma:interpretation id="interp108" emma:lang="ko-KR" emma:confidence="0">
                  <emma:literal>ㅇ</emma:literal>
                </emma:interpretation>
                <emma:interpretation id="interp10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174018.3056">1328 9842 27,'14'-6'49,"-14"6"6,15-15 2,-8 4-34,-1 1 1,1 0 1,-1 0 0,-1-1-1,-1 2-3,-4 9-3,-3-13-1,3 13-2,-22-2 0,5 5-1,-7 10 0,-7 9 1,1 2-1,0 10 0,-1 4-1,4 4-1,5-1-2,9 3 0,11-8-10,7-3 0,16-7 0,12-10 0,11-7 0,5-9 0,9-9 0,0-11 0,-5-8 0,-5-6 0,-11-5 0,-8-2 0,-12-1 0,-13 1 0,-6 1 0,-14 6 0,-8 5 0,-6 7 0,-3 6 0,-2 9 0,2 3 0,3 4 0,4 4-14,11 5-20,6 3-16,9-1-31,6 1-1,8-5-5,11 3-2</inkml:trace>
        </inkml:traceGroup>
        <inkml:traceGroup>
          <inkml:annotationXML>
            <emma:emma xmlns:emma="http://www.w3.org/2003/04/emma" version="1.0">
              <emma:interpretation id="{ECBA3FA7-62BF-4556-87D2-CF7DCD66EAFE}" emma:medium="tactile" emma:mode="ink">
                <msink:context xmlns:msink="http://schemas.microsoft.com/ink/2010/main" type="inkWord" rotatedBoundingBox="19208,11468 20445,11408 20480,12132 19243,12191"/>
              </emma:interpretation>
              <emma:one-of disjunction-type="recognition" id="oneOf22">
                <emma:interpretation id="interp110" emma:lang="ko-KR" emma:confidence="0">
                  <emma:literal>요</emma:literal>
                </emma:interpretation>
                <emma:interpretation id="interp111" emma:lang="ko-KR" emma:confidence="0">
                  <emma:literal>€</emma:literal>
                </emma:interpretation>
                <emma:interpretation id="interp112" emma:lang="ko-KR" emma:confidence="0">
                  <emma:literal>엥</emma:literal>
                </emma:interpretation>
                <emma:interpretation id="interp113" emma:lang="ko-KR" emma:confidence="0">
                  <emma:literal>토</emma:literal>
                </emma:interpretation>
                <emma:interpretation id="interp114" emma:lang="ko-KR" emma:confidence="0">
                  <emma:literal>ㅃ</emma:literal>
                </emma:interpretation>
              </emma:one-of>
            </emma:emma>
          </inkml:annotationXML>
          <inkml:trace contextRef="#ctx0" brushRef="#br2" timeOffset="175328.7079">1986 9748 36,'-21'0'77,"7"0"0,14 0 0,0 0-4,14 0 0,14 0-53,3 0-8,13 3-2,3-2-2,8-1-1,2 0-3,3-2-1,-2-6-2,-1-4-4,-3-6-5,-6-5-7,-5-11-7,-8 1-3,-8-7-2,-12 2 0,-7-2 4,-5 2 4,-5 3 10,-7 3 11,-4 13 9,-2 1 8,0 10 2,0 7 3,0 7 2,2 11-1,2 10-2,2 12-3,-2 7-3,2 9-3,2 3-5,2 5-9,2-2 0,0 0 0,3-5 0,0-6 0,5-9 0,-1-7 0,1-8 0,1-8 0,-2-10 0,-4-8 0,8-8 0,-1-10 0,-2-6 0,1-3 0,2-9 0,3-1 0,4-1 0,2 3-7,1 2 3,0 3 0,5 5 2,2 7 1,0 5 2,0 8-1,-3 5 2,-2 5 1,-2 11 1,-3 7 1,-2 3-2,-5 6-3,-2 1 0,-4 1 0,0 1 0,-2-5 0,1-4 0,1-1 0,-1-7 0,3-4 0,-1-5 0,6-3-12,-6 30-45,7-38-24,6-6 0,-3-8-6,5-3-5,-3-3 3</inkml:trace>
          <inkml:trace contextRef="#ctx0" brushRef="#br2" timeOffset="174689.1068">2265 9497 17,'0'-20'68,"-6"2"8,6 6-4,-7 3 0,7 9-25,0 0-7,-7 18-6,7 12-8,-4 6-7,1 7-4,-1 6-1,1 3-3,2 3-11,1-4 0,1-4 0,4-6 0,1-8 0,1-6 0,3-5 0,-4-10 0,3-4-15,-9-8-64,8-2-2,-5-9-3,-5-13-6,-2 0-4</inkml:trace>
          <inkml:trace contextRef="#ctx0" brushRef="#br2" timeOffset="174408.3063">1665 9742 46,'16'-9'68,"-3"1"2,-1 4 2,-1 4 0,-3 3-35,5 14-8,-8 10-7,-1 5-4,-1 7 1,-3 5-5,3 1-3,-3 0-3,0-1-1,0-9-2,-3-5 2,-1-8-1,-2-8-6,6-14 0,-8 0 0,3-17 0,5-11 0,0-7 0,1-4 0,4-5 0,5-2 0,5 3 0,2 2 0,2 5 0,3 6 0,-1 4 0,2 9 0,1 3 0,-1 5 0,-2 4 0,1 3 0,-1 2 0,-4 6-13,1 1-10,-3 1-14,3 9-43,-2-8 2,3 0-5,-5-3-1,6-1 0</inkml:trace>
        </inkml:traceGroup>
        <inkml:traceGroup>
          <inkml:annotationXML>
            <emma:emma xmlns:emma="http://www.w3.org/2003/04/emma" version="1.0">
              <emma:interpretation id="{C223631D-E80C-43F3-8EF3-89E4371F7892}" emma:medium="tactile" emma:mode="ink">
                <msink:context xmlns:msink="http://schemas.microsoft.com/ink/2010/main" type="inkWord" rotatedBoundingBox="20553,11843 20787,11832 20796,12012 20562,12023"/>
              </emma:interpretation>
              <emma:one-of disjunction-type="recognition" id="oneOf23">
                <emma:interpretation id="interp115" emma:lang="ko-KR" emma:confidence="0">
                  <emma:literal>0</emma:literal>
                </emma:interpretation>
                <emma:interpretation id="interp116" emma:lang="ko-KR" emma:confidence="0">
                  <emma:literal>°</emma:literal>
                </emma:interpretation>
                <emma:interpretation id="interp117" emma:lang="ko-KR" emma:confidence="0">
                  <emma:literal>o</emma:literal>
                </emma:interpretation>
                <emma:interpretation id="interp118" emma:lang="ko-KR" emma:confidence="0">
                  <emma:literal>O</emma:literal>
                </emma:interpretation>
                <emma:interpretation id="interp119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175609.5084">3059 9801 55,'0'0'86,"0"7"-2,-7 7-1,-5-1-3,-5 4-1,6 3-58,0 0-3,10-3-13,4-2-5,16-3 0,9-6 0,3-1 0,5-5 0,0-2 0,-3-8 0,-7 0 0,-8-1 0,-14-6 0,-7 4 0,-13 0 0,-8 1 0,-6 3 0,-2-1 0,4 2 0,0 0 0,6 3-10,7 3-48,15 2-25,0-14-2,7 2-4,13 4-6,2-7 4</inkml:trace>
        </inkml:traceGroup>
        <inkml:traceGroup>
          <inkml:annotationXML>
            <emma:emma xmlns:emma="http://www.w3.org/2003/04/emma" version="1.0">
              <emma:interpretation id="{4F57314A-FCA6-4833-BFA2-971ABDBF1BE9}" emma:medium="tactile" emma:mode="ink">
                <msink:context xmlns:msink="http://schemas.microsoft.com/ink/2010/main" type="inkWord" rotatedBoundingBox="20877,11712 21447,11685 21488,12552 20919,12579"/>
              </emma:interpretation>
              <emma:one-of disjunction-type="recognition" id="oneOf24">
                <emma:interpretation id="interp120" emma:lang="ko-KR" emma:confidence="0">
                  <emma:literal>g</emma:literal>
                </emma:interpretation>
                <emma:interpretation id="interp121" emma:lang="ko-KR" emma:confidence="0">
                  <emma:literal>8</emma:literal>
                </emma:interpretation>
                <emma:interpretation id="interp122" emma:lang="ko-KR" emma:confidence="0">
                  <emma:literal>5</emma:literal>
                </emma:interpretation>
                <emma:interpretation id="interp123" emma:lang="ko-KR" emma:confidence="0">
                  <emma:literal>q</emma:literal>
                </emma:interpretation>
                <emma:interpretation id="interp124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176779.5105">3628 9773 5,'0'0'62,"0"0"7,0 0 2,0 0 0,-16-4-34,16 4-5,0 0-6,0 0-7,0 0-6,0 0-5,0 0-4,0 0-1,7-6-1,-7 6 0,9-4 0,-9 4 1,10-12-1,-5 3 0,0 0 0,-1-1 1,0-2-2,0 0 0,-3-1 1,-1 1-2,0 0 1,-1 1-1,-9 2 0,-1 2 1,-7 4 1,-5 3 3,-7 10 1,-6 5 2,-4 4 0,0 4 1,4 4 1,3 3-1,5 1-1,8-6-6,13-2-2,7-1 0,12-4 0,10-8 0,11-5 0,3-5 0,6-7 0,2-6 0,-2 0 0,-3-4 0,-6 6 0,-5 0 0,-8 7 0,-5 4 0,-6 13 0,-4 9 0,-3 12 0,-2 7 0,0 11 0,1 6 0,-1 7 0,0 3 0,-1-1 0,-3-4 0,-3-5 0,-4-9 0,-3-13 0,-5-6 0,-2-9 0,-5-11 0,-3-10 0,0-5 0,-2-9 0,3-7 0,-1-2 0,2-4 0,4-4 0,4-2 0,4-3 0,5 0 0,7-6 0,6 0 0,13-3 0,11-3 0,8-4 0,10 0 0,8 4 0,1 0 0,3 10 0,-6 3 0,2 9-2,-13 6-39,-5 8-10,-8 8-31,-9 2-2,-3 4-5,-15-2 0</inkml:trace>
        </inkml:traceGroup>
        <inkml:traceGroup>
          <inkml:annotationXML>
            <emma:emma xmlns:emma="http://www.w3.org/2003/04/emma" version="1.0">
              <emma:interpretation id="{97E25C7F-4165-44B7-BE6E-94950E3E291F}" emma:medium="tactile" emma:mode="ink">
                <msink:context xmlns:msink="http://schemas.microsoft.com/ink/2010/main" type="inkWord" rotatedBoundingBox="21392,11716 22278,11673 22296,12048 21410,12090"/>
              </emma:interpretation>
              <emma:one-of disjunction-type="recognition" id="oneOf25">
                <emma:interpretation id="interp125" emma:lang="ko-KR" emma:confidence="0">
                  <emma:literal>에</emma:literal>
                </emma:interpretation>
                <emma:interpretation id="interp126" emma:lang="ko-KR" emma:confidence="0">
                  <emma:literal>애</emma:literal>
                </emma:interpretation>
                <emma:interpretation id="interp127" emma:lang="ko-KR" emma:confidence="0">
                  <emma:literal>여</emma:literal>
                </emma:interpretation>
                <emma:interpretation id="interp128" emma:lang="ko-KR" emma:confidence="0">
                  <emma:literal>대</emma:literal>
                </emma:interpretation>
                <emma:interpretation id="interp129" emma:lang="ko-KR" emma:confidence="0">
                  <emma:literal>예</emma:literal>
                </emma:interpretation>
              </emma:one-of>
            </emma:emma>
          </inkml:annotationXML>
          <inkml:trace contextRef="#ctx0" brushRef="#br2" timeOffset="177387.9113">3947 9747 62,'7'-10'76,"2"1"1,-9 9 0,0-11-26,-4 11-3,-12 11-9,-2 5-8,-4 6-10,1 1-7,0 2-3,7 1-7,10-4-4,10-5 0,13-4 0,10-9 0,6-4 0,2-4 0,1-2 0,0-9 0,-7-2 0,-7-2 0,-9-2 0,-11-4 0,-3-1 0,-1 1 0,0 1 0,0 3 0,2 1 0,7 1 0,11 5 0,4 5 0,8 5 0,1 4 0,-1 2 0,-2 11 0,-5 4 0,-3 13 0,-8 1 0,-7 8 0,-6-3 0,-1-2 0,-4-1 0,-3-6 0,-1-5 0,2-9 0,6-13 0,0 0 0,0 0 0,3-11 0,7-10 0,6-5 0,2-6 0,6-2 0,0 0 0,1 1 0,0 4 0,-2 7 0,-2 6 0,-3 9 0,-4 7 0,1 3 0,-5 12 0,-2 6 0,-3 5 0,2 5 0,-1 1 0,1 0 0,0 1 0,-1-2 0,4-5 0,-2 0 0,2-4 0,-7-10 0,15-5-39,-9-4-45,-9-3-3,18-8-4,-9-8-4,3-1-1</inkml:trace>
        </inkml:traceGroup>
        <inkml:traceGroup>
          <inkml:annotationXML>
            <emma:emma xmlns:emma="http://www.w3.org/2003/04/emma" version="1.0">
              <emma:interpretation id="{49AD33DF-CCD3-4F0E-AB2C-0A5F3060E00E}" emma:medium="tactile" emma:mode="ink">
                <msink:context xmlns:msink="http://schemas.microsoft.com/ink/2010/main" type="inkWord" rotatedBoundingBox="22282,11392 23338,11341 23370,11996 22314,12047"/>
              </emma:interpretation>
              <emma:one-of disjunction-type="recognition" id="oneOf26">
                <emma:interpretation id="interp130" emma:lang="ko-KR" emma:confidence="0">
                  <emma:literal>@</emma:literal>
                </emma:interpretation>
                <emma:interpretation id="interp131" emma:lang="ko-KR" emma:confidence="0">
                  <emma:literal>d</emma:literal>
                </emma:interpretation>
                <emma:interpretation id="interp132" emma:lang="ko-KR" emma:confidence="0">
                  <emma:literal>Q</emma:literal>
                </emma:interpretation>
                <emma:interpretation id="interp133" emma:lang="ko-KR" emma:confidence="0">
                  <emma:literal>아</emma:literal>
                </emma:interpretation>
                <emma:interpretation id="interp13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178027.5126">5060 9724 3,'6'-10'56,"-4"-1"8,-2 2 5,-1 1-1,1 8-26,-15-14-4,-2 13-3,-5 1 0,-5 6-4,-6 7-5,-6 4-3,2 5-5,-4 6-15,7 1-3,6 1 0,10-4 0,11-2 0,9-3 0,15-8 0,11-7 0,9-6 0,3-1 0,4-7 0,-1-3 0,-6-3 0,-7 0 0,-5 4 0,-9 1 0,-7 5 0,-9 4 0,0 0 0,5 10 0,-2 2 0,1 0 0,7-1 0,7-1 0,5-3 0,8-6 0,6-2 0,3-6 0,7-10 0,1-8 0,0-7 0,-5-10 0,-4-7 0,-5-6 0,-9-4 0,-7-3 0,-10 3 0,-8 1 0,-11 7 0,-8 7 0,-6 16 0,-7 9 0,-5 16 0,-2 13 0,2 16 0,8 13 0,9 11 0,7 13 0,13-2 0,13 6 0,13-2 0,15-5 0,10-7 0,6-6 0,0-10 0,3-5 0,-9-8 0,-3-16-81,-4-8-9,-16-13-3,-5-9-6,-12-10-3</inkml:trace>
        </inkml:traceGroup>
        <inkml:traceGroup>
          <inkml:annotationXML>
            <emma:emma xmlns:emma="http://www.w3.org/2003/04/emma" version="1.0">
              <emma:interpretation id="{881391BC-7B7C-439D-9569-E2C9D22E9B04}" emma:medium="tactile" emma:mode="ink">
                <msink:context xmlns:msink="http://schemas.microsoft.com/ink/2010/main" type="inkWord" rotatedBoundingBox="23980,11252 24972,11204 25004,11861 24012,11909"/>
              </emma:interpretation>
              <emma:one-of disjunction-type="recognition" id="oneOf27">
                <emma:interpretation id="interp135" emma:lang="ko-KR" emma:confidence="0">
                  <emma:literal>"</emma:literal>
                </emma:interpretation>
                <emma:interpretation id="interp136" emma:lang="ko-KR" emma:confidence="0">
                  <emma:literal>통</emma:literal>
                </emma:interpretation>
                <emma:interpretation id="interp137" emma:lang="ko-KR" emma:confidence="0">
                  <emma:literal>룽</emma:literal>
                </emma:interpretation>
                <emma:interpretation id="interp138" emma:lang="ko-KR" emma:confidence="0">
                  <emma:literal>『</emma:literal>
                </emma:interpretation>
                <emma:interpretation id="interp139" emma:lang="ko-KR" emma:confidence="0">
                  <emma:literal>%</emma:literal>
                </emma:interpretation>
              </emma:one-of>
            </emma:emma>
          </inkml:annotationXML>
          <inkml:trace contextRef="#ctx0" brushRef="#br2" timeOffset="179322.3149">6507 9445 68,'-32'-3'87,"6"-1"-3,10 1-6,16 3 1,0-7-3,20 4-60,16 2-7,12-1-4,12 2-2,6-1-5,4 1-12,-2 5-32,-8-5-32,-3 0 1,-14 0-7,-12 0-4,-18-6-3</inkml:trace>
          <inkml:trace contextRef="#ctx0" brushRef="#br2" timeOffset="179041.5143">6533 9792 45,'-4'12'77,"-4"-4"1,4 1 0,4-9-3,-7 9-29,7-9-12,0 0-6,10 5-8,-1-5-5,4-10-4,2-4-7,3-7-4,1-4 0,2-9 0,3-5 0,-2-8 0,-4-2 0,-2-8 0,0 4 0,-6-3 0,-2 2 0,-5 2 0,-2 7 0,-1 8 0,-4 5 0,-4 9 0,-2 9 0,-4 9 0,1 6 0,0 16 0,-3 9 0,0 10 0,0 8 0,6 6 0,3 7 0,5 3 0,2-2 0,8-3 0,8-6 0,11-5 0,3-7 0,7-9 0,3-8 0,3-9 0,4-6 0,-2-5 0,2-6 0,0-9 0,-3-5 0,-5-4 0,-4-2 0,-4 1 0,-8 0 0,-5 2 0,-4 5 0,-10 6 0,-4 12 0,0 0 0,-11 4 0,-1 12 0,-4 3 0,7 2 0,-1 5 0,6-2 0,4 0 0,11-6 0,8 0 0,10-7 0,7-2 0,4-5 0,0-4 0,-1 0 0,-5-3 0,-6-5 0,-9-3 0,-10-2 0,-9-2 0,-9-2 0,-13-2 0,-7-2 0,-3 0 0,-2 2 0,-1 1 0,4 2 0,4 3 0,5 0 0,11 6 0,43 0-33,-32 7-51,-3-9-5,3 9-3,0 0-5,-11-6 0</inkml:trace>
        </inkml:traceGroup>
        <inkml:traceGroup>
          <inkml:annotationXML>
            <emma:emma xmlns:emma="http://www.w3.org/2003/04/emma" version="1.0">
              <emma:interpretation id="{BAEA8A7C-85ED-4D24-983B-FD9C82741E06}" emma:medium="tactile" emma:mode="ink">
                <msink:context xmlns:msink="http://schemas.microsoft.com/ink/2010/main" type="inkWord" rotatedBoundingBox="25483,11307 26146,11275 26174,11849 25511,11881"/>
              </emma:interpretation>
              <emma:one-of disjunction-type="recognition" id="oneOf28">
                <emma:interpretation id="interp140" emma:lang="ko-KR" emma:confidence="0">
                  <emma:literal>C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c</emma:literal>
                </emma:interpretation>
                <emma:interpretation id="interp143" emma:lang="ko-KR" emma:confidence="0">
                  <emma:literal>오</emma:literal>
                </emma:interpretation>
                <emma:interpretation id="interp144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180180.3163">8336 9406 19,'18'-11'49,"-7"-2"5,1-1 4,3 1-28,-9-3-1,-5 1 0,2-4-2,-3 1-1,-3 1-3,-5 1-2,-6 1-3,-6 2-2,-4 5 0,-6 8 0,-5 3-1,-5 14 2,-8 11 0,0 6 0,2 11-3,5 5-14,2 7 0,9-3 0,8 0 0,12-4 0,10-5 0,21-5 0,9-7 0,15-9 0,8-7 0,12-3 0,5-7 0,-1-7 0,6 0 0,-9-27-63,-10 16-23,-2 1-1,-18-8-6,-9 3-4</inkml:trace>
        </inkml:traceGroup>
        <inkml:traceGroup>
          <inkml:annotationXML>
            <emma:emma xmlns:emma="http://www.w3.org/2003/04/emma" version="1.0">
              <emma:interpretation id="{C4159579-7764-4183-B483-58987E557D4D}" emma:medium="tactile" emma:mode="ink">
                <msink:context xmlns:msink="http://schemas.microsoft.com/ink/2010/main" type="inkWord" rotatedBoundingBox="26197,11308 26541,11292 26571,11903 26227,11920"/>
              </emma:interpretation>
              <emma:one-of disjunction-type="recognition" id="oneOf29">
                <emma:interpretation id="interp145" emma:lang="ko-KR" emma:confidence="0">
                  <emma:literal>C</emma:literal>
                </emma:interpretation>
                <emma:interpretation id="interp146" emma:lang="ko-KR" emma:confidence="0">
                  <emma:literal>(</emma:literal>
                </emma:interpretation>
                <emma:interpretation id="interp147" emma:lang="ko-KR" emma:confidence="0">
                  <emma:literal>c</emma:literal>
                </emma:interpretation>
                <emma:interpretation id="interp148" emma:lang="ko-KR" emma:confidence="0">
                  <emma:literal>&lt;</emma:literal>
                </emma:interpretation>
                <emma:interpretation id="interp149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180617.1172">8967 9234 3,'-5'-11'61,"-13"11"12,1 7 4,-9 10 1,0 7-31,-7 12 0,-3 8-5,-1 7-4,5 6-9,3-2-13,7 4-16,4-4 0,11-5 0,7-6 0,10-6 0,10-8 0,8-8 0,4-6 0,8-8-7,4-3-73,0-10-4,1-8-1,-5-11-6,4-6-5</inkml:trace>
        </inkml:traceGroup>
        <inkml:traceGroup>
          <inkml:annotationXML>
            <emma:emma xmlns:emma="http://www.w3.org/2003/04/emma" version="1.0">
              <emma:interpretation id="{0BEBC34E-3970-457B-9C69-2F399C9CEA4D}" emma:medium="tactile" emma:mode="ink">
                <msink:context xmlns:msink="http://schemas.microsoft.com/ink/2010/main" type="inkWord" rotatedBoundingBox="26536,11285 27015,11262 27042,11806 26563,11829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사</emma:literal>
                </emma:interpretation>
                <emma:interpretation id="interp152" emma:lang="ko-KR" emma:confidence="0">
                  <emma:literal>凡</emma:literal>
                </emma:interpretation>
                <emma:interpretation id="interp153" emma:lang="ko-KR" emma:confidence="0">
                  <emma:literal>스</emma:literal>
                </emma:interpretation>
                <emma:interpretation id="interp154" emma:lang="ko-KR" emma:confidence="0">
                  <emma:literal>几</emma:literal>
                </emma:interpretation>
              </emma:one-of>
            </emma:emma>
          </inkml:annotationXML>
          <inkml:trace contextRef="#ctx0" brushRef="#br2" timeOffset="181178.7182">9237 9309 58,'0'0'75,"0"0"2,-8 9 0,-6 4-2,-2 8-39,-4 8-3,-3 2-5,-2 12-5,-1 0-5,1 1-7,4-5-11,5-1 0,1-8 0,5-3 0,2-8 0,2-7 0,3-3 0,3-9 0,0 0 0,0-12 0,5-4 0,1-7 0,3-7 0,6-4 0,-1-7 0,4-4 0,2 0-5,1 0-7,5 0 0,-1 1 2,0 6 2,-6 3 3,0 10 4,-3 4 1,-4 8 1,-2 10 4,-10 3 1,11 20 2,-11 7 1,4 5 0,-4 9 0,4 4-3,0 4-6,1 2 0,4 0 0,3-3 0,1-6 0,0-4 0,5-7 0,-1-5 0,-2-7 0,0-7 0,-4-8 0,2-3 0,-5-1-82,-1-9-1,-2-1-3,-5-6-4,0 3-6</inkml:trace>
          <inkml:trace contextRef="#ctx0" brushRef="#br2" timeOffset="181397.1186">9167 9545 16,'-19'-2'78,"2"-4"1,9 5-2,8 1-4,0 0 0,0 0-39,9 0-19,8 0-5,8 2-5,1 2 0,6-1 0,-1 0-3,5-1-4,-6-2-10,4-2-29,-3 2-31,-7-6-3,-2-1-5,-7-9-3,1 1-4</inkml:trace>
        </inkml:traceGroup>
        <inkml:traceGroup>
          <inkml:annotationXML>
            <emma:emma xmlns:emma="http://www.w3.org/2003/04/emma" version="1.0">
              <emma:interpretation id="{62061FBB-618D-4F2C-A93C-5B2C9F8B3DB6}" emma:medium="tactile" emma:mode="ink">
                <msink:context xmlns:msink="http://schemas.microsoft.com/ink/2010/main" type="inkWord" rotatedBoundingBox="26824,11184 27230,11164 27272,12033 26866,12052"/>
              </emma:interpretation>
              <emma:one-of disjunction-type="recognition" id="oneOf31">
                <emma:interpretation id="interp155" emma:lang="ko-KR" emma:confidence="0">
                  <emma:literal>)</emma:literal>
                </emma:interpretation>
                <emma:interpretation id="interp156" emma:lang="ko-KR" emma:confidence="0">
                  <emma:literal>〉</emma:literal>
                </emma:interpretation>
                <emma:interpretation id="interp157" emma:lang="ko-KR" emma:confidence="0">
                  <emma:literal>]</emma:literal>
                </emma:interpretation>
                <emma:interpretation id="interp158" emma:lang="ko-KR" emma:confidence="0">
                  <emma:literal>〕</emma:literal>
                </emma:interpretation>
                <emma:interpretation id="interp159" emma:lang="ko-KR" emma:confidence="0">
                  <emma:literal>&gt;</emma:literal>
                </emma:interpretation>
              </emma:one-of>
            </emma:emma>
          </inkml:annotationXML>
          <inkml:trace contextRef="#ctx0" brushRef="#br2" timeOffset="181662.319">9418 9106 65,'22'1'81,"8"13"0,4 7-1,0 6 1,3 13-41,1 9-3,-6 14-12,-4 5-6,-13 5-17,-15 0-2,-3 2 0,-15-2 0,-9-4 0,-9-7 0,-6-8 0,-6-15 0,0-1-71,5-14-14,0-15-1,6-7-6,0-7-7</inkml:trace>
        </inkml:traceGroup>
      </inkml:traceGroup>
    </inkml:traceGroup>
    <inkml:traceGroup>
      <inkml:annotationXML>
        <emma:emma xmlns:emma="http://www.w3.org/2003/04/emma" version="1.0">
          <emma:interpretation id="{0336E43B-5831-441C-BB34-47A92151095F}" emma:medium="tactile" emma:mode="ink">
            <msink:context xmlns:msink="http://schemas.microsoft.com/ink/2010/main" type="paragraph" rotatedBoundingBox="18673,14022 19795,12947 20620,13808 19499,1488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768BE41-6176-4179-AF98-6E29DA566E0C}" emma:medium="tactile" emma:mode="ink">
              <msink:context xmlns:msink="http://schemas.microsoft.com/ink/2010/main" type="line" rotatedBoundingBox="18673,14022 19795,12947 20620,13808 19499,14883"/>
            </emma:interpretation>
          </emma:emma>
        </inkml:annotationXML>
        <inkml:traceGroup>
          <inkml:annotationXML>
            <emma:emma xmlns:emma="http://www.w3.org/2003/04/emma" version="1.0">
              <emma:interpretation id="{609D1327-6AF4-4CB9-9BA8-FFAA504C4E69}" emma:medium="tactile" emma:mode="ink">
                <msink:context xmlns:msink="http://schemas.microsoft.com/ink/2010/main" type="inkWord" rotatedBoundingBox="18673,14022 19795,12947 20620,13808 19499,14883"/>
              </emma:interpretation>
              <emma:one-of disjunction-type="recognition" id="oneOf32">
                <emma:interpretation id="interp160" emma:lang="ko-KR" emma:confidence="0">
                  <emma:literal>의</emma:literal>
                </emma:interpretation>
                <emma:interpretation id="interp161" emma:lang="ko-KR" emma:confidence="0">
                  <emma:literal>응</emma:literal>
                </emma:interpretation>
                <emma:interpretation id="interp162" emma:lang="ko-KR" emma:confidence="0">
                  <emma:literal>우</emma:literal>
                </emma:interpretation>
                <emma:interpretation id="interp163" emma:lang="ko-KR" emma:confidence="0">
                  <emma:literal>『</emma:literal>
                </emma:interpretation>
                <emma:interpretation id="interp164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216793.5807">2134 11370 42,'25'-24'55,"-10"0"5,6 2 2,-14 1-4,5 5-43,-3 7-2,-9 9 4,11-6 3,-11 6 4,-6 20 2,-14 9-3,-3 9-3,-12 11 0,-5 10 0,-11 6-1,-4 2-5,-5-1-11,2-6-3,5-10 0,3-6 0,7-10 0,6-11 0,12-7 0,6-8 0,8-7 0,11-1 0,3-9 0,15-7-43,5-5-38,14-6-3,2-9-4,9-3-3,2-7 0</inkml:trace>
          <inkml:trace contextRef="#ctx0" brushRef="#br1" timeOffset="217448.7819">1651 11471 30,'0'0'60,"-11"0"8,8 5 2,-7 9 0,-39 3-39,36 13-1,-2 11 0,-1 5-1,-8 10-3,-1 2-6,-4 7-4,2-3-3,1 0-3,-2-8-2,8-3-8,4-5 0,8-8 0,5-5 0,6-7 0,12-7 0,11-6 0,14-5 0,14-4 0,12-1 0,17-2 0,8 1 0,10 0 0,-1 4 0,2 4 0,-8 1 0,-10 8-16,27 0-63,-61 0-1,-14 4-3,-22-3-6,-13-2-5</inkml:trace>
          <inkml:trace contextRef="#ctx0" brushRef="#br1" timeOffset="217058.7812">2489 11221 6,'34'-7'55,"-12"3"10,-9 7 5,-13 9 5,-14 10-25,-14 17-15,-13 15 4,-11 11-2,-9 8-5,-8 5-8,1 3-6,0-4-13,3-5-5,6-6 0,9-16 0,10-8 0,7-10 0,8-5 0,9-14 0,5-5 0,11-8 0,0 0-39,-20-3-40,22-7-3,0-5-2,4-5-7,-5-4 0</inkml:trace>
        </inkml:traceGroup>
      </inkml:traceGroup>
    </inkml:traceGroup>
    <inkml:traceGroup>
      <inkml:annotationXML>
        <emma:emma xmlns:emma="http://www.w3.org/2003/04/emma" version="1.0">
          <emma:interpretation id="{4DBC426A-CAAF-4080-8042-61D433B1748C}" emma:medium="tactile" emma:mode="ink">
            <msink:context xmlns:msink="http://schemas.microsoft.com/ink/2010/main" type="paragraph" rotatedBoundingBox="15425,14863 24290,14810 24301,16636 15436,166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315D02-FB9F-4DC8-8A1A-7D6B8877C31D}" emma:medium="tactile" emma:mode="ink">
              <msink:context xmlns:msink="http://schemas.microsoft.com/ink/2010/main" type="line" rotatedBoundingBox="15425,14863 24290,14810 24301,16636 15436,16689"/>
            </emma:interpretation>
          </emma:emma>
        </inkml:annotationXML>
        <inkml:traceGroup>
          <inkml:annotationXML>
            <emma:emma xmlns:emma="http://www.w3.org/2003/04/emma" version="1.0">
              <emma:interpretation id="{DDE44621-D1AC-43DB-836B-0A1F863FE610}" emma:medium="tactile" emma:mode="ink">
                <msink:context xmlns:msink="http://schemas.microsoft.com/ink/2010/main" type="inkWord" rotatedBoundingBox="15429,15568 15892,15565 15899,16686 15436,16689"/>
              </emma:interpretation>
              <emma:one-of disjunction-type="recognition" id="oneOf33">
                <emma:interpretation id="interp165" emma:lang="ko-KR" emma:confidence="0">
                  <emma:literal>p</emma:literal>
                </emma:interpretation>
                <emma:interpretation id="interp166" emma:lang="ko-KR" emma:confidence="0">
                  <emma:literal>P</emma:literal>
                </emma:interpretation>
                <emma:interpretation id="interp167" emma:lang="ko-KR" emma:confidence="0">
                  <emma:literal>!</emma:literal>
                </emma:interpretation>
                <emma:interpretation id="interp168" emma:lang="ko-KR" emma:confidence="0">
                  <emma:literal>9</emma:literal>
                </emma:interpretation>
                <emma:interpretation id="interp169" emma:lang="ko-KR" emma:confidence="0">
                  <emma:literal>7</emma:literal>
                </emma:interpretation>
              </emma:one-of>
            </emma:emma>
          </inkml:annotationXML>
          <inkml:trace contextRef="#ctx0" brushRef="#br3" timeOffset="258944.8546">-2060 13572 18,'4'-12'50,"-4"-2"3,0 4 3,-2 24-14,1-53-19,1 39 0,0 0 1,0 0 5,0 9 3,1 14 3,-1 12-4,2 18-5,-2 19-26,-2 11 25,0 17 1,-5 2-8,5 8-18,-3-5 0,1-6 0,0-11 0,1-19 0,3-11 0,0-19 0,1-9 0,-1-7 0,2-14 0,-2-9 0,5-8 0,-1-6 0,-2-7-36,-45-10-45,57-2-4,-14-13-2,5 4-5,-5-9-1</inkml:trace>
          <inkml:trace contextRef="#ctx0" brushRef="#br3" timeOffset="259303.6554">-2129 13711 54,'0'-18'60,"2"-5"4,9-3 2,2 5-24,10-6-14,5 3 0,5 1-4,8 2 0,2 3-4,5 8-3,-4 6-3,5 9 0,-8 15-1,-2 8-2,-9 12 0,-15 2 1,-12 9-3,-6-1-9,-12 3 0,-14-9 0,-7-3 0,-9-9 0,-4-5 0,1-8 0,3-2 0,1-12 0,8 0-6,12-2-77,-3-6-3,12-3-4,-1-5-4,12 1-3</inkml:trace>
        </inkml:traceGroup>
        <inkml:traceGroup>
          <inkml:annotationXML>
            <emma:emma xmlns:emma="http://www.w3.org/2003/04/emma" version="1.0">
              <emma:interpretation id="{6B626B4A-4A1B-4ACE-B151-ED99AD354E36}" emma:medium="tactile" emma:mode="ink">
                <msink:context xmlns:msink="http://schemas.microsoft.com/ink/2010/main" type="inkWord" rotatedBoundingBox="16471,15704 17195,15699 17197,16000 16473,16004"/>
              </emma:interpretation>
              <emma:one-of disjunction-type="recognition" id="oneOf34">
                <emma:interpretation id="interp170" emma:lang="ko-KR" emma:confidence="0">
                  <emma:literal>그</emma:literal>
                </emma:interpretation>
                <emma:interpretation id="interp171" emma:lang="ko-KR" emma:confidence="0">
                  <emma:literal>=</emma:literal>
                </emma:interpretation>
                <emma:interpretation id="interp172" emma:lang="ko-KR" emma:confidence="0">
                  <emma:literal>.</emma:literal>
                </emma:interpretation>
                <emma:interpretation id="interp173" emma:lang="ko-KR" emma:confidence="0">
                  <emma:literal>×</emma:literal>
                </emma:interpretation>
                <emma:interpretation id="interp174" emma:lang="ko-KR" emma:confidence="0">
                  <emma:literal>p</emma:literal>
                </emma:interpretation>
              </emma:one-of>
            </emma:emma>
          </inkml:annotationXML>
          <inkml:trace contextRef="#ctx0" brushRef="#br3" timeOffset="261971.2601">-962 13852 4,'-29'18'74,"7"-2"5,3-3 0,4-5-1,6-3 2,-22 0-44,40-1-8,16 1-7,8-1-4,13-3-2,7-1-15,11 1 0,0-1 0,4-1 0,-2-1 0,-4-2 0,-5-3 0,-6 5 0,-11-2 0,-6 4-4,-8 0-77,-11 0-4,-4 1-1,-11-1-5,0 0-4</inkml:trace>
          <inkml:trace contextRef="#ctx0" brushRef="#br3" timeOffset="261737.2597">-1047 13655 12,'0'0'66,"-13"-7"10,13 7 0,-12-9-1,12 9-33,-10-5-3,10 5-7,0 0-7,0 0-4,6-1-6,-6 1-3,19 0-3,-3 0-2,9 1-3,3 0-4,8 2 0,4-3 0,8 2 0,1-2 0,0 0 0,-3 0 0,0-1 0,-6 0 0,-4-2 0,-3 2 0,-10 1 0,-5 0 0,-3 0 0,-5 0 0,-10 0 0,0 0-14,0 6-31,-12 2-37,-9-3-1,0 6-3,-13-4-4,-2 8 1</inkml:trace>
        </inkml:traceGroup>
        <inkml:traceGroup>
          <inkml:annotationXML>
            <emma:emma xmlns:emma="http://www.w3.org/2003/04/emma" version="1.0">
              <emma:interpretation id="{458FC681-93BD-4512-B499-ACA7E6AA06B6}" emma:medium="tactile" emma:mode="ink">
                <msink:context xmlns:msink="http://schemas.microsoft.com/ink/2010/main" type="inkWord" rotatedBoundingBox="18301,14833 18517,16079 17957,16176 17741,14931"/>
              </emma:interpretation>
              <emma:one-of disjunction-type="recognition" id="oneOf35">
                <emma:interpretation id="interp175" emma:lang="ko-KR" emma:confidence="0">
                  <emma:literal>爻</emma:literal>
                </emma:interpretation>
                <emma:interpretation id="interp176" emma:lang="ko-KR" emma:confidence="0">
                  <emma:literal>文</emma:literal>
                </emma:interpretation>
                <emma:interpretation id="interp177" emma:lang="ko-KR" emma:confidence="0">
                  <emma:literal>구</emma:literal>
                </emma:interpretation>
                <emma:interpretation id="interp178" emma:lang="ko-KR" emma:confidence="0">
                  <emma:literal>父</emma:literal>
                </emma:interpretation>
                <emma:interpretation id="interp179" emma:lang="ko-KR" emma:confidence="0">
                  <emma:literal>交</emma:literal>
                </emma:interpretation>
              </emma:one-of>
            </emma:emma>
          </inkml:annotationXML>
          <inkml:trace contextRef="#ctx0" brushRef="#br3" timeOffset="264794.865">318 13161 5,'-15'-7'66,"3"4"9,-2-4-1,3 1-1,11 6-32,-15-6-3,15 6-6,0 0-8,-4-9-7,4 0-6,2-1-2,7-3-3,-3-4-3,8-2 0,-1-5-1,3 0-1,-1 0 0,6-1 0,0-2 0,3 3-1,-3 0 0,4-2 1,-2 4-1,-2 4 1,2 6 2,-2 8 1,-2 5 2,-2 14 0,0 5 1,-4 10-7,1 5 0,0 4 0,1-2 0,2-2 0,-1-9 0,5 0-71,1-8-11,-3-8-1,2-3-6,-6-7-7,1-4 6</inkml:trace>
          <inkml:trace contextRef="#ctx0" brushRef="#br3" timeOffset="263999.2636">317 13492 62,'-6'-16'76,"2"2"0,4 14 0,-5-9-1,12 11-36,-2 7-7,9 10-8,4 5-5,4 10-2,11 1-2,-1 6-15,5 6 0,3-3 0,2 6 0,-2-6 0,3-1 0,-2-7 0,-2-2 0,-2-4 0,-2-8 0,-5-5 0,-2-2 0,-2-6 0,-6-5-29,3-2-55,-10-2-3,0-6-2,-8-6-4,3 0-1</inkml:trace>
          <inkml:trace contextRef="#ctx0" brushRef="#br3" timeOffset="263734.0632">734 13379 18,'18'-9'52,"-7"4"8,-11 5 10,6 14-23,-12-1-6,-3 8 2,-9 4-3,-6 13 0,-5 9-3,-6 6-5,0 6-9,-3 2-23,3-2 8,-2-4-8,7-3 0,2-10 0,7-4 0,5-11 0,5-7 0,0-4 0,7-3 0,4-13 0,0 0 0,0 0 0,0-8-19,1 22-45,-1-35-22,4-10-1,-4-10 87,-1-1-92,-6-9-2</inkml:trace>
        </inkml:traceGroup>
        <inkml:traceGroup>
          <inkml:annotationXML>
            <emma:emma xmlns:emma="http://www.w3.org/2003/04/emma" version="1.0">
              <emma:interpretation id="{9ADCE9B7-F5D0-455D-B61E-E3948499D2BA}" emma:medium="tactile" emma:mode="ink">
                <msink:context xmlns:msink="http://schemas.microsoft.com/ink/2010/main" type="inkWord" rotatedBoundingBox="18603,16279 18623,15949 18706,15955 18685,16284"/>
              </emma:interpretation>
              <emma:one-of disjunction-type="recognition" id="oneOf36">
                <emma:interpretation id="interp180" emma:lang="ko-KR" emma:confidence="0">
                  <emma:literal>.</emma:literal>
                </emma:interpretation>
                <emma:interpretation id="interp181" emma:lang="ko-KR" emma:confidence="0">
                  <emma:literal>1</emma:literal>
                </emma:interpretation>
                <emma:interpretation id="interp182" emma:lang="ko-KR" emma:confidence="0">
                  <emma:literal>8</emma:literal>
                </emma:interpretation>
                <emma:interpretation id="interp183" emma:lang="ko-KR" emma:confidence="0">
                  <emma:literal>`</emma:literal>
                </emma:interpretation>
                <emma:interpretation id="interp184" emma:lang="ko-KR" emma:confidence="0">
                  <emma:literal>「</emma:literal>
                </emma:interpretation>
              </emma:one-of>
            </emma:emma>
          </inkml:annotationXML>
          <inkml:trace contextRef="#ctx0" brushRef="#br3" timeOffset="264202.064">1098 13881 17,'8'4'83,"5"7"3,-5 4-2,2 8-2,-5 1 1,-76 4-50,71 7-7,2 3-9,5-2-17,-4-2 0,1-3 0,-1-6 0,1-9 0,0-5 0,-4-11 0,3-14-73,-3-5-12,-3-16 0,-4-7-7,-11-14-3,2-2 95</inkml:trace>
        </inkml:traceGroup>
        <inkml:traceGroup>
          <inkml:annotationXML>
            <emma:emma xmlns:emma="http://www.w3.org/2003/04/emma" version="1.0">
              <emma:interpretation id="{7A30F96C-A2A3-44DE-A6C7-3276A6F619DE}" emma:medium="tactile" emma:mode="ink">
                <msink:context xmlns:msink="http://schemas.microsoft.com/ink/2010/main" type="inkWord" rotatedBoundingBox="19096,16029 19204,15357 19824,15458 19716,16129"/>
              </emma:interpretation>
              <emma:one-of disjunction-type="recognition" id="oneOf37">
                <emma:interpretation id="interp185" emma:lang="ko-KR" emma:confidence="0">
                  <emma:literal>0</emma:literal>
                </emma:interpretation>
                <emma:interpretation id="interp186" emma:lang="ko-KR" emma:confidence="0">
                  <emma:literal>a</emma:literal>
                </emma:interpretation>
                <emma:interpretation id="interp187" emma:lang="ko-KR" emma:confidence="0">
                  <emma:literal>외</emma:literal>
                </emma:interpretation>
                <emma:interpretation id="interp188" emma:lang="ko-KR" emma:confidence="0">
                  <emma:literal>9</emma:literal>
                </emma:interpretation>
                <emma:interpretation id="interp189" emma:lang="ko-KR" emma:confidence="0">
                  <emma:literal>요</emma:literal>
                </emma:interpretation>
              </emma:one-of>
            </emma:emma>
          </inkml:annotationXML>
          <inkml:trace contextRef="#ctx0" brushRef="#br3" timeOffset="266542.0679">1936 13634 35,'8'4'50,"-8"-4"5,13-5 0,-5-1-37,0-1 0,2-4-2,1-4-3,-1-3-1,-1-3-3,-1-2-3,-1-4-1,-4 2-1,0-4-1,-3 4 2,-6 1 2,-3 1 1,-6 4 3,-3 6 2,-7 4 3,-4 5 3,-4 4 2,-3 13-1,-1 7 0,-6 14 0,2 6-1,-2 11-2,7 8-1,-1 6-16,8 2 0,7-5 0,8-2 0,11-8 0,8-6 0,11-11 0,8-9 0,11-15 0,7-8 0,3-6 0,3-10 0,3-11 0,-2-6 0,-4-6 0,-1 1 0,-8-5 0,-7 1 0,-4 1 0,-10 5 0,-4 8 0,-7 3 0,-2 9 0,-2 13 0,0 0 0,-9 6 0,2 10 0,3 8 0,-3 5 0,0 4 0,3 2 0,4 2 0,0-3 0,3-2 0,3-2 0,3 1 0,2-11 0,4-1 0,-4-8 0,-11-11-73,25 12-13,-12-13 0,6-5-8,-7-10-3</inkml:trace>
        </inkml:traceGroup>
        <inkml:traceGroup>
          <inkml:annotationXML>
            <emma:emma xmlns:emma="http://www.w3.org/2003/04/emma" version="1.0">
              <emma:interpretation id="{7E48DE82-5F88-408F-AC4D-881FD8842775}" emma:medium="tactile" emma:mode="ink">
                <msink:context xmlns:msink="http://schemas.microsoft.com/ink/2010/main" type="inkWord" rotatedBoundingBox="19933,15918 20000,16211 19958,16221 19890,15928"/>
              </emma:interpretation>
              <emma:one-of disjunction-type="recognition" id="oneOf38">
                <emma:interpretation id="interp190" emma:lang="ko-KR" emma:confidence="0">
                  <emma:literal>1</emma:literal>
                </emma:interpretation>
                <emma:interpretation id="interp191" emma:lang="ko-KR" emma:confidence="0">
                  <emma:literal>.</emma:literal>
                </emma:interpretation>
                <emma:interpretation id="interp192" emma:lang="ko-KR" emma:confidence="0">
                  <emma:literal>I</emma:literal>
                </emma:interpretation>
                <emma:interpretation id="interp193" emma:lang="ko-KR" emma:confidence="0">
                  <emma:literal>:</emma:literal>
                </emma:interpretation>
                <emma:interpretation id="interp194" emma:lang="ko-KR" emma:confidence="0">
                  <emma:literal>Ⅰ</emma:literal>
                </emma:interpretation>
              </emma:one-of>
            </emma:emma>
          </inkml:annotationXML>
          <inkml:trace contextRef="#ctx0" brushRef="#br3" timeOffset="266760.4685">2336 13856 7,'0'0'84,"16"20"7,-10-5-2,2 7-3,-5 3-1,1-1-37,-3 9-27,5 3-21,-5-8 0,3 1 0,0-6 0,1-6 0,0-7 0,1 1 0,-6-11 0,0 0-82,15-6-4,-14-10-2,6 1-9,-7-11-2</inkml:trace>
        </inkml:traceGroup>
        <inkml:traceGroup>
          <inkml:annotationXML>
            <emma:emma xmlns:emma="http://www.w3.org/2003/04/emma" version="1.0">
              <emma:interpretation id="{221CA130-E0AF-4C37-91A6-8298FF1BB7CD}" emma:medium="tactile" emma:mode="ink">
                <msink:context xmlns:msink="http://schemas.microsoft.com/ink/2010/main" type="inkWord" rotatedBoundingBox="20479,15521 21042,15518 21045,15995 20482,15998"/>
              </emma:interpretation>
              <emma:one-of disjunction-type="recognition" id="oneOf39">
                <emma:interpretation id="interp195" emma:lang="ko-KR" emma:confidence="0">
                  <emma:literal>+</emma:literal>
                </emma:interpretation>
                <emma:interpretation id="interp196" emma:lang="ko-KR" emma:confidence="0">
                  <emma:literal>t</emma:literal>
                </emma:interpretation>
                <emma:interpretation id="interp197" emma:lang="ko-KR" emma:confidence="0">
                  <emma:literal>4</emma:literal>
                </emma:interpretation>
                <emma:interpretation id="interp198" emma:lang="ko-KR" emma:confidence="0">
                  <emma:literal>f</emma:literal>
                </emma:interpretation>
                <emma:interpretation id="interp199" emma:lang="ko-KR" emma:confidence="0">
                  <emma:literal>十</emma:literal>
                </emma:interpretation>
              </emma:one-of>
            </emma:emma>
          </inkml:annotationXML>
          <inkml:trace contextRef="#ctx0" brushRef="#br3" timeOffset="267556.0699">2956 13707 45,'-10'-4'78,"1"-2"2,2-40-3,7 46-5,-9-3-20,9 3-28,0 0-7,16 5-4,6-3-2,8 4-4,8-5 1,9-1-1,4 2-1,4-2-1,3 0-1,-4 0-2,-6 0 1,-5 0-3,-7 3-4,-11-1-4,-6 4-8,-9-5-18,-10-1-43,11 10-3,-11-10-2,0 0-7,-10 1 1</inkml:trace>
          <inkml:trace contextRef="#ctx0" brushRef="#br3" timeOffset="267774.4703">3240 13449 16,'-10'1'75,"2"10"6,1 6 1,-1 3-4,5 26-18,-3-1-23,4-11-7,0 1-9,2 7-7,6-4-14,2 3 8,-2-8-7,5 2-15,-5-5-62,1-7-3,2-6-3,-5-8-6,-4-9-5</inkml:trace>
        </inkml:traceGroup>
        <inkml:traceGroup>
          <inkml:annotationXML>
            <emma:emma xmlns:emma="http://www.w3.org/2003/04/emma" version="1.0">
              <emma:interpretation id="{5955A2A5-1B48-4442-8E48-52761D83D746}" emma:medium="tactile" emma:mode="ink">
                <msink:context xmlns:msink="http://schemas.microsoft.com/ink/2010/main" type="inkWord" rotatedBoundingBox="21715,14825 24290,14810 24299,16170 21723,16186"/>
              </emma:interpretation>
              <emma:one-of disjunction-type="recognition" id="oneOf40">
                <emma:interpretation id="interp200" emma:lang="ko-KR" emma:confidence="0">
                  <emma:literal>자</emma:literal>
                </emma:interpretation>
                <emma:interpretation id="interp201" emma:lang="ko-KR" emma:confidence="0">
                  <emma:literal>컸</emma:literal>
                </emma:interpretation>
                <emma:interpretation id="interp202" emma:lang="ko-KR" emma:confidence="0">
                  <emma:literal>&amp;</emma:literal>
                </emma:interpretation>
                <emma:interpretation id="interp203" emma:lang="ko-KR" emma:confidence="0">
                  <emma:literal>*</emma:literal>
                </emma:interpretation>
                <emma:interpretation id="interp204" emma:lang="ko-KR" emma:confidence="0">
                  <emma:literal>ㅉ</emma:literal>
                </emma:interpretation>
              </emma:one-of>
            </emma:emma>
          </inkml:annotationXML>
          <inkml:trace contextRef="#ctx0" brushRef="#br3" timeOffset="268616.8716">4309 13462 69,'0'14'85,"0"2"-3,7-32-1,8 39 0,4 12-27,5 0-30,3 6-5,0-3-6,6 5-10,-4-3-3,-2-2 0,-3-5 0,2-1 0,-8-7-3,5-2-42,-1-2-34,-5-9-4,3-5-5,-6-6-3,5-1-4</inkml:trace>
          <inkml:trace contextRef="#ctx0" brushRef="#br3" timeOffset="268382.8713">4652 13362 18,'13'-7'60,"-13"7"11,9 0 3,-9 0 0,-9 16-34,0 8-1,-10 7-5,0 8 0,-13 13-3,-2-2-8,1 8-10,-6-4-13,6 1 0,-3-7 0,11-2 0,0-11 0,10-7 0,3-7 0,5-7 0,6-4 0,1-10 0,0 0 0,2-11-73,7-4-12,-5-12 85,4-5-85,-5-14-6,5-1-6</inkml:trace>
          <inkml:trace contextRef="#ctx0" brushRef="#br3" timeOffset="269599.6735">4175 13167 52,'0'0'76,"-9"-9"0,9 9-3,-6-20-3,4 8-38,2 3-4,6-8-12,3 2-4,3-8-5,-1-1-1,8-7-2,2-1 0,4-2-2,0-1 0,2-2 0,1 6 0,1 0 2,-2 7 1,-1 6 1,-1 8 2,-1 8 0,-5 7 1,-1 12-2,-4 5-7,-1 12 0,-1-2 0,-1 8 0,-3-2 0,1 6 0,-6-9-37,3 1-43,3-3-3,-6-9-3,8-1-5,-7-9-5</inkml:trace>
          <inkml:trace contextRef="#ctx0" brushRef="#br3" timeOffset="270535.6751">4833 13882 30,'-14'-6'66,"14"6"7,-12-17 0,6 8-23,-1 0-8,4-1-42,1-1 38,2 1-3,0-2-8,1 3-7,6-1-6,4-1-3,4 1-4,2 1-4,3 4-1,2-1 0,2 4 1,-1 2-2,-2 2 2,0 11-1,-6 3-2,-4 6 4,-8 3 1,-3 6-5,-7 3 0,-9 0 0,-4 2 0,-2-1 0,-4-3 0,-2-4 0,6-4 0,3-7 0,4-6 0,2 0 0,13-11 0,0 0 0,0 0 0,13 4 0,6-4 0,6 0 0,6-1 0,9-7 0,3 2 0,-2 3 0,-1-4 0,-1 4 0,-9 0 0,-4 2-2,-5 1-82,-21 0-3,8 0-1,-8 0-7,-5 6-3</inkml:trace>
          <inkml:trace contextRef="#ctx0" brushRef="#br3" timeOffset="269006.8724">4998 14039 511,'7'8'0,"7"3"0,4-4 0,5-2 0,7-5 0,4 0 0,-3-2 0,5 1 0,-6-4-77,-6-2-8,-1-2-2,-12-4-5,-2 3-4</inkml:trace>
        </inkml:traceGroup>
        <inkml:traceGroup>
          <inkml:annotationXML>
            <emma:emma xmlns:emma="http://www.w3.org/2003/04/emma" version="1.0">
              <emma:interpretation id="{CF01B415-716C-4FBC-A74D-2970A417D485}" emma:medium="tactile" emma:mode="ink">
                <msink:context xmlns:msink="http://schemas.microsoft.com/ink/2010/main" type="inkWord" rotatedBoundingBox="23740,15339 23761,15997 23166,16016 23145,15359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9</emma:literal>
                </emma:interpretation>
                <emma:interpretation id="interp207" emma:lang="ko-KR" emma:confidence="0">
                  <emma:literal>요</emma:literal>
                </emma:interpretation>
                <emma:interpretation id="interp208" emma:lang="ko-KR" emma:confidence="0">
                  <emma:literal>외</emma:literal>
                </emma:interpretation>
                <emma:interpretation id="interp209" emma:lang="ko-KR" emma:confidence="0">
                  <emma:literal>우</emma:literal>
                </emma:interpretation>
              </emma:one-of>
            </emma:emma>
          </inkml:annotationXML>
          <inkml:trace contextRef="#ctx0" brushRef="#br3" timeOffset="273655.6806">5895 13555 14,'0'0'64,"0"0"8,0 0-1,0 0-3,11-8-36,4 2-5,-6 1 1,7-2-7,-6-2-8,6-4-4,-6-1-3,-2-3-2,-1-4-1,-1-1-1,-1-1-1,-3-4 0,-2 2 1,0 2-2,-9 3 0,-2 3 0,-5 4 0,-6 6 2,-3 6 2,-5 5 4,-3 13 2,-5 12 2,0 6 1,-1 14 2,2 7-6,1 5-9,7 2 0,6-3 0,9 0 0,6-9 0,8-6 0,8-13 0,11-8 0,5-11 0,6-7 0,3-7 0,0-12 0,2-6 0,-1-9 0,2 0 0,-4-6 0,-2-1 0,-5 2 0,-2 3 0,-2 2 0,-6 8 0,-4 7 0,-11 13 0,12-4 0,-10 8 0,-2 14 0,0 3 0,-2 9 0,2 1 0,0 1 0,0 2 0,5-1 0,3 0 0,3-6 0,1-4 0,5-2 0,-2-8 0,3-4-59,1-5-27,-1-7-1,1-6-7,-5-8-4,7 2 98</inkml:trace>
        </inkml:traceGroup>
        <inkml:traceGroup>
          <inkml:annotationXML>
            <emma:emma xmlns:emma="http://www.w3.org/2003/04/emma" version="1.0">
              <emma:interpretation id="{C2C288CA-3DCE-4E01-87F0-AABE130E258E}" emma:medium="tactile" emma:mode="ink">
                <msink:context xmlns:msink="http://schemas.microsoft.com/ink/2010/main" type="inkWord" rotatedBoundingBox="24057,15660 24299,16152 23929,16333 23687,15841"/>
              </emma:interpretation>
              <emma:one-of disjunction-type="recognition" id="oneOf42">
                <emma:interpretation id="interp210" emma:lang="ko-KR" emma:confidence="0">
                  <emma:literal>z</emma:literal>
                </emma:interpretation>
                <emma:interpretation id="interp211" emma:lang="ko-KR" emma:confidence="0">
                  <emma:literal>2</emma:literal>
                </emma:interpretation>
                <emma:interpretation id="interp212" emma:lang="ko-KR" emma:confidence="0">
                  <emma:literal>그</emma:literal>
                </emma:interpretation>
                <emma:interpretation id="interp213" emma:lang="ko-KR" emma:confidence="0">
                  <emma:literal>고</emma:literal>
                </emma:interpretation>
                <emma:interpretation id="interp214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74201.6816">6300 13727 46,'0'0'76,"-2"-14"0,2 6-2,4-4-2,3 1-38,8 4-5,7-3-11,-1 3-5,3-3-7,1 5 0,1 1-2,-1 4 1,-6 2 0,-2 8 1,-9 8 1,-2 4 1,-9 8 0,-12 2-8,-6 4 10,-8 1-2,-1 0-8,-3-4 0,0-2 0,0-2 0,8-6 0,4-5 0,10-2 0,7-3 0,4-1 0,12-4 0,9-1 0,8-2 0,8-1 0,6-1 0,1 1 0,2-3 0,-1-1 0,-2 1 0,-6 0 0,-5-1 0,-5 3 0,28 3-49,-46-6-37,-9 0-2,-11 5-5,-9-2-6,-15-10 3</inkml:trace>
        </inkml:traceGroup>
      </inkml:traceGroup>
    </inkml:traceGroup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43:49.58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5E1F6AE-93AF-44D0-8B96-716ADE0D04AF}" emma:medium="tactile" emma:mode="ink">
          <msink:context xmlns:msink="http://schemas.microsoft.com/ink/2010/main" type="writingRegion" rotatedBoundingBox="1773,14751 25806,15587 25707,18415 1674,17578"/>
        </emma:interpretation>
      </emma:emma>
    </inkml:annotationXML>
    <inkml:traceGroup>
      <inkml:annotationXML>
        <emma:emma xmlns:emma="http://www.w3.org/2003/04/emma" version="1.0">
          <emma:interpretation id="{7F4ACC91-6CC1-4913-9C50-5C1BA2B2B90C}" emma:medium="tactile" emma:mode="ink">
            <msink:context xmlns:msink="http://schemas.microsoft.com/ink/2010/main" type="paragraph" rotatedBoundingBox="1679,15179 9700,14924 9737,16104 1717,163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0E763A-FC3B-4880-9396-D9FC76C1EBA9}" emma:medium="tactile" emma:mode="ink">
              <msink:context xmlns:msink="http://schemas.microsoft.com/ink/2010/main" type="line" rotatedBoundingBox="1679,15179 9700,14924 9737,16104 1717,16360"/>
            </emma:interpretation>
          </emma:emma>
        </inkml:annotationXML>
        <inkml:traceGroup>
          <inkml:annotationXML>
            <emma:emma xmlns:emma="http://www.w3.org/2003/04/emma" version="1.0">
              <emma:interpretation id="{12FF9D5E-FD3E-4EA9-8988-26005CCA8826}" emma:medium="tactile" emma:mode="ink">
                <msink:context xmlns:msink="http://schemas.microsoft.com/ink/2010/main" type="inkWord" rotatedBoundingBox="1683,15295 2601,15266 2635,16330 1717,16359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Ⅹ</emma:literal>
                </emma:interpretation>
              </emma:one-of>
            </emma:emma>
          </inkml:annotationXML>
          <inkml:trace contextRef="#ctx0" brushRef="#br0">63 973 11,'-14'20'76,"0"1"1,5 0-1,-4-7-5,6-4 1,0 0-48,7-10-6,0 0-5,0 0-5,3-22-1,3-10-1,3-5 1,0-13-5,-1-9 1,-1-10-3,0-7 0,-3-3 0,0-2-1,-1-1 0,-2 0-1,0 4 0,5 8 0,-1 7-1,1 6 0,1 8 1,0 11-1,1 8 0,4 15 1,4 15 1,0 12 3,6 19 2,0 17 2,3 18 2,5 15 1,6 13 0,1 3-9,3 4 10,0-8-1,4-6-1,-1-12-8,3-16 0,-2-14 0,-3-20 0,-2-14 0,-2-11 0,-5-15 0,-2-13 0,-3-9 0,0-8 0,-8-9 0,-1-5 0,-2-4 0,-5-2 0,-1 1 0,-4 0 0,-5 7 0,-1 4 0,0 5 0,0 6 0,-3 8 0,-2 5 0,-1 6 0,2 7 0,1 3 0,0 4 0,3 9-6,0 0-37,0 0-41,3 13-2,6 5-2,-5-1-3,7 9 3</inkml:trace>
        </inkml:traceGroup>
        <inkml:traceGroup>
          <inkml:annotationXML>
            <emma:emma xmlns:emma="http://www.w3.org/2003/04/emma" version="1.0">
              <emma:interpretation id="{9BEE3C90-17AC-44D2-A09C-E07BE721D6B2}" emma:medium="tactile" emma:mode="ink">
                <msink:context xmlns:msink="http://schemas.microsoft.com/ink/2010/main" type="inkWord" rotatedBoundingBox="2752,15642 4270,15594 4288,16164 2770,16212"/>
              </emma:interpretation>
              <emma:one-of disjunction-type="recognition" id="oneOf1">
                <emma:interpretation id="interp5" emma:lang="ko-KR" emma:confidence="0">
                  <emma:literal>와</emma:literal>
                </emma:interpretation>
                <emma:interpretation id="interp6" emma:lang="ko-KR" emma:confidence="0">
                  <emma:literal>다</emma:literal>
                </emma:interpretation>
                <emma:interpretation id="interp7" emma:lang="ko-KR" emma:confidence="0">
                  <emma:literal>ㄸ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670.801">1044 604 57,'0'20'78,"0"-2"-3,0-7-4,0 1-4,0-12 2,19 11-65,-6-4-3,5-2 4,4 0 2,7-5 1,6-1 0,5-11 1,5-5-9,4-5 9,1-5-3,-3 1 0,-3-5-3,-3-1-1,-11-2 0,-5 3-1,-11 2-1,-7 2 0,-7 3 0,-13 2-2,-10 6 2,-7 12 1,-8 4 0,-1 9 3,-4 12 1,-4 9 2,1 10 0,4 5-7,7 7 0,6 0 0,10 2 0,5-3 0,14-1 0,11-2 0,11-10 0,10-4 0,11-9 0,12-7 0,11-13 0,8-6 0,8-18 0,7-11 0,2-8 0,2-8 0,-4-6 0,-6-6 0,-10 1 0,-14 7 0,-11 3 0,-17 6 0,-15 3 0,-12 12 0,-10 10 0,-17 8 0,-8 8 0,-5 10 0,-8 10 0,2 11 0,0 5 0,0 6 0,9 0 0,9 0 0,8 0 0,11-3 0,6-3 0,16-7 0,10-6 0,13-10 0,9-1 0,8-8 0,7-4 0,-2-4 0,3-4 0,-3-6 0,0 1-59,1 0-28,-15-4-3,-4 0-5,-11-3-4</inkml:trace>
        </inkml:traceGroup>
        <inkml:traceGroup>
          <inkml:annotationXML>
            <emma:emma xmlns:emma="http://www.w3.org/2003/04/emma" version="1.0">
              <emma:interpretation id="{7540348F-15C9-4603-B008-7304D50E3C68}" emma:medium="tactile" emma:mode="ink">
                <msink:context xmlns:msink="http://schemas.microsoft.com/ink/2010/main" type="inkWord" rotatedBoundingBox="4334,15472 4802,15457 4822,16083 4354,16097"/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ㆍ</emma:literal>
                </emma:interpretation>
                <emma:interpretation id="interp12" emma:lang="ko-KR" emma:confidence="0">
                  <emma:literal>a</emma:literal>
                </emma:interpretation>
                <emma:interpretation id="interp13" emma:lang="ko-KR" emma:confidence="0">
                  <emma:literal>u</emma:literal>
                </emma:interpretation>
                <emma:interpretation id="interp1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107.6018">2847 551 7,'0'0'67,"0"0"2,0 0 2,-13-9 1,-1 5 2,32 4-46,-52 1-4,9 6 0,2 2-1,-1 5-23,1 0 22,-2 6-3,8 1-8,1 3-11,6 4 0,5-2 0,3-3 0,5-3 0,7-6 0,12-8 0,3-5 0,8-5 0,2-17 0,0-9 0,2-8 0,0-7 0,1-11 0,-4-8 0,-6-3 0,-6 0 0,-7 4 0,-3 11 0,-8 8 0,-4 13 0,-5 16 0,-10 16 0,-5 19 0,1 15 0,-6 9 0,5 9 0,0 8 0,1 8 0,9-1 0,5-5 0,9-1 0,7-11 0,15-9-76,14-12-10,3-13-3,13-9-5,2-9-4</inkml:trace>
        </inkml:traceGroup>
        <inkml:traceGroup>
          <inkml:annotationXML>
            <emma:emma xmlns:emma="http://www.w3.org/2003/04/emma" version="1.0">
              <emma:interpretation id="{29641592-B04A-4583-8EE8-3861443F30C8}" emma:medium="tactile" emma:mode="ink">
                <msink:context xmlns:msink="http://schemas.microsoft.com/ink/2010/main" type="inkWord" rotatedBoundingBox="5497,15150 6476,15119 6505,16034 5527,16066"/>
              </emma:interpretation>
              <emma:one-of disjunction-type="recognition" id="oneOf3">
                <emma:interpretation id="interp15" emma:lang="ko-KR" emma:confidence="0">
                  <emma:literal>‘</emma:literal>
                </emma:interpretation>
                <emma:interpretation id="interp16" emma:lang="ko-KR" emma:confidence="0">
                  <emma:literal>`</emma:literal>
                </emma:interpretation>
                <emma:interpretation id="interp17" emma:lang="ko-KR" emma:confidence="0">
                  <emma:literal>〇</emma:literal>
                </emma:interpretation>
                <emma:interpretation id="interp18" emma:lang="ko-KR" emma:confidence="0">
                  <emma:literal>£</emma:literal>
                </emma:interpretation>
                <emma:interpretation id="interp19" emma:lang="ko-KR" emma:confidence="0">
                  <emma:literal>尤</emma:literal>
                </emma:interpretation>
              </emma:one-of>
            </emma:emma>
          </inkml:annotationXML>
          <inkml:trace contextRef="#ctx0" brushRef="#br0" timeOffset="1950.0034">3919 629 29,'-14'28'85,"2"-2"-1,0 2-2,-1-8-5,3 0 2,-31-8-48,37 0-11,4-12-6,0 0-4,4-2-10,7-16 0,3-12 0,3-12 0,5-6 0,5-11 0,3-11 0,-1-7 0,1-3 0,-4-4 0,-1 4 0,-4 2 0,-5 8 0,-2 8 0,-6 12-4,-5 12 3,-1 13 1,-2 12 0,0 13 1,-18 9 1,7 16 0,-3 13-2,-1 15 0,-3 12 0,-1 10 0,2 6 0,3 2 0,10 1 0,3-8 0,1-7 0,11-13 0,7-10 0,5-12 0,5-9 0,5-12 0,-3-2 0,4-8 0,6-3 0,-4-7 0,6-8 0,3-5 0,-2-2 0,0-4 0,-3-5 0,-2-1 0,-6 2 0,-3 6-6,-9 4 1,-7 9 2,-13 11 5,0 0 3,-10 19 2,-8 9-7,-4 6 0,0 3 0,3 2 0,1-4 0,10-2 0,8-9 0,9-6 0,15-14 0,10-4 0,5-10 0,3-4 0,0-9 0,-4-2 0,0 1 0,-12-4 0,-6 2 0,-13-1 0,-7 2 0,-2-1 0,-11 4 0,-7-3 0,-8-2 0,-4 5 0,1-2 0,-1 4 0,-1-2 0,5 2 0,-2 2 0,8 22-17,-3-12 17,2-12-87,-1 7-3,2-1-4,-1 3-5,-3 3 0</inkml:trace>
          <inkml:trace contextRef="#ctx0" brushRef="#br0" timeOffset="2184.0038">3848 229 13,'-27'-1'88,"9"-2"0,7-3-4,10-5-3,5 1-1,16 1-20,9 3-47,15-5-9,7-2-4,9 5 0,3-1 0,3 2 0,-1 0 0,-3 3 0,-4 2-72,-10 1-10,-5 1-1,-16-3-6,0-1-7,-11-1 7</inkml:trace>
        </inkml:traceGroup>
        <inkml:traceGroup>
          <inkml:annotationXML>
            <emma:emma xmlns:emma="http://www.w3.org/2003/04/emma" version="1.0">
              <emma:interpretation id="{007B46D9-9919-4484-A58C-6945635674E0}" emma:medium="tactile" emma:mode="ink">
                <msink:context xmlns:msink="http://schemas.microsoft.com/ink/2010/main" type="inkWord" rotatedBoundingBox="7371,14998 9013,14946 9051,16117 7408,16170"/>
              </emma:interpretation>
              <emma:one-of disjunction-type="recognition" id="oneOf4">
                <emma:interpretation id="interp20" emma:lang="ko-KR" emma:confidence="0">
                  <emma:literal>유</emma:literal>
                </emma:interpretation>
                <emma:interpretation id="interp21" emma:lang="ko-KR" emma:confidence="0">
                  <emma:literal>웨</emma:literal>
                </emma:interpretation>
                <emma:interpretation id="interp22" emma:lang="ko-KR" emma:confidence="0">
                  <emma:literal>육</emma:literal>
                </emma:interpretation>
                <emma:interpretation id="interp23" emma:lang="ko-KR" emma:confidence="0">
                  <emma:literal>위</emma:literal>
                </emma:interpretation>
                <emma:interpretation id="interp24" emma:lang="ko-KR" emma:confidence="0">
                  <emma:literal>윤</emma:literal>
                </emma:interpretation>
              </emma:one-of>
            </emma:emma>
          </inkml:annotationXML>
          <inkml:trace contextRef="#ctx0" brushRef="#br0" timeOffset="3369.6059">5692 415 36,'-16'0'79,"16"0"0,0 0 0,19-2-2,15-2 1,41-1-58,-16-1-2,11-1 0,8 3-5,-1-4-2,5 3-8,-3-6-3,-2 6 0,-9-1 0,-8 3 0,-10-4 0,-6 5-10,-14-2-11,-2 3-7,-6-3-7,-8 3-3,-2 1 3,-12 0 4,0 0 7,0 5 15,-1 7 16,-7 3 12,-2 8 12,0 5 5,-1 4 0,2 7-2,4 3-34,0 1 32,1-4-7,4-2-14,0-7-11,0-2 0,4-8 0,3-7 0,-7-13 0,20 4 0,1-9-81,-10-16-3,6-6 84,-5-12-84,3-8-8,-2-12-5</inkml:trace>
          <inkml:trace contextRef="#ctx0" brushRef="#br0" timeOffset="2964.0052">6504-106 62,'29'-26'68,"-7"0"0,0 2-1,-8-3-2,-43 5-48,29 5-4,0-1 0,-7 2-3,-8 3-3,-6 2-1,-9 3-1,0 5 0,-9 3 0,0 9-1,-1 11 2,0 9 0,6 13 5,4 13 1,9 10-1,7 9 0,7 9-1,7 8 0,4 0-1,9 3-2,1-5-7,2-8 3,1-5-3,1-11 0,-3-6 0,-4-14 0,-2-9 0,-6-9 0,4-4 0,-7-10 0,0-13-44,-4 9-34,-7-18-5,0-6-3,-7-13-6,0-8-3,-8-8 95</inkml:trace>
          <inkml:trace contextRef="#ctx0" brushRef="#br0" timeOffset="3541.2061">6667 211 19,'-18'-5'94,"3"0"-4,-2 2-5,6-4-3,1 3-4,8-21-24,2 25-51,0 0-13,0 0-29,2 14-40,11-2-2,-5-3-4,11 0-4,-2-1-2</inkml:trace>
          <inkml:trace contextRef="#ctx0" brushRef="#br0" timeOffset="4009.207">6933 290 35,'-2'21'82,"-1"6"2,1 3-3,-4 3-1,2-9-26,-3 14-17,3 3-8,-6-3-29,5-3 18,-5-7-7,6-5-11,0-8 0,1-6 0,3-9 0,-8-5 0,7-11 0,1-10 0,5-5 0,5-5 0,2-7 0,5-2 0,5 4 0,1 1 0,5 6-4,-5 5 1,2 10 3,-4 6 2,-1 12 3,-2 3-5,-3 14 0,-1 9 0,-2 4 0,-2 7 0,4 1 0,-2 0 0,3-1 0,3-2 0,-2-7 0,3-6 0,-5-2 0,1-6 0,-15-13 0,19 14 0,-19-14 0,0 0 0,4-5-21,-4-4-64,7-6-3,0-2-4,10 0-6,-5-4-4</inkml:trace>
        </inkml:traceGroup>
        <inkml:traceGroup>
          <inkml:annotationXML>
            <emma:emma xmlns:emma="http://www.w3.org/2003/04/emma" version="1.0">
              <emma:interpretation id="{BE27ED70-9194-4F36-962B-1181D5CEF85C}" emma:medium="tactile" emma:mode="ink">
                <msink:context xmlns:msink="http://schemas.microsoft.com/ink/2010/main" type="inkWord" rotatedBoundingBox="9117,15304 9711,15285 9734,15986 9140,16005"/>
              </emma:interpretation>
              <emma:one-of disjunction-type="recognition" id="oneOf5">
                <emma:interpretation id="interp25" emma:lang="ko-KR" emma:confidence="0">
                  <emma:literal>d</emma:literal>
                </emma:interpretation>
                <emma:interpretation id="interp26" emma:lang="ko-KR" emma:confidence="0">
                  <emma:literal>a</emma:literal>
                </emma:interpretation>
                <emma:interpretation id="interp27" emma:lang="ko-KR" emma:confidence="0">
                  <emma:literal>이</emma:literal>
                </emma:interpretation>
                <emma:interpretation id="interp28" emma:lang="ko-KR" emma:confidence="0">
                  <emma:literal>의</emma:literal>
                </emma:interpretation>
                <emma:interpretation id="interp2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4477.2077">7715 418 11,'17'-15'60,"-1"-1"5,-13-35-1,1 37 0,-4 14-15,-4-15-26,-8 14 1,-12 1 5,-5 10-3,-8 8 1,-1 3-1,-4 7-1,0 2-7,6 6-18,4 1 0,7-1 0,10-6 0,14-4 0,5-6 0,19-3 0,3-11 0,13-6 0,5-12 0,6-7 0,-2-12 0,3-10 0,-3-9 0,-7-11 0,-1-1 0,-11-3 0,-5 0 0,-10 2 0,-5 8 0,-5 11 0,-4 12 0,0 12 0,-8 16 0,-3 10 0,0 22 0,0 10 0,3 11 0,1 9 0,4 8 0,3 6 0,4-1 0,13 3 0,-2-12-16,7-7-48,0-10-1,1-12 65,2-6 0,-7-17-88,-1-5-8,-17-13-4</inkml:trace>
        </inkml:traceGroup>
      </inkml:traceGroup>
    </inkml:traceGroup>
    <inkml:traceGroup>
      <inkml:annotationXML>
        <emma:emma xmlns:emma="http://www.w3.org/2003/04/emma" version="1.0">
          <emma:interpretation id="{D22DA6D0-0E41-44DC-B75B-116ABA470980}" emma:medium="tactile" emma:mode="ink">
            <msink:context xmlns:msink="http://schemas.microsoft.com/ink/2010/main" type="paragraph" rotatedBoundingBox="6082,16109 25764,16794 25707,18415 6026,177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6764D90-E2AE-40C9-9B6A-64A235EC0266}" emma:medium="tactile" emma:mode="ink">
              <msink:context xmlns:msink="http://schemas.microsoft.com/ink/2010/main" type="line" rotatedBoundingBox="6082,16109 25764,16794 25707,18415 6026,17730"/>
            </emma:interpretation>
          </emma:emma>
        </inkml:annotationXML>
        <inkml:traceGroup>
          <inkml:annotationXML>
            <emma:emma xmlns:emma="http://www.w3.org/2003/04/emma" version="1.0">
              <emma:interpretation id="{79A066E9-975A-481C-B8B4-D0A424904449}" emma:medium="tactile" emma:mode="ink">
                <msink:context xmlns:msink="http://schemas.microsoft.com/ink/2010/main" type="inkWord" rotatedBoundingBox="6069,16497 7015,16530 6975,17688 6028,17655"/>
              </emma:interpretation>
              <emma:one-of disjunction-type="recognition" id="oneOf6">
                <emma:interpretation id="interp30" emma:lang="ko-KR" emma:confidence="0">
                  <emma:literal>교</emma:literal>
                </emma:interpretation>
                <emma:interpretation id="interp31" emma:lang="ko-KR" emma:confidence="0">
                  <emma:literal>도</emma:literal>
                </emma:interpretation>
                <emma:interpretation id="interp32" emma:lang="ko-KR" emma:confidence="0">
                  <emma:literal>곳</emma:literal>
                </emma:interpretation>
                <emma:interpretation id="interp33" emma:lang="ko-KR" emma:confidence="0">
                  <emma:literal>긋</emma:literal>
                </emma:interpretation>
                <emma:interpretation id="interp34" emma:lang="ko-KR" emma:confidence="0">
                  <emma:literal>좃</emma:literal>
                </emma:interpretation>
              </emma:one-of>
            </emma:emma>
          </inkml:annotationXML>
          <inkml:trace contextRef="#ctx0" brushRef="#br0" timeOffset="6208.8109">4393 1563 73,'0'0'83,"-15"3"0,15-3-4,-10 0 1,-19-4-43,29 4-9,0-9-11,0 9-7,6-18-2,2 2-3,6-4-2,2-4-1,8-2-1,0-4 1,7-1-2,4-3 0,3 4 0,-2 3 0,2 2 0,-1 3 0,-4 7 0,-1 6 0,-3 4-2,-4 5 4,0 2-2,-1 11 0,1 5 0,3 7 0,2 2 0,3 2 0,3 2 0,-3 2 0,4-3 0,-4-4 0,2 2 0,-10-7-50,-2-10-35,-2 0-1,-21-11-7,15 0-6,-16-12 1</inkml:trace>
          <inkml:trace contextRef="#ctx0" brushRef="#br0" timeOffset="5413.2095">4995 1700 17,'12'-15'67,"-1"3"7,-2 1-2,-9 11-3,8-7-35,-8 7 1,-8 14-2,-7 12-3,-8 9-5,-3 12-3,-7 9-2,-8 12-7,1 4-13,3 2 0,-1-2 0,5-7 0,6-6 0,6-15 0,6-7 0,8-10 0,3-9 0,4-10 0,0-8 0,12-2 0,-3-13-41,3-5-43,6-9-5,-6-10-3,4-9-6,-10-7 1</inkml:trace>
          <inkml:trace contextRef="#ctx0" brushRef="#br0" timeOffset="5662.81">4670 1824 67,'-14'8'75,"3"5"3,10 1 2,1 2-2,-11 6-43,24 6-8,14 7 1,3 4-4,10 5-5,3-3-19,6 3 0,2-3 0,3-3 0,-3-7 0,-2-2 0,0-6 0,-8-6 0,-4-3 0,-8-5 0,-5-4 0,-4-1-5,-5-4-80,-10-9-2,-5 0-4,-9-17-4,-3 0-4</inkml:trace>
        </inkml:traceGroup>
        <inkml:traceGroup>
          <inkml:annotationXML>
            <emma:emma xmlns:emma="http://www.w3.org/2003/04/emma" version="1.0">
              <emma:interpretation id="{CDFD5044-E0B6-4ADF-9605-A9B8F27E76DC}" emma:medium="tactile" emma:mode="ink">
                <msink:context xmlns:msink="http://schemas.microsoft.com/ink/2010/main" type="inkWord" rotatedBoundingBox="7831,16667 7914,17479 7870,17484 7788,16672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!</emma:literal>
                </emma:interpretation>
                <emma:interpretation id="interp37" emma:lang="ko-KR" emma:confidence="0">
                  <emma:literal>i</emma:literal>
                </emma:interpretation>
                <emma:interpretation id="interp38" emma:lang="ko-KR" emma:confidence="0">
                  <emma:literal>ⅰ</emma:literal>
                </emma:interpretation>
                <emma:interpretation id="interp3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8502.0149">6082 1476 35,'3'-16'72,"-3"-1"2,0 2 0,0-1-2,7 2-39,-7 4-3,0 10-11,0-9-1,0 9-2,1 15-1,-1 6-1,4 12-2,-2 6-1,-1 5 0,2 4-6,2 6-5,0 0 0,0-1 0,-2-5 0,4-10-77,0 4-6,-2-8-2,3-7-7,-5-7-4</inkml:trace>
          <inkml:trace contextRef="#ctx0" brushRef="#br0" timeOffset="8673.6152">6154 2108 0,'0'18'68,"-1"-4"5,1-4 0,0-10-2,0 43-24,0-43-21,0 0 0,0 0-13,0 0-27,0 0-50,8-3-2,3-11-7,-1-3-6,-1-7-2</inkml:trace>
        </inkml:traceGroup>
        <inkml:traceGroup>
          <inkml:annotationXML>
            <emma:emma xmlns:emma="http://www.w3.org/2003/04/emma" version="1.0">
              <emma:interpretation id="{57688646-8B82-4C72-A031-F4C6F4330198}" emma:medium="tactile" emma:mode="ink">
                <msink:context xmlns:msink="http://schemas.microsoft.com/ink/2010/main" type="inkWord" rotatedBoundingBox="8307,16581 8400,17618 8353,17623 8260,16586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!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:</emma:literal>
                </emma:interpretation>
                <emma:interpretation id="interp4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9016.8156">6563 1325 32,'0'-13'76,"4"3"2,-4 1-2,0 9-6,0 0-24,0 0-18,0 11-1,2 12-4,-1 5-5,2 10-3,0 4 0,-2 4-8,3 5-7,-1 0 0,0-1 0,4-3 0,-2-6 0,5 0-10,-2-1-73,-1-7-3,0-3-2,-6-6-7,6 0-5</inkml:trace>
          <inkml:trace contextRef="#ctx0" brushRef="#br0" timeOffset="9235.2162">6627 2241 63,'2'18'91,"5"0"-4,-4-2-3,1-5-3,-4-11-1,0 16-70,0-16-1,6 10-3,-6-10-6,11 0-35,-11 0-43,9-6-4,-2-5-3,-7-18-6,0 0-6</inkml:trace>
        </inkml:traceGroup>
        <inkml:traceGroup>
          <inkml:annotationXML>
            <emma:emma xmlns:emma="http://www.w3.org/2003/04/emma" version="1.0">
              <emma:interpretation id="{0DBF1C8A-81FA-429B-A0DA-91A1E331A65D}" emma:medium="tactile" emma:mode="ink">
                <msink:context xmlns:msink="http://schemas.microsoft.com/ink/2010/main" type="inkWord" rotatedBoundingBox="12326,16415 13939,16472 13899,17619 12286,17562"/>
              </emma:interpretation>
              <emma:one-of disjunction-type="recognition" id="oneOf9">
                <emma:interpretation id="interp45" emma:lang="ko-KR" emma:confidence="0">
                  <emma:literal>5</emma:literal>
                </emma:interpretation>
                <emma:interpretation id="interp46" emma:lang="ko-KR" emma:confidence="0">
                  <emma:literal>우</emma:literal>
                </emma:interpretation>
                <emma:interpretation id="interp47" emma:lang="ko-KR" emma:confidence="0">
                  <emma:literal>유</emma:literal>
                </emma:interpretation>
                <emma:interpretation id="interp48" emma:lang="ko-KR" emma:confidence="0">
                  <emma:literal>∞</emma:literal>
                </emma:interpretation>
                <emma:interpretation id="interp49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-12230.4215">11183 1145 26,'0'0'50,"-22"0"1,1 14-4,-9 3 2,-27 10-42,9 12 6,-2-1 7,-6 10 1,-1-8 2,-1 6 3,7-8 1,3 0 0,9-3-6,13-4-7,7 1-5,9-3-2,10 4-2,14-6-1,15 4-1,10 1 1,12 1 1,9 2-1,9 0 1,7 7-1,0 1 0,-3 2-1,-8 4-3,-8-2-4,-8 1-13,-18 14-57,-14-22-5,-9-5-2,-12-10-5,-7-7-3</inkml:trace>
          <inkml:trace contextRef="#ctx0" brushRef="#br0" timeOffset="-12604.8221">12151 1521 19,'33'13'62,"-15"-2"3,-12 7-1,-12 2-1,-17 2-36,-16 2-4,-12 6 1,-12-5-2,-16 2-3,-7-4 0,-15-4-3,-4-1-1,-2-3-4,1-1-1,5-5-4,3 3-1,9-7-2,11 0-1,11-3-1,13-2-2,9 0-6,7-3-13,12-5-26,10-5-29,9-2-3,7-5-6,10-3-3</inkml:trace>
          <inkml:trace contextRef="#ctx0" brushRef="#br0" timeOffset="-12916.8227">12089 1215 6,'20'-4'49,"-20"4"6,0 0 6,-24 6-25,-5 12-1,-18 0 0,-12 11-2,-11-5 1,-9-1-3,-5-1-3,3-4-6,-3 3-5,1-5-4,5-3-5,3-3-2,4-1-2,4-5-1,12 2-1,6-4-1,7-2-3,7 0-5,11-3-9,8-2-10,16 5-16,-2-10-34,8 2-3,17 5-5,3-6-2</inkml:trace>
        </inkml:traceGroup>
        <inkml:traceGroup>
          <inkml:annotationXML>
            <emma:emma xmlns:emma="http://www.w3.org/2003/04/emma" version="1.0">
              <emma:interpretation id="{0CC6B315-D460-4968-81F1-A8B7D6C7DB14}" emma:medium="tactile" emma:mode="ink">
                <msink:context xmlns:msink="http://schemas.microsoft.com/ink/2010/main" type="inkWord" rotatedBoundingBox="16398,17363 17003,17347 17012,17653 16407,17670"/>
              </emma:interpretation>
              <emma:one-of disjunction-type="recognition" id="oneOf10">
                <emma:interpretation id="interp50" emma:lang="ko-KR" emma:confidence="0">
                  <emma:literal>=</emma:literal>
                </emma:interpretation>
                <emma:interpretation id="interp51" emma:lang="ko-KR" emma:confidence="0">
                  <emma:literal>二</emma:literal>
                </emma:interpretation>
                <emma:interpretation id="interp52" emma:lang="ko-KR" emma:confidence="0">
                  <emma:literal>느</emma:literal>
                </emma:interpretation>
                <emma:interpretation id="interp53" emma:lang="ko-KR" emma:confidence="0">
                  <emma:literal>z</emma:literal>
                </emma:interpretation>
                <emma:interpretation id="interp5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-63523.3116">14730 2128 18,'0'0'76,"0"0"3,-10-1 1,10 1-2,-38-5-30,38 5-11,0 0-9,0 0-7,0 0-6,0 0-3,5-5-4,7 5-1,4 0-3,6 0-4,7 0 0,4 0 0,4 0 0,1 0 0,5-4 0,1-2 0,-2 3 0,-4-6 0,-3 1 0,-5 4 0,-5-4 0,-5 2 0,-4 5 0,-7-4 0,0 1 0,-9 4-10,0 0-27,0 0-44,-2 10-3,-6 0-2,-7-5-4,0 6-1</inkml:trace>
          <inkml:trace contextRef="#ctx0" brushRef="#br1" timeOffset="-63289.3112">14742 2290 65,'-12'14'77,"5"-4"1,7 1-1,7 21-25,13-27-13,8 2-5,11-6-7,1 2-7,13-3-4,0-4-4,6-5-3,-5 2-4,-3-2-5,-6 0 0,-6 4 0,-9-1 0,-7 4-16,-3 2-64,-20 0-2,9 2-4,-9-2-5,-13 0-4</inkml:trace>
        </inkml:traceGroup>
        <inkml:traceGroup>
          <inkml:annotationXML>
            <emma:emma xmlns:emma="http://www.w3.org/2003/04/emma" version="1.0">
              <emma:interpretation id="{49A449D5-9A96-4C6D-98D6-AE328EFD7DD0}" emma:medium="tactile" emma:mode="ink">
                <msink:context xmlns:msink="http://schemas.microsoft.com/ink/2010/main" type="inkWord" rotatedBoundingBox="18359,17015 18367,18020 17671,18026 17662,17021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에</emma:literal>
                </emma:interpretation>
                <emma:interpretation id="interp57" emma:lang="ko-KR" emma:confidence="0">
                  <emma:literal>여</emma:literal>
                </emma:interpretation>
                <emma:interpretation id="interp58" emma:lang="ko-KR" emma:confidence="0">
                  <emma:literal>아</emma:literal>
                </emma:interpretation>
                <emma:interpretation id="interp59" emma:lang="ko-KR" emma:confidence="0">
                  <emma:literal>凡</emma:literal>
                </emma:interpretation>
              </emma:one-of>
            </emma:emma>
          </inkml:annotationXML>
          <inkml:trace contextRef="#ctx0" brushRef="#br1" timeOffset="-58141.3021">16148 2003 12,'3'-17'51,"-1"3"9,-2 1 3,0-5-26,0 18-10,0-13-5,0 13 2,0 0 2,-4 12 2,-1 8-1,-1 13-1,-5 7-2,-1 13 1,-5 9 1,-1 9-3,-1 6-13,-3-2-10,4 2 0,-1-11 0,5-4 0,0-13 0,6-11 0,1-8 0,4-6 0,0-13 0,3-11 0,0 8 0,0-8 0,0 0 0,0 0 0,3-15 0,0-1 0,3 2 0,-2-6 0,4-3 0,0-5 0,3-11 0,0-1 0,3-8 0,1-6 0,3-6 0,1-5 0,1-6 0,2 1 0,1-1 0,1 4 0,-2 4 0,0 5 0,1 7 0,-2 7 0,-3 9 0,0 8 0,-2 9 0,-1 7 0,3 10 0,0 7 0,0 14 0,0 11 0,1 11 0,-1 11 0,-1 10 0,-2 6 0,0 10 0,-1-1 0,0 1 0,-1-2 0,3-7 0,0-7 0,2-6 0,-1-11 0,-4-8 0,4-9 0,-5-5 0,-2-10 0,-2-10 0,-8-4 0,0 0 0,8-7 0,-8-4 0,0-2 0,0-4 0,-4 0 0,4 17-33,-14-25-55,9 9-2,-6-6-3,1 0-4,-2-4 0</inkml:trace>
          <inkml:trace contextRef="#ctx0" brushRef="#br1" timeOffset="-57860.5016">16152 2338 19,'-19'0'85,"3"1"3,5-1-3,2 0-3,9 0 1,0 0-52,14 0-7,8-3-10,12 2-14,2-7 0,7 3 0,-2-1 0,3 3 0,-8-5 0,-3 8-2,-10 0-81,-12 0-2,-11 0-2,0 0-8,0 0-3</inkml:trace>
        </inkml:traceGroup>
        <inkml:traceGroup>
          <inkml:annotationXML>
            <emma:emma xmlns:emma="http://www.w3.org/2003/04/emma" version="1.0">
              <emma:interpretation id="{A44051CA-84EB-4D07-A2BD-D2C0AC2008C8}" emma:medium="tactile" emma:mode="ink">
                <msink:context xmlns:msink="http://schemas.microsoft.com/ink/2010/main" type="inkWord" rotatedBoundingBox="19261,16879 19423,17863 18898,17949 18736,16965"/>
              </emma:interpretation>
              <emma:one-of disjunction-type="recognition" id="oneOf12">
                <emma:interpretation id="interp60" emma:lang="ko-KR" emma:confidence="0">
                  <emma:literal>5</emma:literal>
                </emma:interpretation>
                <emma:interpretation id="interp61" emma:lang="ko-KR" emma:confidence="0">
                  <emma:literal>았</emma:literal>
                </emma:interpretation>
                <emma:interpretation id="interp62" emma:lang="ko-KR" emma:confidence="0">
                  <emma:literal>*</emma:literal>
                </emma:interpretation>
                <emma:interpretation id="interp63" emma:lang="ko-KR" emma:confidence="0">
                  <emma:literal>t</emma:literal>
                </emma:interpretation>
                <emma:interpretation id="interp64" emma:lang="ko-KR" emma:confidence="0">
                  <emma:literal>앗</emma:literal>
                </emma:interpretation>
              </emma:one-of>
            </emma:emma>
          </inkml:annotationXML>
          <inkml:trace contextRef="#ctx0" brushRef="#br1" timeOffset="-56378.499">17283 2121 14,'-15'-6'74,"1"5"4,2 1 2,2 7-1,6 14-26,4-4-14,6 8-4,9 5-8,4 1-5,13 4-12,0 5-10,3 2 0,4-4 0,1-2 0,1-6 0,1-3 0,-7-3 0,-3-3 0,-6-8 0,-1-5 0,-8-3 0,-5 2 0,-12-7 0,10 5 0,-10-5-21,-10-3-65,6-7-3,-10-4-2,3-1-6,-8-9-1</inkml:trace>
          <inkml:trace contextRef="#ctx0" brushRef="#br1" timeOffset="-56643.6995">17570 2030 54,'18'-12'69,"-4"6"3,-3 5-2,-11 1-32,0 0 0,0 0-2,-6 15-4,-9 10-5,-10 7-3,-1 9-3,-7 7 0,-3 12-12,-2-2-9,2 4 0,1-6 0,8-2 0,2-9 0,7-6 0,3-8 0,9-11 0,2-3 0,4-5 0,0-12 0,7 2 0,-7-2 0,15-11 0,-8-6 0,4 1 0,-4-4-52,0-10-34,4 3-2,-6-9-3,4 3-5,-8-5 5</inkml:trace>
          <inkml:trace contextRef="#ctx0" brushRef="#br1" timeOffset="-55754.4979">17132 1933 39,'0'0'77,"-17"9"2,17-9-2,-14 3-4,-24-3-38,38 0-6,3-9-8,-3 9-7,12-17-4,0 3-5,2-5-1,3-1 0,-1-7-2,2 5 0,3-6-1,0 1 0,-1-1-1,2 3 0,-2 2 1,-1 3 0,1 5 1,0-1 0,-1 8 1,-4 1 1,3 6 2,-1 1 1,-1 10 0,-1 6-2,1 2-5,-1 5 0,3 2 0,-6-1 0,2-1 0,2 5 0,-2-10 0,3 4-68,-4-9-16,-3-3-1,-2-2-7,-8-8-5</inkml:trace>
        </inkml:traceGroup>
        <inkml:traceGroup>
          <inkml:annotationXML>
            <emma:emma xmlns:emma="http://www.w3.org/2003/04/emma" version="1.0">
              <emma:interpretation id="{F99F98D6-4D7B-4CFD-BC7C-222D3CB6682C}" emma:medium="tactile" emma:mode="ink">
                <msink:context xmlns:msink="http://schemas.microsoft.com/ink/2010/main" type="inkWord" rotatedBoundingBox="21449,17003 21511,18132 21244,18146 21182,17017"/>
              </emma:interpretation>
              <emma:one-of disjunction-type="recognition" id="oneOf13">
                <emma:interpretation id="interp65" emma:lang="ko-KR" emma:confidence="0">
                  <emma:literal>(</emma:literal>
                </emma:interpretation>
                <emma:interpretation id="interp66" emma:lang="ko-KR" emma:confidence="0">
                  <emma:literal>1</emma:literal>
                </emma:interpretation>
                <emma:interpretation id="interp67" emma:lang="ko-KR" emma:confidence="0">
                  <emma:literal>〈</emma:literal>
                </emma:interpretation>
                <emma:interpretation id="interp68" emma:lang="ko-KR" emma:confidence="0">
                  <emma:literal>l</emma:literal>
                </emma:interpretation>
                <emma:interpretation id="interp6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649741.1412">19581 1832 10,'17'-19'54,"-4"-6"4,-2 3 2,-3 27-23,-2-18-10,-1-3 1,-2 3-1,-2 1-4,-1 12-6,0 0-1,-5 2 2,-6 23-2,0 9-3,-7 18 0,1 9-2,-3 13 2,-1 9 0,0 7-1,9 0-3,4-4-3,8-6 0,5-8-2,12-3-1,5-12-2,8-3-3,2-9-4,2-5-10,-2-9-23,-3-1-40,1-6-2,-8-11-4,2-1-5,-9-12 3</inkml:trace>
        </inkml:traceGroup>
        <inkml:traceGroup>
          <inkml:annotationXML>
            <emma:emma xmlns:emma="http://www.w3.org/2003/04/emma" version="1.0">
              <emma:interpretation id="{39A27578-207B-4987-A28A-BC620008A152}" emma:medium="tactile" emma:mode="ink">
                <msink:context xmlns:msink="http://schemas.microsoft.com/ink/2010/main" type="inkWord" rotatedBoundingBox="22115,16667 25764,16794 25707,18415 22059,18288"/>
              </emma:interpretation>
              <emma:one-of disjunction-type="recognition" id="oneOf14">
                <emma:interpretation id="interp70" emma:lang="ko-KR" emma:confidence="0">
                  <emma:literal>P</emma:literal>
                </emma:interpretation>
                <emma:interpretation id="interp71" emma:lang="ko-KR" emma:confidence="0">
                  <emma:literal>p</emma:literal>
                </emma:interpretation>
                <emma:interpretation id="interp72" emma:lang="ko-KR" emma:confidence="0">
                  <emma:literal>8</emma:literal>
                </emma:interpretation>
                <emma:interpretation id="interp73" emma:lang="ko-KR" emma:confidence="0">
                  <emma:literal>n</emma:literal>
                </emma:interpretation>
                <emma:interpretation id="interp7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650536.7426">20394 2242 18,'-9'-15'52,"4"2"5,-2-4-2,4 3-30,3 4-1,0 2-5,0 8-1,0 0 4,0 0 2,6 14 1,1 12-2,-5 15 2,7 13-3,-2 12 0,-1 9-3,1 6-5,-3 4-5,3-5-3,-3-1-1,1-10-3,0-8 3,-5-18-1,2-8-4,-2-17 0,0-9 0,0-9 0,-5-15 0,-3-15 0,4-9 0,1-2-1,-2-12-1,2-4 0,2-5-1,1-6 1,0 3-5,2-3 0,5 0 4,6 2 1,3 7 0,8 5 1,7 8 1,9 6 0,4 12 0,2 11 1,-3 11 1,-3 6 0,-9 16 2,-6 9 0,-19 12 0,-8 8 0,-14 6 0,-8-4-1,-5 0 0,-4-3 0,0-9-2,-3-3-4,9-6-6,-1-9-17,-37-2-46,47-11 15,9-6-24,7-9-6,1-7-2</inkml:trace>
        </inkml:traceGroup>
        <inkml:traceGroup>
          <inkml:annotationXML>
            <emma:emma xmlns:emma="http://www.w3.org/2003/04/emma" version="1.0">
              <emma:interpretation id="{4DC751D4-E1C5-493A-BE33-C89D3AFC93CD}" emma:medium="tactile" emma:mode="ink">
                <msink:context xmlns:msink="http://schemas.microsoft.com/ink/2010/main" type="inkWord" rotatedBoundingBox="22749,17975 22883,17272 23402,17370 23268,18074"/>
              </emma:interpretation>
              <emma:one-of disjunction-type="recognition" id="oneOf15">
                <emma:interpretation id="interp75" emma:lang="ko-KR" emma:confidence="0">
                  <emma:literal>E</emma:literal>
                </emma:interpretation>
                <emma:interpretation id="interp76" emma:lang="ko-KR" emma:confidence="0">
                  <emma:literal>t</emma:literal>
                </emma:interpretation>
                <emma:interpretation id="interp77" emma:lang="ko-KR" emma:confidence="0">
                  <emma:literal>ㅌ</emma:literal>
                </emma:interpretation>
                <emma:interpretation id="interp78" emma:lang="ko-KR" emma:confidence="0">
                  <emma:literal>匕</emma:literal>
                </emma:interpretation>
                <emma:interpretation id="interp7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651519.5442">21328 2083 31,'18'-17'59,"-3"2"2,-4-1 1,-4 3-33,-7 13-2,0 0 0,-19 0-1,-1 17-1,-7 10 0,-9 8 0,0 12-1,-7 6 0,6 6-4,0 6-3,11 0-5,4-3-3,14-3-4,8-4-2,9-11-3,12-6 0,5-5 0,6-13 0,5-6 0,4-6 0,-1-4 0,-1-4-3,-2-4-14,-5-5-19,-3-6-21,-3 13-26,-7-17-2,-1 1-4,-8-9-1</inkml:trace>
          <inkml:trace contextRef="#ctx0" brushRef="#br2" timeOffset="651769.1448">21208 2418 12,'-30'-1'81,"4"0"3,8-5-6,3 0-2,15 6-3,0-15-50,17 10-7,14 3-6,10-6-5,9 3-2,3-2 0,5 1-3,0 2-9,-4-2-27,-4 1-39,-5 4-1,-16-4-5,-6 4-6,-13-9-1</inkml:trace>
        </inkml:traceGroup>
        <inkml:traceGroup>
          <inkml:annotationXML>
            <emma:emma xmlns:emma="http://www.w3.org/2003/04/emma" version="1.0">
              <emma:interpretation id="{016A9830-621A-4AAC-8A6C-41D66551448E}" emma:medium="tactile" emma:mode="ink">
                <msink:context xmlns:msink="http://schemas.microsoft.com/ink/2010/main" type="inkWord" rotatedBoundingBox="23489,17729 24260,16917 24904,17528 24134,18340"/>
              </emma:interpretation>
              <emma:one-of disjunction-type="recognition" id="oneOf16">
                <emma:interpretation id="interp80" emma:lang="ko-KR" emma:confidence="0">
                  <emma:literal>다</emma:literal>
                </emma:interpretation>
                <emma:interpretation id="interp81" emma:lang="ko-KR" emma:confidence="0">
                  <emma:literal>“</emma:literal>
                </emma:interpretation>
                <emma:interpretation id="interp82" emma:lang="ko-KR" emma:confidence="0">
                  <emma:literal>와</emma:literal>
                </emma:interpretation>
                <emma:interpretation id="interp83" emma:lang="ko-KR" emma:confidence="0">
                  <emma:literal>a</emma:literal>
                </emma:interpretation>
                <emma:interpretation id="interp84" emma:lang="ko-KR" emma:confidence="0">
                  <emma:literal>욍</emma:literal>
                </emma:interpretation>
              </emma:one-of>
            </emma:emma>
          </inkml:annotationXML>
          <inkml:trace contextRef="#ctx0" brushRef="#br2" timeOffset="653875.1485">22293 2136 33,'0'0'55,"0"-8"6,0-6-22,0 14-2,0 0-2,9-10-3,-9 10-2,0 0-6,10-14-4,-10 14-2,8-14-5,-5 3-4,0 2-3,-3-2-2,0-3 0,0 0-1,-6 0-1,-3 1-2,-4 3 1,-5 6 2,-8 4 1,-2 8 3,-9 12 2,-1 15 2,-5 13 0,3 13 1,0 7 0,7 5-2,5 2-4,13-4-6,11 1 0,7-13 0,13-9 0,15-13 0,9-7 0,5-16 0,3-7 0,3-7 0,0-12 0,-5-5 0,-3-5 0,-6-2-25,-8-47-42,0 47-16,-7-3-3,-2 7-5,-6-5-1</inkml:trace>
          <inkml:trace contextRef="#ctx0" brushRef="#br2" timeOffset="654452.3495">22880 1971 49,'0'-15'60,"0"6"2,-7 7 5,-29 2-35,22 17 1,-13 8 1,2 12-2,-7 13-1,-1 11-2,1 5-4,2 5-6,4 3-5,5-6-4,12-2-5,4-6-1,7-14-2,9-5 1,5-9-3,6-8-3,3-11-3,0-12-6,4-1-21,5-11-47,-6-9 0,4-8-6,-8-10-4,4-2-2</inkml:trace>
        </inkml:traceGroup>
        <inkml:traceGroup>
          <inkml:annotationXML>
            <emma:emma xmlns:emma="http://www.w3.org/2003/04/emma" version="1.0">
              <emma:interpretation id="{D4544F92-00EB-4806-88AD-9BCF6CC5217D}" emma:medium="tactile" emma:mode="ink">
                <msink:context xmlns:msink="http://schemas.microsoft.com/ink/2010/main" type="inkWord" rotatedBoundingBox="24605,17906 24713,17181 25127,17242 25019,17967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아</emma:literal>
                </emma:interpretation>
                <emma:interpretation id="interp87" emma:lang="ko-KR" emma:confidence="0">
                  <emma:literal>丹</emma:literal>
                </emma:interpretation>
                <emma:interpretation id="interp88" emma:lang="ko-KR" emma:confidence="0">
                  <emma:literal>`</emma:literal>
                </emma:interpretation>
                <emma:interpretation id="interp89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654967.1504">23113 2079 62,'0'0'81,"-9"10"-1,-4 11-1,-5-12-2,1 30-45,-4 6-4,4 11-5,-4-5-7,8 5-5,-2-3-2,7-6-3,0-4-2,4-6-1,2-10-3,2-7 0,0-2 0,0-5 0,0-13 0,0 0 0,6-16 0,-2-2 0,0-9 0,3-11 0,3-10-9,2-9-2,2-3 0,1-2 0,3 1 1,-2-5 2,4 9 2,-4 3 2,3 10 3,-2 5 3,-5 11 0,2 7 2,-1 12 0,-1 7 2,0 9 1,-1 18 1,-4 8 0,-1 15 0,-1 6 0,-1 10 0,-2 4-2,-1 2-6,2-1 0,1-8 0,3-6 0,1-10 0,2-5 0,0-12 0,-1-12 0,-1-6-3,-8-10-28,-30-5-49,65-10-4,-35-2-1,-5-5-7,-7-6-1</inkml:trace>
          <inkml:trace contextRef="#ctx0" brushRef="#br2" timeOffset="655169.9507">22984 2345 56,'-23'0'80,"2"0"-1,12-4-2,9 4-1,0-19-34,23 13-20,6 0-9,6 2-5,7 1-2,5-1-2,0 2-6,-2-2-11,-5 4-24,-2-2-38,-9 1-2,-3-5-4,-11-4-7,1-1 2</inkml:trace>
        </inkml:traceGroup>
        <inkml:traceGroup>
          <inkml:annotationXML>
            <emma:emma xmlns:emma="http://www.w3.org/2003/04/emma" version="1.0">
              <emma:interpretation id="{157405D0-A19C-43E9-93AA-A4729B9C9BB5}" emma:medium="tactile" emma:mode="ink">
                <msink:context xmlns:msink="http://schemas.microsoft.com/ink/2010/main" type="inkWord" rotatedBoundingBox="25230,17111 25285,17909 25142,17918 25087,17121"/>
              </emma:interpretation>
              <emma:one-of disjunction-type="recognition" id="oneOf18">
                <emma:interpretation id="interp90" emma:lang="ko-KR" emma:confidence="0">
                  <emma:literal>)</emma:literal>
                </emma:interpretation>
                <emma:interpretation id="interp91" emma:lang="ko-KR" emma:confidence="0">
                  <emma:literal>]</emma:literal>
                </emma:interpretation>
                <emma:interpretation id="interp92" emma:lang="ko-KR" emma:confidence="0">
                  <emma:literal>1</emma:literal>
                </emma:interpretation>
                <emma:interpretation id="interp93" emma:lang="ko-KR" emma:confidence="0">
                  <emma:literal>’</emma:literal>
                </emma:interpretation>
                <emma:interpretation id="interp94" emma:lang="ko-KR" emma:confidence="0">
                  <emma:literal>3</emma:literal>
                </emma:interpretation>
              </emma:one-of>
            </emma:emma>
          </inkml:annotationXML>
          <inkml:trace contextRef="#ctx0" brushRef="#br2" timeOffset="655513.1514">23370 1838 52,'0'0'66,"10"-8"3,4 8 1,2 6-37,4 10 2,-1 6-3,2 8 0,-4 12-8,-1 7-2,-3 4-3,-3 6-4,-2 2-3,-1 6-2,-4-4-1,-3 1-3,-3-8-1,-6-5-5,0-6 0,-3-4 0,-2-10 0,0-7-4,-1-9-14,3-37-53,3 27-11,9-5-2,-6-5-5,4-12-5</inkml:trace>
        </inkml:traceGroup>
        <inkml:traceGroup>
          <inkml:annotationXML>
            <emma:emma xmlns:emma="http://www.w3.org/2003/04/emma" version="1.0">
              <emma:interpretation id="{3477D6AB-4139-498E-81D2-84CA04950A83}" emma:medium="tactile" emma:mode="ink">
                <msink:context xmlns:msink="http://schemas.microsoft.com/ink/2010/main" type="inkWord" rotatedBoundingBox="25710,16773 25787,17988 25482,18008 25405,16792"/>
              </emma:interpretation>
              <emma:one-of disjunction-type="recognition" id="oneOf19">
                <emma:interpretation id="interp95" emma:lang="ko-KR" emma:confidence="0">
                  <emma:literal>)</emma:literal>
                </emma:interpretation>
                <emma:interpretation id="interp96" emma:lang="ko-KR" emma:confidence="0">
                  <emma:literal>〉</emma:literal>
                </emma:interpretation>
                <emma:interpretation id="interp97" emma:lang="ko-KR" emma:confidence="0">
                  <emma:literal>〕</emma:literal>
                </emma:interpretation>
                <emma:interpretation id="interp98" emma:lang="ko-KR" emma:confidence="0">
                  <emma:literal>]</emma:literal>
                </emma:interpretation>
                <emma:interpretation id="interp9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656152.7524">23718 1517 0,'19'-12'69,"6"4"8,4 6-2,4 7 1,1 23-27,5 9-10,-2 16-3,-1 22-10,-9 11-5,-7 18-5,-12 10-3,-8 3-2,-14-1-8,-16-2-3,-13-8 0,-7-7 0,-12-13-45,0-4-12</inkml:trace>
        </inkml:traceGroup>
      </inkml:traceGroup>
    </inkml:traceGroup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44:10.91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5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6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25EFDC0-81BE-4E51-96B2-23B0700481A3}" emma:medium="tactile" emma:mode="ink">
          <msink:context xmlns:msink="http://schemas.microsoft.com/ink/2010/main" type="writingRegion" rotatedBoundingBox="1924,2878 26234,1802 26956,18095 2645,19171"/>
        </emma:interpretation>
      </emma:emma>
    </inkml:annotationXML>
    <inkml:traceGroup>
      <inkml:annotationXML>
        <emma:emma xmlns:emma="http://www.w3.org/2003/04/emma" version="1.0">
          <emma:interpretation id="{551DC282-9203-4992-8480-7B881B7CFF74}" emma:medium="tactile" emma:mode="ink">
            <msink:context xmlns:msink="http://schemas.microsoft.com/ink/2010/main" type="paragraph" rotatedBoundingBox="3543,2796 13265,2395 13319,3700 3597,41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25C1E23-55D3-4E33-8162-F1E67F02313C}" emma:medium="tactile" emma:mode="ink">
              <msink:context xmlns:msink="http://schemas.microsoft.com/ink/2010/main" type="line" rotatedBoundingBox="3543,2796 13265,2395 13319,3700 3597,4102"/>
            </emma:interpretation>
          </emma:emma>
        </inkml:annotationXML>
        <inkml:traceGroup>
          <inkml:annotationXML>
            <emma:emma xmlns:emma="http://www.w3.org/2003/04/emma" version="1.0">
              <emma:interpretation id="{3CE38CD8-AD4A-4F2E-A2C5-73F84324077A}" emma:medium="tactile" emma:mode="ink">
                <msink:context xmlns:msink="http://schemas.microsoft.com/ink/2010/main" type="inkWord" rotatedBoundingBox="3562,3247 3943,3232 3978,4086 3597,4102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R</emma:literal>
                </emma:interpretation>
                <emma:interpretation id="interp4" emma:lang="ko-KR" emma:confidence="0">
                  <emma:literal>B</emma:literal>
                </emma:interpretation>
              </emma:one-of>
            </emma:emma>
          </inkml:annotationXML>
          <inkml:trace contextRef="#ctx0" brushRef="#br0">34 97 13,'0'0'62,"0"0"0,0 0-2,0 0 1,0 0-34,0 0 1,0 18-1,0 9-2,0 5 2,0 9-1,0 11 1,0 6-1,7 8-7,-2-1-4,3 6-9,-1-7-6,2-5 0,-4-3 0,-1-12 0,2-6 0,-6-11 0,0-7 0,0-6 0,0-14 0,-3 12 0,3-12 0,0 0 0,-5-8 0,3-4 0,-1-3 0,3-5 0,-4-4 0,0-5 0,-1-6 0,-2-3 0,1-6 0,-2-4 0,1 2 0,-3-5 0,2 1 0,1 3 0,4-5 0,3 3-2,0 1 1,11 0 0,9 1 0,3 6 0,8-1 1,4 9-1,5 10 2,4 12 1,2 11 0,-3 14 0,-9 12-2,-6 11 0,-12 10 0,-12 3 0,-8 4 0,-16-2 0,-14-7 0,-6-7 0,-6-5 0,2-7 0,-1-8 0,8-6 0,4-37-34,7 20-51,7-2-3,6-7-3,12-7-6,1-1 0</inkml:trace>
        </inkml:traceGroup>
        <inkml:traceGroup>
          <inkml:annotationXML>
            <emma:emma xmlns:emma="http://www.w3.org/2003/04/emma" version="1.0">
              <emma:interpretation id="{B150C498-0FE5-46D0-8A77-8B05BD940D86}" emma:medium="tactile" emma:mode="ink">
                <msink:context xmlns:msink="http://schemas.microsoft.com/ink/2010/main" type="inkWord" rotatedBoundingBox="4300,3360 4908,3335 4921,3654 4313,3679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느</emma:literal>
                </emma:interpretation>
                <emma:interpretation id="interp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514.8009">760 127 16,'0'0'81,"-10"-6"4,10 6-3,0 0-6,0 0-2,0 0-46,0 0-7,0 0-7,5 0-4,8 1-1,9 2-1,3-1-1,7-2-7,8 0 0,4 0 0,0-2 0,4-2 0,-2 2 0,-4 1 0,-4 1 0,-7-1 0,-3-1 0,-7 2 0,-8 0 0,-4 0 0,-9 0-17,0 0-64,-11 2-5,-7 1-2,-4 2-5,-10 1-2</inkml:trace>
          <inkml:trace contextRef="#ctx0" brushRef="#br0" timeOffset="733.2012">770 343 55,'-20'21'85,"9"-3"-2,11-4-2,14-2-2,12-6-2,14 0-62,6-1-3,12-5 3,4 0-6,4 0-9,-3 0 0,-4-3 0,-6-2 0,-8 4 0,-12-6 0,-5 7-8,-12 0-74,-16 0-2,0 0-3,0-9-7,-8 7-5</inkml:trace>
        </inkml:traceGroup>
        <inkml:traceGroup>
          <inkml:annotationXML>
            <emma:emma xmlns:emma="http://www.w3.org/2003/04/emma" version="1.0">
              <emma:interpretation id="{842F7C76-4882-4B34-82FA-4942089E696B}" emma:medium="tactile" emma:mode="ink">
                <msink:context xmlns:msink="http://schemas.microsoft.com/ink/2010/main" type="inkWord" rotatedBoundingBox="5686,2931 6293,2906 6329,3757 5721,3783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성</emma:literal>
                </emma:interpretation>
                <emma:interpretation id="interp12" emma:lang="ko-KR" emma:confidence="0">
                  <emma:literal>여</emma:literal>
                </emma:interpretation>
                <emma:interpretation id="interp13" emma:lang="ko-KR" emma:confidence="0">
                  <emma:literal>几</emma:literal>
                </emma:interpretation>
                <emma:interpretation id="interp14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3010.8052">2305-199 38,'0'-15'55,"5"0"6,-5 3 0,0-31-13,0 43-25,5-12-2,-5 12-3,0 0 0,1 5 4,-2 11 3,-1 9-1,-5 16 0,2 10-4,-6 12 3,-2 12 2,-3 8-20,-1 2-5,-1-1 0,3-6 0,-3-12 0,3-9 0,4-13 0,1-12 0,5-13 0,2-3 0,3-16 0,0 0 0,0 0 0,0-11 0,2-8 0,3-11 0,1-5 0,0-16 0,3-8 0,-1-10 0,3 0 0,0-5 0,1 2 0,2 3 0,3 3 0,1 10 0,4 3 0,1 13 0,-1 6 0,0 9 0,0 7 0,2 5 0,-1 13 0,1 7 0,-4 17 0,2 13 0,0 12 0,2 9 0,2 9 0,-5 4 0,1 4 0,-2-2 0,1-7 0,0-4 0,-6-14 0,-1-4 0,-2-12 0,-2-9 0,-1-7 0,0-4 0,-4-1 0,-5-11 0,0 0 0,0 0 0,8 11 0,-8-11 0,0 0 0,0 0 0,0 0 0,0 0 0,0-9 0,-4-25-20,0 25-66,1 1-2,-8-13-2,4 2-7,-6-6 0</inkml:trace>
          <inkml:trace contextRef="#ctx0" brushRef="#br0" timeOffset="3244.8057">2301 237 64,'-25'3'84,"8"4"-3,2-4-2,15-3-1,0 0 0,11 3-63,11-3-3,9 0 0,7 0-4,6 0-8,3-7 0,3 1 0,-5-2 0,-3 4 0,-7-3 0,-3 4-4,27 0-77,-45-3-3,1 6-3,-15 0-5,14-8-4</inkml:trace>
        </inkml:traceGroup>
        <inkml:traceGroup>
          <inkml:annotationXML>
            <emma:emma xmlns:emma="http://www.w3.org/2003/04/emma" version="1.0">
              <emma:interpretation id="{35B9341A-814A-4116-A32A-EE0374BA7E7C}" emma:medium="tactile" emma:mode="ink">
                <msink:context xmlns:msink="http://schemas.microsoft.com/ink/2010/main" type="inkWord" rotatedBoundingBox="6653,2668 7385,2637 7431,3732 6698,3763"/>
              </emma:interpretation>
              <emma:one-of disjunction-type="recognition" id="oneOf3">
                <emma:interpretation id="interp15" emma:lang="ko-KR" emma:confidence="0">
                  <emma:literal>R</emma:literal>
                </emma:interpretation>
                <emma:interpretation id="interp16" emma:lang="ko-KR" emma:confidence="0">
                  <emma:literal>5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父</emma:literal>
                </emma:interpretation>
                <emma:interpretation id="interp19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3712.8065">3719-117 70,'15'-9'79,"0"8"-1,-15 1-2,10 1 0,-14 19-20,-13 3-32,-8 7-1,-5 6-4,-7 8-9,-3 6-10,-4 3 0,4 0 0,3-2 0,6-5 0,5-6 0,5-3 0,8-12 0,4-5 0,4-5 0,2-5 0,3-10 0,0 0 0,0 0 0,-32-44-36,32 63-50,0-32-3,3-6-5,-3-9-3,3-2 0</inkml:trace>
          <inkml:trace contextRef="#ctx0" brushRef="#br0" timeOffset="3978.0069">3327 75 68,'0'0'84,"-2"5"-2,4 5-1,7 3-1,6 6 0,3 2-63,9 6-2,5 7-11,7 2-4,-1 1 0,5 0 0,0-1 0,-1-4 0,2 0 0,-1-9 0,-4-3 0,-8-3 0,-6-7 0,-4-3 0,-10-5 0,-1-1 0,-10-28 0,-40 16-88,31-2-2,-7-4-2,1-3-8,-7-8-2</inkml:trace>
          <inkml:trace contextRef="#ctx0" brushRef="#br0" timeOffset="4477.2076">3129-162 67,'-11'0'88,"11"0"-3,-14-1-3,14 1-5,-8-21 0,8 7-62,3-2-4,6-5-6,1-5-1,4-3-4,2-5 0,6 0 0,0-1 0,3 2 0,0-1 0,0 5 0,0 1 0,-1 7 0,0 4 0,-5 4 0,2 2 0,-3 6 0,2 5 0,0 4 0,0 8 0,2 5 0,2 4 0,1 3 0,1 2 0,0 1 0,-4-1 0,-1-3 0,-3-5 0,-2-4 0,-3-6 0,-2 0-73,1 0-13,-12-8-1,15-5-8,-12-6-5</inkml:trace>
        </inkml:traceGroup>
        <inkml:traceGroup>
          <inkml:annotationXML>
            <emma:emma xmlns:emma="http://www.w3.org/2003/04/emma" version="1.0">
              <emma:interpretation id="{50C28F13-7A94-4FC7-AD26-A65ADC4B1E94}" emma:medium="tactile" emma:mode="ink">
                <msink:context xmlns:msink="http://schemas.microsoft.com/ink/2010/main" type="inkWord" rotatedBoundingBox="10022,2883 10700,2855 10726,3469 10047,3497"/>
              </emma:interpretation>
              <emma:one-of disjunction-type="recognition" id="oneOf4">
                <emma:interpretation id="interp20" emma:lang="ko-KR" emma:confidence="0">
                  <emma:literal>F</emma:literal>
                </emma:interpretation>
                <emma:interpretation id="interp21" emma:lang="ko-KR" emma:confidence="0">
                  <emma:literal>소</emma:literal>
                </emma:interpretation>
                <emma:interpretation id="interp22" emma:lang="ko-KR" emma:confidence="0">
                  <emma:literal>*</emma:literal>
                </emma:interpretation>
                <emma:interpretation id="interp23" emma:lang="ko-KR" emma:confidence="0">
                  <emma:literal>E</emma:literal>
                </emma:interpretation>
                <emma:interpretation id="interp24" emma:lang="ko-KR" emma:confidence="0">
                  <emma:literal>ㅑ</emma:literal>
                </emma:interpretation>
              </emma:one-of>
            </emma:emma>
          </inkml:annotationXML>
          <inkml:trace contextRef="#ctx0" brushRef="#br0" timeOffset="6817.2119">6478-276 50,'-13'-10'84,"13"10"-4,-13-11-2,13 11-4,0-10 2,9 10-58,9-6-2,10 2-5,10-3-1,6 2 0,7-1-6,7-2-4,1-2 0,3 2 0,-1 0 0,-4 8 0,-12-5-27,-6 2-52,-4 3-4,-14 0-1,-6 0-7,-15 0-4</inkml:trace>
          <inkml:trace contextRef="#ctx0" brushRef="#br0" timeOffset="7020.0123">6640-161 44,'-42'31'82,"11"0"-2,9-6 1,17 1-3,5-13 0,16-11-51,16 1-16,7-3 2,9 0-2,7 0-5,4-7-6,3-3 0,-4 1 0,-3 7-10,-14 3-39,2-1-29,-6-1-4,-13-4-4,-3 5-5,-10-2 0</inkml:trace>
          <inkml:trace contextRef="#ctx0" brushRef="#br0" timeOffset="6583.2115">6581-355 30,'0'0'58,"-10"-6"3,10 6 5,-6 23 7,4-2-35,4 11-2,-1 9-3,6 5-6,-4 8 3,2 2 0,-2 2-8,2-5-15,-3-3-7,0-8 0,1-9 0,0-4 0,-2-5 0,1-4 0,0-6 0,1-6 0,-3-8 0,3 10 0,-3-10 0,0 0 0,0 0 0,1-12 0,2-1-30,43-5-51,-46-10-5,0-1-1,-6-4-5,3-4 0</inkml:trace>
        </inkml:traceGroup>
        <inkml:traceGroup>
          <inkml:annotationXML>
            <emma:emma xmlns:emma="http://www.w3.org/2003/04/emma" version="1.0">
              <emma:interpretation id="{4961B845-1156-41ED-9C26-DE1FEA087E0E}" emma:medium="tactile" emma:mode="ink">
                <msink:context xmlns:msink="http://schemas.microsoft.com/ink/2010/main" type="inkWord" rotatedBoundingBox="10689,3083 10748,3081 10767,3539 10708,3542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r</emma:literal>
                </emma:interpretation>
                <emma:interpretation id="interp28" emma:lang="ko-KR" emma:confidence="0">
                  <emma:literal>』</emma:literal>
                </emma:interpretation>
                <emma:interpretation id="interp2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7222.8126">7134-21 32,'0'15'83,"0"7"4,0 4-4,-2 2-3,2 2-1,3-1-50,-3 5-8,0 0-6,0-1-13,0-7-2,0-1 0,1-12 0,5-4 0,-6-9-15,10-6-64,1-6-2,-3-12-3,2-1-6,-5-15-7</inkml:trace>
          <inkml:trace contextRef="#ctx0" brushRef="#br0" timeOffset="7378.8129">7161-120 24,'-9'-11'92,"9"11"-5,-16-10-5,16 10-10,-8-7-10,8-1-48,0 8-84,13 0-5,-2 1-8,-2-1-5,6 2-2</inkml:trace>
        </inkml:traceGroup>
        <inkml:traceGroup>
          <inkml:annotationXML>
            <emma:emma xmlns:emma="http://www.w3.org/2003/04/emma" version="1.0">
              <emma:interpretation id="{051ADD59-C351-48A2-9CAE-0EBDEE6DF986}" emma:medium="tactile" emma:mode="ink">
                <msink:context xmlns:msink="http://schemas.microsoft.com/ink/2010/main" type="inkWord" rotatedBoundingBox="10858,2978 11401,2955 11425,3538 10882,3561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w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W</emma:literal>
                </emma:interpretation>
                <emma:interpretation id="interp3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8034.0141">7528-65 26,'-25'0'76,"3"0"0,0 2-3,3 9-3,2 2 0,1 6-40,0 9-16,1 0 2,1 9-1,1 4 1,0 1 1,4-7-5,2-3-12,1 0 0,2-7 0,3-6 0,1-3 0,0-16 0,7 7 0,-7-7 0,15-15 0,-7-4 0,2-6 0,1-6 0,-2-6 0,2-2 0,-2 3 0,0 3 0,-3 5 0,1 7 0,4 8 0,0 11 0,1 7 0,3 12 0,3 6 0,1 6 0,6 7 0,0-3 0,3-2 0,-5-2 0,6-2 0,-3-7 0,2-6 0,-2-7 0,3-7 0,-4-11 0,-1-10 0,-3-5 0,-6-6 0,-4-8 0,-5-2 0,-3-7 0,-3-2 0,-7 5 0,-3-2 0,0 1 0,2 4 0,-3 7 0,6 3 0,-1 10 0,1 8 0,5 15 0,-3-12 0,3 12-14,5 15-50,1-2-26,5 11 1,-4-5-2,8 7-2</inkml:trace>
        </inkml:traceGroup>
        <inkml:traceGroup>
          <inkml:annotationXML>
            <emma:emma xmlns:emma="http://www.w3.org/2003/04/emma" version="1.0">
              <emma:interpretation id="{FDDC3C07-19B5-4A3A-8AFE-A5334231755F}" emma:medium="tactile" emma:mode="ink">
                <msink:context xmlns:msink="http://schemas.microsoft.com/ink/2010/main" type="inkWord" rotatedBoundingBox="11528,2769 12078,2746 12110,3516 11560,3539"/>
              </emma:interpretation>
              <emma:one-of disjunction-type="recognition" id="oneOf7">
                <emma:interpretation id="interp35" emma:lang="ko-KR" emma:confidence="0">
                  <emma:literal>d</emma:literal>
                </emma:interpretation>
                <emma:interpretation id="interp36" emma:lang="ko-KR" emma:confidence="0">
                  <emma:literal>a</emma:literal>
                </emma:interpretation>
                <emma:interpretation id="interp37" emma:lang="ko-KR" emma:confidence="0">
                  <emma:literal>\</emma:literal>
                </emma:interpretation>
                <emma:interpretation id="interp38" emma:lang="ko-KR" emma:confidence="0">
                  <emma:literal>ㆍ</emma:literal>
                </emma:interpretation>
                <emma:interpretation id="interp3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8580.015">8311-6 73,'9'-10'77,"-9"-4"2,0 7-4,-7-8 1,-41-2-31,32 5-19,-2 7-3,-2 5-4,-7 4-1,-2 10-18,-2 4 0,1 10 0,0 6 0,1 5 0,7 5 0,3 3 0,10-7 0,8-1 0,6-10 0,13-2 0,10-13 0,8-8 0,5-9 0,2-16 0,-2-9 0,-5-13 0,-3-9 0,-4-11 0,-10-9 0,-5-6 0,-4-4 0,-8 1 0,-2 4 0,0 10 0,0 8 0,-2 17 0,-1 13 0,-1 16 0,4 11 0,-11 27 0,7 14 0,1 12 0,2 11 0,1 12 0,0 0 0,5 3 0,2-8 0,4-10 0,1-8 0,1-13 0,3-6 0,-5-21 0,-42 16-2,38-26-65,5-6 0,3-3-1,-5-8 0,2-1-4,-6-5 3,3 2 17,45-25 51,-4 25-26</inkml:trace>
        </inkml:traceGroup>
        <inkml:traceGroup>
          <inkml:annotationXML>
            <emma:emma xmlns:emma="http://www.w3.org/2003/04/emma" version="1.0">
              <emma:interpretation id="{EB98308E-5508-4779-8E2A-C7E39F2900AF}" emma:medium="tactile" emma:mode="ink">
                <msink:context xmlns:msink="http://schemas.microsoft.com/ink/2010/main" type="inkWord" rotatedBoundingBox="12556,2568 13271,2539 13316,3628 12601,3658"/>
              </emma:interpretation>
              <emma:one-of disjunction-type="recognition" id="oneOf8">
                <emma:interpretation id="interp40" emma:lang="ko-KR" emma:confidence="0">
                  <emma:literal>소</emma:literal>
                </emma:interpretation>
                <emma:interpretation id="interp41" emma:lang="ko-KR" emma:confidence="0">
                  <emma:literal>』</emma:literal>
                </emma:interpretation>
                <emma:interpretation id="interp42" emma:lang="ko-KR" emma:confidence="0">
                  <emma:literal>父</emma:literal>
                </emma:interpretation>
                <emma:interpretation id="interp43" emma:lang="ko-KR" emma:confidence="0">
                  <emma:literal>爻</emma:literal>
                </emma:interpretation>
                <emma:interpretation id="interp44" emma:lang="ko-KR" emma:confidence="0">
                  <emma:literal>文</emma:literal>
                </emma:interpretation>
              </emma:one-of>
            </emma:emma>
          </inkml:annotationXML>
          <inkml:trace contextRef="#ctx0" brushRef="#br0" timeOffset="10046.4175">9584-251 24,'0'0'67,"7"-13"6,-7 13-2,4-11-1,-4 11-33,0 0-9,0 0-2,0 0-4,-11 12-1,-2 14-1,-11 7-1,-5 10 0,-8 10-5,-3 5-14,-6 6 0,1-2 0,1-5 0,5-10 0,4-5 0,8-11 0,6-7 0,7-9 0,14-15 0,-12 11 0,12-11 0,0 0 0,0-6 0,3-10 0,-2-12-36,3 5-50,-4-3-3,0-7-4,0-3-3,-1 5-1</inkml:trace>
          <inkml:trace contextRef="#ctx0" brushRef="#br0" timeOffset="10280.418">9102-155 67,'-3'-10'81,"3"10"-2,0 0-1,0 0 0,15 48-6,3-27-52,7 10-4,5 4 0,6 6-12,5 6-4,6-1 0,1 2 0,3-5 0,-1-1 0,-2 0 0,-1-7 0,-3-7 0,-7-8 0,-2-5 0,-10-8 0,-3 0 0,-9-11 0,-7-6-54,-1-4-34,-6-9-3,-3 1-5,-11-11-3</inkml:trace>
          <inkml:trace contextRef="#ctx0" brushRef="#br0" timeOffset="10842.019">9085-320 49,'-10'0'77,"-2"0"1,12 0 0,-17-5-3,-28-5-30,45 10-13,-4-12-6,5 3-7,2 0-4,5-5-3,0 0-7,5-3-5,-1-4 0,5-2 0,1-2 0,1 1 0,3-5 0,0-1 0,3-1 0,0 7 0,1-3 0,0 7 0,-1 8 0,-2 5 0,1 7 0,-1 14 0,1 10 0,-1 6 0,-2 8 0,1 4 0,1 2 0,-1-1 0,0-3 0,-1-7 0,0-9 0,-5-7 0,2 4 0,-3-11-48,-15-10-39,17-6-2,-17-9-5,3 0-8</inkml:trace>
        </inkml:traceGroup>
      </inkml:traceGroup>
    </inkml:traceGroup>
    <inkml:traceGroup>
      <inkml:annotationXML>
        <emma:emma xmlns:emma="http://www.w3.org/2003/04/emma" version="1.0">
          <emma:interpretation id="{AC8DE7A8-7BF8-4A07-88C0-FC7B5672BF44}" emma:medium="tactile" emma:mode="ink">
            <msink:context xmlns:msink="http://schemas.microsoft.com/ink/2010/main" type="paragraph" rotatedBoundingBox="2035,5392 22441,4489 22519,6229 2112,7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437CCB-A026-4F52-A637-5E0C21DE55E9}" emma:medium="tactile" emma:mode="ink">
              <msink:context xmlns:msink="http://schemas.microsoft.com/ink/2010/main" type="line" rotatedBoundingBox="2035,5392 22441,4489 22519,6229 2112,7132"/>
            </emma:interpretation>
          </emma:emma>
        </inkml:annotationXML>
        <inkml:traceGroup>
          <inkml:annotationXML>
            <emma:emma xmlns:emma="http://www.w3.org/2003/04/emma" version="1.0">
              <emma:interpretation id="{0F259D1A-E874-46F2-96D9-D5BB5EEE3A4D}" emma:medium="tactile" emma:mode="ink">
                <msink:context xmlns:msink="http://schemas.microsoft.com/ink/2010/main" type="inkWord" rotatedBoundingBox="2037,5431 2542,5409 2576,6178 2071,6200"/>
              </emma:interpretation>
              <emma:one-of disjunction-type="recognition" id="oneOf9">
                <emma:interpretation id="interp45" emma:lang="ko-KR" emma:confidence="0">
                  <emma:literal>『</emma:literal>
                </emma:interpretation>
                <emma:interpretation id="interp46" emma:lang="ko-KR" emma:confidence="0">
                  <emma:literal>‘</emma:literal>
                </emma:interpretation>
                <emma:interpretation id="interp47" emma:lang="ko-KR" emma:confidence="0">
                  <emma:literal>匕</emma:literal>
                </emma:interpretation>
                <emma:interpretation id="interp48" emma:lang="ko-KR" emma:confidence="0">
                  <emma:literal>€</emma:literal>
                </emma:interpretation>
                <emma:interpretation id="interp4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24211.2425">-1482 2429 7,'-10'-13'45,"3"-10"0,2 8 4,-1 31-31,2-30-5,0-11 3,0 4 2,4 2 3,0-3 4,0 8 2,0-7 0,0 7 2,-1-1-3,-1 4-1,1-2-8,1 13-6,0 0-5,0 0-3,0 0-3,-7 16 1,7 11 0,1 7 0,3 13 2,2 12 2,-1 4 0,1 5 0,1-2-1,0 1-1,-2-5 0,1-6-1,-1-9 0,-1-12 1,1-4-1,-3-7 1,0-3 1,-1-7-1,-1-4 0,0-10 0,0 8 0,0-8 0,0 0-1,0 0 2,0 0-2,0 0 2,0 0-1,0 0 0,0 0-2,0 0-1,0 0-2,-1-8-4,1-1-6,-3-4-10,2-2-19,1-4-38,2-8 0,8 3-5,-2-7-3,7 0 4</inkml:trace>
          <inkml:trace contextRef="#ctx0" brushRef="#br1" timeOffset="24616.8432">-1136 2294 43,'31'-33'59,"-6"1"2,-1 8-4,-8 2-4,-7 9-41,-9 13-4,0 0-3,0 12-2,-14 9 2,-8 3 1,-7 12 4,-6 2 0,-3 9 1,-8 3 1,-2-4-2,3 1 1,0-6-3,7 1-2,3-12-2,5-2-1,7-11-2,10-4-2,5-3 1,8-10-1,3 7-1,9-1 0,10-5-1,3 9 1,5-3 2,1 4-1,4 0 1,1 3 1,-5 3 2,0 3 0,-6 3 2,-1-5 1,-9 6 0,0-4 1,-7 2-1,-1-7 0,-4 1-5,-3-16-16,0 10-52,0-10-1,0 0-6,-3-10-4,-1-11-4</inkml:trace>
        </inkml:traceGroup>
        <inkml:traceGroup>
          <inkml:annotationXML>
            <emma:emma xmlns:emma="http://www.w3.org/2003/04/emma" version="1.0">
              <emma:interpretation id="{F86E4BFD-412B-4BF7-B139-02713870916E}" emma:medium="tactile" emma:mode="ink">
                <msink:context xmlns:msink="http://schemas.microsoft.com/ink/2010/main" type="inkWord" rotatedBoundingBox="2488,5751 3047,5726 3064,6114 2505,6138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t</emma:literal>
                </emma:interpretation>
                <emma:interpretation id="interp52" emma:lang="ko-KR" emma:confidence="0">
                  <emma:literal>으</emma:literal>
                </emma:interpretation>
                <emma:interpretation id="interp53" emma:lang="ko-KR" emma:confidence="0">
                  <emma:literal>七</emma:literal>
                </emma:interpretation>
                <emma:interpretation id="interp5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25116.0441">-1076 2709 35,'2'8'69,"-2"3"0,0-11-3,7 12-3,1-8-4,2-2-57,6 0 0,5-2 3,6 0 2,2 0 1,3-3 0,1-2 1,2-4 0,-1-2-1,-1 0-2,-3-4-1,-1 2-1,0-4 0,-3-2-3,-1-2 1,-5 0-2,-3 2-1,-6-3-1,-1 1-1,-8 5 0,-2 1-2,-9 5 0,-7 3 1,-5 7 3,-7 1 2,-2 9 1,-4 6 3,1 5 1,-5 3 2,7 4 0,2 2 0,1 2-2,9 1 0,4 1-2,9-4-1,6 0 0,10-5-1,9-3 1,6-3-1,8-2 2,2-7-2,5-4-1,-2-4-4,2-2-6,-3-4-15,-2-6-50,-2-2-3,-7-5-4,0-2-4,-8-7-2</inkml:trace>
        </inkml:traceGroup>
        <inkml:traceGroup>
          <inkml:annotationXML>
            <emma:emma xmlns:emma="http://www.w3.org/2003/04/emma" version="1.0">
              <emma:interpretation id="{094EB109-103A-43AD-9479-6FEB14F98E10}" emma:medium="tactile" emma:mode="ink">
                <msink:context xmlns:msink="http://schemas.microsoft.com/ink/2010/main" type="inkWord" rotatedBoundingBox="3141,5735 3556,5716 3590,6498 3175,6516"/>
              </emma:interpretation>
              <emma:one-of disjunction-type="recognition" id="oneOf11">
                <emma:interpretation id="interp55" emma:lang="ko-KR" emma:confidence="0">
                  <emma:literal>y</emma:literal>
                </emma:interpretation>
                <emma:interpretation id="interp56" emma:lang="ko-KR" emma:confidence="0">
                  <emma:literal>니</emma:literal>
                </emma:interpretation>
                <emma:interpretation id="interp57" emma:lang="ko-KR" emma:confidence="0">
                  <emma:literal>닝</emma:literal>
                </emma:interpretation>
                <emma:interpretation id="interp58" emma:lang="ko-KR" emma:confidence="0">
                  <emma:literal>나</emma:literal>
                </emma:interpretation>
                <emma:interpretation id="interp59" emma:lang="ko-KR" emma:confidence="0">
                  <emma:literal>닛</emma:literal>
                </emma:interpretation>
              </emma:one-of>
            </emma:emma>
          </inkml:annotationXML>
          <inkml:trace contextRef="#ctx0" brushRef="#br1" timeOffset="25568.4449">-424 2551 6,'0'0'76,"6"19"0,-6 0-3,-3 2-4,0 2-4,3-34-19,0 37-47,0 2 2,9 0 2,7-2 1,5-8 1,5-4 1,3-5 0,5-9 1,2-2-1,3-11 1,-3-3-3,-1-7-3,-2-5-2,-4-3 0,-4 0-2,-7 1 1,-5 0-2,-8 2 2,-1 6 0,-4 1 2,-8 10 0,0 5 1,-3 6 0,1 3 3,-2 15 1,2 13 2,-1 7 1,0 13 1,3 8 1,3 15-1,3 5 0,-4 1-6,2-3-3,-1-7 0,3-8 0,1-7 0,-1-12 0,-2-15 0,0-9-5,1-48-60,3 29 9,5-18-2,-1 3-1,4-21-29,-4-10-3,4-13 5</inkml:trace>
        </inkml:traceGroup>
        <inkml:traceGroup>
          <inkml:annotationXML>
            <emma:emma xmlns:emma="http://www.w3.org/2003/04/emma" version="1.0">
              <emma:interpretation id="{15334138-659B-4672-97F9-F5CF37F3161E}" emma:medium="tactile" emma:mode="ink">
                <msink:context xmlns:msink="http://schemas.microsoft.com/ink/2010/main" type="inkWord" rotatedBoundingBox="4059,5759 4131,5755 4149,6150 4077,6154"/>
              </emma:interpretation>
              <emma:one-of disjunction-type="recognition" id="oneOf12">
                <emma:interpretation id="interp60" emma:lang="ko-KR" emma:confidence="0">
                  <emma:literal>l</emma:literal>
                </emma:interpretation>
                <emma:interpretation id="interp61" emma:lang="ko-KR" emma:confidence="0">
                  <emma:literal>:</emma:literal>
                </emma:interpretation>
                <emma:interpretation id="interp62" emma:lang="ko-KR" emma:confidence="0">
                  <emma:literal>;</emma:literal>
                </emma:interpretation>
                <emma:interpretation id="interp63" emma:lang="ko-KR" emma:confidence="0">
                  <emma:literal>!</emma:literal>
                </emma:interpretation>
                <emma:interpretation id="interp6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29484.0517">498 2551 36,'0'0'78,"2"-10"2,-2 10-2,2-9-3,0 2-25,-2 7-17,0 0-10,8-6-7,-8 6-5,0 0-3,0 0-2,0 0-2,0 0-1,7 7-1,-7-7 0,0 0 0,5 10-2,-5-10-5,0 0-10,3 9-21,-3-9-40,0 0-2,6 8-6,-6-8-5,0 0 0</inkml:trace>
          <inkml:trace contextRef="#ctx0" brushRef="#br1" timeOffset="29702.4521">501 2842 25,'8'19'76,"-5"-5"1,9-4-2,-12-10-4,13 11 0,-2-6-52,-11-5 0,14 10-4,-14-10-8,0 0-14,0 0-31,13 1-31,-13-1-2,0-6-9,0-7-4,0-1-5</inkml:trace>
        </inkml:traceGroup>
        <inkml:traceGroup>
          <inkml:annotationXML>
            <emma:emma xmlns:emma="http://www.w3.org/2003/04/emma" version="1.0">
              <emma:interpretation id="{87FAA3C2-4F1D-4CC6-B01D-7E70F5774202}" emma:medium="tactile" emma:mode="ink">
                <msink:context xmlns:msink="http://schemas.microsoft.com/ink/2010/main" type="inkWord" rotatedBoundingBox="6034,5621 6530,5599 6563,6350 6067,6372"/>
              </emma:interpretation>
              <emma:one-of disjunction-type="recognition" id="oneOf13">
                <emma:interpretation id="interp65" emma:lang="ko-KR" emma:confidence="0">
                  <emma:literal>b</emma:literal>
                </emma:interpretation>
                <emma:interpretation id="interp66" emma:lang="ko-KR" emma:confidence="0">
                  <emma:literal>3</emma:literal>
                </emma:interpretation>
                <emma:interpretation id="interp67" emma:lang="ko-KR" emma:confidence="0">
                  <emma:literal>s</emma:literal>
                </emma:interpretation>
                <emma:interpretation id="interp68" emma:lang="ko-KR" emma:confidence="0">
                  <emma:literal>S</emma:literal>
                </emma:interpretation>
                <emma:interpretation id="interp6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32073.6563">2494 2588 46,'-3'-19'60,"-1"-2"-1,1-2 0,2 3-30,-2 1-4,3 1-3,0 1-4,-1-2-1,1 5-3,0-1-1,0 6-3,0-3-3,0 12 0,0 0-3,0 0 1,5 22 2,-2 6 1,2 9 2,1 7 2,1 10 2,1 2 1,0 7-1,2-2-1,-2-2-4,-1-2-1,-1-5-2,-2-5-6,-2-6 0,0-6 0,-2-7 0,0-4 0,0-5 0,0-9 0,0-10 0,-2 12 0,2-12 0,0 0 0,0-6 0,0-6 0,3-6 0,3-7 0,1-3 0,1-7 0,4-1 0,6-1 0,1 0 0,6 2 0,3 4 0,4 3 0,3 9 0,5 7 0,-1 5 0,-3 7 0,0 7 0,-7 9 0,-5 8 0,-9 4 0,-5 4 0,-10 1 0,-7 0 0,-11-2 0,-8 3 0,-7-8 0,-8 0 0,-2-4 0,-2-6 0,-2-3 0,3-4 0,4-2 0,4-4 0,7 0 0,4-3 0,7 0 0,3 0 0,5 0 0,10 0 0,-9-9-84,9 9-3,9-18-1,8 7-7,-1-6-1</inkml:trace>
        </inkml:traceGroup>
        <inkml:traceGroup>
          <inkml:annotationXML>
            <emma:emma xmlns:emma="http://www.w3.org/2003/04/emma" version="1.0">
              <emma:interpretation id="{42C64FEB-4E81-428E-BB72-F795E882AABC}" emma:medium="tactile" emma:mode="ink">
                <msink:context xmlns:msink="http://schemas.microsoft.com/ink/2010/main" type="inkWord" rotatedBoundingBox="6745,6009 7189,5990 7192,6067 6749,6087"/>
              </emma:interpretation>
              <emma:one-of disjunction-type="recognition" id="oneOf14">
                <emma:interpretation id="interp70" emma:lang="ko-KR" emma:confidence="0">
                  <emma:literal>-</emma:literal>
                </emma:interpretation>
                <emma:interpretation id="interp71" emma:lang="ko-KR" emma:confidence="0">
                  <emma:literal>一</emma:literal>
                </emma:interpretation>
                <emma:interpretation id="interp72" emma:lang="ko-KR" emma:confidence="0">
                  <emma:literal>ㅡ</emma:literal>
                </emma:interpretation>
                <emma:interpretation id="interp73" emma:lang="ko-KR" emma:confidence="0">
                  <emma:literal>~</emma:literal>
                </emma:interpretation>
                <emma:interpretation id="interp7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32432.4569">3176 2848 74,'0'0'85,"0"0"-1,0 0-5,0-12-1,0 12-18,15 0-39,2-2-6,2-1-5,8 0-5,6-4-5,7 0 0,3 0 0,4 0 0,-4 1 0,-2 0 0,-5 0 0,-4 1 0,-9 4 0,-6 1 0,-9-3 0,-8 3-81,0 0-3,-6-4-3,6 4-6,-12-17-3</inkml:trace>
        </inkml:traceGroup>
        <inkml:traceGroup>
          <inkml:annotationXML>
            <emma:emma xmlns:emma="http://www.w3.org/2003/04/emma" version="1.0">
              <emma:interpretation id="{9B0B4893-4EA8-4C98-8BD0-5FFAA5A64A6B}" emma:medium="tactile" emma:mode="ink">
                <msink:context xmlns:msink="http://schemas.microsoft.com/ink/2010/main" type="inkWord" rotatedBoundingBox="7437,5606 7919,5585 7951,6317 7470,6338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모</emma:literal>
                </emma:interpretation>
                <emma:interpretation id="interp77" emma:lang="ko-KR" emma:confidence="0">
                  <emma:literal>丹</emma:literal>
                </emma:interpretation>
                <emma:interpretation id="interp78" emma:lang="ko-KR" emma:confidence="0">
                  <emma:literal>月</emma:literal>
                </emma:interpretation>
                <emma:interpretation id="interp79" emma:lang="ko-KR" emma:confidence="0">
                  <emma:literal>ㅁ</emma:literal>
                </emma:interpretation>
              </emma:one-of>
            </emma:emma>
          </inkml:annotationXML>
          <inkml:trace contextRef="#ctx0" brushRef="#br1" timeOffset="33259.2584">4001 2496 22,'9'-14'61,"-9"14"-1,0 0 2,0 0 4,-5 5-29,3 17-2,-2 10-5,-3 9-5,-3 8 1,0 6 3,-3 9-4,3 0-5,-1 1-7,-2-10-13,5-7 0,1-7 0,2-11 0,2-6 0,2-9 0,1-15 0,-4 8 0,4-8 0,0-12 0,0-7 0,0-4 0,0-6 0,0-10 0,0-7 0,2-7 0,4-5 0,2-2 0,2-1 0,2 2 0,5 0 0,1 4 0,0 7 0,4 11 0,-5 2 0,1 10 0,0 8 0,3 10 0,-2 7 0,-2 7 0,3 14 0,-2 9 0,6 13 0,-2 8 0,0 8 0,-3 5 0,2 1 0,-3-4 0,-2-1 0,-1-8 0,-3-8 0,-1-9 0,0-6 0,-2-10 0,-3-3 0,-1-7 0,-5-9 0,7 9 0,-7-9 0,0 0 0,0 0 0,0 0 0,0-8-31,0 8-52,-3-12-2,-2-1-3,2 4-3,-4-5-4</inkml:trace>
          <inkml:trace contextRef="#ctx0" brushRef="#br1" timeOffset="33524.4588">4000 2855 48,'-32'3'85,"7"0"-4,3-2-3,9-1-5,2-4 3,11 4-56,0-9-5,12 5-3,7-3-3,12 0-1,0 1-2,9-1-6,-1 1 0,2 1 0,-2-2 0,-6 4 0,-6 2 0,-2 1-17,-4 1-61,-7-1 19,2 0-23,-8-1-5,2-2-5,-3-6 2</inkml:trace>
        </inkml:traceGroup>
        <inkml:traceGroup>
          <inkml:annotationXML>
            <emma:emma xmlns:emma="http://www.w3.org/2003/04/emma" version="1.0">
              <emma:interpretation id="{F78E6B88-8BAE-4991-8C4F-CE5D434CFB20}" emma:medium="tactile" emma:mode="ink">
                <msink:context xmlns:msink="http://schemas.microsoft.com/ink/2010/main" type="inkWord" rotatedBoundingBox="7996,5542 8503,5519 8533,6207 8026,6230"/>
              </emma:interpretation>
              <emma:one-of disjunction-type="recognition" id="oneOf16">
                <emma:interpretation id="interp80" emma:lang="ko-KR" emma:confidence="0">
                  <emma:literal>*</emma:literal>
                </emma:interpretation>
                <emma:interpretation id="interp81" emma:lang="ko-KR" emma:confidence="0">
                  <emma:literal>R</emma:literal>
                </emma:interpretation>
                <emma:interpretation id="interp82" emma:lang="ko-KR" emma:confidence="0">
                  <emma:literal>父</emma:literal>
                </emma:interpretation>
                <emma:interpretation id="interp83" emma:lang="ko-KR" emma:confidence="0">
                  <emma:literal>ㅿ</emma:literal>
                </emma:interpretation>
                <emma:interpretation id="interp84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33961.2596">4930 2495 46,'0'0'62,"10"0"4,-10 0 4,-4 10 4,-2 5-41,-6 6-1,-6 9-5,-4 5 3,-3 10 0,-1-1-5,-3 1-9,3 1-16,1-4 0,1-3 0,8-9 0,5-7 0,1-5 0,3-6 0,3 0 0,4-12 0,-5 9 0,5-9 0,0 0 0,0 0 0,-10 11-84,10-11-1,0 0-2,-14-4-5,14 4-3</inkml:trace>
          <inkml:trace contextRef="#ctx0" brushRef="#br1" timeOffset="34257.6599">4576 2656 39,'-7'-9'76,"7"9"-2,-5-13-1,5 13-1,0 0-25,0 0-11,8 13-10,3 3-6,4 6-1,3 6 0,3 0-9,9 5-10,-1-1 0,3-1 0,3-6 0,1 0 0,-4-6 0,-2-5 0,-2 0 0,-6-5 0,-4-3 0,-6 0 0,-12-6 0,14 5 0,-14-5-3,0 0-59,0 0-25,-14-10-2,9 1-5,-11-8-4</inkml:trace>
          <inkml:trace contextRef="#ctx0" brushRef="#br1" timeOffset="34928.4612">4457 2540 4,'0'0'76,"-12"7"2,12-7 0,-11 3-3,11-3 0,18 0-44,-6-5-9,-12 5-6,4-14-4,1 4-4,-3-5-1,4 1-2,2-3 0,-1-1 0,3-4-2,2 4-1,0-1 0,2 1-1,1 0-1,1 1 1,-4 1-1,3 5 0,-2 2 0,0 0 1,1 5-1,0 1 0,0 3 1,-1 3 2,4 5-3,1 5 0,3-1 0,-4 0 0,3 7 0,-1-3 0,-1-1 0,0 0 0,-4-3 0,-2-2 0,-4-3 0,2 5-36,-2-44-20,-8 32-25,0 0-3,-4-2-5,4 2-5</inkml:trace>
        </inkml:traceGroup>
        <inkml:traceGroup>
          <inkml:annotationXML>
            <emma:emma xmlns:emma="http://www.w3.org/2003/04/emma" version="1.0">
              <emma:interpretation id="{D7AEC0DF-860E-4CF1-B225-8818AE23422B}" emma:medium="tactile" emma:mode="ink">
                <msink:context xmlns:msink="http://schemas.microsoft.com/ink/2010/main" type="inkWord" rotatedBoundingBox="9419,5924 10291,5885 10316,6434 9443,6473"/>
              </emma:interpretation>
              <emma:one-of disjunction-type="recognition" id="oneOf17">
                <emma:interpretation id="interp85" emma:lang="ko-KR" emma:confidence="0">
                  <emma:literal>ㅗ</emma:literal>
                </emma:interpretation>
                <emma:interpretation id="interp86" emma:lang="ko-KR" emma:confidence="0">
                  <emma:literal>고</emma:literal>
                </emma:interpretation>
                <emma:interpretation id="interp87" emma:lang="ko-KR" emma:confidence="0">
                  <emma:literal>그</emma:literal>
                </emma:interpretation>
                <emma:interpretation id="interp88" emma:lang="ko-KR" emma:confidence="0">
                  <emma:literal>으</emma:literal>
                </emma:interpretation>
                <emma:interpretation id="interp89" emma:lang="ko-KR" emma:confidence="0">
                  <emma:literal>는</emma:literal>
                </emma:interpretation>
              </emma:one-of>
            </emma:emma>
          </inkml:annotationXML>
          <inkml:trace contextRef="#ctx0" brushRef="#br1" timeOffset="44194.8776">5920 3159 38,'-17'8'70,"6"-4"-1,-3 1-2,14-5-2,-8 44-22,8-44-18,0 0-3,11 5-2,4-2 0,6-3 0,12 0-1,5 0 0,12-1-5,12-3-14,3-3 0,11 0 0,-1-2 0,-2 5 0,-2-2 0,-4 1 0,-10-1 0,-9 3 0,-11-2 0,-8 3 0,-8 2 0,-7-1 0,-5 1 0,-9 0 0,0 0 0,0 0 0,-5 2 0,-8 2-62,-7 0-22,5-4-2,4-4-6,-12-8-6,8 2 9</inkml:trace>
          <inkml:trace contextRef="#ctx0" brushRef="#br1" timeOffset="43789.2769">6231 2732 48,'-3'-16'58,"1"7"1,2 9 0,-3-16-30,3 16-3,-2-14-3,2 14-1,0-8-7,0 8-5,0 0-3,0 0 2,0 0 0,3 16 3,0 5 1,1 5 1,-1 6 2,4 5 3,-3 7 1,0-3-1,6-3-5,-5-3-4,5-4-10,-5-4 0,4-7 0,-5-4 0,1-4 0,-5-12 0,8 16 0,-8-16 0,2 9 0,-2-9 0,0 0 0,0 0 0,0 0 0,0 0-6,0-7-76,0 7-2,0-15-2,0 15-6,-6-16-4</inkml:trace>
        </inkml:traceGroup>
        <inkml:traceGroup>
          <inkml:annotationXML>
            <emma:emma xmlns:emma="http://www.w3.org/2003/04/emma" version="1.0">
              <emma:interpretation id="{BBF97C89-E5C6-425D-9012-F3D4FB88A044}" emma:medium="tactile" emma:mode="ink">
                <msink:context xmlns:msink="http://schemas.microsoft.com/ink/2010/main" type="inkWord" rotatedBoundingBox="10841,5546 11393,5522 11422,6175 10870,6199"/>
              </emma:interpretation>
              <emma:one-of disjunction-type="recognition" id="oneOf18">
                <emma:interpretation id="interp90" emma:lang="ko-KR" emma:confidence="0">
                  <emma:literal>C</emma:literal>
                </emma:interpretation>
                <emma:interpretation id="interp91" emma:lang="ko-KR" emma:confidence="0">
                  <emma:literal>c</emma:literal>
                </emma:interpretation>
                <emma:interpretation id="interp92" emma:lang="ko-KR" emma:confidence="0">
                  <emma:literal>으</emma:literal>
                </emma:interpretation>
                <emma:interpretation id="interp93" emma:lang="ko-KR" emma:confidence="0">
                  <emma:literal>오</emma:literal>
                </emma:interpretation>
                <emma:interpretation id="interp9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48531.6852">7586 2390 19,'0'-17'57,"0"17"9,0-18 3,0 18-25,0-8-1,0 8-6,0 0-4,0 0-4,0 0-7,0 0-6,0 0-4,12 11-5,-6 3 0,2-4-1,0 4 1,3-4-1,2 4 0,0-6-1,0 2 0,-1-8 0,-1-2 1,-1-1-2,-1-10-4,-2 1 0,-3-6 0,-1 0 0,-3-4 0,-3 2 0,-5-3 0,-7 9 0,-1-2 0,-7 6 0,-4 8 0,-5 0-2,-2 8 2,-2 13 2,-3 10-2,1 9 0,1 9 0,-1 1 0,8 7 0,5 3 0,6 3 0,7-9 0,7-2 0,7-9 0,14-5 0,10-7 0,9-7 0,8-9 0,4-3 0,5-7 0,-3-4 0,0-1 0,-4-5 0,-8 0 0,-2-2 0,-6 2 0,-7-8 0,-4 2-43,1 0-21,-7-3-2,4-3 1,-41-4-26,40 1-3,-3-6 6</inkml:trace>
        </inkml:traceGroup>
        <inkml:traceGroup>
          <inkml:annotationXML>
            <emma:emma xmlns:emma="http://www.w3.org/2003/04/emma" version="1.0">
              <emma:interpretation id="{14AE0638-87EA-4BC2-ADE5-D32A7EC6C9B5}" emma:medium="tactile" emma:mode="ink">
                <msink:context xmlns:msink="http://schemas.microsoft.com/ink/2010/main" type="inkWord" rotatedBoundingBox="11564,5530 11957,5512 11988,6210 11595,6227"/>
              </emma:interpretation>
              <emma:one-of disjunction-type="recognition" id="oneOf19">
                <emma:interpretation id="interp95" emma:lang="ko-KR" emma:confidence="0">
                  <emma:literal>C</emma:literal>
                </emma:interpretation>
                <emma:interpretation id="interp96" emma:lang="ko-KR" emma:confidence="0">
                  <emma:literal>c</emma:literal>
                </emma:interpretation>
                <emma:interpretation id="interp97" emma:lang="ko-KR" emma:confidence="0">
                  <emma:literal>(</emma:literal>
                </emma:interpretation>
                <emma:interpretation id="interp98" emma:lang="ko-KR" emma:confidence="0">
                  <emma:literal>&lt;</emma:literal>
                </emma:interpretation>
                <emma:interpretation id="interp9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48968.486">8297 2317 56,'7'-15'67,"-7"4"0,0 11-1,-14-12 1,-7 12-35,3 14-1,-5 12-5,-3 9-3,-6 10 2,-1 12-1,0 4-1,1 4-19,7 2-4,7-2 0,9-7 0,5-7 0,5-7 0,13-8 0,5-9 0,10-5 0,1-7 0,2-6 0,4-3 0,-4-9-4,3-5-56,-2-7-2,1-2-25,1-2-5,-6-9-1,7-1-2</inkml:trace>
        </inkml:traceGroup>
        <inkml:traceGroup>
          <inkml:annotationXML>
            <emma:emma xmlns:emma="http://www.w3.org/2003/04/emma" version="1.0">
              <emma:interpretation id="{844C114E-E0C3-4E8C-8811-7E5064E71614}" emma:medium="tactile" emma:mode="ink">
                <msink:context xmlns:msink="http://schemas.microsoft.com/ink/2010/main" type="inkWord" rotatedBoundingBox="12028,5485 12621,5459 12653,6181 12060,6207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아</emma:literal>
                </emma:interpretation>
                <emma:interpretation id="interp102" emma:lang="ko-KR" emma:confidence="0">
                  <emma:literal>여</emma:literal>
                </emma:interpretation>
                <emma:interpretation id="interp103" emma:lang="ko-KR" emma:confidence="0">
                  <emma:literal>凡</emma:literal>
                </emma:interpretation>
                <emma:interpretation id="interp104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49545.687">8756 2372 62,'0'0'73,"11"-17"-1,-11 17 3,0 0-4,-3 5-31,-5 21-6,-3 5-7,-9 14-7,-3 3 2,-5 13-7,-1 3-15,-1 0 0,0-3 0,4-4 0,2-9 0,5-8 0,5-9 0,6-9 0,1-11 0,7-11 0,0 0 0,0 0 0,0-11 0,3-12 0,4-6 0,4-10 0,0-7 0,2-11 0,4-3 0,1-3 0,-3-2 0,3 1 0,1 2-4,-1 6-5,-1 9 1,2 6 3,-2 10 4,0 11 0,4 6 1,-2 7 2,2 7 2,0 10 1,-1 13 2,1 9 1,0 11-6,-1 9-2,0 10 0,-5 3 0,-1 0 0,-2 0 0,0-6 0,-2-7 0,0-7 0,-1-8 0,0-11 0,0-6 0,-2-7 0,1-6 0,2-7 0,-10 0 0,15-10 0,-9-7 0,-1 2-56,2-4-31,-5-7-3,2 2-4,-4-2-5</inkml:trace>
          <inkml:trace contextRef="#ctx0" brushRef="#br1" timeOffset="49810.8874">8630 2689 20,'-26'11'70,"8"-4"6,9-2-1,9-5-2,9 0 2,15 0-52,5 0-4,5-2 0,9-4-2,4 2-5,-2-2-2,2 1-3,-6-1-2,-4 2-3,-3-2-5,-6 2-13,-4 35-38,-6-36 0,-6-14-1,-5 7-1,1-3-3,-8-41 1,0 32-27,-2-10 22</inkml:trace>
        </inkml:traceGroup>
        <inkml:traceGroup>
          <inkml:annotationXML>
            <emma:emma xmlns:emma="http://www.w3.org/2003/04/emma" version="1.0">
              <emma:interpretation id="{0BE40F3D-F54E-4B94-A8D0-CC3BF3A333D4}" emma:medium="tactile" emma:mode="ink">
                <msink:context xmlns:msink="http://schemas.microsoft.com/ink/2010/main" type="inkWord" rotatedBoundingBox="12547,5346 12877,5331 12921,6336 12592,6350"/>
              </emma:interpretation>
              <emma:one-of disjunction-type="recognition" id="oneOf21">
                <emma:interpretation id="interp105" emma:lang="ko-KR" emma:confidence="0">
                  <emma:literal>)</emma:literal>
                </emma:interpretation>
                <emma:interpretation id="interp106" emma:lang="ko-KR" emma:confidence="0">
                  <emma:literal>]</emma:literal>
                </emma:interpretation>
                <emma:interpretation id="interp107" emma:lang="ko-KR" emma:confidence="0">
                  <emma:literal>3</emma:literal>
                </emma:interpretation>
                <emma:interpretation id="interp108" emma:lang="ko-KR" emma:confidence="0">
                  <emma:literal>〕</emma:literal>
                </emma:interpretation>
                <emma:interpretation id="interp10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50107.288">9023 2106 14,'23'-2'76,"1"2"6,5 8 0,0 7-2,4 5 1,8 23-46,-5 11-3,-4 8-7,-6 16-21,-8 6-4,-7 4 0,-8 2 0,-8-4 0,-12-1 0,-8-6 0,-7-9 0,2-12 0,-3-14 0,6-37 0,0 13-44,-2-10-44,7-6-2,-4-13-6,9-4-6,-4-16 11</inkml:trace>
        </inkml:traceGroup>
        <inkml:traceGroup>
          <inkml:annotationXML>
            <emma:emma xmlns:emma="http://www.w3.org/2003/04/emma" version="1.0">
              <emma:interpretation id="{4CDEA9C9-AF62-4802-AD93-34F9662CA5CD}" emma:medium="tactile" emma:mode="ink">
                <msink:context xmlns:msink="http://schemas.microsoft.com/ink/2010/main" type="inkWord" rotatedBoundingBox="13889,5665 14967,5617 15009,6561 13931,6609"/>
              </emma:interpretation>
              <emma:one-of disjunction-type="recognition" id="oneOf22">
                <emma:interpretation id="interp110" emma:lang="ko-KR" emma:confidence="0">
                  <emma:literal>대</emma:literal>
                </emma:interpretation>
                <emma:interpretation id="interp111" emma:lang="ko-KR" emma:confidence="0">
                  <emma:literal>려</emma:literal>
                </emma:interpretation>
                <emma:interpretation id="interp112" emma:lang="ko-KR" emma:confidence="0">
                  <emma:literal>개</emma:literal>
                </emma:interpretation>
                <emma:interpretation id="interp113" emma:lang="ko-KR" emma:confidence="0">
                  <emma:literal>ㅕ</emma:literal>
                </emma:interpretation>
                <emma:interpretation id="interp114" emma:lang="ko-KR" emma:confidence="0">
                  <emma:literal>추</emma:literal>
                </emma:interpretation>
              </emma:one-of>
            </emma:emma>
          </inkml:annotationXML>
          <inkml:trace contextRef="#ctx0" brushRef="#br2" timeOffset="61479.7078">10407 2915 22,'-25'4'68,"6"2"-1,5-6-5,4 4 1,10-4 0,0 0-49,0 0 1,11 3 2,7 3-1,10-6 4,6 3 3,12-3-2,4 0-4,14-1-4,6-1-3,5-4-10,0 2 0,4 0 0,-5-1 0,-3 1 0,-9-1 0,-7 2 0,-11 0 0,-7 2 0,-9-2 0,-12 2 0,-6-2 0,-10 3-3,0 0-23,0-11-13,-7 5-8,-7 1-8,2 1-26,-9-4-3,3 3-2,-5-4 10</inkml:trace>
          <inkml:trace contextRef="#ctx0" brushRef="#br2" timeOffset="61105.3073">10427 2649 59,'-8'0'72,"-2"0"0,10 0-2,-11 13-2,11-13-44,0 0 0,0 0-5,0 0-3,0 0-2,18 5-1,3-3-3,5 0 0,10-2-1,7 0-2,8 0-1,5-2-2,9-3 0,-2-3-1,3 3-1,1-3 0,-8 3 1,-5-1-3,-3-3 0,-9 6 0,-9 3 0,-6-2 0,-8 2-7,-7 0 0,-12 0-3,0 0-9,4 5-18,-4-5-41,-18 15-1,1-5-3,-10-2-1,0 5-1</inkml:trace>
          <inkml:trace contextRef="#ctx0" brushRef="#br2" timeOffset="61947.7088">10773 2437 61,'-11'-6'72,"-5"0"-2,6 1-2,-2-1 0,-1 1-45,13 5-4,0 0-8,0 0-2,0 0-2,0 0 0,7 10-1,4-1-2,7 2 1,4 0 3,7 1-3,7 1 0,7 4-2,6-2 0,2 3 0,6-2-1,-1 4 0,3-1 0,-3 1-1,-6 0-1,-3 1 0,-8-3 0,-6 2 0,-11 4 0,-10-1 0,-9 6 2,-11 6 2,-13 4 1,-20 11 1,-6 7 0,-12 2 0,-3 3 1,-4 2-3,5-5-1,5-2-7,9-14-15,-21-8-57,50-10-3,9-16-4,9-9-5,4-14-3</inkml:trace>
        </inkml:traceGroup>
        <inkml:traceGroup>
          <inkml:annotationXML>
            <emma:emma xmlns:emma="http://www.w3.org/2003/04/emma" version="1.0">
              <emma:interpretation id="{767CF151-A2F2-4598-8D37-8C661677FFE3}" emma:medium="tactile" emma:mode="ink">
                <msink:context xmlns:msink="http://schemas.microsoft.com/ink/2010/main" type="inkWord" rotatedBoundingBox="17237,4801 18359,4751 18391,5488 17270,5538"/>
              </emma:interpretation>
              <emma:one-of disjunction-type="recognition" id="oneOf23">
                <emma:interpretation id="interp115" emma:lang="ko-KR" emma:confidence="0">
                  <emma:literal>"</emma:literal>
                </emma:interpretation>
                <emma:interpretation id="interp116" emma:lang="ko-KR" emma:confidence="0">
                  <emma:literal>5</emma:literal>
                </emma:interpretation>
                <emma:interpretation id="interp117" emma:lang="ko-KR" emma:confidence="0">
                  <emma:literal>하</emma:literal>
                </emma:interpretation>
                <emma:interpretation id="interp118" emma:lang="ko-KR" emma:confidence="0">
                  <emma:literal>“</emma:literal>
                </emma:interpretation>
                <emma:interpretation id="interp119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67891.3192">13748 1580 46,'0'0'60,"-5"-15"-4,5 15-4,0 0-31,-10-6-10,10 6 1,-3 13 1,3 5 4,-5 7 4,5 14 4,0 10-25,0 7 31,4 7 2,-3 2-2,1 2-6,-2-2-4,2-7-5,-2-9-5,0-9-2,0-9-9,0-9 0,0-4 0,2-9 0,-2-9 0,0 0 0,0 0 0,12-11 0,-6-7 0,3-4 0,4-7 0,2-4 0,4 0 0,5 1 0,2 3 0,4 6 0,-1 5 0,4 10 0,-1 8 0,-1 3 0,-3 9 0,-2 10 0,-8 6 0,-7 0 0,-7 5 0,-4-3 0,-8 1 0,-10-3 0,-8-3 0,-6-2 0,-1-9 0,-3-1 0,-2-7 0,-1-1 0,2-3 0,2-2 0,5 0 0,5-3 0,1-2 0,10 1 0,5 0-77,7-4-11,2 8-2,15-18-3,8 8-6</inkml:trace>
          <inkml:trace contextRef="#ctx0" brushRef="#br1" timeOffset="68250.1198">14371 2029 56,'0'0'87,"-12"0"-3,12 0-3,0 0-1,0-6-3,17-1-57,0 2-6,5-1-2,6-1-12,6-1 0,6 2 0,3-3 0,-1 2 0,3 1 0,-5 3 0,-6 0 0,-4 3 0,-6-2 0,-10 1 0,-5 0 0,-9 1-19,8 4-63,-8-4-2,-5 4-3,-3-4-6,8 0-4</inkml:trace>
        </inkml:traceGroup>
        <inkml:traceGroup>
          <inkml:annotationXML>
            <emma:emma xmlns:emma="http://www.w3.org/2003/04/emma" version="1.0">
              <emma:interpretation id="{079BFB33-2FD6-46F3-ADEB-CE04298FF96E}" emma:medium="tactile" emma:mode="ink">
                <msink:context xmlns:msink="http://schemas.microsoft.com/ink/2010/main" type="inkWord" rotatedBoundingBox="18456,4779 19029,4753 19060,5438 18486,5464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“</emma:literal>
                </emma:interpretation>
                <emma:interpretation id="interp122" emma:lang="ko-KR" emma:confidence="0">
                  <emma:literal>"</emma:literal>
                </emma:interpretation>
                <emma:interpretation id="interp123" emma:lang="ko-KR" emma:confidence="0">
                  <emma:literal>사</emma:literal>
                </emma:interpretation>
                <emma:interpretation id="interp124" emma:lang="ko-KR" emma:confidence="0">
                  <emma:literal>月</emma:literal>
                </emma:interpretation>
              </emma:one-of>
            </emma:emma>
          </inkml:annotationXML>
          <inkml:trace contextRef="#ctx0" brushRef="#br1" timeOffset="69139.3214">15066 1672 38,'0'0'49,"2"-15"2,-2 15-1,9-5-37,-9 5 7,6 5 3,-6-5 4,-4 25 5,-3-3 1,-6 15-33,0 3 36,-7 12 2,3 1-4,-5 8-7,3-3-4,1-4-6,4-9-17,6-10 0,-1-7 0,5-6 0,2-7 0,2-7 0,0-8 0,0 0 0,0 0 0,2-15 0,1 1 0,3-12 0,-1-5 0,2-8 0,4-4 0,1-7 0,5-1 0,1-5 0,3 2 0,-1 1 0,4 7 0,-4 0 0,1 5 0,-2 9 0,-1 0-4,-1 10 3,-2 3 0,1 7-1,1 8 2,2 6 1,1 13 3,2 14-1,-5 16-3,1 4 0,3 9 0,-6 8 0,-1 3 0,-4-2 0,1-4 0,-4-9 0,2-11 0,-2-7 0,1-9 0,-1-6 0,0-7 0,0-5 0,-7-9 0,8 9 0,-8-9 0,0 0 0,10 0 0,-10-9-5,0 9-81,0-15-2,-3 0-2,-1 5-3,-7-10-2</inkml:trace>
          <inkml:trace contextRef="#ctx0" brushRef="#br1" timeOffset="69357.7218">15075 2014 41,'-29'-4'82,"2"1"-2,10-1-4,-1 0-2,18 4 2,26-11-52,-13 11-9,10 0-4,5 0-1,5 0 0,4 0 0,6-1-8,2 1-2,-2-3 0,1 3-29,14 0-48,-29 0-4,1 7-2,-9-7-6,0 0-4</inkml:trace>
        </inkml:traceGroup>
        <inkml:traceGroup>
          <inkml:annotationXML>
            <emma:emma xmlns:emma="http://www.w3.org/2003/04/emma" version="1.0">
              <emma:interpretation id="{2A6B5FCD-09AB-4E06-BD39-9B1C28C9DA1D}" emma:medium="tactile" emma:mode="ink">
                <msink:context xmlns:msink="http://schemas.microsoft.com/ink/2010/main" type="inkWord" rotatedBoundingBox="19159,4634 19679,4611 19715,5424 19195,5447"/>
              </emma:interpretation>
              <emma:one-of disjunction-type="recognition" id="oneOf25">
                <emma:interpretation id="interp125" emma:lang="ko-KR" emma:confidence="0">
                  <emma:literal>금</emma:literal>
                </emma:interpretation>
                <emma:interpretation id="interp126" emma:lang="ko-KR" emma:confidence="0">
                  <emma:literal>구</emma:literal>
                </emma:interpretation>
                <emma:interpretation id="interp127" emma:lang="ko-KR" emma:confidence="0">
                  <emma:literal>극</emma:literal>
                </emma:interpretation>
                <emma:interpretation id="interp128" emma:lang="ko-KR" emma:confidence="0">
                  <emma:literal>긋</emma:literal>
                </emma:interpretation>
                <emma:interpretation id="interp129" emma:lang="ko-KR" emma:confidence="0">
                  <emma:literal>긍</emma:literal>
                </emma:interpretation>
              </emma:one-of>
            </emma:emma>
          </inkml:annotationXML>
          <inkml:trace contextRef="#ctx0" brushRef="#br1" timeOffset="70683.7241">15615 1699 78,'0'0'84,"-15"0"-4,14-44-5,1 44 1,0-8-24,0 8-40,4-15-3,1 5-1,1-4-2,1-1-1,4-3-1,1-2-1,5-2-2,2 0 0,0 0-1,5 2 0,-2 1 0,3 2 0,-3 0-1,0 4 1,-2 3 0,1 3 0,0 4 1,-1 3 0,1 1 2,3 5 1,-5 8 0,2 4 1,-4-1-5,1 7 0,0-3 0,-4-1 0,-2-1 0,-2-1 0,-2-2 0,-1-8 0,-1 0-79,2-1-3,-8-7-2,12 0-5,-12 0-6</inkml:trace>
          <inkml:trace contextRef="#ctx0" brushRef="#br1" timeOffset="70106.5231">15677 1815 55,'2'11'86,"9"0"1,8 4-3,6 12 1,2 4-2,4 8-62,3-3-11,2 2-10,1-1 0,-4-5 0,-1-3 0,-4-5 0,-6-6 0,-4-4 0,-2-5 0,-6-6 0,-1-3 0,-9 0-61,5-10-26,-5-3-2,-7-10-5,2-3-5</inkml:trace>
          <inkml:trace contextRef="#ctx0" brushRef="#br1" timeOffset="69872.5227">16094 1731 39,'8'-10'74,"-1"-1"2,1 5-1,-4-7-7,-4 13-37,0 0 1,0 0-8,0 16-4,-14 8-3,-8 7-17,-8 5 18,-4 12-1,-6 2 3,-6 2-20,3-2 0,-1-1 0,11-6 0,1-6 0,8-11 0,7-5 0,6-6 0,4-6 0,7-9 0,0 0 0,0 0 0,7-1-62,-3-9-25,-1-10-1,-3-3-5,1-7-5</inkml:trace>
        </inkml:traceGroup>
        <inkml:traceGroup>
          <inkml:annotationXML>
            <emma:emma xmlns:emma="http://www.w3.org/2003/04/emma" version="1.0">
              <emma:interpretation id="{AED3475E-AB42-446B-9264-FE22186342B6}" emma:medium="tactile" emma:mode="ink">
                <msink:context xmlns:msink="http://schemas.microsoft.com/ink/2010/main" type="inkWord" rotatedBoundingBox="20268,5192 20949,5162 20969,5607 20288,5637"/>
              </emma:interpretation>
              <emma:one-of disjunction-type="recognition" id="oneOf26">
                <emma:interpretation id="interp130" emma:lang="ko-KR" emma:confidence="0">
                  <emma:literal>」</emma:literal>
                </emma:interpretation>
                <emma:interpretation id="interp131" emma:lang="ko-KR" emma:confidence="0">
                  <emma:literal>"</emma:literal>
                </emma:interpretation>
                <emma:interpretation id="interp132" emma:lang="ko-KR" emma:confidence="0">
                  <emma:literal>+</emma:literal>
                </emma:interpretation>
                <emma:interpretation id="interp133" emma:lang="ko-KR" emma:confidence="0">
                  <emma:literal>t</emma:literal>
                </emma:interpretation>
                <emma:interpretation id="interp13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72462.1272">16796 2321 61,'-24'5'74,"0"-3"0,8 4 0,2-5 1,8-6-27,6 5-20,6 1-3,10 2-4,11 0-2,8 1-7,12-3-12,8 1 0,6-2 0,4 3 0,0-3 0,-1 1 0,-3 0 0,-10-1 0,-8 1 0,-12-1 0,-4 3-20,-7 2-61,-20-5-4,10 6-4,-10-6-3,-6 5-3</inkml:trace>
          <inkml:trace contextRef="#ctx0" brushRef="#br1" timeOffset="72196.9267">17072 1947 37,'0'0'58,"0"-10"5,0 10 7,0 11 1,0 3-39,0 4-2,3 7-7,0 3 0,-1 3 3,1-1-2,4-3-7,-4-3-4,2-2-3,-1-2-2,2-3-2,-1-5-6,2-2 0,-3-1 0,-4-9 0,7 10-10,-7-10-33,0 0-36,0 0-1,0 0-6,0 0-5,-4 3 0</inkml:trace>
        </inkml:traceGroup>
        <inkml:traceGroup>
          <inkml:annotationXML>
            <emma:emma xmlns:emma="http://www.w3.org/2003/04/emma" version="1.0">
              <emma:interpretation id="{C6EA291C-3A5D-4CB1-A2A2-8EC02C90FCDE}" emma:medium="tactile" emma:mode="ink">
                <msink:context xmlns:msink="http://schemas.microsoft.com/ink/2010/main" type="inkWord" rotatedBoundingBox="21549,4934 22180,4906 22205,5466 21574,5494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'</emma:literal>
                </emma:interpretation>
                <emma:interpretation id="interp137" emma:lang="ko-KR" emma:confidence="0">
                  <emma:literal>‘</emma:literal>
                </emma:interpretation>
                <emma:interpretation id="interp138" emma:lang="ko-KR" emma:confidence="0">
                  <emma:literal>9</emma:literal>
                </emma:interpretation>
                <emma:interpretation id="interp13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73444.929">18392 1959 5,'0'0'76,"14"-5"0,-14 5-1,8-12-4,-2 1-3,-3-2-42,-2 3-12,-1-3-6,0-1-3,0-9-5,-3 2 3,-4-2 0,-4-2-1,-1-1-1,-6 6 1,-3-2-2,-4 2 3,-1 11-3,-4 1 3,-3 8 2,-3 8 2,0 12 1,0 7-8,1 7 13,4 12 0,2-1 1,7 6-4,8 1-10,8 0 0,6-6 0,6-4 0,12-5 0,9-11 0,6-3 0,5-10 0,8-9 0,-2-4 0,3-12 0,-1-5 0,-4-10 0,-2-4 0,-4-2 0,-7-1 0,-7 4 0,-6 2 0,-3 2 0,-5 7-3,-3 6-1,-5 13 4,0 0 1,0 0 2,-8 12 0,3 4-3,0 5 0,4 1 0,-2 5 0,3 0 0,3-3 0,3 1 0,3 0 0,1-7 0,1 2 0,0-3 0,1-6 0,1 0 0,-5-4 0,6 0 0,-14-7 0,16-18-68,-3 20-18,-13-2-1,19 3-6,-19-3-2</inkml:trace>
        </inkml:traceGroup>
        <inkml:traceGroup>
          <inkml:annotationXML>
            <emma:emma xmlns:emma="http://www.w3.org/2003/04/emma" version="1.0">
              <emma:interpretation id="{2DB511CE-2782-4E02-A286-F599C02F9160}" emma:medium="tactile" emma:mode="ink">
                <msink:context xmlns:msink="http://schemas.microsoft.com/ink/2010/main" type="inkWord" rotatedBoundingBox="22452,5311 22478,5309 22491,5600 22464,5601"/>
              </emma:interpretation>
              <emma:one-of disjunction-type="recognition" id="oneOf28">
                <emma:interpretation id="interp140" emma:lang="ko-KR" emma:confidence="0">
                  <emma:literal>l</emma:literal>
                </emma:interpretation>
                <emma:interpretation id="interp141" emma:lang="ko-KR" emma:confidence="0">
                  <emma:literal>1</emma:literal>
                </emma:interpretation>
                <emma:interpretation id="interp142" emma:lang="ko-KR" emma:confidence="0">
                  <emma:literal>ㅣ</emma:literal>
                </emma:interpretation>
                <emma:interpretation id="interp143" emma:lang="ko-KR" emma:confidence="0">
                  <emma:literal>'</emma:literal>
                </emma:interpretation>
                <emma:interpretation id="interp14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73678.9294">18879 2072 24,'7'14'93,"1"2"1,-4-1-5,-3 9-2,-1 15-2,0-7-46,0-3-39,0 2 0,0-6 0,0-2 0,0-4 0,2-5 0,0-5 0,-2-9 0,0 0 0,0 0-65,11 0-23,-11-10-1,3-7-7,-4-4-4</inkml:trace>
        </inkml:traceGroup>
      </inkml:traceGroup>
    </inkml:traceGroup>
    <inkml:traceGroup>
      <inkml:annotationXML>
        <emma:emma xmlns:emma="http://www.w3.org/2003/04/emma" version="1.0">
          <emma:interpretation id="{86BDDDE4-9E86-46AF-A281-9674437AB5ED}" emma:medium="tactile" emma:mode="ink">
            <msink:context xmlns:msink="http://schemas.microsoft.com/ink/2010/main" type="paragraph" rotatedBoundingBox="17270,6264 22856,6376 22836,7357 17250,724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D31EE092-CBFB-4736-865B-E751F0078E54}" emma:medium="tactile" emma:mode="ink">
              <msink:context xmlns:msink="http://schemas.microsoft.com/ink/2010/main" type="line" rotatedBoundingBox="17270,6264 22856,6376 22836,7357 17250,7245"/>
            </emma:interpretation>
          </emma:emma>
        </inkml:annotationXML>
        <inkml:traceGroup>
          <inkml:annotationXML>
            <emma:emma xmlns:emma="http://www.w3.org/2003/04/emma" version="1.0">
              <emma:interpretation id="{B7CF73F8-5504-4767-86C9-2FD3DF0D86B1}" emma:medium="tactile" emma:mode="ink">
                <msink:context xmlns:msink="http://schemas.microsoft.com/ink/2010/main" type="inkWord" rotatedBoundingBox="17264,6577 17673,6586 17660,7253 17250,7245"/>
              </emma:interpretation>
              <emma:one-of disjunction-type="recognition" id="oneOf29">
                <emma:interpretation id="interp145" emma:lang="ko-KR" emma:confidence="0">
                  <emma:literal>b</emma:literal>
                </emma:interpretation>
                <emma:interpretation id="interp146" emma:lang="ko-KR" emma:confidence="0">
                  <emma:literal>h</emma:literal>
                </emma:interpretation>
                <emma:interpretation id="interp147" emma:lang="ko-KR" emma:confidence="0">
                  <emma:literal>처</emma:literal>
                </emma:interpretation>
                <emma:interpretation id="interp148" emma:lang="ko-KR" emma:confidence="0">
                  <emma:literal>g</emma:literal>
                </emma:interpretation>
                <emma:interpretation id="interp14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75176.5319">13714 3423 4,'-6'-11'50,"0"-5"3,1 2 5,1 3-19,2-1 0,2 3-4,0 9-6,0-11-3,0 11-8,0 0 2,0 0-4,5 17-2,-2 7-1,2 8 0,-1 11 1,3 12 3,-1 6 3,-1 3-3,1 2-1,-5-1-16,3-3 0,-2-10 0,-1-8 0,-1-15 0,0-2 0,2-9 0,-2-8 0,0-10 0,0 0 0,0-4 0,1-9 0,0-5 0,1-6 0,-1-5 0,3 1 0,4-4 0,3 1 0,2 3 0,8 1 0,1 6 0,8 5 0,0 11 0,3 3 0,2 5 0,-2 10 0,0 4 0,-7 7 0,-1 0 0,-13 2 0,-5-2 0,-7-4 0,-9-2 0,-9-2 0,-9-2 0,-1-8 0,-4-1 0,0-2 0,0-3 0,5 0 0,1 0 0,8 0 0,0 13-59,7-13-28,11 0-1,0-14-7,11 7-3</inkml:trace>
          <inkml:trace contextRef="#ctx0" brushRef="#br1" timeOffset="74630.531">13765 3504 12,'0'0'26,"0"0"-25,12 14-27</inkml:trace>
        </inkml:traceGroup>
        <inkml:traceGroup>
          <inkml:annotationXML>
            <emma:emma xmlns:emma="http://www.w3.org/2003/04/emma" version="1.0">
              <emma:interpretation id="{6D53C278-0DEC-4DBE-BC49-129B646E10AD}" emma:medium="tactile" emma:mode="ink">
                <msink:context xmlns:msink="http://schemas.microsoft.com/ink/2010/main" type="inkWord" rotatedBoundingBox="17847,6861 18221,6869 18219,6960 17846,6953"/>
              </emma:interpretation>
              <emma:one-of disjunction-type="recognition" id="oneOf30">
                <emma:interpretation id="interp150" emma:lang="ko-KR" emma:confidence="0">
                  <emma:literal>-</emma:literal>
                </emma:interpretation>
                <emma:interpretation id="interp151" emma:lang="ko-KR" emma:confidence="0">
                  <emma:literal>ㅡ</emma:literal>
                </emma:interpretation>
                <emma:interpretation id="interp152" emma:lang="ko-KR" emma:confidence="0">
                  <emma:literal>_</emma:literal>
                </emma:interpretation>
                <emma:interpretation id="interp153" emma:lang="ko-KR" emma:confidence="0">
                  <emma:literal>一</emma:literal>
                </emma:interpretation>
                <emma:interpretation id="interp15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75504.1326">14282 3709 54,'-9'5'87,"9"-5"-1,0 0-3,0 0-1,18 0-2,40-2-55,-58 2-11,36-11-14,0 7 0,1-4 0,3 3 0,-3-2 0,-2 1 0,-9 1 0,-4 3 0,-8 4-22,-5-15-61,-9 13-1,0 0-6,7-14-5,-7 5-1</inkml:trace>
        </inkml:traceGroup>
        <inkml:traceGroup>
          <inkml:annotationXML>
            <emma:emma xmlns:emma="http://www.w3.org/2003/04/emma" version="1.0">
              <emma:interpretation id="{6A5491F5-8BCF-4165-93E5-0E83FD2A51CA}" emma:medium="tactile" emma:mode="ink">
                <msink:context xmlns:msink="http://schemas.microsoft.com/ink/2010/main" type="inkWord" rotatedBoundingBox="18468,6537 19083,6549 19071,7171 18455,7158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여</emma:literal>
                </emma:interpretation>
                <emma:interpretation id="interp157" emma:lang="ko-KR" emma:confidence="0">
                  <emma:literal>아</emma:literal>
                </emma:interpretation>
                <emma:interpretation id="interp158" emma:lang="ko-KR" emma:confidence="0">
                  <emma:literal>모</emma:literal>
                </emma:interpretation>
                <emma:interpretation id="interp159" emma:lang="ko-KR" emma:confidence="0">
                  <emma:literal>日</emma:literal>
                </emma:interpretation>
              </emma:one-of>
            </emma:emma>
          </inkml:annotationXML>
          <inkml:trace contextRef="#ctx0" brushRef="#br1" timeOffset="76268.5339">14940 3418 56,'0'0'58,"0"0"2,0 0 6,-8 8-20,7 10-6,1 8-7,0 8-5,-2 9-1,-2 6 4,0 4-4,-1 1-6,-2-3-5,1-5-14,-1-7-2,2-5 0,1-13 0,1-6 0,2-4 0,1-11 0,0 0 0,0 0 0,0-9 0,4-5 0,0-9 0,1-4 0,2-6 0,2-5 0,-3-5 0,4-6 0,1-1 0,4-4 0,2 3 0,3 2-7,5 2-1,1 5 3,5 7 1,-2 8 2,1 9 2,-5 11 0,2 7 2,0 8 2,-4 17 2,-2 7 1,-1 14 0,-2 7-7,3 7 0,-2 2 0,-2 0 0,1-3 0,-2-7 0,-1-8 0,-1-10 0,-3-8 0,-3-10 0,-2-5 0,-6-11 0,8 10 0,-8-10 0,-1-13-71,-2 2-15,-7-6-1,4-3-8,-7-3-4</inkml:trace>
          <inkml:trace contextRef="#ctx0" brushRef="#br1" timeOffset="76471.3343">15093 3722 38,'-31'3'89,"3"0"-4,8-3-5,3 0-1,17 0 0,0 0-49,5-6-12,20 2-5,11-1-13,7-3 0,5 2 0,6-2 0,4 4 0,-6-4 0,-1 3-32,-5 1-49,-12 0-2,-6 0-4,-15-5-6,1 2-4</inkml:trace>
        </inkml:traceGroup>
        <inkml:traceGroup>
          <inkml:annotationXML>
            <emma:emma xmlns:emma="http://www.w3.org/2003/04/emma" version="1.0">
              <emma:interpretation id="{B378966F-385B-4CB3-A912-62C125EE94E4}" emma:medium="tactile" emma:mode="ink">
                <msink:context xmlns:msink="http://schemas.microsoft.com/ink/2010/main" type="inkWord" rotatedBoundingBox="19174,6302 19843,6315 19826,7184 19157,7170"/>
              </emma:interpretation>
              <emma:one-of disjunction-type="recognition" id="oneOf32">
                <emma:interpretation id="interp160" emma:lang="ko-KR" emma:confidence="0">
                  <emma:literal>소</emma:literal>
                </emma:interpretation>
                <emma:interpretation id="interp161" emma:lang="ko-KR" emma:confidence="0">
                  <emma:literal>5</emma:literal>
                </emma:interpretation>
                <emma:interpretation id="interp162" emma:lang="ko-KR" emma:confidence="0">
                  <emma:literal>7</emma:literal>
                </emma:interpretation>
                <emma:interpretation id="interp163" emma:lang="ko-KR" emma:confidence="0">
                  <emma:literal>文</emma:literal>
                </emma:interpretation>
                <emma:interpretation id="interp164" emma:lang="ko-KR" emma:confidence="0">
                  <emma:literal>爻</emma:literal>
                </emma:interpretation>
              </emma:one-of>
            </emma:emma>
          </inkml:annotationXML>
          <inkml:trace contextRef="#ctx0" brushRef="#br1" timeOffset="76970.5352">16106 3413 64,'17'-9'83,"-6"5"-2,-11 4-6,11 14-1,-11-14-37,-3 12-5,-5 4-10,-10 4-6,-5 12-2,-8 4-1,-2 7-13,-7 6 0,0 2 0,0 3 0,2-9 0,6 0 0,3-9 0,7-6 0,5-8 0,6-3 0,3-8 0,8-11 0,0 0 0,0 0 0,-43-8-82,43-11-6,0-4-1,0-9-7,0 0-3</inkml:trace>
          <inkml:trace contextRef="#ctx0" brushRef="#br1" timeOffset="77204.5356">15686 3590 43,'-15'-13'80,"15"13"2,7 3-1,7 10-2,6 2 4,8 5-60,9 8-2,3 3-2,8 4-19,0-3 0,-2 2 0,1-5 0,-2-1 0,-3-3 0,-4-8 0,-5 0 0,-8-6 0,-2-2 0,-5-6 0,-2-3 0,-16 0-55,6-12-32,-4 0-1,-2-7-6,-3 2-5</inkml:trace>
          <inkml:trace contextRef="#ctx0" brushRef="#br1" timeOffset="77890.9366">15617 3368 74,'-12'1'82,"12"-1"0,0 0-5,-9-5 0,9 5-39,0-12-11,6 2-10,-2-3-5,2-4-4,2-1-2,2-5-2,2-3-1,4 3-1,2-5 0,2 3-2,0 0 0,1 2 0,-4 6 0,2 3 0,-4 3 0,0 1 0,-1 9 0,0 1 0,1 9 0,0 4 0,4 2 0,-2 1 0,-1 4 0,2 0 0,-1-2 0,-3-3 0,-1 0 0,-2-5 0,3 0-6,-3-1-74,-2-7-4,0 0-1,-9-2-7,21-10-5</inkml:trace>
        </inkml:traceGroup>
        <inkml:traceGroup>
          <inkml:annotationXML>
            <emma:emma xmlns:emma="http://www.w3.org/2003/04/emma" version="1.0">
              <emma:interpretation id="{B3AF3131-0D86-444D-9958-A48D8F56556A}" emma:medium="tactile" emma:mode="ink">
                <msink:context xmlns:msink="http://schemas.microsoft.com/ink/2010/main" type="inkWord" rotatedBoundingBox="20400,6806 21202,6822 21193,7268 20391,7252"/>
              </emma:interpretation>
              <emma:one-of disjunction-type="recognition" id="oneOf33">
                <emma:interpretation id="interp165" emma:lang="ko-KR" emma:confidence="0">
                  <emma:literal>ㅗ</emma:literal>
                </emma:interpretation>
                <emma:interpretation id="interp166" emma:lang="ko-KR" emma:confidence="0">
                  <emma:literal>그</emma:literal>
                </emma:interpretation>
                <emma:interpretation id="interp167" emma:lang="ko-KR" emma:confidence="0">
                  <emma:literal>고</emma:literal>
                </emma:interpretation>
                <emma:interpretation id="interp168" emma:lang="ko-KR" emma:confidence="0">
                  <emma:literal>上</emma:literal>
                </emma:interpretation>
                <emma:interpretation id="interp16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78967.3387">16874 3979 62,'-22'9'84,"7"4"-2,1-2-2,10-25 1,4 14-8,0 10-54,14-6-2,8-2-4,9-1-13,12-1 0,9-2 0,12-3 0,6-3 0,9 0 0,-2 2 0,-3 0 0,-5 0 0,-8 5 0,-10-4 0,-11 5 0,-14-1 0,-5 1 0,-12 3-64,-9-3-24,0 0 0,-7-2-5,7 2-7</inkml:trace>
          <inkml:trace contextRef="#ctx0" brushRef="#br1" timeOffset="78702.1382">17046 3612 10,'0'-11'60,"3"-3"10,-3 14 1,4-15-2,-4 15-33,0 0-3,0 0-2,11 12 1,-4 6-5,-3 10-5,6 3-4,-3 8 0,2 1-4,-3 0-14,3-1 0,-3-5 0,1-3 0,0-4 0,-2-5 0,-1-7 0,2-3 0,-2-4 0,-4-8 0,0 0 0,7 10 0,-7-10 0,1-8-34,-1-1-49,-1 0-4,-3 1-1,-6-3-7,5 3 1</inkml:trace>
        </inkml:traceGroup>
        <inkml:traceGroup>
          <inkml:annotationXML>
            <emma:emma xmlns:emma="http://www.w3.org/2003/04/emma" version="1.0">
              <emma:interpretation id="{09628015-9B8E-410F-A405-0441AC540499}" emma:medium="tactile" emma:mode="ink">
                <msink:context xmlns:msink="http://schemas.microsoft.com/ink/2010/main" type="inkWord" rotatedBoundingBox="21661,6589 22221,6600 22210,7168 21650,7157"/>
              </emma:interpretation>
              <emma:one-of disjunction-type="recognition" id="oneOf34">
                <emma:interpretation id="interp170" emma:lang="ko-KR" emma:confidence="0">
                  <emma:literal>a</emma:literal>
                </emma:interpretation>
                <emma:interpretation id="interp171" emma:lang="ko-KR" emma:confidence="0">
                  <emma:literal>요</emma:literal>
                </emma:interpretation>
                <emma:interpretation id="interp172" emma:lang="ko-KR" emma:confidence="0">
                  <emma:literal>6</emma:literal>
                </emma:interpretation>
                <emma:interpretation id="interp173" emma:lang="ko-KR" emma:confidence="0">
                  <emma:literal>『</emma:literal>
                </emma:interpretation>
                <emma:interpretation id="interp174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80558.5414">18419 3523 52,'15'-14'64,"0"2"1,-5-4 0,-17 1-30,10 2-7,-1 0-4,0 1-4,-2-3-4,-3 2-5,-7-1-2,2 4-3,-7-1-2,-3 4 0,-3 5 1,-6 2 2,1 9 2,-6 8 2,-3 11 3,-3 7 1,5 9 0,0 6 0,5 1-2,2 4-9,11-3-4,5-1 0,10-9 0,4-7 0,9-7 0,6-8 0,11-7 0,3-12 0,6-1 0,0-14 0,0-4 0,-3-12 0,2 1 0,-10-9 0,-4 2 0,-8-2 0,-6 5 0,-3 3 0,-4 7 0,-3 7 0,0 7 0,0 9 0,0 7 0,0 9 0,0 5 0,0 9 0,4 2 0,3 4 0,2 2 0,1-1 0,4-6 0,1-2 0,0-2 0,0-9 0,2-1 0,-5-7 0,2-5-61,0-3-24,-2-2-2,1-5-5,-5-8-6</inkml:trace>
        </inkml:traceGroup>
        <inkml:traceGroup>
          <inkml:annotationXML>
            <emma:emma xmlns:emma="http://www.w3.org/2003/04/emma" version="1.0">
              <emma:interpretation id="{367AE0DE-F938-4E0B-A4CE-A1FC01E88D9E}" emma:medium="tactile" emma:mode="ink">
                <msink:context xmlns:msink="http://schemas.microsoft.com/ink/2010/main" type="inkWord" rotatedBoundingBox="22336,6901 22845,6911 22838,7251 22329,7241"/>
              </emma:interpretation>
              <emma:one-of disjunction-type="recognition" id="oneOf35">
                <emma:interpretation id="interp175" emma:lang="ko-KR" emma:confidence="0">
                  <emma:literal>2</emma:literal>
                </emma:interpretation>
                <emma:interpretation id="interp176" emma:lang="ko-KR" emma:confidence="0">
                  <emma:literal>z</emma:literal>
                </emma:interpretation>
                <emma:interpretation id="interp177" emma:lang="ko-KR" emma:confidence="0">
                  <emma:literal>고</emma:literal>
                </emma:interpretation>
                <emma:interpretation id="interp178" emma:lang="ko-KR" emma:confidence="0">
                  <emma:literal>그</emma:literal>
                </emma:interpretation>
                <emma:interpretation id="interp17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81073.3424">18762 3746 62,'7'-10'76,"-7"10"0,7-9-3,-7 9-2,16-13-38,-3 4-9,0 1-7,8 2-4,-2-1-2,6 0-2,1 3 0,6 1-2,-3 2-1,-1 0-2,-2 1-1,-6 3-2,0 6 1,-9 2-1,-7 4 0,-8 6 1,-16 2 0,-4 4 2,-8 2 0,-1-1-4,-3 2 0,3-3 0,4-2 0,8-2 0,10-6 0,10 0 0,8-6 0,11 0 0,13-5 0,8-1 0,7-4 0,4 0 0,4-1 0,-4 0 0,-5-2 0,-5 2 0,-15-5 0,-8 5-75,-8 0-10,-9 0-2,-15 0-7,-11 0-3</inkml:trace>
        </inkml:traceGroup>
      </inkml:traceGroup>
    </inkml:traceGroup>
    <inkml:traceGroup>
      <inkml:annotationXML>
        <emma:emma xmlns:emma="http://www.w3.org/2003/04/emma" version="1.0">
          <emma:interpretation id="{4E368919-CDDD-4743-B89B-9BD3A0B8CFA3}" emma:medium="tactile" emma:mode="ink">
            <msink:context xmlns:msink="http://schemas.microsoft.com/ink/2010/main" type="paragraph" rotatedBoundingBox="2814,9419 12840,8883 12909,10178 2883,107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B87E8A-0DD4-4084-876F-55626A2EB055}" emma:medium="tactile" emma:mode="ink">
              <msink:context xmlns:msink="http://schemas.microsoft.com/ink/2010/main" type="inkBullet" rotatedBoundingBox="2816,9462 3859,9407 3918,10514 2876,10570"/>
            </emma:interpretation>
            <emma:one-of disjunction-type="recognition" id="oneOf36">
              <emma:interpretation id="interp180" emma:lang="ko-KR" emma:confidence="0">
                <emma:literal>려</emma:literal>
              </emma:interpretation>
              <emma:interpretation id="interp181" emma:lang="ko-KR" emma:confidence="0">
                <emma:literal>대</emma:literal>
              </emma:interpretation>
              <emma:interpretation id="interp182" emma:lang="ko-KR" emma:confidence="0">
                <emma:literal>ㅕ</emma:literal>
              </emma:interpretation>
              <emma:interpretation id="interp183" emma:lang="ko-KR" emma:confidence="0">
                <emma:literal>ㅁ</emma:literal>
              </emma:interpretation>
              <emma:interpretation id="interp184" emma:lang="ko-KR" emma:confidence="0">
                <emma:literal>크</emma:literal>
              </emma:interpretation>
            </emma:one-of>
          </emma:emma>
        </inkml:annotationXML>
        <inkml:trace contextRef="#ctx0" brushRef="#br2" timeOffset="90636.1592">-662 6936 25,'-21'22'63,"7"-8"1,-1-3-2,12-1-3,3-10 0,0 0-57,20 7 3,7-7 2,11 0 5,7-4 2,12-6 0,2-2 0,10 1-2,2-4-3,4 4-2,-2 0-2,-6-2-2,-3 5 0,-8-1-2,-6 1 1,-6 2-1,-10 1-1,-5 1-2,-8 2-1,-7 0-10,-5-1-22,-6 27-17,-3-24-19,-3-7-6,-8-7-2,-1-6-1</inkml:trace>
        <inkml:trace contextRef="#ctx0" brushRef="#br2" timeOffset="90308.5586">-618 6707 16,'-21'4'49,"9"0"7,-6-3 5,3-1-24,2-4-1,1 1-2,12 3-2,-11-9-4,11 9-2,-4-10-5,4 10-7,12-11-6,2 1-5,9 0-1,6 1-2,10-1 0,9-3 0,7 0 1,5-4 0,6 3 0,3 0 0,-3 6 0,1-5 0,-6 7-1,-7-1 1,-9 4-1,-6 2-1,-10 1-3,-3 0-2,-12 4-5,-14-4-13,8 13-17,-8 1-29,-14-2-2,-4 3-5,-11-5 2</inkml:trace>
        <inkml:trace contextRef="#ctx0" brushRef="#br2" timeOffset="91135.36">-355 6299 52,'-21'-16'63,"4"2"3,1-3-1,-25 0-33,30 6-2,3 4-5,8 7-7,-8-8-6,8 8-3,0 0-5,15 6-2,3 4-2,5 3-1,9 2 1,4 1 0,6 3 1,1 0 0,7 2 0,-4 1-1,7 2 0,-2-4 1,0 3-1,1 1 2,-5 0-2,3-3 1,-6 4 0,0 1-1,-8-2 1,-10 3 0,-7 3 0,-8 4-1,-9 6 2,-9 5 0,-17 2 1,-7 5 1,-11 3 1,-9-1 1,-3 2 0,-3-4-1,7 4-5,-1-7 5,12-1-19,2-5-26,11-12-27,11-8-4,2-22-4,13-1 75,-13-28-79,13-10-1</inkml:trace>
      </inkml:traceGroup>
      <inkml:traceGroup>
        <inkml:annotationXML>
          <emma:emma xmlns:emma="http://www.w3.org/2003/04/emma" version="1.0">
            <emma:interpretation id="{617753AF-8395-42E6-814D-94824066BA9C}" emma:medium="tactile" emma:mode="ink">
              <msink:context xmlns:msink="http://schemas.microsoft.com/ink/2010/main" type="line" rotatedBoundingBox="5185,9292 12840,8883 12909,10178 5254,10587"/>
            </emma:interpretation>
          </emma:emma>
        </inkml:annotationXML>
        <inkml:traceGroup>
          <inkml:annotationXML>
            <emma:emma xmlns:emma="http://www.w3.org/2003/04/emma" version="1.0">
              <emma:interpretation id="{3F3B5680-ACFD-4BFD-818E-B271DFB6404C}" emma:medium="tactile" emma:mode="ink">
                <msink:context xmlns:msink="http://schemas.microsoft.com/ink/2010/main" type="inkWord" rotatedBoundingBox="5201,9600 5858,9565 5901,10358 5244,10393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9</emma:literal>
                </emma:interpretation>
                <emma:interpretation id="interp187" emma:lang="ko-KR" emma:confidence="0">
                  <emma:literal>0</emma:literal>
                </emma:interpretation>
                <emma:interpretation id="interp188" emma:lang="ko-KR" emma:confidence="0">
                  <emma:literal>외</emma:literal>
                </emma:interpretation>
                <emma:interpretation id="interp18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04395.3833">2113 6852 58,'0'0'75,"0"0"-5,4-46-2,-2 31-3,3 0-23,1-2-37,1-9-2,-3-7-1,0-1 0,-4-4 2,0-1-1,-3-1 0,-6 2 0,-7 0 0,-4 7-1,-4 5 0,-3 3-1,-2 6 0,-6 2 0,1 6 1,-2 5 1,-1 4 1,1 8 3,-1 10 0,4 9 1,2 5 0,4 11-1,3 7 1,9 10-2,4 3-1,4-2-2,7 1 0,0-3-1,7 1 0,7-9 1,1-7-1,7-9 0,4-5 1,3-8 1,3-8-1,5-11 1,1-4-2,-1-11-2,1-6 0,0-8 0,-4-5 0,-2-7 0,-2-3 0,-9 1 0,-2-1 0,-5 6 0,-6 1 0,-4 6 0,-1 4 0,-3 10 0,0 14 0,0 0 0,0 0 0,-3 12-2,3 11 1,0 3 0,3 6 1,1 4 2,3 4 0,3-2-2,2 0 0,0-1 0,2-5 0,-1-4 0,-2-6 0,1-3 0,-1-5 0,-3-3 0,-8-11-2,15 7-25,-15-7-51,13-2-4,-4-5-2,0-8-5,5-2-3</inkml:trace>
        </inkml:traceGroup>
        <inkml:traceGroup>
          <inkml:annotationXML>
            <emma:emma xmlns:emma="http://www.w3.org/2003/04/emma" version="1.0">
              <emma:interpretation id="{030712C7-2668-4503-B028-6EFECC1B5268}" emma:medium="tactile" emma:mode="ink">
                <msink:context xmlns:msink="http://schemas.microsoft.com/ink/2010/main" type="inkWord" rotatedBoundingBox="5936,9275 6642,9238 6709,10509 6004,10547"/>
              </emma:interpretation>
              <emma:one-of disjunction-type="recognition" id="oneOf38">
                <emma:interpretation id="interp190" emma:lang="ko-KR" emma:confidence="0">
                  <emma:literal>「</emma:literal>
                </emma:interpretation>
                <emma:interpretation id="interp191" emma:lang="ko-KR" emma:confidence="0">
                  <emma:literal>i</emma:literal>
                </emma:interpretation>
                <emma:interpretation id="interp192" emma:lang="ko-KR" emma:confidence="0">
                  <emma:literal>『</emma:literal>
                </emma:interpretation>
                <emma:interpretation id="interp193" emma:lang="ko-KR" emma:confidence="0">
                  <emma:literal>ⅳ</emma:literal>
                </emma:interpretation>
                <emma:interpretation id="interp194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104676.1838">2513 6883 50,'0'0'77,"15"14"-2,-11 2-2,2 3 0,-5-1 3,5 11-66,-5 3 1,2 4 4,0 0 0,-2 6-2,0-8-13,3 2 12,-4-8-1,3-2-11,-3-9 0,3-3 0,-3-4 0,0-10 0,0 0 0,3 11 0,-3-11-3,0 0-76,0 0-3,2-7-1,1-2-8,-3-13-4,2-3 95</inkml:trace>
          <inkml:trace contextRef="#ctx0" brushRef="#br1" timeOffset="106392.1868">2681 6133 7,'0'-14'60,"0"0"2,0-1 3,0-7-1,-1 8-32,1 0-1,0 6-7,0-4-4,0 12-2,0 0 0,0 0 0,7 23-1,-2 2-5,-4 12-2,5 1 0,-3 9 2,2-1-3,-5-2-3,0-5-2,3-5-1,-2-6 0,-1-6-1,0-9 0,0-3 0,0-10-2,0 9 0,0-9 0,0 0 0,0 0 0,0-11-2,0 1-26,-1 22-41,-2-25-14,2-2-3,-3-10-5,-2 4 0</inkml:trace>
          <inkml:trace contextRef="#ctx0" brushRef="#br1" timeOffset="106719.7874">2450 6116 25,'-27'-4'69,"8"-1"6,1-3-2,7 4-4,2-3-39,9 7-1,0 0-3,0 0-6,19-1-5,6 1-3,8 0-2,5 3 1,12 2-1,2-2-1,7-2-1,1 4-3,3-5-1,-5 1-1,-6-1 0,-3-2-1,-9-2-1,-6 1 1,-8 0-2,-5 0-3,-9 0-4,1 3-6,-13 0-22,4 4-43,-4-4 0,0 0-7,-4 8-4,4-8 1</inkml:trace>
        </inkml:traceGroup>
        <inkml:traceGroup>
          <inkml:annotationXML>
            <emma:emma xmlns:emma="http://www.w3.org/2003/04/emma" version="1.0">
              <emma:interpretation id="{A8B5608E-224B-4EAA-8566-9CBB2E92DCF1}" emma:medium="tactile" emma:mode="ink">
                <msink:context xmlns:msink="http://schemas.microsoft.com/ink/2010/main" type="inkWord" rotatedBoundingBox="7107,9338 7414,9322 7467,10318 7160,10335"/>
              </emma:interpretation>
              <emma:one-of disjunction-type="recognition" id="oneOf39">
                <emma:interpretation id="interp195" emma:lang="ko-KR" emma:confidence="0">
                  <emma:literal>(</emma:literal>
                </emma:interpretation>
                <emma:interpretation id="interp196" emma:lang="ko-KR" emma:confidence="0">
                  <emma:literal>[</emma:literal>
                </emma:interpretation>
                <emma:interpretation id="interp197" emma:lang="ko-KR" emma:confidence="0">
                  <emma:literal>〈</emma:literal>
                </emma:interpretation>
                <emma:interpretation id="interp198" emma:lang="ko-KR" emma:confidence="0">
                  <emma:literal>!</emma:literal>
                </emma:interpretation>
                <emma:interpretation id="interp19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07655.789">3782 6106 31,'0'0'53,"0"-10"4,0 10 2,-9-9-21,-1 13-7,-7 9 1,-2 8 1,-2 9-1,-3 10 1,-1 8-1,-3 7-5,9 11-5,0 1-5,8 4-5,0-2-10,8-4-2,3-3 0,9-3 0,7-10 0,-1-5 0,5-4 0,4-5 0,3-4 0,2-6 0,2-2 0,-1-5 0,-1-1 0,-4-6 0,-3 0 0,-6-2 0,-3-5 0,-2-1 0,-11-3 0,9 3 0,-9-3 0,0-49-26,0 64-57,-5-22-2,1-6-4,-7-9-6,1-5-2</inkml:trace>
        </inkml:traceGroup>
        <inkml:traceGroup>
          <inkml:annotationXML>
            <emma:emma xmlns:emma="http://www.w3.org/2003/04/emma" version="1.0">
              <emma:interpretation id="{4111C55C-9590-42E4-A5AF-7C927B5AD287}" emma:medium="tactile" emma:mode="ink">
                <msink:context xmlns:msink="http://schemas.microsoft.com/ink/2010/main" type="inkWord" rotatedBoundingBox="7912,9358 8368,9333 8412,10159 7956,10183"/>
              </emma:interpretation>
              <emma:one-of disjunction-type="recognition" id="oneOf40">
                <emma:interpretation id="interp200" emma:lang="ko-KR" emma:confidence="0">
                  <emma:literal>b</emma:literal>
                </emma:interpretation>
                <emma:interpretation id="interp201" emma:lang="ko-KR" emma:confidence="0">
                  <emma:literal>6</emma:literal>
                </emma:interpretation>
                <emma:interpretation id="interp202" emma:lang="ko-KR" emma:confidence="0">
                  <emma:literal>s</emma:literal>
                </emma:interpretation>
                <emma:interpretation id="interp203" emma:lang="ko-KR" emma:confidence="0">
                  <emma:literal>S</emma:literal>
                </emma:interpretation>
                <emma:interpretation id="interp204" emma:lang="ko-KR" emma:confidence="0">
                  <emma:literal>卜</emma:literal>
                </emma:interpretation>
              </emma:one-of>
            </emma:emma>
          </inkml:annotationXML>
          <inkml:trace contextRef="#ctx0" brushRef="#br1" timeOffset="109574.5924">4368 6288 38,'-3'-23'50,"0"-1"3,1 1-25,-3 0 0,1 3 4,0 2-2,1 4 0,-1 0-6,4 14-3,0-10 0,0 10-1,3 14 0,1 6-3,3 15 0,-1 7-2,2 9 2,0 6 0,5 8-2,-4 0-4,2-1-4,-1-8-7,-2-4 0,0-8 0,-1-6 0,0-8 0,-4-8 0,0-6 0,-1-1 0,0-6 0,-2-9 0,0 0 0,0 0 0,11-6 0,-6-10 0,4-6 0,-2-5 0,4-5 0,4-3 0,4 0 0,4 2 0,2 0 0,3 8 0,1 7 0,7 8 0,-5 10 0,1 7 0,-3 13 0,-6 7 0,-5 9 0,-5 5 0,-8 2 0,-5-1 0,-8-1 0,-11-1 0,-6-9 0,-7-3 0,-7-8 0,0-7 0,-6 1 0,4-6 0,2-5 0,5-3 0,2 0 0,6 0 0,7-4 0,8-3 0,4-3-16,7-7-43,8 3-26,5-3-1,11-2-6,0-3-1</inkml:trace>
        </inkml:traceGroup>
        <inkml:traceGroup>
          <inkml:annotationXML>
            <emma:emma xmlns:emma="http://www.w3.org/2003/04/emma" version="1.0">
              <emma:interpretation id="{1D2BDA3A-D5FB-423F-88BD-97801F650FFC}" emma:medium="tactile" emma:mode="ink">
                <msink:context xmlns:msink="http://schemas.microsoft.com/ink/2010/main" type="inkWord" rotatedBoundingBox="8642,9739 9218,9708 9221,9767 8645,9798"/>
              </emma:interpretation>
              <emma:one-of disjunction-type="recognition" id="oneOf41">
                <emma:interpretation id="interp205" emma:lang="ko-KR" emma:confidence="0">
                  <emma:literal>-</emma:literal>
                </emma:interpretation>
                <emma:interpretation id="interp206" emma:lang="ko-KR" emma:confidence="0">
                  <emma:literal>ㅡ</emma:literal>
                </emma:interpretation>
                <emma:interpretation id="interp207" emma:lang="ko-KR" emma:confidence="0">
                  <emma:literal>_</emma:literal>
                </emma:interpretation>
                <emma:interpretation id="interp208" emma:lang="ko-KR" emma:confidence="0">
                  <emma:literal>一</emma:literal>
                </emma:interpretation>
                <emma:interpretation id="interp20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109917.793">5111 6557 30,'-14'-4'86,"3"1"-1,1-1-3,10 4-5,-5-10 2,50 9-50,-31-2-10,2 0-6,12 1-4,4 1-7,5-6-2,8 3 0,1 0 0,2-1 0,-2 0 0,-5 1 0,-2 2 0,-9-2 0,-5 4 0,-6 0 0,-1 0 0,-18 0 0,15 0-14,17 0-67,-32 0-3,0 0-3,-2-12-4,0 3-5</inkml:trace>
        </inkml:traceGroup>
        <inkml:traceGroup>
          <inkml:annotationXML>
            <emma:emma xmlns:emma="http://www.w3.org/2003/04/emma" version="1.0">
              <emma:interpretation id="{C8419944-635E-4937-AFAA-499A176DABEF}" emma:medium="tactile" emma:mode="ink">
                <msink:context xmlns:msink="http://schemas.microsoft.com/ink/2010/main" type="inkWord" rotatedBoundingBox="9438,9268 10011,9237 10054,10037 9481,10068"/>
              </emma:interpretation>
              <emma:one-of disjunction-type="recognition" id="oneOf42">
                <emma:interpretation id="interp210" emma:lang="ko-KR" emma:confidence="0">
                  <emma:literal>A</emma:literal>
                </emma:interpretation>
                <emma:interpretation id="interp211" emma:lang="ko-KR" emma:confidence="0">
                  <emma:literal>여</emma:literal>
                </emma:interpretation>
                <emma:interpretation id="interp212" emma:lang="ko-KR" emma:confidence="0">
                  <emma:literal>아</emma:literal>
                </emma:interpretation>
                <emma:interpretation id="interp213" emma:lang="ko-KR" emma:confidence="0">
                  <emma:literal>丹</emma:literal>
                </emma:interpretation>
                <emma:interpretation id="interp214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110791.3946">6042 6188 33,'0'0'50,"0"0"7,0 0 9,0 21-26,-3 2-1,-5 11-1,-3 9-5,-4 8 4,0 5-2,-2 4-6,4-4-9,-3-2-5,4-3-5,4-6-3,-1-11-5,5-7-2,2-7 0,0-8 0,1-1 0,1-11 0,0 0 0,0-6 0,3-6 0,-1-7 0,2-7 0,1-4 0,0-7 0,-1-9 0,0-3 0,2-4 0,4-3 0,1-3 0,0 0-5,5 4-3,2 0 2,4 6 1,3 3 2,5 8 2,-4 7 1,2 7 1,1 8 0,-2 8 0,0 12 2,-1 14 2,-4 11 0,-4 12 2,0 8-2,-3 15-5,-1 3 0,-5 5 0,6-2 0,-1-1 0,0-5 0,0-7 0,-2-9 0,1-10 0,-4-8 0,2-9 0,-2-7 0,-5-7 0,-4-7 0,8 5 0,-8-5 0,0 0 0,0 0 0,10-8 0,-10 8 0,2 28-65,-2-35-20,3-2-1,-3-4-3,0 3-6,-10-10 4</inkml:trace>
          <inkml:trace contextRef="#ctx0" brushRef="#br1" timeOffset="111072.195">6011 6517 71,'-25'-5'83,"4"-2"-5,6 2-3,4-2-2,11 7-39,0 0-6,19-2-9,6 2-6,7 0-3,8 0-2,6 0 2,4 0-1,1 0-9,-3 0 0,-4 0 0,-8-3 0,-4 3-10,-11-1-32,-8 0-38,-2-1-1,-11 2-5,0 0-4,-8-7-2</inkml:trace>
        </inkml:traceGroup>
        <inkml:traceGroup>
          <inkml:annotationXML>
            <emma:emma xmlns:emma="http://www.w3.org/2003/04/emma" version="1.0">
              <emma:interpretation id="{394ED4D1-DBE1-463A-885A-AB07BE5B0A3E}" emma:medium="tactile" emma:mode="ink">
                <msink:context xmlns:msink="http://schemas.microsoft.com/ink/2010/main" type="inkWord" rotatedBoundingBox="10086,9030 10780,8993 10832,9957 10138,9994"/>
              </emma:interpretation>
              <emma:one-of disjunction-type="recognition" id="oneOf43">
                <emma:interpretation id="interp215" emma:lang="ko-KR" emma:confidence="0">
                  <emma:literal>*</emma:literal>
                </emma:interpretation>
                <emma:interpretation id="interp216" emma:lang="ko-KR" emma:confidence="0">
                  <emma:literal>&amp;</emma:literal>
                </emma:interpretation>
                <emma:interpretation id="interp217" emma:lang="ko-KR" emma:confidence="0">
                  <emma:literal>』</emma:literal>
                </emma:interpretation>
                <emma:interpretation id="interp218" emma:lang="ko-KR" emma:confidence="0">
                  <emma:literal>교</emma:literal>
                </emma:interpretation>
                <emma:interpretation id="interp219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112678.9977">7065 6152 49,'16'-9'62,"-9"-1"-1,3 3 1,-10 30-23,0-23-9,0 15-2,-11 2-3,-2 10-1,-9 5-1,0 9 0,-8 5-1,-2 4-4,-1 2-3,0-1-2,4-2-4,2-4-1,3-4-8,5-7 0,5-6 0,6-7 0,0-6 0,2-2 0,5-4 0,1-9 0,0 0 0,0 0 0,0 0 0,4-6 0,1-9-26,-2-4-21,-3-6-34,4-5-1,-4-5-5,2 0-3,-2-4 3</inkml:trace>
          <inkml:trace contextRef="#ctx0" brushRef="#br1" timeOffset="112912.9983">6768 6364 61,'-5'-14'66,"2"7"1,3 7 4,0 0-27,0 0-4,7 10-3,8 8-10,6 5-8,5 3 2,9 6-2,-1 0-5,9 3-5,-1-1-1,1-3-3,0 0-2,-3-5-3,-3-3 0,-7-4 0,-3-4 0,-8-4 0,-5-5 0,-3-2 0,-11-4 0,11-5-38,-11 5-41,0-21-3,-6 2-5,-6-9-4,2 2-4</inkml:trace>
          <inkml:trace contextRef="#ctx0" brushRef="#br1" timeOffset="113427.7992">6577 6190 4,'-15'0'70,"15"0"3,-20-11-1,16 0-3,-1-4-2,5 1-44,4 0-6,4-7-5,2-6-2,4 4-3,4-6-1,-2 0 0,5-2-2,-2 0 0,3-1-3,-1 4 1,2 4-1,-5 3-1,1 1 1,1 4-1,-5 5 0,1 6 1,0 4 0,0 1 2,3 5 1,-2 9 2,4 5 1,1 7 1,1 2 1,3 5 0,-1 1-1,-2 1-2,2-4-6,-4-1 0,0-6 0,-6-3 0,-3-6 0,1-3-3,-8 10-74,-5-22-4,10 1-1,-10-1-7,0-6-5</inkml:trace>
        </inkml:traceGroup>
        <inkml:traceGroup>
          <inkml:annotationXML>
            <emma:emma xmlns:emma="http://www.w3.org/2003/04/emma" version="1.0">
              <emma:interpretation id="{8DDC9BEA-0B12-4224-A44B-332916FA104F}" emma:medium="tactile" emma:mode="ink">
                <msink:context xmlns:msink="http://schemas.microsoft.com/ink/2010/main" type="inkWord" rotatedBoundingBox="10996,8983 11229,8970 11284,10003 11052,10015"/>
              </emma:interpretation>
              <emma:one-of disjunction-type="recognition" id="oneOf44">
                <emma:interpretation id="interp220" emma:lang="ko-KR" emma:confidence="0">
                  <emma:literal>)</emma:literal>
                </emma:interpretation>
                <emma:interpretation id="interp221" emma:lang="ko-KR" emma:confidence="0">
                  <emma:literal>’</emma:literal>
                </emma:interpretation>
                <emma:interpretation id="interp222" emma:lang="ko-KR" emma:confidence="0">
                  <emma:literal>'</emma:literal>
                </emma:interpretation>
                <emma:interpretation id="interp223" emma:lang="ko-KR" emma:confidence="0">
                  <emma:literal>,</emma:literal>
                </emma:interpretation>
                <emma:interpretation id="interp22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15050.202">7473 5811 19,'-13'-15'58,"-1"0"5,5 2-1,1 0-2,3 4-36,5 9-1,6-2-1,9 8-2,6 13 2,4 7-1,6 15-2,0 10 1,3 11-1,-4 12-4,-1 6-1,-7 4-4,-8-1-3,-6 0 0,-8-6-1,-4-7-6,-8-10 0,-5-10 0,-2-8 0,-4-8 0,-1-8 0,2-4 0,6-5 0,0-7 0,5-2 0,2-4 0,9-4-26,30 0-55,-23-9-2,7-5-4,4-10-5,8-2-1</inkml:trace>
        </inkml:traceGroup>
        <inkml:traceGroup>
          <inkml:annotationXML>
            <emma:emma xmlns:emma="http://www.w3.org/2003/04/emma" version="1.0">
              <emma:interpretation id="{D824FE5C-4E4B-4A7B-9D24-E3EA610FAF5D}" emma:medium="tactile" emma:mode="ink">
                <msink:context xmlns:msink="http://schemas.microsoft.com/ink/2010/main" type="inkWord" rotatedBoundingBox="11562,9411 12133,9381 12148,9656 11577,9686"/>
              </emma:interpretation>
              <emma:one-of disjunction-type="recognition" id="oneOf45">
                <emma:interpretation id="interp225" emma:lang="ko-KR" emma:confidence="0">
                  <emma:literal>=</emma:literal>
                </emma:interpretation>
                <emma:interpretation id="interp226" emma:lang="ko-KR" emma:confidence="0">
                  <emma:literal>二</emma:literal>
                </emma:interpretation>
                <emma:interpretation id="interp227" emma:lang="ko-KR" emma:confidence="0">
                  <emma:literal>z</emma:literal>
                </emma:interpretation>
                <emma:interpretation id="interp228" emma:lang="ko-KR" emma:confidence="0">
                  <emma:literal>드</emma:literal>
                </emma:interpretation>
                <emma:interpretation id="interp22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115549.4027">8098 6171 51,'-9'2'77,"9"-2"-1,-14 1-2,14-1-4,-50-3-34,50 3-9,0 0-5,10 3-5,8 0-4,4-1-2,7 1 0,5-2-1,6-1-2,2 0-2,0 0-4,-2-3-2,-3 3 0,-2 0 0,-6 0 0,-6 2 0,-5 2-3,-5 0-10,-5 2-20,-8-6-45,0 0-3,-1 9-3,-12-9-6,1 0 0</inkml:trace>
          <inkml:trace contextRef="#ctx0" brushRef="#br1" timeOffset="115830.2034">8051 6358 67,'-19'11'75,"4"1"2,5-4-4,10-8 1,-5 15-41,5-15-8,7 16-3,9-10-3,4 0-4,11-3-2,2 0-4,6-3-2,4 0-5,2-6-2,-1-1 0,0 2 0,-1 2 0,-7 1 0,-3-1 0,-7 3 0,-2-3-12,-5 3-25,11 2-41,-19-2-4,2-2-4,-13 2-3,15-13-2</inkml:trace>
        </inkml:traceGroup>
        <inkml:traceGroup>
          <inkml:annotationXML>
            <emma:emma xmlns:emma="http://www.w3.org/2003/04/emma" version="1.0">
              <emma:interpretation id="{B92947FF-66D8-408B-B015-831A30E720EB}" emma:medium="tactile" emma:mode="ink">
                <msink:context xmlns:msink="http://schemas.microsoft.com/ink/2010/main" type="inkWord" rotatedBoundingBox="12410,9363 12864,9339 12881,9660 12427,9684"/>
              </emma:interpretation>
              <emma:one-of disjunction-type="recognition" id="oneOf46">
                <emma:interpretation id="interp230" emma:lang="ko-KR" emma:confidence="0">
                  <emma:literal>0</emma:literal>
                </emma:interpretation>
                <emma:interpretation id="interp231" emma:lang="ko-KR" emma:confidence="0">
                  <emma:literal>o</emma:literal>
                </emma:interpretation>
                <emma:interpretation id="interp232" emma:lang="ko-KR" emma:confidence="0">
                  <emma:literal>ㅇ</emma:literal>
                </emma:interpretation>
                <emma:interpretation id="interp233" emma:lang="ko-KR" emma:confidence="0">
                  <emma:literal>〇</emma:literal>
                </emma:interpretation>
                <emma:interpretation id="interp23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16220.2041">8989 6117 22,'0'0'69,"-6"0"11,-6 12 1,-9 6-2,-2 12-36,5 4-4,-6 5-3,8 4-6,2 2-9,10-7-10,11-5-11,16-12 0,14-11 0,10-10 0,11-8 0,4-12 0,-4-9 0,-4-4 0,-9-5 0,-13-1 0,-14 1 0,-13 3 0,-12 5 0,-13 3 0,-11 10 0,-7 5 0,-5 11 0,-5 3-27,0 9-55,3 6-4,4-3-2,9 3-6,-1-1-1</inkml:trace>
        </inkml:traceGroup>
      </inkml:traceGroup>
    </inkml:traceGroup>
    <inkml:traceGroup>
      <inkml:annotationXML>
        <emma:emma xmlns:emma="http://www.w3.org/2003/04/emma" version="1.0">
          <emma:interpretation id="{13128B32-B1D9-4CBF-AB3C-6D03DCF51D81}" emma:medium="tactile" emma:mode="ink">
            <msink:context xmlns:msink="http://schemas.microsoft.com/ink/2010/main" type="paragraph" rotatedBoundingBox="4946,10933 16994,9042 17345,11279 5297,1317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D4796AE-7818-41E6-9030-85869C926761}" emma:medium="tactile" emma:mode="ink">
              <msink:context xmlns:msink="http://schemas.microsoft.com/ink/2010/main" type="line" rotatedBoundingBox="4946,10933 16994,9042 17345,11279 5297,13171"/>
            </emma:interpretation>
          </emma:emma>
        </inkml:annotationXML>
        <inkml:traceGroup>
          <inkml:annotationXML>
            <emma:emma xmlns:emma="http://www.w3.org/2003/04/emma" version="1.0">
              <emma:interpretation id="{4F0A58D5-B3CD-42EE-9EF0-0CB0A782FE40}" emma:medium="tactile" emma:mode="ink">
                <msink:context xmlns:msink="http://schemas.microsoft.com/ink/2010/main" type="inkWord" rotatedBoundingBox="5044,11558 5658,11462 5799,12361 5185,12458"/>
              </emma:interpretation>
              <emma:one-of disjunction-type="recognition" id="oneOf47">
                <emma:interpretation id="interp235" emma:lang="ko-KR" emma:confidence="0">
                  <emma:literal>a</emma:literal>
                </emma:interpretation>
                <emma:interpretation id="interp236" emma:lang="ko-KR" emma:confidence="0">
                  <emma:literal>9</emma:literal>
                </emma:interpretation>
                <emma:interpretation id="interp237" emma:lang="ko-KR" emma:confidence="0">
                  <emma:literal>요</emma:literal>
                </emma:interpretation>
                <emma:interpretation id="interp238" emma:lang="ko-KR" emma:confidence="0">
                  <emma:literal>외</emma:literal>
                </emma:interpretation>
                <emma:interpretation id="interp239" emma:lang="ko-KR" emma:confidence="0">
                  <emma:literal>디</emma:literal>
                </emma:interpretation>
              </emma:one-of>
            </emma:emma>
          </inkml:annotationXML>
          <inkml:trace contextRef="#ctx0" brushRef="#br1" timeOffset="118903.4088">1996 8618 41,'0'0'63,"0"0"0,0 0 1,0 0-3,4-13-43,-2-1-1,0-3-6,1-3-2,0-2-2,-2-7 0,2-1-2,-3-5 1,0 2-3,-4-2-1,-4 6 0,-5-1-2,-2 7-1,-6 5 0,-2 8 0,-3 7 1,-6 3 2,-5 10 4,4 14 1,-3 11 4,0 9 2,3 15 2,0 4 1,4 10 0,6 8 0,6 2-3,2-4-1,8-7-4,7-6-8,6-9 0,9-9 0,4-13 0,7-11 0,6-9 0,2-13 0,5-7 0,1-14 0,1-7 0,-2-8 0,-3-5 0,-2-4 0,-5-9 0,-7 0 0,-5 0 0,-5 3 0,-6 1 0,-4 4 0,-2 7 0,0 5 0,0 11 0,-2 5 0,2 16 0,0 0 0,0 0 0,-2 22 0,2 6 0,3 8 0,2 8 0,1 5 0,2 5 0,3 0 0,0-1 0,0-2 0,5-6 0,-3-7 0,1-7 0,4-3 0,-6-9-34,4-7-45,3-7-4,-4-5-1,2-2-7,-5-8-1</inkml:trace>
        </inkml:traceGroup>
        <inkml:traceGroup>
          <inkml:annotationXML>
            <emma:emma xmlns:emma="http://www.w3.org/2003/04/emma" version="1.0">
              <emma:interpretation id="{E43F63D8-D44C-40A4-B184-7D0EFEF2B641}" emma:medium="tactile" emma:mode="ink">
                <msink:context xmlns:msink="http://schemas.microsoft.com/ink/2010/main" type="inkWord" rotatedBoundingBox="5745,11299 6371,11201 6565,12434 5939,12532"/>
              </emma:interpretation>
              <emma:one-of disjunction-type="recognition" id="oneOf48">
                <emma:interpretation id="interp240" emma:lang="ko-KR" emma:confidence="0">
                  <emma:literal>『</emma:literal>
                </emma:interpretation>
                <emma:interpretation id="interp241" emma:lang="ko-KR" emma:confidence="0">
                  <emma:literal>i</emma:literal>
                </emma:interpretation>
                <emma:interpretation id="interp242" emma:lang="ko-KR" emma:confidence="0">
                  <emma:literal>F</emma:literal>
                </emma:interpretation>
                <emma:interpretation id="interp243" emma:lang="ko-KR" emma:confidence="0">
                  <emma:literal>「</emma:literal>
                </emma:interpretation>
                <emma:interpretation id="interp244" emma:lang="ko-KR" emma:confidence="0">
                  <emma:literal>上</emma:literal>
                </emma:interpretation>
              </emma:one-of>
            </emma:emma>
          </inkml:annotationXML>
          <inkml:trace contextRef="#ctx0" brushRef="#br1" timeOffset="119402.6097">2337 9035 39,'0'0'72,"-10"-11"1,10 11-2,-6-18 0,6 5-36,7 0-5,2-2-10,6 4-6,-3-8-1,6 8-5,1-7 0,1 6-3,-1-2-2,2 5-1,-5 4-1,-1 3-1,-1 3 0,-3 8 1,-5 8 1,-4 6 1,-2 7 0,-8 6 1,-4 1 1,-3 3 0,-3-3-1,0 0-1,3-6 0,2-2-1,5-9 0,5-3 1,4-5-1,11-3 0,8-2 0,2-3-2,7-2 0,3-2 0,2 0 0,-2-6 0,-2 3 0,-5-4-7,-6-34-70,-2 41-3,-17 0-1,11-7-7,-11 7-6</inkml:trace>
          <inkml:trace contextRef="#ctx0" brushRef="#br1" timeOffset="120026.6108">2576 8007 33,'0'0'69,"-9"-8"2,9 8 3,-9 1 1,8 7-34,0 6-2,-2 5-9,3 7-7,0 1-2,0 8-3,0-4-5,4 3-9,-1-1-4,1-8 0,0-3 0,0-4 0,0-5 0,-1-4 0,-3-9 0,0 0 0,0 0 0,0 0 0,0 0 0,8-13-19,24 6-61,-32-9-3,4-2-5,-4-4-4,-1 5-2</inkml:trace>
          <inkml:trace contextRef="#ctx0" brushRef="#br1" timeOffset="120307.4113">2367 8064 43,'-21'-3'71,"-2"0"3,8-2 0,-1 2-6,7-3-35,9 6-1,0 0-8,7-2-4,9 2-4,9 0-4,7 1 0,8-1 0,7 0-1,5 0-2,2-2-9,-3-1 0,-3 1 0,-7-1 0,-5 3 0,-6-2 0,-6 3-19,-8 4-59,-16-5-3,10 9-2,-10-9-5,-8 3-6</inkml:trace>
        </inkml:traceGroup>
        <inkml:traceGroup>
          <inkml:annotationXML>
            <emma:emma xmlns:emma="http://www.w3.org/2003/04/emma" version="1.0">
              <emma:interpretation id="{196141F9-01EE-4250-B129-DB4BBB195568}" emma:medium="tactile" emma:mode="ink">
                <msink:context xmlns:msink="http://schemas.microsoft.com/ink/2010/main" type="inkWord" rotatedBoundingBox="6928,11362 8026,11190 8173,12129 7075,12302"/>
              </emma:interpretation>
              <emma:one-of disjunction-type="recognition" id="oneOf49">
                <emma:interpretation id="interp245" emma:lang="ko-KR" emma:confidence="0">
                  <emma:literal>"</emma:literal>
                </emma:interpretation>
                <emma:interpretation id="interp246" emma:lang="ko-KR" emma:confidence="0">
                  <emma:literal>”</emma:literal>
                </emma:interpretation>
                <emma:interpretation id="interp247" emma:lang="ko-KR" emma:confidence="0">
                  <emma:literal>림</emma:literal>
                </emma:interpretation>
                <emma:interpretation id="interp248" emma:lang="ko-KR" emma:confidence="0">
                  <emma:literal>〃</emma:literal>
                </emma:interpretation>
                <emma:interpretation id="interp24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22507.0151">3604 8247 1,'10'-20'45,"2"-6"3,4 2 4,-4 15-27,5-14 0,-4 2-2,1 0-1,-6 5-4,-1 6-2,-7 10-1,-5-9 1,-8 15 3,-3 7-1,-9 11 4,-1 12 1,-3 8 1,-4 12 2,2 7-3,3 4-1,1 0-5,8 4-6,9-6-11,5-2 0,5-4 0,12-10 0,6-5 0,10-4 0,2-8 0,6-4 0,0-5 0,-2-6 0,-1-4 0,-2-3 0,-8-5 0,-6 0 0,-5-4 0,-2 3 0,-10-4 0,7-6-36,-7 6-45,0-18-4,4 5-2,-2-5-6,7-8-3</inkml:trace>
          <inkml:trace contextRef="#ctx0" brushRef="#br1" timeOffset="123146.6163">4230 8235 17,'-8'-13'63,"1"1"8,-6 0-3,13 12-1,0 0-32,-11 0 0,5 12 1,3 14-5,-1 11-6,4 10-5,5 6 1,1 9-3,2 3-14,-1-2-4,4-4 0,-1-7 0,-2-6 0,0-10 0,-2-5 0,-2-10 0,0-7 0,-1-3 0,-3-11 0,0 0 0,0 0 0,2-15 0,1 2 0,3-5 0,2-6 0,4-1 0,3 2 0,8 2 0,3 0 0,1 7 0,5 4 0,1 7 0,0 3 0,-5 13 0,-1 2 0,-6 9 0,-5 2 0,-7 3 0,-9 2 0,-4-2 0,-13 1 0,-5-8 0,-8 0 0,-3-8 0,-2-1 0,-2-5 0,2-5 0,5-3 0,3 0 0,7-1 0,5-4 0,5 4 0,10 1 0,-1-17-7,47 7-53,-35 2-26,4-1 0,-4-4-4,4 3-3,-5-5 4</inkml:trace>
        </inkml:traceGroup>
        <inkml:traceGroup>
          <inkml:annotationXML>
            <emma:emma xmlns:emma="http://www.w3.org/2003/04/emma" version="1.0">
              <emma:interpretation id="{48E119A9-7A2D-4BE4-AE30-A9BAE684CBC7}" emma:medium="tactile" emma:mode="ink">
                <msink:context xmlns:msink="http://schemas.microsoft.com/ink/2010/main" type="inkWord" rotatedBoundingBox="8411,11731 8841,11663 8849,11716 8419,11784"/>
              </emma:interpretation>
              <emma:one-of disjunction-type="recognition" id="oneOf50">
                <emma:interpretation id="interp250" emma:lang="ko-KR" emma:confidence="0">
                  <emma:literal>-</emma:literal>
                </emma:interpretation>
                <emma:interpretation id="interp251" emma:lang="ko-KR" emma:confidence="0">
                  <emma:literal>ㅡ</emma:literal>
                </emma:interpretation>
                <emma:interpretation id="interp252" emma:lang="ko-KR" emma:confidence="0">
                  <emma:literal>一</emma:literal>
                </emma:interpretation>
                <emma:interpretation id="interp253" emma:lang="ko-KR" emma:confidence="0">
                  <emma:literal>_</emma:literal>
                </emma:interpretation>
                <emma:interpretation id="interp25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24706.619">4865 8489 67,'-15'3'80,"15"-3"-2,-12 0-3,12 0-4,0 0-42,0 0-5,0 0-7,8 0-6,4 2-3,8 1-1,5 0 0,2 0 1,8-2 1,2-1-1,-1 0-1,1 0-2,-1-4-5,-2 0 0,-4-1 0,-3 1 0,-8 0 0,-1 3 0,-9 0-24,2-1-53,-2 2-4,-9 0-2,8-5-6,-8 5-3</inkml:trace>
        </inkml:traceGroup>
        <inkml:traceGroup>
          <inkml:annotationXML>
            <emma:emma xmlns:emma="http://www.w3.org/2003/04/emma" version="1.0">
              <emma:interpretation id="{F3825DBC-3A61-4583-B0D7-5B3249E1C351}" emma:medium="tactile" emma:mode="ink">
                <msink:context xmlns:msink="http://schemas.microsoft.com/ink/2010/main" type="inkWord" rotatedBoundingBox="9074,11240 9688,11143 9801,11864 9187,11961"/>
              </emma:interpretation>
              <emma:one-of disjunction-type="recognition" id="oneOf51">
                <emma:interpretation id="interp255" emma:lang="ko-KR" emma:confidence="0">
                  <emma:literal>A</emma:literal>
                </emma:interpretation>
                <emma:interpretation id="interp256" emma:lang="ko-KR" emma:confidence="0">
                  <emma:literal>어</emma:literal>
                </emma:interpretation>
                <emma:interpretation id="interp257" emma:lang="ko-KR" emma:confidence="0">
                  <emma:literal>여</emma:literal>
                </emma:interpretation>
                <emma:interpretation id="interp258" emma:lang="ko-KR" emma:confidence="0">
                  <emma:literal>서</emma:literal>
                </emma:interpretation>
                <emma:interpretation id="interp259" emma:lang="ko-KR" emma:confidence="0">
                  <emma:literal>日</emma:literal>
                </emma:interpretation>
              </emma:one-of>
            </emma:emma>
          </inkml:annotationXML>
          <inkml:trace contextRef="#ctx0" brushRef="#br1" timeOffset="125252.62">5634 8671 45,'0'19'78,"-1"-6"4,-3-3-1,4-10-2,-8 8-27,8-8-20,0 0-4,0 0-7,-9-13-8,9 13-13,0-24 0,2 6 0,2-6 0,0-3 0,3-6 0,0-6 0,2-6 0,2-5 0,5-1 0,1-6 0,4-3 0,3 1 0,-2 1 0,5 3 0,-2 8 0,-3 7 0,-1 6 0,-2 10 0,-5 8 0,0 8 0,-3 8 0,-2 8 0,2 14 0,-1 10 0,4 4 0,-2 11 0,6 4 0,0 5 0,3 6 0,-1-4 0,5-1 0,0-7 0,-3-2 0,1-7 0,-1-7 0,-4-8 0,-1-6 0,-3-6 0,-6-3 0,-8-11 0,11 6 0,-11-6 0,0 0 0,0 0 0,0 0 0,0 0 0,-4-13-73,-6 3-12,10 10-1,-11-21-4,7 7-5</inkml:trace>
          <inkml:trace contextRef="#ctx0" brushRef="#br1" timeOffset="125533.4204">5830 8362 22,'-21'-1'80,"1"-2"6,6 2-4,0-5-4,14 6-1,7-4-41,1 3-13,7 1-8,7-1-5,3 0-8,7-2-2,1 3 0,1-2 0,-2-1 0,-3 2 0,-4-2 0,-3 3-7,-3 0-71,-8 0-2,2 0-2,-13 0-6,15-6-6</inkml:trace>
        </inkml:traceGroup>
        <inkml:traceGroup>
          <inkml:annotationXML>
            <emma:emma xmlns:emma="http://www.w3.org/2003/04/emma" version="1.0">
              <emma:interpretation id="{4AE0C7BD-9083-4DD4-8D3F-2676B7BB3B9F}" emma:medium="tactile" emma:mode="ink">
                <msink:context xmlns:msink="http://schemas.microsoft.com/ink/2010/main" type="inkWord" rotatedBoundingBox="9920,11005 10476,10918 10632,11909 10076,11997"/>
              </emma:interpretation>
              <emma:one-of disjunction-type="recognition" id="oneOf52">
                <emma:interpretation id="interp260" emma:lang="ko-KR" emma:confidence="0">
                  <emma:literal>F</emma:literal>
                </emma:interpretation>
                <emma:interpretation id="interp261" emma:lang="ko-KR" emma:confidence="0">
                  <emma:literal>*</emma:literal>
                </emma:interpretation>
                <emma:interpretation id="interp262" emma:lang="ko-KR" emma:confidence="0">
                  <emma:literal>5</emma:literal>
                </emma:interpretation>
                <emma:interpretation id="interp263" emma:lang="ko-KR" emma:confidence="0">
                  <emma:literal>』</emma:literal>
                </emma:interpretation>
                <emma:interpretation id="interp264" emma:lang="ko-KR" emma:confidence="0">
                  <emma:literal>곳</emma:literal>
                </emma:interpretation>
              </emma:one-of>
            </emma:emma>
          </inkml:annotationXML>
          <inkml:trace contextRef="#ctx0" brushRef="#br1" timeOffset="125923.4211">6829 8177 64,'32'-14'78,"-7"1"0,-3 0 0,-6 1-5,-5 6-37,-11 6-5,-1 7-8,-14 13-2,-9 5-3,-6 13-7,-3 6-11,-6 8 0,1 4 0,-5-2 0,4-1 0,8-3 0,3-5 0,7-10 0,1-5 0,6-9 0,3-6 0,5-6 0,6-9 0,0 0 0,0-16-47,3-1-39,1-10-2,2-7-4,-6-10-6,3 1 2</inkml:trace>
          <inkml:trace contextRef="#ctx0" brushRef="#br1" timeOffset="126188.6216">6502 8256 11,'0'0'69,"-12"-2"10,12 2 2,0 7-2,8 6 2,9 1-46,8 9-6,6 5 1,7 4-13,3 3-17,3 2 0,4 2 0,1-1 0,-1-2 0,-4-5 0,-3-3 0,-6-7 0,-5-4 0,-7-6 0,-3-5 0,-7-3 0,-13-3 0,9-25-21,-9 13-41,-22-1-1,11 5 0,-5-15-26,3 1-6,-9-9 6</inkml:trace>
          <inkml:trace contextRef="#ctx0" brushRef="#br1" timeOffset="126656.6224">6464 8014 37,'-15'7'84,"-3"-1"1,7-2-2,-4-4-3,4 0-1,11 0-52,-7-13-8,7 3-6,0-1-9,2-6-4,7-1 0,2-1 0,1-7 0,2-1 0,1 0 0,3-2 0,1 3 0,2 2 0,5 3 0,0 3 0,1 5 0,0 6 0,1 4 0,-2 3 0,-1 3 0,1 8 0,-3 2 0,-3 6 0,-4 4 0,-1 0 0,0 4 0,-2-2 0,1 1 0,-7-1 0,2-1-62,2 2-19,-1-11-3,1 1-5,-11-16-6,25 10-1</inkml:trace>
        </inkml:traceGroup>
        <inkml:traceGroup>
          <inkml:annotationXML>
            <emma:emma xmlns:emma="http://www.w3.org/2003/04/emma" version="1.0">
              <emma:interpretation id="{30897170-9E6C-43D6-82CC-25AEF4BA30BA}" emma:medium="tactile" emma:mode="ink">
                <msink:context xmlns:msink="http://schemas.microsoft.com/ink/2010/main" type="inkWord" rotatedBoundingBox="10851,10951 11080,10915 11224,11837 10995,11873"/>
              </emma:interpretation>
              <emma:one-of disjunction-type="recognition" id="oneOf53">
                <emma:interpretation id="interp265" emma:lang="ko-KR" emma:confidence="0">
                  <emma:literal>)</emma:literal>
                </emma:interpretation>
                <emma:interpretation id="interp266" emma:lang="ko-KR" emma:confidence="0">
                  <emma:literal>]</emma:literal>
                </emma:interpretation>
                <emma:interpretation id="interp267" emma:lang="ko-KR" emma:confidence="0">
                  <emma:literal>」</emma:literal>
                </emma:interpretation>
                <emma:interpretation id="interp268" emma:lang="ko-KR" emma:confidence="0">
                  <emma:literal>3</emma:literal>
                </emma:interpretation>
                <emma:interpretation id="interp26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27062.2231">7327 7717 32,'0'0'77,"12"-13"2,-2 10 0,-2 2-2,3 3 1,47 15-44,-42 13-11,2 10-4,6 9-6,-2 11-13,1 7 0,-2 9 0,0 3 0,-4 1 0,-4-6 0,-4-7 0,-6-2 0,-3-8 0,-5-10 0,-9-9 0,-3-4 0,-7-11-29,-3-10-57,3-10-3,-8-12-5,4-8-5,-2-13-2</inkml:trace>
        </inkml:traceGroup>
        <inkml:traceGroup>
          <inkml:annotationXML>
            <emma:emma xmlns:emma="http://www.w3.org/2003/04/emma" version="1.0">
              <emma:interpretation id="{71857C40-BE78-4E25-9BAF-2BF48C311A26}" emma:medium="tactile" emma:mode="ink">
                <msink:context xmlns:msink="http://schemas.microsoft.com/ink/2010/main" type="inkWord" rotatedBoundingBox="11634,11323 12219,11231 12271,11556 11685,11648"/>
              </emma:interpretation>
              <emma:one-of disjunction-type="recognition" id="oneOf54">
                <emma:interpretation id="interp270" emma:lang="ko-KR" emma:confidence="0">
                  <emma:literal>=</emma:literal>
                </emma:interpretation>
                <emma:interpretation id="interp271" emma:lang="ko-KR" emma:confidence="0">
                  <emma:literal>二</emma:literal>
                </emma:interpretation>
                <emma:interpretation id="interp272" emma:lang="ko-KR" emma:confidence="0">
                  <emma:literal>z</emma:literal>
                </emma:interpretation>
                <emma:interpretation id="interp273" emma:lang="ko-KR" emma:confidence="0">
                  <emma:literal>느</emma:literal>
                </emma:interpretation>
                <emma:interpretation id="interp274" emma:lang="ko-KR" emma:confidence="0">
                  <emma:literal>는</emma:literal>
                </emma:interpretation>
              </emma:one-of>
            </emma:emma>
          </inkml:annotationXML>
          <inkml:trace contextRef="#ctx0" brushRef="#br1" timeOffset="127717.4243">8101 8086 24,'0'0'70,"-14"0"9,14 0 0,-13 0-2,13 0-33,0 0-6,-9-2-5,9 2-7,0 0-6,0 0-5,10 4-9,5-2-6,4 2 0,9-4 0,5 0 0,6 0 0,2 0 0,4-7 0,2 1 0,0-2 0,-3 2 0,-5-3 0,-5 4 0,-8 0 0,-2 5 0,-10 0 0,-7 2-23,-5 8-60,-6-2-3,-7 6-1,-12-5-5,2 8 0</inkml:trace>
          <inkml:trace contextRef="#ctx0" brushRef="#br1" timeOffset="127951.4247">8229 8249 24,'-33'21'78,"1"-5"6,8-1-3,0-7-3,12 1 2,8 1-45,4-10-9,9 12-7,12-7-13,7-3-6,7 0 0,7-2 0,3 0 0,3 0 0,2 0 0,-2-3 0,-5 1 0,-2-2 0,-5 3 0,-7-3 0,-3 1-28,-1 0-53,-6-4-3,-1 3-2,-4-9-5,3 0-2</inkml:trace>
        </inkml:traceGroup>
        <inkml:traceGroup>
          <inkml:annotationXML>
            <emma:emma xmlns:emma="http://www.w3.org/2003/04/emma" version="1.0">
              <emma:interpretation id="{92763E4D-C0A8-4871-9B84-D4224E51426D}" emma:medium="tactile" emma:mode="ink">
                <msink:context xmlns:msink="http://schemas.microsoft.com/ink/2010/main" type="inkWord" rotatedBoundingBox="12422,11250 12896,11176 12966,11621 12492,11696"/>
              </emma:interpretation>
              <emma:one-of disjunction-type="recognition" id="oneOf55">
                <emma:interpretation id="interp275" emma:lang="ko-KR" emma:confidence="0">
                  <emma:literal>0</emma:literal>
                </emma:interpretation>
                <emma:interpretation id="interp276" emma:lang="ko-KR" emma:confidence="0">
                  <emma:literal>o</emma:literal>
                </emma:interpretation>
                <emma:interpretation id="interp277" emma:lang="ko-KR" emma:confidence="0">
                  <emma:literal>.</emma:literal>
                </emma:interpretation>
                <emma:interpretation id="interp278" emma:lang="ko-KR" emma:confidence="0">
                  <emma:literal>ㅇ</emma:literal>
                </emma:interpretation>
                <emma:interpretation id="interp279" emma:lang="ko-KR" emma:confidence="0">
                  <emma:literal>ㆁ</emma:literal>
                </emma:interpretation>
              </emma:one-of>
            </emma:emma>
          </inkml:annotationXML>
          <inkml:trace contextRef="#ctx0" brushRef="#br1" timeOffset="128357.0254">9161 7964 63,'0'0'79,"-6"0"2,-7 9 0,-10 15 1,-5 2-43,-7 11-2,-2 8-5,-2 4-15,6 5-17,6-1 0,13-3 0,11-7 0,14-9 0,18-9 0,14-11 0,11-9 0,6-8 0,2-14 0,-3-6 0,-6-7 0,-10-5 0,-13-5 0,-11-1 0,-19 3 0,-8 4 0,-18 2 0,-9 9 0,-7 5 0,0 10 0,-3 6-47,-2 2-17,6 0-1,3 6-25,11 2-4,-2-5 0</inkml:trace>
        </inkml:traceGroup>
        <inkml:traceGroup>
          <inkml:annotationXML>
            <emma:emma xmlns:emma="http://www.w3.org/2003/04/emma" version="1.0">
              <emma:interpretation id="{831323AC-6088-4003-BF0C-FAF9CACDAC14}" emma:medium="tactile" emma:mode="ink">
                <msink:context xmlns:msink="http://schemas.microsoft.com/ink/2010/main" type="inkWord" rotatedBoundingBox="14702,10068 16000,9864 16180,11012 14882,11216"/>
              </emma:interpretation>
              <emma:one-of disjunction-type="recognition" id="oneOf56">
                <emma:interpretation id="interp280" emma:lang="ko-KR" emma:confidence="0">
                  <emma:literal>개</emma:literal>
                </emma:interpretation>
                <emma:interpretation id="interp281" emma:lang="ko-KR" emma:confidence="0">
                  <emma:literal>려</emma:literal>
                </emma:interpretation>
                <emma:interpretation id="interp282" emma:lang="ko-KR" emma:confidence="0">
                  <emma:literal>B</emma:literal>
                </emma:interpretation>
                <emma:interpretation id="interp283" emma:lang="ko-KR" emma:confidence="0">
                  <emma:literal>리</emma:literal>
                </emma:interpretation>
                <emma:interpretation id="interp284" emma:lang="ko-KR" emma:confidence="0">
                  <emma:literal>능</emma:literal>
                </emma:interpretation>
              </emma:one-of>
            </emma:emma>
          </inkml:annotationXML>
          <inkml:trace contextRef="#ctx0" brushRef="#br2" timeOffset="142007.0494">11400 7371 36,'-43'22'74,"2"-2"-3,8-2-1,7-8-4,7-3 5,19-7-54,-9 14-3,19-8 1,12-2 2,12-3-1,15-1 0,10-1 0,11-4-4,12-4-12,4 0 0,7-4 0,0 1 0,-3 2 0,-6 1 0,-7 1 0,-8 0 0,-12 3 0,-12 2 0,-10 1 0,-11 0 0,-11-1 0,-13 3 0,0 0-35,-7-7-44,-7 4-5,-8-8 0,0 5-7,-8-6 1</inkml:trace>
          <inkml:trace contextRef="#ctx0" brushRef="#br2" timeOffset="141695.0488">11352 7132 48,'-15'0'74,"4"0"1,-2-2 0,13 2-2,-9-4-41,9 4-6,0 0-7,0 0-3,7 0-6,6 0-2,5 0-1,7 1-1,11-1-1,4 0 1,11-1-1,7-3 1,4-3-2,5 2 0,2-3 0,-1 3-1,-2-1-1,-5 1 1,-5 0-3,-8 1 0,-5 1 0,-11 2 0,-5-2 0,-7 3-3,-7 0-2,-13 0-4,0 0-7,3 7-20,-8 3-44,-16-2 1,-1 5-4,-11-6-3,0 9-1</inkml:trace>
          <inkml:trace contextRef="#ctx0" brushRef="#br2" timeOffset="142490.6502">11856 6893 49,'-19'-17'75,"0"-4"3,-3 3 0,0 0-3,-6 0-38,10 1-8,0 6-5,0 2-4,6 2-6,-2 0-6,14 7-3,-12-3-2,12 3-1,0 0-1,7 11-1,8-1 1,7 1-1,8 3 1,9 3 1,6-1-1,10 4 1,7 4-1,5-2 0,3 3 0,1 1 0,1 1-1,-4 1 2,-5 0-2,-8 3 0,-7-1 0,-10 5 0,-12 2 0,-15 8 0,-13 4 0,-17 10 0,-19 6 0,-9 8 0,-11 1 0,-6 3 0,-4-4 0,4-8-31,12-7-47,6-19-2,17-11-4,7-25-6,22-3-4</inkml:trace>
        </inkml:traceGroup>
        <inkml:traceGroup>
          <inkml:annotationXML>
            <emma:emma xmlns:emma="http://www.w3.org/2003/04/emma" version="1.0">
              <emma:interpretation id="{3792A097-F3E1-4952-BDCF-E9EE08AF7C45}" emma:medium="tactile" emma:mode="ink">
                <msink:context xmlns:msink="http://schemas.microsoft.com/ink/2010/main" type="inkWord" rotatedBoundingBox="16531,9114 16994,9042 17345,11279 16882,11352"/>
              </emma:interpretation>
              <emma:one-of disjunction-type="recognition" id="oneOf57">
                <emma:interpretation id="interp285" emma:lang="ko-KR" emma:confidence="0">
                  <emma:literal>(</emma:literal>
                </emma:interpretation>
                <emma:interpretation id="interp286" emma:lang="ko-KR" emma:confidence="0">
                  <emma:literal>1</emma:literal>
                </emma:interpretation>
                <emma:interpretation id="interp287" emma:lang="ko-KR" emma:confidence="0">
                  <emma:literal>l</emma:literal>
                </emma:interpretation>
                <emma:interpretation id="interp288" emma:lang="ko-KR" emma:confidence="0">
                  <emma:literal>[</emma:literal>
                </emma:interpretation>
                <emma:interpretation id="interp28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64268.2885">13404 6016 29,'15'-18'67,"-15"18"3,12-17 0,-6 10-2,-3-3-37,-3 10-6,3-11-2,-3 11-7,0-10-3,0 10-2,-9-11-3,0 2-1,-7 7 0,3-5-3,-7 1-2,0 0 0,-5-3-1,-1 0 0,0 3 2,1-1-1,1 1 1,6 1 1,3 0 0,3 0-1,4 3 1,8 2-2,0 0 0,-9-5-1,9 5 0,0 0-1,0 0-1,0 0 1,0 7-1,2 7 1,0 6-1,5 12 1,0 9 1,1 14-1,-2 15 2,1 14 1,-2 17 3,-2 13-2,1 13 1,-2 8 0,2 6-1,-1 7-4,-1-7 0,4-4 0,1-8 0,-2-9 0,6-11 0,-1-10 0,-5-15 0,1-11 0,-2-12 0,-1-10 0,2-10 0,-1-10 0,-2-9 0,-1-8 0,5-3 0,-6-11 0,18 12 0,-3-11 0,3 1 0,9-2 0,6-2 0,9 2 0,0-1 0,4-3 0,2-1 0,-1 2 0,-8-2 0,-22 5-76,-7 0 17,1-1-1,-11 1-25,-5-5-5,-16 2-5</inkml:trace>
        </inkml:traceGroup>
      </inkml:traceGroup>
    </inkml:traceGroup>
    <inkml:traceGroup>
      <inkml:annotationXML>
        <emma:emma xmlns:emma="http://www.w3.org/2003/04/emma" version="1.0">
          <emma:interpretation id="{C29C90CB-0572-4F08-A8AA-173BFA9855A5}" emma:medium="tactile" emma:mode="ink">
            <msink:context xmlns:msink="http://schemas.microsoft.com/ink/2010/main" type="paragraph" rotatedBoundingBox="3757,14527 13696,13660 13822,15106 3883,159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5B3621-0119-49F4-B252-2B56706F6054}" emma:medium="tactile" emma:mode="ink">
              <msink:context xmlns:msink="http://schemas.microsoft.com/ink/2010/main" type="inkBullet" rotatedBoundingBox="3777,14758 4880,14662 4985,15872 3883,15968"/>
            </emma:interpretation>
            <emma:one-of disjunction-type="recognition" id="oneOf58">
              <emma:interpretation id="interp290" emma:lang="ko-KR" emma:confidence="0">
                <emma:literal>대</emma:literal>
              </emma:interpretation>
              <emma:interpretation id="interp291" emma:lang="ko-KR" emma:confidence="0">
                <emma:literal>더</emma:literal>
              </emma:interpretation>
              <emma:interpretation id="interp292" emma:lang="ko-KR" emma:confidence="0">
                <emma:literal>눙</emma:literal>
              </emma:interpretation>
              <emma:interpretation id="interp293" emma:lang="ko-KR" emma:confidence="0">
                <emma:literal>D</emma:literal>
              </emma:interpretation>
              <emma:interpretation id="interp294" emma:lang="ko-KR" emma:confidence="0">
                <emma:literal>히</emma:literal>
              </emma:interpretation>
            </emma:one-of>
          </emma:emma>
        </inkml:annotationXML>
        <inkml:trace contextRef="#ctx0" brushRef="#br2" timeOffset="186513.9276">381 11790 23,'-23'7'71,"2"2"8,0-5 1,3-1-2,-24-1-37,29 0-4,13-2-8,-12 3-7,12-3-6,0 0-6,4 8-5,8-4-2,5 1 0,5-1-1,7-2 2,4-2-1,8-2 0,8-5-1,3 0-2,4-2 0,4-1 0,-2 1 0,-2 0 0,1 2 0,-6 4 0,-6 1 0,-2 2-13,-10 0-11,-6 0-18,-3 8-38,-13-3-2,-7 5-4,-8-3-3,-10 6 4</inkml:trace>
        <inkml:trace contextRef="#ctx0" brushRef="#br2" timeOffset="186794.728">391 12126 29,'-25'27'69,"1"-6"2,7-7 1,6-3 1,11-11 3,0 13-57,15-5-3,8 0 3,12-4 1,6-2 2,9-2-6,7-2-7,11-4-9,-1-6 0,5 0 0,-3-3 0,-3 4 0,-5-2 0,-12 4 0,-9 2 0,-11 4 0,-12 1-24,-17 2-57,0 0-3,0 0-3,-14-2-2,-8-10-2</inkml:trace>
        <inkml:trace contextRef="#ctx0" brushRef="#br2" timeOffset="187262.7289">662 11518 49,'-19'-3'80,"-2"2"3,5-3-2,1 2-1,5-16-24,-1 16-32,11 2-5,0 0-5,0 0-3,18 2-5,0 5-3,8 0-1,4 2 1,9 1-3,2 7 0,7-4 0,5 4 0,2-2 0,0 4 0,1 0 0,1 3 0,-3-1 0,-2 0 0,-2 1 0,-9 6 0,-7-2 0,-6 7 0,-10 3 0,-14 13 0,-7 8 0,-19 12 0,-11 14 0,-11 6 0,-7 5 0,-8 2 0,1-7 0,6-13 0,6-11 0,14-8 0,12-52-76,10 11-9,10-16 0,8-8-7,12-15 92,0-16-95</inkml:trace>
      </inkml:traceGroup>
      <inkml:traceGroup>
        <inkml:annotationXML>
          <emma:emma xmlns:emma="http://www.w3.org/2003/04/emma" version="1.0">
            <emma:interpretation id="{0001EF1A-DE3A-4B52-9BC9-90F75A2A5B23}" emma:medium="tactile" emma:mode="ink">
              <msink:context xmlns:msink="http://schemas.microsoft.com/ink/2010/main" type="line" rotatedBoundingBox="5978,14333 13696,13660 13822,15106 6103,15779"/>
            </emma:interpretation>
          </emma:emma>
        </inkml:annotationXML>
        <inkml:traceGroup>
          <inkml:annotationXML>
            <emma:emma xmlns:emma="http://www.w3.org/2003/04/emma" version="1.0">
              <emma:interpretation id="{5F5FBB1F-97FE-426D-A8DC-973826B50F24}" emma:medium="tactile" emma:mode="ink">
                <msink:context xmlns:msink="http://schemas.microsoft.com/ink/2010/main" type="inkWord" rotatedBoundingBox="5998,14572 6752,14506 6857,15713 6104,15779"/>
              </emma:interpretation>
              <emma:one-of disjunction-type="recognition" id="oneOf59">
                <emma:interpretation id="interp295" emma:lang="ko-KR" emma:confidence="0">
                  <emma:literal>A</emma:literal>
                </emma:interpretation>
                <emma:interpretation id="interp296" emma:lang="ko-KR" emma:confidence="0">
                  <emma:literal>凡</emma:literal>
                </emma:interpretation>
                <emma:interpretation id="interp297" emma:lang="ko-KR" emma:confidence="0">
                  <emma:literal>에</emma:literal>
                </emma:interpretation>
                <emma:interpretation id="interp298" emma:lang="ko-KR" emma:confidence="0">
                  <emma:literal>g</emma:literal>
                </emma:interpretation>
                <emma:interpretation id="interp299" emma:lang="ko-KR" emma:confidence="0">
                  <emma:literal>q</emma:literal>
                </emma:interpretation>
              </emma:one-of>
            </emma:emma>
          </inkml:annotationXML>
          <inkml:trace contextRef="#ctx0" brushRef="#br3" timeOffset="193611.94">2656 11484 44,'10'-21'54,"0"4"5,-2-3-2,-7 5-37,5-2 2,-4 6 2,1-2-1,-3 13-4,0 0-8,0 0 0,0 0 3,0 20 1,-4 11 0,-3 11 1,-4 16 3,-1 11 3,-3 22 3,-2 9-3,-2 13-3,1 0-19,0-2 0,6-6 0,-2-13 0,7-16 0,0-17 0,6-15 0,-2-15 0,3-12 0,0-17 0,0 0 0,0 0 0,7-16 0,-2-11 0,1-5 0,-2-9 0,4-8 0,-1-11 0,3-8 0,-2-6 0,3-6 0,-1-6 0,1-1 0,4-1 0,0 0 0,3 4 0,3 4 0,1 10 0,-2 9 0,4 11 0,-1 10 0,-2 8 0,1 11 0,0 12 0,-3 9 0,3 18 0,0 12 0,-1 15 0,-2 14 0,2 15 0,0 10 0,1 5 0,1 8 0,-1-1 0,4-3 0,-2-8 0,1-7 0,-2-12 0,-2-10 0,-2-5 0,-2-10 0,-6-10 0,-2-7 0,-3-5 0,-2-4 0,-1-6 0,-3-9 0,5 9 0,-5-9 0,0 0 0,0 0-2,36-3-84,-36-12 21,0 25-8,-3-35-17,0-7-5,-6-11 2</inkml:trace>
          <inkml:trace contextRef="#ctx0" brushRef="#br3" timeOffset="193908.3405">2711 11897 23,'-19'0'85,"7"2"-4,1 0 0,11-2-3,-13 0 2,13-8-33,0 8-32,17 0-3,3 0-3,4 0-9,6 0 0,3 0 0,0-2 0,2 1 0,-5-2 0,-2 3 0,-9-4 0,-2 4-73,3 21 12,-5-23-24,1-6-4,-8-5-5,4-2 1</inkml:trace>
        </inkml:traceGroup>
        <inkml:traceGroup>
          <inkml:annotationXML>
            <emma:emma xmlns:emma="http://www.w3.org/2003/04/emma" version="1.0">
              <emma:interpretation id="{E2AAC967-C9F9-470C-8E9A-49C0B79DC3FC}" emma:medium="tactile" emma:mode="ink">
                <msink:context xmlns:msink="http://schemas.microsoft.com/ink/2010/main" type="inkWord" rotatedBoundingBox="6683,14272 7303,14217 7352,14775 6731,14829"/>
              </emma:interpretation>
              <emma:one-of disjunction-type="recognition" id="oneOf60">
                <emma:interpretation id="interp300" emma:lang="ko-KR" emma:confidence="0">
                  <emma:literal>「</emma:literal>
                </emma:interpretation>
                <emma:interpretation id="interp301" emma:lang="ko-KR" emma:confidence="0">
                  <emma:literal>『</emma:literal>
                </emma:interpretation>
                <emma:interpretation id="interp302" emma:lang="ko-KR" emma:confidence="0">
                  <emma:literal>t</emma:literal>
                </emma:interpretation>
                <emma:interpretation id="interp303" emma:lang="ko-KR" emma:confidence="0">
                  <emma:literal>十</emma:literal>
                </emma:interpretation>
                <emma:interpretation id="interp304" emma:lang="ko-KR" emma:confidence="0">
                  <emma:literal>가</emma:literal>
                </emma:interpretation>
              </emma:one-of>
            </emma:emma>
          </inkml:annotationXML>
          <inkml:trace contextRef="#ctx0" brushRef="#br3" timeOffset="194376.3413">3356 11095 33,'4'-18'76,"-1"-1"3,0 3 1,0 2-4,34 2-34,-37 12-7,3-9-10,-3 9-5,1 21-4,-1 7-2,1 6-3,1 9-7,-1 7-4,2 2 0,-3 6 0,3-2 0,-2-8 0,2-6 0,0-4 0,-2-11 0,0-4 0,2-2 0,-1-14 0,-2-7 0,2 11 0,-2-11 0,0 0 0,0 0-65,0 0-23,-4-24 0,3 3-5,-6-10-3</inkml:trace>
          <inkml:trace contextRef="#ctx0" brushRef="#br3" timeOffset="194672.7419">3190 11134 32,'-18'-3'81,"0"1"3,3-2-1,4 4-7,1-4 0,10 4-52,0 0-5,12-6-4,6 0-3,11 5-3,8-4-9,10 1 0,7-4 0,7 0 0,2 2 0,-2-2 0,-3 3 0,-7 4 0,-7-3 0,-10 3 0,-8 1 0,-8 5-54,-10 9-29,-8-14-3,-4 13-5,-11-13-6,1 4 1</inkml:trace>
        </inkml:traceGroup>
        <inkml:traceGroup>
          <inkml:annotationXML>
            <emma:emma xmlns:emma="http://www.w3.org/2003/04/emma" version="1.0">
              <emma:interpretation id="{6468332B-6197-47FD-8FF3-E671C9EECB22}" emma:medium="tactile" emma:mode="ink">
                <msink:context xmlns:msink="http://schemas.microsoft.com/ink/2010/main" type="inkWord" rotatedBoundingBox="7697,14420 8017,14392 8107,15417 7786,15445">
                  <msink:destinationLink direction="with" ref="{3029CD6C-BB72-41B6-B28A-F61903BD8E82}"/>
                </msink:context>
              </emma:interpretation>
              <emma:one-of disjunction-type="recognition" id="oneOf61">
                <emma:interpretation id="interp305" emma:lang="ko-KR" emma:confidence="0">
                  <emma:literal>(</emma:literal>
                </emma:interpretation>
                <emma:interpretation id="interp306" emma:lang="ko-KR" emma:confidence="0">
                  <emma:literal>[</emma:literal>
                </emma:interpretation>
                <emma:interpretation id="interp307" emma:lang="ko-KR" emma:confidence="0">
                  <emma:literal>:</emma:literal>
                </emma:interpretation>
                <emma:interpretation id="interp308" emma:lang="ko-KR" emma:confidence="0">
                  <emma:literal>1</emma:literal>
                </emma:interpretation>
                <emma:interpretation id="interp309" emma:lang="ko-KR" emma:confidence="0">
                  <emma:literal>{</emma:literal>
                </emma:interpretation>
              </emma:one-of>
            </emma:emma>
          </inkml:annotationXML>
          <inkml:trace contextRef="#ctx0" brushRef="#br3" timeOffset="196279.5447">4300 11307 55,'27'-21'68,"-7"-2"4,1 2-1,-3 5-30,-3-5-4,-1 6-4,-5 2-5,-2 4-8,-7 9-6,2-13-5,-2 13-3,-6 0-2,-5 13-3,-7 10 1,-4 12 0,-1 9 1,-8 17 3,-2 10 1,3 8 2,1 3 1,6 1 0,7 0-7,10-7-3,6-4 0,11-12 0,9-7 0,9-10 0,4-6 0,4-6 0,1-9 0,-4-5 0,1-3 0,-6-2 0,-6-6 0,-4-1 0,-6-4 0,-2 0 0,-11-1 0,9 0 0,-9 0-65,0-18-21,0 5 0,0-5-6,2-4-5</inkml:trace>
        </inkml:traceGroup>
        <inkml:traceGroup>
          <inkml:annotationXML>
            <emma:emma xmlns:emma="http://www.w3.org/2003/04/emma" version="1.0">
              <emma:interpretation id="{21129879-CFB0-4932-8C55-62E604AB7041}" emma:medium="tactile" emma:mode="ink">
                <msink:context xmlns:msink="http://schemas.microsoft.com/ink/2010/main" type="inkWord" rotatedBoundingBox="8387,14428 8798,14392 8877,15295 8466,15331">
                  <msink:destinationLink direction="with" ref="{3029CD6C-BB72-41B6-B28A-F61903BD8E82}"/>
                </msink:context>
              </emma:interpretation>
              <emma:one-of disjunction-type="recognition" id="oneOf62">
                <emma:interpretation id="interp310" emma:lang="ko-KR" emma:confidence="0">
                  <emma:literal>b</emma:literal>
                </emma:interpretation>
                <emma:interpretation id="interp311" emma:lang="ko-KR" emma:confidence="0">
                  <emma:literal>6</emma:literal>
                </emma:interpretation>
                <emma:interpretation id="interp312" emma:lang="ko-KR" emma:confidence="0">
                  <emma:literal>5</emma:literal>
                </emma:interpretation>
                <emma:interpretation id="interp313" emma:lang="ko-KR" emma:confidence="0">
                  <emma:literal>S</emma:literal>
                </emma:interpretation>
                <emma:interpretation id="interp314" emma:lang="ko-KR" emma:confidence="0">
                  <emma:literal>s</emma:literal>
                </emma:interpretation>
              </emma:one-of>
            </emma:emma>
          </inkml:annotationXML>
          <inkml:trace contextRef="#ctx0" brushRef="#br3" timeOffset="196903.5458">4841 11243 26,'-5'-16'65,"3"1"8,-1 2-4,0 2-3,3 11-37,0 0 1,-1 18 2,1 11-4,0 8-6,1 12-4,2 7 0,4 9 1,-2 3-3,2 5-16,-1-4 0,2-5 0,-1-5 0,1-8 0,0-6 0,-2-9 0,-2-7 0,-1-9 0,1-3 0,-1-8 0,-3-9 0,0 0 0,0 0 0,4-14 0,0-4 0,6-4 0,-1-5 0,8-3 0,3 0 0,5 4 0,4 4 0,6 4 0,2 9 0,0 4 0,0 6 0,-2 10 0,-6 7 0,-2 4 0,-7 4 0,-14 2 0,-6 6 0,-8-1 0,-8-1 0,-11-2 0,-4-5 0,-9-3 0,-4-5 0,2-4 0,2-6 0,6-5 0,1-2 0,5 0 0,6-9 0,7 2 0,3-7 0,8 1-19,4 3-68,0-2-2,0-1-2,1-1-3,9 1-1</inkml:trace>
        </inkml:traceGroup>
        <inkml:traceGroup>
          <inkml:annotationXML>
            <emma:emma xmlns:emma="http://www.w3.org/2003/04/emma" version="1.0">
              <emma:interpretation id="{6427A32D-C754-4939-98CB-53E3EF2B074F}" emma:medium="tactile" emma:mode="ink">
                <msink:context xmlns:msink="http://schemas.microsoft.com/ink/2010/main" type="inkWord" rotatedBoundingBox="9137,14909 9647,14865 9651,14914 9141,14959">
                  <msink:destinationLink direction="with" ref="{3029CD6C-BB72-41B6-B28A-F61903BD8E82}"/>
                </msink:context>
              </emma:interpretation>
              <emma:one-of disjunction-type="recognition" id="oneOf63">
                <emma:interpretation id="interp315" emma:lang="ko-KR" emma:confidence="0">
                  <emma:literal>-</emma:literal>
                </emma:interpretation>
                <emma:interpretation id="interp316" emma:lang="ko-KR" emma:confidence="0">
                  <emma:literal>…</emma:literal>
                </emma:interpretation>
                <emma:interpretation id="interp317" emma:lang="ko-KR" emma:confidence="0">
                  <emma:literal>ㅡ</emma:literal>
                </emma:interpretation>
                <emma:interpretation id="interp318" emma:lang="ko-KR" emma:confidence="0">
                  <emma:literal>_</emma:literal>
                </emma:interpretation>
                <emma:interpretation id="interp319" emma:lang="ko-KR" emma:confidence="0">
                  <emma:literal>一</emma:literal>
                </emma:interpretation>
              </emma:one-of>
            </emma:emma>
          </inkml:annotationXML>
          <inkml:trace contextRef="#ctx0" brushRef="#br3" timeOffset="197309.1465">5574 11670 32,'0'0'81,"-9"10"0,9-10 0,0 0-1,9 2 1,36-2-49,-19 0-14,5-2 1,9-1-13,4-7-6,8 7 0,2-2 0,-2 5 0,-6-3 0,-6 2 0,-10 1 0,-5 0 0,-11 4 0,-14-4 0,5 13-47,-10-12-39,-4 3-2,-9-4-4,2-2-8,-10-8 3</inkml:trace>
        </inkml:traceGroup>
        <inkml:traceGroup>
          <inkml:annotationXML>
            <emma:emma xmlns:emma="http://www.w3.org/2003/04/emma" version="1.0">
              <emma:interpretation id="{F1FACA40-7963-462F-9A6A-FAB4A29FC590}" emma:medium="tactile" emma:mode="ink">
                <msink:context xmlns:msink="http://schemas.microsoft.com/ink/2010/main" type="inkWord" rotatedBoundingBox="9924,14197 10597,14138 10679,15086 10007,15145">
                  <msink:destinationLink direction="with" ref="{3029CD6C-BB72-41B6-B28A-F61903BD8E82}"/>
                </msink:context>
              </emma:interpretation>
              <emma:one-of disjunction-type="recognition" id="oneOf64">
                <emma:interpretation id="interp320" emma:lang="ko-KR" emma:confidence="0">
                  <emma:literal>A</emma:literal>
                </emma:interpretation>
                <emma:interpretation id="interp321" emma:lang="ko-KR" emma:confidence="0">
                  <emma:literal>여</emma:literal>
                </emma:interpretation>
                <emma:interpretation id="interp322" emma:lang="ko-KR" emma:confidence="0">
                  <emma:literal>日</emma:literal>
                </emma:interpretation>
                <emma:interpretation id="interp323" emma:lang="ko-KR" emma:confidence="0">
                  <emma:literal>^</emma:literal>
                </emma:interpretation>
                <emma:interpretation id="interp324" emma:lang="ko-KR" emma:confidence="0">
                  <emma:literal>』</emma:literal>
                </emma:interpretation>
              </emma:one-of>
            </emma:emma>
          </inkml:annotationXML>
          <inkml:trace contextRef="#ctx0" brushRef="#br3" timeOffset="199118.7497">6507 11871 29,'-11'13'71,"-2"-3"9,4-3 0,-4-4-2,5-3-31,8 0-13,-10 0-2,10 0-5,-7-10-7,3-1-7,4-2-13,-1-8 0,1-1 0,1-9 0,3-7 0,0-2 0,2-6 0,2-8 0,2-8 0,1-1 0,0-5 0,3 1 0,4-2 0,2 3 0,2 2 0,2 7 0,2 7 0,-1 5 0,2 12 0,-2 7 0,0 10 0,-2 9 0,2 11 0,-1 13 0,-4 14 0,2 10 0,2 7 0,-4 10 0,1 8 0,3 7 0,-7-5 0,3-3 0,-2-4 0,0-5 0,-2-9 0,1-5 0,-4-10 0,0-7 0,-1-7 0,1-5 0,-4 0 0,-2-4 0,-7-9 0,8 11 0,-8-11 0,0 0 0,0 0 0,0 0 0,0 0 0,0 0 0,0 0 0,-11 0 0,11 0 0,-11-11-75,2-2-13,0-2-1,-4-6-4,3 1-4</inkml:trace>
          <inkml:trace contextRef="#ctx0" brushRef="#br3" timeOffset="199446.3503">6595 11443 6,'-22'0'77,"-2"0"7,8 0 0,1 0-4,5-4-1,42 0-41,-32 4-10,0 0-8,11 0-5,4 0-15,10-3 0,4 0 0,6-1 0,11-2 0,1-2 0,-4 1 0,2 2 0,-8 2 0,-2 3 0,-12-3 0,-2 3-10,-9 5-73,-12-5-2,0 10-4,-5-9-5,-5 1-2</inkml:trace>
        </inkml:traceGroup>
        <inkml:traceGroup>
          <inkml:annotationXML>
            <emma:emma xmlns:emma="http://www.w3.org/2003/04/emma" version="1.0">
              <emma:interpretation id="{FD8CDA6B-7EAA-425D-B9AA-CE288C4F5B5D}" emma:medium="tactile" emma:mode="ink">
                <msink:context xmlns:msink="http://schemas.microsoft.com/ink/2010/main" type="inkWord" rotatedBoundingBox="10843,13999 11389,13951 11475,14941 10929,14989">
                  <msink:destinationLink direction="with" ref="{3029CD6C-BB72-41B6-B28A-F61903BD8E82}"/>
                </msink:context>
              </emma:interpretation>
              <emma:one-of disjunction-type="recognition" id="oneOf65">
                <emma:interpretation id="interp325" emma:lang="ko-KR" emma:confidence="0">
                  <emma:literal>을</emma:literal>
                </emma:interpretation>
                <emma:interpretation id="interp326" emma:lang="ko-KR" emma:confidence="0">
                  <emma:literal>』</emma:literal>
                </emma:interpretation>
                <emma:interpretation id="interp327" emma:lang="ko-KR" emma:confidence="0">
                  <emma:literal>*</emma:literal>
                </emma:interpretation>
                <emma:interpretation id="interp328" emma:lang="ko-KR" emma:confidence="0">
                  <emma:literal>5</emma:literal>
                </emma:interpretation>
                <emma:interpretation id="interp329" emma:lang="ko-KR" emma:confidence="0">
                  <emma:literal>교</emma:literal>
                </emma:interpretation>
              </emma:one-of>
            </emma:emma>
          </inkml:annotationXML>
          <inkml:trace contextRef="#ctx0" brushRef="#br3" timeOffset="200803.5527">7747 11196 32,'23'-19'74,"-2"4"5,-3 4-5,-18 11-2,14-16-37,-14 16-2,2 9-7,-2 6-4,-13 10-6,-8 8-4,-4 4 2,2 3 1,-5 8-8,3-3-7,3-1 0,3-2 0,1-5 0,3-1 0,4-7 0,3-3 0,1-7 0,1-2 0,4 1 0,0-6 0,2-1 0,0-11 0,-3 11 0,3-11 0,0 0 0,0 0-42,-37-7-42,66-8-2,-32-7-4,-1-7-3,-4-8 0</inkml:trace>
          <inkml:trace contextRef="#ctx0" brushRef="#br3" timeOffset="201084.3529">7471 11234 50,'-12'-4'67,"2"2"6,10 2 3,-12 6 0,-18 9-35,34 8-7,11 6-3,4 6-1,10 6-3,3 3-21,4 1-6,2-3 0,6-4 0,-1-1 0,-2-7 0,-1-6 0,-4-3 0,-6-6 0,-3-3 0,-7-7 0,-5 1 0,-15-6 0,13 7 0,-2-7-48,-32-3-40,21 3-2,-23-25-3,13 3-6,-9-10 6</inkml:trace>
          <inkml:trace contextRef="#ctx0" brushRef="#br3" timeOffset="201645.9539">7391 11094 30,'-15'0'71,"3"0"7,-2 0-1,2-4-1,-1-2-35,4 0-3,9 6-6,-14-13-7,14 13-7,-6-12-6,6 12-3,0-18-5,0 9-4,6-6 0,3 0 0,0-1 0,3-7 0,6-2 0,0-1 0,3-1 0,2-3 0,-1 7 0,-1-4 0,1 5 0,0 4 0,-6 5 0,1 6 0,-1 4 0,1 3 0,1 8 0,3 6 0,1 5 0,1 6 0,2 2 0,0 0 0,2 0 0,-2-2 0,-2 1 0,-3-7 0,-4 0 0,-2-10 0,-7 4 0,3-1 0,-8 0-68,-2-12-17,0 0-1,-5 0-7,5-7-4</inkml:trace>
        </inkml:traceGroup>
        <inkml:traceGroup>
          <inkml:annotationXML>
            <emma:emma xmlns:emma="http://www.w3.org/2003/04/emma" version="1.0">
              <emma:interpretation id="{298024C0-09F7-4EB3-8A9C-465B232BA742}" emma:medium="tactile" emma:mode="ink">
                <msink:context xmlns:msink="http://schemas.microsoft.com/ink/2010/main" type="inkWord" rotatedBoundingBox="11449,13877 11808,13845 11918,15097 11558,15128">
                  <msink:destinationLink direction="with" ref="{3029CD6C-BB72-41B6-B28A-F61903BD8E82}"/>
                </msink:context>
              </emma:interpretation>
              <emma:one-of disjunction-type="recognition" id="oneOf66">
                <emma:interpretation id="interp330" emma:lang="ko-KR" emma:confidence="0">
                  <emma:literal>)</emma:literal>
                </emma:interpretation>
                <emma:interpretation id="interp331" emma:lang="ko-KR" emma:confidence="0">
                  <emma:literal>〉</emma:literal>
                </emma:interpretation>
                <emma:interpretation id="interp332" emma:lang="ko-KR" emma:confidence="0">
                  <emma:literal>〕</emma:literal>
                </emma:interpretation>
                <emma:interpretation id="interp333" emma:lang="ko-KR" emma:confidence="0">
                  <emma:literal>’</emma:literal>
                </emma:interpretation>
                <emma:interpretation id="interp334" emma:lang="ko-KR" emma:confidence="0">
                  <emma:literal>;</emma:literal>
                </emma:interpretation>
              </emma:one-of>
            </emma:emma>
          </inkml:annotationXML>
          <inkml:trace contextRef="#ctx0" brushRef="#br3" timeOffset="202223.1551">8050 10645 35,'-1'-11'62,"1"11"8,1-11 2,10 11-1,3 8-34,5 10 1,5 12-6,3 10-1,2 14-3,3 14-5,-3 9-11,-6 12-12,-5 7 0,-6 5 0,-12 2 0,-5-2 0,-13-6 0,-7-10 0,-6-9 0,-5-10 0,-1-15 0,2-6 0,-2-17 0,12-9-20,4-5-67,2-14-3,11 0-4,1-17-6,7-3-3</inkml:trace>
        </inkml:traceGroup>
        <inkml:traceGroup>
          <inkml:annotationXML>
            <emma:emma xmlns:emma="http://www.w3.org/2003/04/emma" version="1.0">
              <emma:interpretation id="{42AE17C8-2E9A-47F8-BDE9-ED3A41D92BFE}" emma:medium="tactile" emma:mode="ink">
                <msink:context xmlns:msink="http://schemas.microsoft.com/ink/2010/main" type="inkWord" rotatedBoundingBox="12252,14397 12736,14354 12764,14674 12280,14716"/>
              </emma:interpretation>
              <emma:one-of disjunction-type="recognition" id="oneOf67">
                <emma:interpretation id="interp335" emma:lang="ko-KR" emma:confidence="0">
                  <emma:literal>=</emma:literal>
                </emma:interpretation>
                <emma:interpretation id="interp336" emma:lang="ko-KR" emma:confidence="0">
                  <emma:literal>ㄷ</emma:literal>
                </emma:interpretation>
                <emma:interpretation id="interp337" emma:lang="ko-KR" emma:confidence="0">
                  <emma:literal>二</emma:literal>
                </emma:interpretation>
                <emma:interpretation id="interp338" emma:lang="ko-KR" emma:confidence="0">
                  <emma:literal>乙</emma:literal>
                </emma:interpretation>
                <emma:interpretation id="interp33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02987.5563">8741 11155 62,'-10'2'78,"10"-2"1,0 0-5,0 0 1,0 0-36,0 0-8,7 3-8,7-1-5,3-2-3,8 0-2,3 0-9,5-1-4,3-1 0,1-4 0,-1-1 0,-2 1 0,-3 0 0,-5 2 0,-4-2 0,-6 4 0,-3 2-4,-13 0-44,8 2-34,-8-2-2,-12 11-3,-6-4-4,0 8 1</inkml:trace>
          <inkml:trace contextRef="#ctx0" brushRef="#br3" timeOffset="203205.9569">8801 11302 5,'-29'23'77,"3"-3"4,8-2 2,6 0-1,5-2-2,0 0-37,15-1-14,14-1-6,9-7-15,2 0-8,12-4 0,3-3 0,2-2 0,0-3 0,-2-1 0,-7-1 0,-5 3 0,-8-5 0,-11 2-75,-1 6-8,-16 1-2,13-11-7,-13 1-4</inkml:trace>
        </inkml:traceGroup>
        <inkml:traceGroup>
          <inkml:annotationXML>
            <emma:emma xmlns:emma="http://www.w3.org/2003/04/emma" version="1.0">
              <emma:interpretation id="{5A649546-4991-4B29-B176-DB3AEA460010}" emma:medium="tactile" emma:mode="ink">
                <msink:context xmlns:msink="http://schemas.microsoft.com/ink/2010/main" type="inkWord" rotatedBoundingBox="13192,14252 13743,14204 13779,14614 13228,14662"/>
              </emma:interpretation>
              <emma:one-of disjunction-type="recognition" id="oneOf68">
                <emma:interpretation id="interp340" emma:lang="ko-KR" emma:confidence="0">
                  <emma:literal>0</emma:literal>
                </emma:interpretation>
                <emma:interpretation id="interp341" emma:lang="ko-KR" emma:confidence="0">
                  <emma:literal>ㅇ</emma:literal>
                </emma:interpretation>
                <emma:interpretation id="interp342" emma:lang="ko-KR" emma:confidence="0">
                  <emma:literal>〇</emma:literal>
                </emma:interpretation>
                <emma:interpretation id="interp343" emma:lang="ko-KR" emma:confidence="0">
                  <emma:literal>o</emma:literal>
                </emma:interpretation>
                <emma:interpretation id="interp34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203814.3579">9832 11007 56,'-11'4'72,"-4"3"3,-5 6 2,34 5-32,-34 3-1,-9 8 1,0 3-3,1 6-9,7 2-11,5 0-22,6 0 0,10-4 0,14-3 0,11-8 0,16-8 0,5-9 0,9-8 0,5-6 0,1-12 0,1-7 0,-11-5 0,-3-6 0,-13-3 0,-9 1 0,-15-3 0,-8-1 0,-9 5 0,-14 0 0,-8 11 0,-11 4 0,1 7 0,-5 2 0,5 13 0,-1 8-41,2-1-46,8 6-4,3-5-5,10 5-4,-1-3 4</inkml:trace>
        </inkml:traceGroup>
      </inkml:traceGroup>
    </inkml:traceGroup>
    <inkml:traceGroup>
      <inkml:annotationXML>
        <emma:emma xmlns:emma="http://www.w3.org/2003/04/emma" version="1.0">
          <emma:interpretation id="{D63F77C1-E5DD-4979-BE52-659F755575C1}" emma:medium="tactile" emma:mode="ink">
            <msink:context xmlns:msink="http://schemas.microsoft.com/ink/2010/main" type="paragraph" rotatedBoundingBox="8345,15893 26836,15162 26952,18096 8461,1882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6B0A039-40E6-4B62-BA27-048583288AEA}" emma:medium="tactile" emma:mode="ink">
              <msink:context xmlns:msink="http://schemas.microsoft.com/ink/2010/main" type="inkBullet" rotatedBoundingBox="8343,15968 9666,15910 9725,17254 8402,17312"/>
            </emma:interpretation>
            <emma:one-of disjunction-type="recognition" id="oneOf69">
              <emma:interpretation id="interp345" emma:lang="ko-KR" emma:confidence="0">
                <emma:literal>와</emma:literal>
              </emma:interpretation>
              <emma:interpretation id="interp346" emma:lang="ko-KR" emma:confidence="0">
                <emma:literal>다</emma:literal>
              </emma:interpretation>
              <emma:interpretation id="interp347" emma:lang="ko-KR" emma:confidence="0">
                <emma:literal>어</emma:literal>
              </emma:interpretation>
              <emma:interpretation id="interp348" emma:lang="ko-KR" emma:confidence="0">
                <emma:literal>아</emma:literal>
              </emma:interpretation>
              <emma:interpretation id="interp349" emma:lang="ko-KR" emma:confidence="0">
                <emma:literal>마</emma:literal>
              </emma:interpretation>
            </emma:one-of>
          </emma:emma>
        </inkml:annotationXML>
        <inkml:trace contextRef="#ctx0" brushRef="#br4" timeOffset="313139.35">4879 13604 59,'-12'0'76,"12"0"-1,-9 0 0,9 0-25,-9 0-14,9 0-3,0 0-12,-10 1-4,10-1-5,0 0-2,-1 12-4,1-12 0,3 9 0,-3-9-1,16 14 1,-4-9-1,4 0 0,6-1-1,2-3 0,5-1-4,5 0 0,-3-5 0,5-5 0,-3-2 0,2 1 0,-2-5 0,-4 2 0,0-4 0,-5 1 0,0 0 0,-4-3 0,-2-4 0,-1 4 0,-3-3 0,-5 2 0,0-3 0,-5 1 0,-2 1 0,-2 0 0,-2 1 0,-7 5 0,-4 0 0,-3 2 0,-6 5 0,-2 5 0,-9 4 0,-3 5 0,-4 13 0,-2 7 0,-2 8 0,-1 7 0,2 6 0,2 5 0,1 3 0,7 5 0,8-2 0,6 0 0,8-2 0,8-1 0,3-4 0,12-3 0,10-6 0,9-8 0,7-4 0,8-8 0,2-7 0,7-5 0,2-5 0,-2-4 0,-2-3 0,-3-3 0,-4 3 0,-9-2 0,-7-1 0,-7-3 0,-3 4 0,-6 2 0,-3-3 0,-2 4 0,-5-7 0,-4 9 0,0 0-59,-1-9-3,1 9-25,-15-13-4,4 5-4,-10-5 0</inkml:trace>
        <inkml:trace contextRef="#ctx0" brushRef="#br5" timeOffset="319722.5615">5805 12925 24,'0'0'59,"-3"-8"6,3 8 2,0 0 1,0 0-37,-6 9-3,4 6-5,1 1-2,-3 4-1,0 4-3,-1 3-2,0-1-5,1 0-2,-3-3-1,4 3-2,-2-5-1,5-3-2,-5-7 1,5-2-1,0 1 1,0-10 0,7 7 0,-7-7 1,15-1-1,-3-5 0,4-2 0,5-1 0,-1-2 0,7-1-2,0-4 0,3 6 1,-1-2-2,-2 4 0,-4 2 0,-1 5-10,-8 0-32,-5 1-36,-2 10-1,-7-10-4,-2 14-5,-11-13-4</inkml:trace>
        <inkml:trace contextRef="#ctx0" brushRef="#br5" timeOffset="319223.3606">6068 12687 29,'0'0'53,"7"-11"8,-7 11 3,18-5-30,-18 5-6,0 0-1,0 0-27,0 0 0,0 0 30,-3 7-1,-1 6-3,-4 4-5,-2 7-5,-2 3-2,-5 7-2,-3 1-1,-1 0-4,-1-1-1,1-1-2,2-4 0,4-2 1,3-7-2,2-1 0,0-5-1,5-3 0,2 0-1,3-2 0,0-9 1,0 9-1,0-9 1,0 0 1,0 0 0,0 0 0,0 0 1,0 0-4,0 0 0,0 0 0,0 0 0,0 0 0,0 0-4,0 0-8,0 0-13,-1-8-22,1 8-33,0-8 0,0 8-6,0-9-2,0 9 3</inkml:trace>
      </inkml:traceGroup>
      <inkml:traceGroup>
        <inkml:annotationXML>
          <emma:emma xmlns:emma="http://www.w3.org/2003/04/emma" version="1.0">
            <emma:interpretation id="{AA82E4A1-5D06-4BE6-946F-8AF248E339F0}" emma:medium="tactile" emma:mode="ink">
              <msink:context xmlns:msink="http://schemas.microsoft.com/ink/2010/main" type="line" rotatedBoundingBox="10916,15838 21038,15391 21104,16884 10982,17332"/>
            </emma:interpretation>
          </emma:emma>
        </inkml:annotationXML>
        <inkml:traceGroup>
          <inkml:annotationXML>
            <emma:emma xmlns:emma="http://www.w3.org/2003/04/emma" version="1.0">
              <emma:interpretation id="{10E3C501-5818-4084-BDE8-E2DBDA9C2B87}" emma:medium="tactile" emma:mode="ink">
                <msink:context xmlns:msink="http://schemas.microsoft.com/ink/2010/main" type="inkWord" rotatedBoundingBox="10931,16172 12352,16109 12386,16863 10964,16926"/>
              </emma:interpretation>
              <emma:one-of disjunction-type="recognition" id="oneOf70">
                <emma:interpretation id="interp350" emma:lang="ko-KR" emma:confidence="0">
                  <emma:literal>네</emma:literal>
                </emma:interpretation>
                <emma:interpretation id="interp351" emma:lang="ko-KR" emma:confidence="0">
                  <emma:literal>세</emma:literal>
                </emma:interpretation>
                <emma:interpretation id="interp352" emma:lang="ko-KR" emma:confidence="0">
                  <emma:literal>레</emma:literal>
                </emma:interpretation>
                <emma:interpretation id="interp353" emma:lang="ko-KR" emma:confidence="0">
                  <emma:literal>나</emma:literal>
                </emma:interpretation>
                <emma:interpretation id="interp354" emma:lang="ko-KR" emma:confidence="0">
                  <emma:literal>∞</emma:literal>
                </emma:interpretation>
              </emma:one-of>
            </emma:emma>
          </inkml:annotationXML>
          <inkml:trace contextRef="#ctx0" brushRef="#br6" timeOffset="280582.0928">7463 12973 10,'-7'-11'60,"3"2"5,1 35 0,0-62 0,3 36-27,-4-13-22,4 13-2,0 0 1,-5 8 0,3 10 1,-2 4-2,2 11 0,-3 4-1,0 12 2,-2 1-1,2 4-3,-1 0-4,0-5-2,1 0 0,2-8-3,2-1 0,-1-9 0,2-5 0,0-5 0,2-4 0,3-5 0,5-4 0,0-4 0,9 0 1,6-4-1,5-5 0,11-3 0,5-4 0,12 1 0,7-3 1,9-2-3,6-4 0,4 1 0,6 5 0,-1-3 0,1 4 0,-2-1 0,-5 5 0,-6 1 0,-7 3 0,-9-1 0,-9 3 0,-7 1 0,-6 0 0,-11 0 0,-5 0 0,-8 1 0,-7-1 0,-8 2 0,10-4 0,-10 4 0,0 0 0,-4-10 0,4 10 0,-10-12 0,10 12 0,-11-12 0,11 12 0,-11-10-14,11 10-14,-12-37-22,12 37-31,-7-9 0,7 9-4,-8-10-3,8 10 4</inkml:trace>
          <inkml:trace contextRef="#ctx0" brushRef="#br6" timeOffset="280956.4934">8545 13173 56,'-19'-7'72,"2"2"1,2-4-2,4 2-3,3 7-40,8 0-6,0 0-6,0 0-4,0 0-3,16 6-3,3 1-1,5 2-1,5-3 0,2 5 0,0 1-2,0-1 0,3 3-2,-1-1 0,-7 5 1,-7 0 0,-5 6 2,-10 2-1,-4 5 1,-4 1 1,-17 6 2,-6-1-2,-8-1 1,-1-3-1,-2-1-1,1-4 0,5-7-1,4-1-6,6-10-6,10-13-35,12 3-32,0 0-1,0-17-7,9-7-3,11-1-3</inkml:trace>
        </inkml:traceGroup>
        <inkml:traceGroup>
          <inkml:annotationXML>
            <emma:emma xmlns:emma="http://www.w3.org/2003/04/emma" version="1.0">
              <emma:interpretation id="{10C232EA-280E-47D5-AEDF-871F3FF30D60}" emma:medium="tactile" emma:mode="ink">
                <msink:context xmlns:msink="http://schemas.microsoft.com/ink/2010/main" type="inkWord" rotatedBoundingBox="12811,16223 13461,16194 13487,16784 12837,16812"/>
              </emma:interpretation>
              <emma:one-of disjunction-type="recognition" id="oneOf71">
                <emma:interpretation id="interp355" emma:lang="ko-KR" emma:confidence="0">
                  <emma:literal>w</emma:literal>
                </emma:interpretation>
                <emma:interpretation id="interp356" emma:lang="ko-KR" emma:confidence="0">
                  <emma:literal>W</emma:literal>
                </emma:interpretation>
                <emma:interpretation id="interp357" emma:lang="ko-KR" emma:confidence="0">
                  <emma:literal>니</emma:literal>
                </emma:interpretation>
                <emma:interpretation id="interp358" emma:lang="ko-KR" emma:confidence="0">
                  <emma:literal>N</emma:literal>
                </emma:interpretation>
                <emma:interpretation id="interp359" emma:lang="ko-KR" emma:confidence="0">
                  <emma:literal>u</emma:literal>
                </emma:interpretation>
              </emma:one-of>
            </emma:emma>
          </inkml:annotationXML>
          <inkml:trace contextRef="#ctx0" brushRef="#br6" timeOffset="282204.4956">9275 13097 35,'-4'-10'52,"4"10"5,0 0 10,0 0-26,-11 12-3,10 16-2,-1 8-5,1 5 1,0 10-2,1 0-5,0 2-8,4-4-7,0-2-3,1-15 0,4-2-2,0-12 0,5-9-1,1-8 0,3-4 0,1-13-2,1-6 0,3-6-4,1-3-1,-5 0-1,0-2 0,-5 6-1,0 4-1,-5 6 0,-9 17 2,11-8 2,-8 14 2,0 13 0,0 6 0,1 5 2,7 2 1,3 2 1,3-2-1,7-3 0,6-7 0,5-8 0,6-8 0,0-9 0,1-7-1,-6-11 0,-2-3 0,-6-4 1,-9-7-3,-5 0 0,-13-3 0,-1 0 0,-10-2 0,-3 3 0,-4 2 0,-1-2 0,2 8 0,2-2-14,3 6-32,1-3-34,10 3-1,0-1-5,10 2-4,2-3-2</inkml:trace>
        </inkml:traceGroup>
        <inkml:traceGroup>
          <inkml:annotationXML>
            <emma:emma xmlns:emma="http://www.w3.org/2003/04/emma" version="1.0">
              <emma:interpretation id="{322F579B-F53B-4856-8430-461A9EBC7460}" emma:medium="tactile" emma:mode="ink">
                <msink:context xmlns:msink="http://schemas.microsoft.com/ink/2010/main" type="inkWord" rotatedBoundingBox="13601,16049 14167,16024 14195,16662 13629,16687"/>
              </emma:interpretation>
              <emma:one-of disjunction-type="recognition" id="oneOf72">
                <emma:interpretation id="interp360" emma:lang="ko-KR" emma:confidence="0">
                  <emma:literal>h</emma:literal>
                </emma:interpretation>
                <emma:interpretation id="interp361" emma:lang="ko-KR" emma:confidence="0">
                  <emma:literal>k</emma:literal>
                </emma:interpretation>
                <emma:interpretation id="interp362" emma:lang="ko-KR" emma:confidence="0">
                  <emma:literal>늑</emma:literal>
                </emma:interpretation>
                <emma:interpretation id="interp363" emma:lang="ko-KR" emma:confidence="0">
                  <emma:literal>누</emma:literal>
                </emma:interpretation>
                <emma:interpretation id="interp364" emma:lang="ko-KR" emma:confidence="0">
                  <emma:literal>ⅱ</emma:literal>
                </emma:interpretation>
              </emma:one-of>
            </emma:emma>
          </inkml:annotationXML>
          <inkml:trace contextRef="#ctx0" brushRef="#br6" timeOffset="282656.8964">10028 12811 12,'15'9'75,"-11"1"3,0 12 1,-4 4-1,0 8-1,4 6-53,-4 9-2,0 6-1,2 3-6,-1-1-3,3-3-4,3-4-2,1-7-2,1-7-4,0-7 0,-1-8 0,-1-7 0,-7-14 0,13 5 0,-9-12 0,0-8 0,-3-7 0,2-8 0,0-5 0,1-1 0,3-2 0,5 5 0,1 2 0,5 2 0,4 9 0,2 7 0,3 7 0,2 6 0,-2 9 0,-1 8 0,1 7 0,-3 5 0,-4 5 0,-2 0 0,-3-1 0,-3-1 0,-2-4 0,-3-4 0,-3-4 0,-1-5 0,-2-4 0,0 0 0,-1-11 0,0 0 0,0 0-17,14-5-26,30-5-37,-33-5-4,8 1-5,-3-8-1,10 2 0</inkml:trace>
        </inkml:traceGroup>
        <inkml:traceGroup>
          <inkml:annotationXML>
            <emma:emma xmlns:emma="http://www.w3.org/2003/04/emma" version="1.0">
              <emma:interpretation id="{B8289612-2939-4E01-974A-9750D4D20A74}" emma:medium="tactile" emma:mode="ink">
                <msink:context xmlns:msink="http://schemas.microsoft.com/ink/2010/main" type="inkWord" rotatedBoundingBox="14149,15910 15322,15858 15358,16672 14185,16724"/>
              </emma:interpretation>
              <emma:one-of disjunction-type="recognition" id="oneOf73">
                <emma:interpretation id="interp365" emma:lang="ko-KR" emma:confidence="0">
                  <emma:literal>상</emma:literal>
                </emma:interpretation>
                <emma:interpretation id="interp366" emma:lang="ko-KR" emma:confidence="0">
                  <emma:literal>생</emma:literal>
                </emma:interpretation>
                <emma:interpretation id="interp367" emma:lang="ko-KR" emma:confidence="0">
                  <emma:literal>선</emma:literal>
                </emma:interpretation>
                <emma:interpretation id="interp368" emma:lang="ko-KR" emma:confidence="0">
                  <emma:literal>산</emma:literal>
                </emma:interpretation>
                <emma:interpretation id="interp369" emma:lang="ko-KR" emma:confidence="0">
                  <emma:literal>d</emma:literal>
                </emma:interpretation>
              </emma:one-of>
            </emma:emma>
          </inkml:annotationXML>
          <inkml:trace contextRef="#ctx0" brushRef="#br6" timeOffset="283343.2976">10868 13137 38,'14'-12'63,"-7"-2"3,-2 0 1,-5 4-1,0-1-41,0 11-3,-8-15-1,0 13 0,-3 2-2,-4 0-1,-6 11 0,-5 6-1,0 10-2,-5 6 0,1 7-3,-4 4-4,5 4-8,5 0 0,9-1 0,10-4 0,5-12 0,8-7 0,14-14 0,7-9 0,5-8 0,2-17 0,4-10 0,-4-4 0,-2-1-2,-6 0-4,-6 7 1,-4 4 1,-8 7 3,-2 9 4,-8 12 1,9 6 1,-6 9-1,3 5-2,2 0-2,4 5 0,6-2 0,4-2 0,5-4 0,4-9 0,5-4 0,7-4 0,2-10 0,-3-11 0,-1-5 0,-4-11 0,-4-11 0,-4-5 0,-4-6 0,-10-10 0,-4 1 0,-1-1-5,-3 1-1,-3 5 6,-3 11-2,1 10 1,-2 8 3,0 18 3,0 16 2,-13 6-7,6 24 0,0 9 0,2 12 0,-1 10 0,2 9 0,1 3 0,8 0 0,6-1 0,4-4 0,5-6 0,7-9 0,3-9 0,6-11 0,4-7 0,-4-12 0,-1-8 0,1-6 0,10-3-75,-26-14-12,-3 0-2,-17-9-2,-3-1-4</inkml:trace>
          <inkml:trace contextRef="#ctx0" brushRef="#br6" timeOffset="283530.498">11309 12997 71,'-36'-9'87,"14"8"-3,3-6-7,12-3 0,7 1-3,21 1-63,5-3-5,13 7-4,5-3 1,4 2-1,3 0-5,1 5-20,30-3-51,-45 2-4,1 1-3,-16-8-5,-1 3-6</inkml:trace>
        </inkml:traceGroup>
        <inkml:traceGroup>
          <inkml:annotationXML>
            <emma:emma xmlns:emma="http://www.w3.org/2003/04/emma" version="1.0">
              <emma:interpretation id="{67DA3798-FA24-4444-9DF0-BEFCBF7FFA28}" emma:medium="tactile" emma:mode="ink">
                <msink:context xmlns:msink="http://schemas.microsoft.com/ink/2010/main" type="inkWord" rotatedBoundingBox="16077,16112 16429,16096 16451,16605 16100,16620"/>
              </emma:interpretation>
              <emma:one-of disjunction-type="recognition" id="oneOf74">
                <emma:interpretation id="interp370" emma:lang="ko-KR" emma:confidence="0">
                  <emma:literal>s</emma:literal>
                </emma:interpretation>
                <emma:interpretation id="interp371" emma:lang="ko-KR" emma:confidence="0">
                  <emma:literal>S</emma:literal>
                </emma:interpretation>
                <emma:interpretation id="interp372" emma:lang="ko-KR" emma:confidence="0">
                  <emma:literal>‘</emma:literal>
                </emma:interpretation>
                <emma:interpretation id="interp373" emma:lang="ko-KR" emma:confidence="0">
                  <emma:literal>오</emma:literal>
                </emma:interpretation>
                <emma:interpretation id="interp374" emma:lang="ko-KR" emma:confidence="0">
                  <emma:literal>8</emma:literal>
                </emma:interpretation>
              </emma:one-of>
            </emma:emma>
          </inkml:annotationXML>
          <inkml:trace contextRef="#ctx0" brushRef="#br6" timeOffset="284372.8994">12827 12917 16,'8'-12'60,"1"2"5,-3 0 0,-6 10-1,7-16-39,-7 16-4,0 0-2,-11-10-4,-4 10 0,-5 1-3,-3 6 2,-6 4-1,-5 2 1,-2 3 0,0 0-2,4 2 0,0-2-1,6 3-3,6-2-2,10-3-2,9-1-1,6-2-1,13 2 0,11-2 0,7 0 0,4 0-1,5 3 0,-1 2 0,-5 5 0,-6 5 1,-12 0 0,-16 5 1,-6 0 1,-18-2-4,-9-1 0,-11-6 0,-3-1 0,-4-6 0,5-5 0,4-1 0,6-5 0,9-4 0,8-3 0,14 3 0,0-22-27,13 3-52,14 0-4,2-11-3,7-2-6,-3-5-1</inkml:trace>
        </inkml:traceGroup>
        <inkml:traceGroup>
          <inkml:annotationXML>
            <emma:emma xmlns:emma="http://www.w3.org/2003/04/emma" version="1.0">
              <emma:interpretation id="{18CC8FEF-F298-4DC4-8DC2-43597426B2D0}" emma:medium="tactile" emma:mode="ink">
                <msink:context xmlns:msink="http://schemas.microsoft.com/ink/2010/main" type="inkWord" rotatedBoundingBox="16578,16166 17047,16145 17065,16574 16597,16595"/>
              </emma:interpretation>
              <emma:one-of disjunction-type="recognition" id="oneOf75">
                <emma:interpretation id="interp375" emma:lang="ko-KR" emma:confidence="0">
                  <emma:literal>u</emma:literal>
                </emma:interpretation>
                <emma:interpretation id="interp376" emma:lang="ko-KR" emma:confidence="0">
                  <emma:literal>나</emma:literal>
                </emma:interpretation>
                <emma:interpretation id="interp377" emma:lang="ko-KR" emma:confidence="0">
                  <emma:literal>w</emma:literal>
                </emma:interpretation>
                <emma:interpretation id="interp378" emma:lang="ko-KR" emma:confidence="0">
                  <emma:literal>W</emma:literal>
                </emma:interpretation>
                <emma:interpretation id="interp379" emma:lang="ko-KR" emma:confidence="0">
                  <emma:literal>다</emma:literal>
                </emma:interpretation>
              </emma:one-of>
            </emma:emma>
          </inkml:annotationXML>
          <inkml:trace contextRef="#ctx0" brushRef="#br6" timeOffset="284778.5001">13013 12927 36,'16'0'71,"-4"1"4,-7 13 1,-3 4-1,-6 16-28,-4 0-21,0 4 1,2 3-4,2 2-6,4-2-4,1-4-4,10-5-2,6-9-1,5-9-3,1-7-3,4-7 0,-3-13 0,3-9 0,-5-8 0,-2-5 0,0-3 0,-4-3-6,-3 1 0,-4 5-1,0 6 2,-8 7 1,0 7 4,-1 15 2,-8 0 3,1 16 2,-3 6 0,2 7 0,1 8-7,5 3 0,2 2 0,1-5 0,7 0 0,5-5 0,0-4 0,4-8 0,2-7 0,3-8 0,-4-5 0,6-6 0,-2 4-68,-4-21-16,5-8 0,-8-11-5,4-6-6,-6-10 4</inkml:trace>
        </inkml:traceGroup>
        <inkml:traceGroup>
          <inkml:annotationXML>
            <emma:emma xmlns:emma="http://www.w3.org/2003/04/emma" version="1.0">
              <emma:interpretation id="{40AF35E9-9B6B-4C2B-A730-C956356381F6}" emma:medium="tactile" emma:mode="ink">
                <msink:context xmlns:msink="http://schemas.microsoft.com/ink/2010/main" type="inkWord" rotatedBoundingBox="16940,15849 17411,15828 17445,16595 16974,16616"/>
              </emma:interpretation>
              <emma:one-of disjunction-type="recognition" id="oneOf76">
                <emma:interpretation id="interp380" emma:lang="ko-KR" emma:confidence="0">
                  <emma:literal>b</emma:literal>
                </emma:interpretation>
                <emma:interpretation id="interp381" emma:lang="ko-KR" emma:confidence="0">
                  <emma:literal>초</emma:literal>
                </emma:interpretation>
                <emma:interpretation id="interp382" emma:lang="ko-KR" emma:confidence="0">
                  <emma:literal>성</emma:literal>
                </emma:interpretation>
                <emma:interpretation id="interp383" emma:lang="ko-KR" emma:confidence="0">
                  <emma:literal>고</emma:literal>
                </emma:interpretation>
                <emma:interpretation id="interp384" emma:lang="ko-KR" emma:confidence="0">
                  <emma:literal>S</emma:literal>
                </emma:interpretation>
              </emma:one-of>
            </emma:emma>
          </inkml:annotationXML>
          <inkml:trace contextRef="#ctx0" brushRef="#br6" timeOffset="284950.1004">13595 12611 0,'0'-11'74,"0"11"9,-4 7-2,-1 16-81,-6 6 81,1 13 1,-4 13-41,1 22-17,-3 7-2,5-4-7,-1-2-7,4-8-8</inkml:trace>
          <inkml:trace contextRef="#ctx0" brushRef="#br6" timeOffset="284996.9005">13491 13145 511,'-3'59'0,"3"-12"0,4-16 0,7-29 0</inkml:trace>
          <inkml:trace contextRef="#ctx0" brushRef="#br6" timeOffset="286400.903">13608 13123 11,'-8'0'35,"-2"-2"6,2 2-27,-2 0 5,0 0 2,1 0 4,-2 0 5,1 2 4,10-2 0,-15 0-1,15 0-2,-14 0-4,14 0-3,-10 0-5,10 0-5,-9-2-3,9 2-2,-10-3-3,10 3 0,-12-1 0,12 1 1,-10 0 0,10 0-1,0 0 1,0 0 0,0 0-1,0 0 0,0 0-1,0 0-1,4-14-2,10 5 0,5-4 0,9-2-2,4-1 0,6 1-2,5 4 2,2 5 0,-2 2 0,-2 4 0,-5 1 2,-5 11-2,-11 1 0,-7 11 0,-11 2 0,-6 3 0,-11 5 0,-14 0 0,-9 0 0,-8-2 0,-5 2 0,-1-10 0,1-3 0,5-5 0,4-2 0,9-7 0,8-2 0,5-2 0,12-3 0,8 0 0,0 0 0,10-9 0,1 2 0,3 2-7,-1-1-26,3 0-22,1 4-27,-3-4-2,6 3-4,-5-3 0</inkml:trace>
        </inkml:traceGroup>
        <inkml:traceGroup>
          <inkml:annotationXML>
            <emma:emma xmlns:emma="http://www.w3.org/2003/04/emma" version="1.0">
              <emma:interpretation id="{F2381FEF-8A6D-4951-A49F-40A1B75277BE}" emma:medium="tactile" emma:mode="ink">
                <msink:context xmlns:msink="http://schemas.microsoft.com/ink/2010/main" type="inkWord" rotatedBoundingBox="17473,16142 17913,16122 17932,16534 17492,16553"/>
              </emma:interpretation>
              <emma:one-of disjunction-type="recognition" id="oneOf77">
                <emma:interpretation id="interp385" emma:lang="ko-KR" emma:confidence="0">
                  <emma:literal>s</emma:literal>
                </emma:interpretation>
                <emma:interpretation id="interp386" emma:lang="ko-KR" emma:confidence="0">
                  <emma:literal>5</emma:literal>
                </emma:interpretation>
                <emma:interpretation id="interp387" emma:lang="ko-KR" emma:confidence="0">
                  <emma:literal>S</emma:literal>
                </emma:interpretation>
                <emma:interpretation id="interp388" emma:lang="ko-KR" emma:confidence="0">
                  <emma:literal>오</emma:literal>
                </emma:interpretation>
                <emma:interpretation id="interp389" emma:lang="ko-KR" emma:confidence="0">
                  <emma:literal>또</emma:literal>
                </emma:interpretation>
              </emma:one-of>
            </emma:emma>
          </inkml:annotationXML>
          <inkml:trace contextRef="#ctx0" brushRef="#br6" timeOffset="286978.104">14236 12977 35,'22'-13'69,"-2"1"0,0-6 0,-5 4-3,1-2-37,-7 6-6,-9 10-7,3-10-3,-11 10-1,-12 7 0,-10 13 1,-6-2-1,-4 8-1,-2-1 1,2 3-1,4-4-1,7 3-2,7-7-2,16-9-1,9 0-2,21-4 0,4-1 1,7-1-4,5 1 0,0-2 0,-3 3 0,-8 4 0,-12 0 0,-13 7 0,-13 4 0,-15 0 0,-8-3 0,-9 1 0,-6-2 0,0-4 0,1-1 0,11-6 0,6-7 0,13 0 0,10-7-26,-33-9-53,64-2-3,8-5-4,11-3-6,6-8-3</inkml:trace>
        </inkml:traceGroup>
        <inkml:traceGroup>
          <inkml:annotationXML>
            <emma:emma xmlns:emma="http://www.w3.org/2003/04/emma" version="1.0">
              <emma:interpretation id="{B1CD9C54-CB1E-46FE-A37A-2907A6F154F9}" emma:medium="tactile" emma:mode="ink">
                <msink:context xmlns:msink="http://schemas.microsoft.com/ink/2010/main" type="inkWord" rotatedBoundingBox="17979,16093 18434,16073 18475,17001 18020,17021"/>
              </emma:interpretation>
              <emma:one-of disjunction-type="recognition" id="oneOf78">
                <emma:interpretation id="interp390" emma:lang="ko-KR" emma:confidence="0">
                  <emma:literal>p</emma:literal>
                </emma:interpretation>
                <emma:interpretation id="interp391" emma:lang="ko-KR" emma:confidence="0">
                  <emma:literal>P</emma:literal>
                </emma:interpretation>
                <emma:interpretation id="interp392" emma:lang="ko-KR" emma:confidence="0">
                  <emma:literal>n</emma:literal>
                </emma:interpretation>
                <emma:interpretation id="interp393" emma:lang="ko-KR" emma:confidence="0">
                  <emma:literal>b</emma:literal>
                </emma:interpretation>
                <emma:interpretation id="interp394" emma:lang="ko-KR" emma:confidence="0">
                  <emma:literal>R</emma:literal>
                </emma:interpretation>
              </emma:one-of>
            </emma:emma>
          </inkml:annotationXML>
          <inkml:trace contextRef="#ctx0" brushRef="#br6" timeOffset="287492.9049">14513 12951 14,'22'-17'71,"-5"11"6,-9 3 1,-8 3-1,0 18 1,-3 9-48,-6 7-6,2 12-4,-4 11 1,1 12-5,-2 1-11,5 5-5,1 1 0,6-4 0,0-2 0,0-10 0,3-8 0,1-9 0,2-8 0,-1-12 0,-2-6 0,0-7 0,-3-10 0,0 0 0,-8-6 0,-2-16 0,0-4 0,-1-4 0,0-15 0,2-8 0,3-8 0,3-6 0,3-1 0,10-5 0,6 0 0,12-5 0,4 7 0,9 4 0,2 5 0,5 9 0,0 11 0,-4 15 0,-6 9 0,-7 17 0,-9 11 0,-11 18 0,-11 11 0,-5 9 0,-14 5 0,-8-4 0,-3 5 0,-6-5 0,-2-4 0,-5-7 0,2-12 0,-2-4 0,6-8 0,2-4 0,3-10 0,10 0 0,3-13 0,9-5-53,10 4-30,10-10-3,8 3-3,1-5-4,9 4 0</inkml:trace>
        </inkml:traceGroup>
        <inkml:traceGroup>
          <inkml:annotationXML>
            <emma:emma xmlns:emma="http://www.w3.org/2003/04/emma" version="1.0">
              <emma:interpretation id="{A5ED5F0B-87E1-4317-B267-1C91F33072EB}" emma:medium="tactile" emma:mode="ink">
                <msink:context xmlns:msink="http://schemas.microsoft.com/ink/2010/main" type="inkWord" rotatedBoundingBox="18434,16074 18875,16055 18896,16529 18455,16548"/>
              </emma:interpretation>
              <emma:one-of disjunction-type="recognition" id="oneOf79">
                <emma:interpretation id="interp395" emma:lang="ko-KR" emma:confidence="0">
                  <emma:literal>a</emma:literal>
                </emma:interpretation>
                <emma:interpretation id="interp396" emma:lang="ko-KR" emma:confidence="0">
                  <emma:literal>0</emma:literal>
                </emma:interpretation>
                <emma:interpretation id="interp397" emma:lang="ko-KR" emma:confidence="0">
                  <emma:literal>요</emma:literal>
                </emma:interpretation>
                <emma:interpretation id="interp398" emma:lang="ko-KR" emma:confidence="0">
                  <emma:literal>사</emma:literal>
                </emma:interpretation>
                <emma:interpretation id="interp399" emma:lang="ko-KR" emma:confidence="0">
                  <emma:literal>o</emma:literal>
                </emma:interpretation>
              </emma:one-of>
            </emma:emma>
          </inkml:annotationXML>
          <inkml:trace contextRef="#ctx0" brushRef="#br6" timeOffset="288038.9059">15180 12836 18,'0'0'67,"10"-15"4,-10 48 0,0-33-1,-12 0-26,-2 1-13,-4 5-3,-4 9-5,-9 6-1,-2 13 0,-5 1-2,2 10-3,2 2-10,7 6-7,3-3 0,10-4 0,8-4 0,6-12 0,15-9 0,5-14 0,7-7 0,5-16 0,4-10 0,2-10 0,1-8 0,-3 0 0,-5 0 0,-3 2 0,-7 5 0,-3 3 0,-9 9 0,-5 11 0,-4 14 0,0 0 0,-11 0 0,0 13 0,2 7 0,-1 7 0,-1 3 0,4 1 0,2 0 0,0-3 0,4 1 0,0-6 0,1-2 0,2-5 0,4-4 0,2-3 0,1-8 0,3 3 0,3-9-35,0 1-48,7-4-2,-2-6-2,2-4-5,1-5 0</inkml:trace>
        </inkml:traceGroup>
        <inkml:traceGroup>
          <inkml:annotationXML>
            <emma:emma xmlns:emma="http://www.w3.org/2003/04/emma" version="1.0">
              <emma:interpretation id="{5978D7E3-BE59-44FF-ADCC-AE536FA7FC47}" emma:medium="tactile" emma:mode="ink">
                <msink:context xmlns:msink="http://schemas.microsoft.com/ink/2010/main" type="inkWord" rotatedBoundingBox="18985,16043 20092,15994 20111,16444 19005,16493"/>
              </emma:interpretation>
              <emma:one-of disjunction-type="recognition" id="oneOf80">
                <emma:interpretation id="interp400" emma:lang="ko-KR" emma:confidence="0">
                  <emma:literal>u</emma:literal>
                </emma:interpretation>
                <emma:interpretation id="interp401" emma:lang="ko-KR" emma:confidence="0">
                  <emma:literal>나</emma:literal>
                </emma:interpretation>
                <emma:interpretation id="interp402" emma:lang="ko-KR" emma:confidence="0">
                  <emma:literal>a</emma:literal>
                </emma:interpretation>
                <emma:interpretation id="interp403" emma:lang="ko-KR" emma:confidence="0">
                  <emma:literal>요</emma:literal>
                </emma:interpretation>
                <emma:interpretation id="interp404" emma:lang="ko-KR" emma:confidence="0">
                  <emma:literal>닌</emma:literal>
                </emma:interpretation>
              </emma:one-of>
            </emma:emma>
          </inkml:annotationXML>
          <inkml:trace contextRef="#ctx0" brushRef="#br6" timeOffset="288522.5066">15639 12806 65,'14'-12'78,"-14"12"2,0 0 0,-17 5-3,-6 14-41,-6 8-6,-1 6-5,-5 3-4,5 6-5,2-1-13,9 2-3,5-2 0,13-1 0,2-3 0,20-9 0,9-2 0,9-7 0,6-8 0,6-9 0,7-2 0,0-13 0,7-6 0,-4-6 0,1-4 0,-2-11 0,-1 2 0,-2-3 0,-7-4 0,-10 4 0,-12 0 0,-10 7 0,-12 6 0,-9 9 0,-13 9 0,-12 9 0,-6 6 0,-4 15 0,5 6 0,2 5 0,6 9 0,10-2 0,10 4 0,10-3 0,17-1 0,14-8 0,10-4 0,9-9 0,3-3 0,9-2 0,-7-10 0,-2-2 0,-10-1 0,-8-2 0,-14-3-43,-17 1-45,-9 5-3,-21-19-2,-9 11-6,-25-8 2</inkml:trace>
        </inkml:traceGroup>
        <inkml:traceGroup>
          <inkml:annotationXML>
            <emma:emma xmlns:emma="http://www.w3.org/2003/04/emma" version="1.0">
              <emma:interpretation id="{8D6F6D71-0104-4594-B99F-CACE8CD7C86C}" emma:medium="tactile" emma:mode="ink">
                <msink:context xmlns:msink="http://schemas.microsoft.com/ink/2010/main" type="inkWord" rotatedBoundingBox="20627,15409 21038,15391 21079,16324 20668,16342"/>
              </emma:interpretation>
              <emma:one-of disjunction-type="recognition" id="oneOf81">
                <emma:interpretation id="interp405" emma:lang="ko-KR" emma:confidence="0">
                  <emma:literal>?</emma:literal>
                </emma:interpretation>
                <emma:interpretation id="interp406" emma:lang="ko-KR" emma:confidence="0">
                  <emma:literal>「</emma:literal>
                </emma:interpretation>
                <emma:interpretation id="interp407" emma:lang="ko-KR" emma:confidence="0">
                  <emma:literal>7</emma:literal>
                </emma:interpretation>
                <emma:interpretation id="interp408" emma:lang="ko-KR" emma:confidence="0">
                  <emma:literal>’</emma:literal>
                </emma:interpretation>
                <emma:interpretation id="interp409" emma:lang="ko-KR" emma:confidence="0">
                  <emma:literal>'</emma:literal>
                </emma:interpretation>
              </emma:one-of>
            </emma:emma>
          </inkml:annotationXML>
          <inkml:trace contextRef="#ctx0" brushRef="#br6" timeOffset="290940.511">17101 12378 11,'-15'-2'70,"15"2"6,-15-10 0,11 2-3,-2-26-26,6 23-13,0-5-10,6 4-6,8-4-7,5-1-2,11-1-3,3-1 0,11 1-1,-1 2 1,5 5 0,-4 2-1,-1 4 1,-8 6 1,-9 12 0,-10 7 1,-10 6-8,-6 8 0,-15 5 0,-6-3 0,-5 5 0,-4-3 0,-2-1 0,2-7 0,5 1 0,3-8 0,7-3-22,2 2-59,1-7-2,6-3-4,6-12-5,-5 11-4</inkml:trace>
          <inkml:trace contextRef="#ctx0" brushRef="#br6" timeOffset="291112.1113">17147 12960 71,'-3'40'90,"-1"-10"-6,4-5-3,0-7-2,3-7-3,-3-11-67,2 17-6,-2-17-28,0 0-49,0 0-4,-4-7-3,4-4-5,-4-13-6</inkml:trace>
        </inkml:traceGroup>
      </inkml:traceGroup>
      <inkml:traceGroup>
        <inkml:annotationXML>
          <emma:emma xmlns:emma="http://www.w3.org/2003/04/emma" version="1.0">
            <emma:interpretation id="{EDBDADE1-0C94-434B-97FF-B9A0EDEDC921}" emma:medium="tactile" emma:mode="ink">
              <msink:context xmlns:msink="http://schemas.microsoft.com/ink/2010/main" type="line" rotatedBoundingBox="16618,16976 26892,16570 26952,18096 16678,18502"/>
            </emma:interpretation>
          </emma:emma>
        </inkml:annotationXML>
        <inkml:traceGroup>
          <inkml:annotationXML>
            <emma:emma xmlns:emma="http://www.w3.org/2003/04/emma" version="1.0">
              <emma:interpretation id="{2CC2D37D-D866-4858-8F19-AC7C1A851462}" emma:medium="tactile" emma:mode="ink">
                <msink:context xmlns:msink="http://schemas.microsoft.com/ink/2010/main" type="inkWord" rotatedBoundingBox="16594,17844 17234,17550 17499,18125 16859,18419"/>
              </emma:interpretation>
              <emma:one-of disjunction-type="recognition" id="oneOf82">
                <emma:interpretation id="interp410" emma:lang="ko-KR" emma:confidence="0">
                  <emma:literal>e</emma:literal>
                </emma:interpretation>
                <emma:interpretation id="interp411" emma:lang="ko-KR" emma:confidence="0">
                  <emma:literal>으</emma:literal>
                </emma:interpretation>
                <emma:interpretation id="interp412" emma:lang="ko-KR" emma:confidence="0">
                  <emma:literal>€</emma:literal>
                </emma:interpretation>
                <emma:interpretation id="interp413" emma:lang="ko-KR" emma:confidence="0">
                  <emma:literal>z</emma:literal>
                </emma:interpretation>
                <emma:interpretation id="interp414" emma:lang="ko-KR" emma:confidence="0">
                  <emma:literal>은</emma:literal>
                </emma:interpretation>
              </emma:one-of>
            </emma:emma>
          </inkml:annotationXML>
          <inkml:trace contextRef="#ctx0" brushRef="#br6" timeOffset="370282.2503">13124 14703 0,'-9'1'75,"9"-1"6,-10-5 1,10 5-4,-13-5-29,13 5-6,0 0-7,0 0-12,-9-9-5,9 9-6,0 0-2,0 0-11,0 0 0,0 0 0,1 7 0,-1-7 0,18 15 0,-3-7 0,6 4 0,4-6 0,6-1 0,3-4 0,5 3 0,3-6 0,2-6 0,3-4 0,-3-5 0,1 3 0,-2-7 0,-4-2 0,-3-5 0,-3 7 0,-7-7 0,-6 0 0,-3 1 0,-9 0 0,-6-2 0,-2 2 0,-7 3 0,-8-1 0,-6 11 0,-7 3 0,-5 8 0,-7 5 0,-4 16 0,-8 12 0,-1 8 0,-4 9 0,6 8 0,0 0 0,8 1 0,8 1 0,11 0 0,11-6 0,13-7 0,11-8 0,14-7 0,11-3 0,8-5 0,10-7 0,2-9 0,2-5 0,-4 0 0,-2 0 0,-8-5 0,-4 0 0,-9-2 0,-8 4 0,-9 1 0,0 2 0,23 0-52,-37 0-16,-10 2-2,-8-2 1,3 0-3,-8-2 3,2 1 6,-13-9 38,-34 5 2</inkml:trace>
        </inkml:traceGroup>
        <inkml:traceGroup>
          <inkml:annotationXML>
            <emma:emma xmlns:emma="http://www.w3.org/2003/04/emma" version="1.0">
              <emma:interpretation id="{92EA5F10-07B5-4F72-AD87-700490A50869}" emma:medium="tactile" emma:mode="ink">
                <msink:context xmlns:msink="http://schemas.microsoft.com/ink/2010/main" type="inkWord" rotatedBoundingBox="17835,18217 17940,17456 18524,17537 18419,18298"/>
              </emma:interpretation>
              <emma:one-of disjunction-type="recognition" id="oneOf83">
                <emma:interpretation id="interp415" emma:lang="ko-KR" emma:confidence="0">
                  <emma:literal>E</emma:literal>
                </emma:interpretation>
                <emma:interpretation id="interp416" emma:lang="ko-KR" emma:confidence="0">
                  <emma:literal>ㅌ</emma:literal>
                </emma:interpretation>
                <emma:interpretation id="interp417" emma:lang="ko-KR" emma:confidence="0">
                  <emma:literal>€</emma:literal>
                </emma:interpretation>
                <emma:interpretation id="interp418" emma:lang="ko-KR" emma:confidence="0">
                  <emma:literal>은</emma:literal>
                </emma:interpretation>
                <emma:interpretation id="interp419" emma:lang="ko-KR" emma:confidence="0">
                  <emma:literal>동</emma:literal>
                </emma:interpretation>
              </emma:one-of>
            </emma:emma>
          </inkml:annotationXML>
          <inkml:trace contextRef="#ctx0" brushRef="#br6" timeOffset="371452.2524">14618 14362 43,'18'-12'67,"0"-2"3,1-1 0,-2 5-33,-2 0-3,-1 4-5,-5-4-3,1 4-5,-10 6-5,10-9-3,-10 9-1,0 0-4,0 0 0,-16 0 0,3 7-2,-12 6 0,-3 5 0,-6 10 2,-3 8 1,-3 6 0,-4 6-4,1 3-5,1 5 0,5-1 0,1 1 0,7-7 0,9-2 0,3-5 0,9-3 0,7-3 0,5-8 0,14-2 0,6-6 0,11-5 0,8-2 0,4-4 0,6-1 0,5-6 0,-3-2 0,-5 0 0,-2-2 0,-7 2 0,-9-4 0,-4-3 0,-10 2 0,-9-2 0,0 4 0,-9 3 0,8-11 0,-8-1-9,-33 1-67,30 2 9,-4-1 3,3 0-3,-7-2 0,5 2 1,-7-3-17</inkml:trace>
          <inkml:trace contextRef="#ctx0" brushRef="#br6" timeOffset="371779.853">14421 14774 45,'-14'0'82,"0"0"0,14 0-2,-12 0 0,-11-3-33,29 1-15,7 2-7,5-10-7,8 5-3,6-6-10,5-3-5,6-1 0,2 8 0,-2-3 0,-2-4 0,-4 9 0,-5 5 0,-13-1-64,-5 1 2,-6 4-24,-8-4-4,-7 0-6,-10 0-1</inkml:trace>
        </inkml:traceGroup>
        <inkml:traceGroup>
          <inkml:annotationXML>
            <emma:emma xmlns:emma="http://www.w3.org/2003/04/emma" version="1.0">
              <emma:interpretation id="{7E54E298-2FF3-4AC1-ACE5-A1923E9328F0}" emma:medium="tactile" emma:mode="ink">
                <msink:context xmlns:msink="http://schemas.microsoft.com/ink/2010/main" type="inkWord" rotatedBoundingBox="18999,16882 23088,16720 23138,17992 19049,18154"/>
              </emma:interpretation>
              <emma:one-of disjunction-type="recognition" id="oneOf84">
                <emma:interpretation id="interp420" emma:lang="ko-KR" emma:confidence="0">
                  <emma:literal>N</emma:literal>
                </emma:interpretation>
                <emma:interpretation id="interp421" emma:lang="ko-KR" emma:confidence="0">
                  <emma:literal>Ⅳ</emma:literal>
                </emma:interpretation>
                <emma:interpretation id="interp422" emma:lang="ko-KR" emma:confidence="0">
                  <emma:literal>几</emma:literal>
                </emma:interpretation>
                <emma:interpretation id="interp423" emma:lang="ko-KR" emma:confidence="0">
                  <emma:literal>ⅳ</emma:literal>
                </emma:interpretation>
                <emma:interpretation id="interp424" emma:lang="ko-KR" emma:confidence="0">
                  <emma:literal>凡</emma:literal>
                </emma:interpretation>
              </emma:one-of>
            </emma:emma>
          </inkml:annotationXML>
          <inkml:trace contextRef="#ctx0" brushRef="#br6" timeOffset="299676.5263">15614 14156 19,'-11'-18'56,"7"1"5,-4 0 3,4 0-31,4 6 2,-3 3-7,3 8-1,0-9 0,0 9 1,0 20-1,0 10-4,-3 13-3,-5 9-3,1 12 1,-5 5-4,1 8-4,-3-6-6,0-3-4,2-9 0,3-6 0,0-9 0,2-12 0,4-8 0,-1-9 0,4-15 0,0 0 0,0 0 0,0-14 0,0-13 0,3-7 0,2-12 0,5-7 0,1-8 0,4-4 0,0-4 0,3-4 0,3 5 0,-3 5 0,1 9-3,-1 8 1,-3 8 0,2 15 2,-2 11 1,-1 12 1,-1 15 2,1 12-4,1 12 0,3 11 0,0 6 0,1 2 0,2 6 0,3 0 0,2-6 0,4-5 0,5-4 0,3-12 0,2-11 0,1-9 0,2-12 0,-2-5 0,-2-6 0,-4-9 0,-9-11 0,-1-4 0,-6-4 0,-8-9 0,-6-3 0,-5-4 0,-2-2 0,-8-4 0,2 1 0,-3 3 0,-3 0 0,6 7 0,1 4 0,4 6 0,-1-2 0,5 11 0,2 6-61,5 3-27,5 9 0,-2-1-5,2 8-4</inkml:trace>
        </inkml:traceGroup>
        <inkml:traceGroup>
          <inkml:annotationXML>
            <emma:emma xmlns:emma="http://www.w3.org/2003/04/emma" version="1.0">
              <emma:interpretation id="{37D1EB32-43BA-4FE2-A607-9F7F52AFC522}" emma:medium="tactile" emma:mode="ink">
                <msink:context xmlns:msink="http://schemas.microsoft.com/ink/2010/main" type="inkWord" rotatedBoundingBox="20130,17965 20184,17007 20701,17036 20647,17994"/>
              </emma:interpretation>
              <emma:one-of disjunction-type="recognition" id="oneOf85">
                <emma:interpretation id="interp425" emma:lang="ko-KR" emma:confidence="0">
                  <emma:literal>C</emma:literal>
                </emma:interpretation>
                <emma:interpretation id="interp426" emma:lang="ko-KR" emma:confidence="0">
                  <emma:literal>(</emma:literal>
                </emma:interpretation>
                <emma:interpretation id="interp427" emma:lang="ko-KR" emma:confidence="0">
                  <emma:literal>〈</emma:literal>
                </emma:interpretation>
                <emma:interpretation id="interp428" emma:lang="ko-KR" emma:confidence="0">
                  <emma:literal>c</emma:literal>
                </emma:interpretation>
                <emma:interpretation id="interp429" emma:lang="ko-KR" emma:confidence="0">
                  <emma:literal>&lt;</emma:literal>
                </emma:interpretation>
              </emma:one-of>
            </emma:emma>
          </inkml:annotationXML>
          <inkml:trace contextRef="#ctx0" brushRef="#br6" timeOffset="300113.3271">16904 13796 14,'7'-11'74,"-7"11"7,0 0 1,-19 17-1,-9 19-28,-5 9-12,-7 21-4,-4 10-7,-1 11-12,3 5-18,4-1 0,9-1 0,10-7 0,13-12 0,6-12 0,18-12 0,8-9 0,9-12 0,6-8 0,7-9 0,-4-6 0,4-3-31,24 0-54,-26-10-4,-1-5-4,-1-7-4,0 4 0</inkml:trace>
        </inkml:traceGroup>
        <inkml:traceGroup>
          <inkml:annotationXML>
            <emma:emma xmlns:emma="http://www.w3.org/2003/04/emma" version="1.0">
              <emma:interpretation id="{068303AC-BEE5-43C0-982A-6BCA336802B0}" emma:medium="tactile" emma:mode="ink">
                <msink:context xmlns:msink="http://schemas.microsoft.com/ink/2010/main" type="inkWord" rotatedBoundingBox="20730,18079 20835,17144 21462,17214 21357,18149"/>
              </emma:interpretation>
              <emma:one-of disjunction-type="recognition" id="oneOf86">
                <emma:interpretation id="interp430" emma:lang="ko-KR" emma:confidence="0">
                  <emma:literal>A</emma:literal>
                </emma:interpretation>
                <emma:interpretation id="interp431" emma:lang="ko-KR" emma:confidence="0">
                  <emma:literal>凡</emma:literal>
                </emma:interpretation>
                <emma:interpretation id="interp432" emma:lang="ko-KR" emma:confidence="0">
                  <emma:literal>』</emma:literal>
                </emma:interpretation>
                <emma:interpretation id="interp433" emma:lang="ko-KR" emma:confidence="0">
                  <emma:literal>급</emma:literal>
                </emma:interpretation>
                <emma:interpretation id="interp434" emma:lang="ko-KR" emma:confidence="0">
                  <emma:literal>几</emma:literal>
                </emma:interpretation>
              </emma:one-of>
            </emma:emma>
          </inkml:annotationXML>
          <inkml:trace contextRef="#ctx0" brushRef="#br6" timeOffset="300862.1284">17439 13966 50,'0'-15'77,"4"5"-1,-4 10 3,0 0-1,0 21-36,-11 18-6,-1 15-10,-8 18-5,-4 10-2,-8 10-12,2 2-7,-2 1 0,4-11 0,5-8 0,2-12 0,5-13 0,5-16 0,4-10 0,1-8 0,6-17 0,0 0 0,-7-24 0,7-2 0,6-10 0,3-15 0,5-10 0,4-6 0,4-5 0,3-2 0,1 0 0,3-1 0,0 5 0,1 7 0,-2 8 0,-3 7 0,0 9 0,-3 7 0,0 9 0,-3 9 0,-1 11 0,-3 7 0,-1 16 0,-3 13 0,-1 11 0,-4 11 0,-1 13 0,1 5 0,-1 3 0,-1-1 0,4-3 0,0-6 0,3-8 0,2-12 0,5-12 0,-1-10 0,4-8 0,0-11 0,-1-5 0,-2-5 0,-2-7 0,-3-5 0,4-1 0,-10-4 0,-3-1-48,-1 2-39,-3-6-1,-6 6-3,-8-6-5,-1 5 1</inkml:trace>
          <inkml:trace contextRef="#ctx0" brushRef="#br6" timeOffset="301080.5286">17432 14373 30,'-26'0'86,"5"0"-1,2 0-4,8 0-4,11 0 2,-7-8-59,18 5-4,14-2-6,5 0-4,5-2-1,6 1 0,3 2-3,0-7-3,-1 6-7,-7-3-20,-24-32-24,14 52-27,-4-23-3,-4-4-7,-7-6-1</inkml:trace>
        </inkml:traceGroup>
        <inkml:traceGroup>
          <inkml:annotationXML>
            <emma:emma xmlns:emma="http://www.w3.org/2003/04/emma" version="1.0">
              <emma:interpretation id="{0C46CDE7-26D6-4900-AD84-1FC3E034DF16}" emma:medium="tactile" emma:mode="ink">
                <msink:context xmlns:msink="http://schemas.microsoft.com/ink/2010/main" type="inkWord" rotatedBoundingBox="21776,16951 21819,17456 21400,17492 21356,16987"/>
              </emma:interpretation>
              <emma:one-of disjunction-type="recognition" id="oneOf87">
                <emma:interpretation id="interp435" emma:lang="ko-KR" emma:confidence="0">
                  <emma:literal>「</emma:literal>
                </emma:interpretation>
                <emma:interpretation id="interp436" emma:lang="ko-KR" emma:confidence="0">
                  <emma:literal>『</emma:literal>
                </emma:interpretation>
                <emma:interpretation id="interp437" emma:lang="ko-KR" emma:confidence="0">
                  <emma:literal>"</emma:literal>
                </emma:interpretation>
                <emma:interpretation id="interp438" emma:lang="ko-KR" emma:confidence="0">
                  <emma:literal>“</emma:literal>
                </emma:interpretation>
                <emma:interpretation id="interp439" emma:lang="ko-KR" emma:confidence="0">
                  <emma:literal>i</emma:literal>
                </emma:interpretation>
              </emma:one-of>
            </emma:emma>
          </inkml:annotationXML>
          <inkml:trace contextRef="#ctx0" brushRef="#br6" timeOffset="301392.5293">18019 13728 45,'0'0'79,"0"0"2,10 7 0,-10 8-2,0 11-31,5 9-16,-5 10-3,2 6-8,-2 0-5,0 2-16,0 0 0,0-6 0,0-9 0,1-5 0,2-7 0,-2-10 0,3-5 0,-4-11 0,0 0-7,2-7-74,-2-10-4,0-2-1,0-11-7,-2 3-4</inkml:trace>
          <inkml:trace contextRef="#ctx0" brushRef="#br6" timeOffset="301657.7298">17840 13856 65,'-18'-4'85,"3"-4"-3,5-3-5,3 0 0,7-4-35,10 8-18,11 1-8,3 0-6,11-1-3,4-1-1,3 1 0,1-1 0,2 4-3,-6-1 0,-6 3-3,-4-2-4,-7 4-8,-8-2-19,-4 2-46,-10 0-4,8 0-2,-8 0-7,1-9 0</inkml:trace>
        </inkml:traceGroup>
        <inkml:traceGroup>
          <inkml:annotationXML>
            <emma:emma xmlns:emma="http://www.w3.org/2003/04/emma" version="1.0">
              <emma:interpretation id="{5BC03256-ED6A-41CC-BCCC-133FD5CF4133}" emma:medium="tactile" emma:mode="ink">
                <msink:context xmlns:msink="http://schemas.microsoft.com/ink/2010/main" type="inkWord" rotatedBoundingBox="21775,17900 21897,16764 22250,16802 22128,17938"/>
              </emma:interpretation>
              <emma:one-of disjunction-type="recognition" id="oneOf88">
                <emma:interpretation id="interp440" emma:lang="ko-KR" emma:confidence="0">
                  <emma:literal>)</emma:literal>
                </emma:interpretation>
                <emma:interpretation id="interp441" emma:lang="ko-KR" emma:confidence="0">
                  <emma:literal>〉</emma:literal>
                </emma:interpretation>
                <emma:interpretation id="interp442" emma:lang="ko-KR" emma:confidence="0">
                  <emma:literal>〕</emma:literal>
                </emma:interpretation>
                <emma:interpretation id="interp443" emma:lang="ko-KR" emma:confidence="0">
                  <emma:literal>]</emma:literal>
                </emma:interpretation>
                <emma:interpretation id="interp444" emma:lang="ko-KR" emma:confidence="0">
                  <emma:literal>’</emma:literal>
                </emma:interpretation>
              </emma:one-of>
            </emma:emma>
          </inkml:annotationXML>
          <inkml:trace contextRef="#ctx0" brushRef="#br6" timeOffset="301938.5303">18324 13529 0,'31'0'83,"9"4"5,2 14-2,-1 8-4,-1 11 0,-4-6-31,-6 35-30,-5 17-3,-11 0-18,-12 13 0,-4 0 0,-15 1 0,-9-1 0,-10-7 0,-8-13 0,0-7-17,-6-8-65,-3-18-4,4-9-4,-3-19-5,9-2-5</inkml:trace>
        </inkml:traceGroup>
        <inkml:traceGroup>
          <inkml:annotationXML>
            <emma:emma xmlns:emma="http://www.w3.org/2003/04/emma" version="1.0">
              <emma:interpretation id="{8D8B06B9-FEF2-46C9-AA95-DB0C80BE7771}" emma:medium="tactile" emma:mode="ink">
                <msink:context xmlns:msink="http://schemas.microsoft.com/ink/2010/main" type="inkWord" rotatedBoundingBox="22303,17893 22492,17108 23152,17267 22963,18052"/>
              </emma:interpretation>
              <emma:one-of disjunction-type="recognition" id="oneOf89">
                <emma:interpretation id="interp445" emma:lang="ko-KR" emma:confidence="0">
                  <emma:literal>』</emma:literal>
                </emma:interpretation>
                <emma:interpretation id="interp446" emma:lang="ko-KR" emma:confidence="0">
                  <emma:literal>ㅕ</emma:literal>
                </emma:interpretation>
                <emma:interpretation id="interp447" emma:lang="ko-KR" emma:confidence="0">
                  <emma:literal>쿠</emma:literal>
                </emma:interpretation>
                <emma:interpretation id="interp448" emma:lang="ko-KR" emma:confidence="0">
                  <emma:literal>》</emma:literal>
                </emma:interpretation>
                <emma:interpretation id="interp44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376849.8617">18883 14166 31,'0'0'76,"0"0"2,0 0-1,0 0-3,0 0-37,0 0-5,0 0-7,0 0-5,10 0-5,4-8-4,9 3-2,2-1-1,7-2-1,3-1-2,5 4-1,0-3-2,-4 3-2,-1 4 0,-2 1 0,-6 0 0,-3 0 0,-4 0 0,-3 0 0,-3 0-2,-5 3-6,-9-3-4,0 0-15,0 0-18,-1 12-35,-10-3-2,-8-1-3,-1 3-4,-9-3 8</inkml:trace>
          <inkml:trace contextRef="#ctx0" brushRef="#br2" timeOffset="377146.2624">18838 14376 6,'-21'9'67,"4"3"4,8-5 5,9-7-3,5 10-32,-5-10-4,21 6-5,2-8-6,4 2-3,10-6-5,3-1-3,9-1-4,-3-1-2,5-1-3,-4 3-6,-5 1 0,-3 1 0,-5 2 0,-5 1 0,-8 1 0,-3-1 0,-4 0 0,-6-1 0,-8 3-11,10-6-8,-10 6-21,0 0-42,0-13 2,0 5-7,0 8-4,-6-15 3</inkml:trace>
          <inkml:trace contextRef="#ctx0" brushRef="#br2" timeOffset="377614.2632">19120 13930 49,'-9'-4'77,"-1"-1"-2,10 5-3,-11-10-2,11 10-38,0 0-3,4 3-11,-4-3-6,22 12-1,-7-5 0,9 3-2,0-2-1,7 6-2,5-3-2,2 1-1,1 1-1,-2 1-1,2 1 0,-8-1-1,2 1 0,-9-1 0,-2 0 0,-7 3 1,-4 4-1,-4 1 1,-7 6 2,-6 7 0,-10 7 1,-8 10 0,-9 4 1,-5 9-5,-2-1 0,-4-2 0,2-3 0,7-7 0,4-11 0,11-9 0,6-11 0,12-10-29,30-11-51,-23-5-5,6-8-1,-2-10-7,5 0-2</inkml:trace>
        </inkml:traceGroup>
        <inkml:traceGroup>
          <inkml:annotationXML>
            <emma:emma xmlns:emma="http://www.w3.org/2003/04/emma" version="1.0">
              <emma:interpretation id="{930347F9-6E82-4105-BB41-02D88DCACA15}" emma:medium="tactile" emma:mode="ink">
                <msink:context xmlns:msink="http://schemas.microsoft.com/ink/2010/main" type="inkWord" rotatedBoundingBox="23447,17518 24020,17076 24393,17561 23820,18002"/>
              </emma:interpretation>
              <emma:one-of disjunction-type="recognition" id="oneOf90">
                <emma:interpretation id="interp450" emma:lang="ko-KR" emma:confidence="0">
                  <emma:literal>e</emma:literal>
                </emma:interpretation>
                <emma:interpretation id="interp451" emma:lang="ko-KR" emma:confidence="0">
                  <emma:literal>으</emma:literal>
                </emma:interpretation>
                <emma:interpretation id="interp452" emma:lang="ko-KR" emma:confidence="0">
                  <emma:literal>요</emma:literal>
                </emma:interpretation>
                <emma:interpretation id="interp453" emma:lang="ko-KR" emma:confidence="0">
                  <emma:literal>오</emma:literal>
                </emma:interpretation>
                <emma:interpretation id="interp454" emma:lang="ko-KR" emma:confidence="0">
                  <emma:literal>c</emma:literal>
                </emma:interpretation>
              </emma:one-of>
            </emma:emma>
          </inkml:annotationXML>
          <inkml:trace contextRef="#ctx0" brushRef="#br6" timeOffset="382824.6724">20041 14262 52,'-9'0'82,"0"0"0,-2 0-1,0 0-4,11 0-41,-11 0-7,11 0-9,0 0-8,-10 2-3,10-2-3,4 9-2,-4-9 0,15 14 0,-2-7 1,1 1 0,5 1-2,3 0-3,4-5 0,4-2 0,5-2 0,3-5 0,4-3 0,1-7 0,1-4 0,-2-3 0,-2 0 0,-2-4 0,-8 2 0,-3-4 0,-5 1 0,-4 0 0,-7 0 0,-2 3 0,-7-3 0,-2 0 0,-11 4 0,-4 3 0,-5 4 0,-8 5 0,-6 7 0,-8 4 0,-5 9 0,-8 14 0,1 7 0,1 9 0,0 8 0,8 7 0,6 4 0,10 4 0,10 0 0,12-1 0,7-4 0,19-6 0,8-9 0,26-11 0,5-9 0,4-10 0,0-8 0,2-4 0</inkml:trace>
          <inkml:trace contextRef="#ctx0" brushRef="#br6" timeOffset="382902.6725">20358 14588 511,'58'-8'0,"-7"-1"0,-5-6 0,-24 1 0,-8-7 0,-18 9-34,6 0-49,10-1-4</inkml:trace>
        </inkml:traceGroup>
        <inkml:traceGroup>
          <inkml:annotationXML>
            <emma:emma xmlns:emma="http://www.w3.org/2003/04/emma" version="1.0">
              <emma:interpretation id="{02F12FA2-4B72-495B-9E9E-DD70601BE31D}" emma:medium="tactile" emma:mode="ink">
                <msink:context xmlns:msink="http://schemas.microsoft.com/ink/2010/main" type="inkWord" rotatedBoundingBox="25029,17258 25254,18044 24527,18252 24302,17466"/>
              </emma:interpretation>
              <emma:one-of disjunction-type="recognition" id="oneOf91">
                <emma:interpretation id="interp455" emma:lang="ko-KR" emma:confidence="0">
                  <emma:literal>ㅗ</emma:literal>
                </emma:interpretation>
                <emma:interpretation id="interp456" emma:lang="ko-KR" emma:confidence="0">
                  <emma:literal>」</emma:literal>
                </emma:interpretation>
                <emma:interpretation id="interp457" emma:lang="ko-KR" emma:confidence="0">
                  <emma:literal>그</emma:literal>
                </emma:interpretation>
                <emma:interpretation id="interp458" emma:lang="ko-KR" emma:confidence="0">
                  <emma:literal>스</emma:literal>
                </emma:interpretation>
                <emma:interpretation id="interp459" emma:lang="ko-KR" emma:confidence="0">
                  <emma:literal>上</emma:literal>
                </emma:interpretation>
              </emma:one-of>
            </emma:emma>
          </inkml:annotationXML>
          <inkml:trace contextRef="#ctx0" brushRef="#br6" timeOffset="383776.274">21230 14133 4,'0'-10'58,"-1"1"10,1 9 0,-2-18-24,2 18-7,0-11-5,0 11 0,0 0-4,0 0-4,-1 9-6,1 0-1,0 6 0,0 8 1,0 9-1,-1 7-2,1 11-1,-2 3-14,2 10 0,-1-1 0,1 0 0,0-2 0,0-7 0,0-11 0,3-7 0,-2-10 0,2-7 0,-3-5 0,0-13 0,0 0 0,0 0 0,8-5 0,-8 5 0,4-17 0,0 4-31,-2-1-53,-2-2-4,1 5 0,-1-1-5,-1 1-2</inkml:trace>
          <inkml:trace contextRef="#ctx0" brushRef="#br6" timeOffset="384135.0747">20921 14839 43,'0'0'86,"-13"12"0,13-12-3,0 0-2,0 0 0,11-5-61,7-3-3,4-2-3,9 3-14,6-3 0,9 2 0,5 1 0,5-2 0,8 4 0,1 1 0,1 2 0,-4 1 0,-6 1 0,-3 5 0,-9-3 0,-8 4 0,-10-1 0,-10 2 0,-2-2 0,-14-5 0,0 0 0,0 0 0,0 0 0,-5-10-63,-1 0-24,-4-2-2,1 1-5,-8-8-3</inkml:trace>
        </inkml:traceGroup>
        <inkml:traceGroup>
          <inkml:annotationXML>
            <emma:emma xmlns:emma="http://www.w3.org/2003/04/emma" version="1.0">
              <emma:interpretation id="{2A3F1402-606A-4507-BD30-6C63647530FA}" emma:medium="tactile" emma:mode="ink">
                <msink:context xmlns:msink="http://schemas.microsoft.com/ink/2010/main" type="inkWord" rotatedBoundingBox="25391,17810 25492,17042 25929,17100 25828,17867"/>
              </emma:interpretation>
              <emma:one-of disjunction-type="recognition" id="oneOf92">
                <emma:interpretation id="interp460" emma:lang="ko-KR" emma:confidence="0">
                  <emma:literal>C</emma:literal>
                </emma:interpretation>
                <emma:interpretation id="interp461" emma:lang="ko-KR" emma:confidence="0">
                  <emma:literal>c</emma:literal>
                </emma:interpretation>
                <emma:interpretation id="interp462" emma:lang="ko-KR" emma:confidence="0">
                  <emma:literal>e</emma:literal>
                </emma:interpretation>
                <emma:interpretation id="interp463" emma:lang="ko-KR" emma:confidence="0">
                  <emma:literal>오</emma:literal>
                </emma:interpretation>
                <emma:interpretation id="interp464" emma:lang="ko-KR" emma:confidence="0">
                  <emma:literal>[</emma:literal>
                </emma:interpretation>
              </emma:one-of>
            </emma:emma>
          </inkml:annotationXML>
          <inkml:trace contextRef="#ctx0" brushRef="#br6" timeOffset="387114.6799">22094 14087 32,'11'-5'74,"-1"5"0,1-3 1,-3-2-2,-8 5-41,18-9-4,-6 3-3,-2-1-7,1 1-5,-1-2-2,1-4-3,-2-2-1,-2-1-2,0-5-1,-3 4 1,0-6-2,-1 1 0,-3-2 0,0 6-1,-7-1 1,-4 7-1,-1 4 1,-10 7-1,-2 6 1,-6 12 0,-6 13-3,-2 14 0,-4 7 0,0 10 0,0 7 0,8 2 0,2-3 0,14-1 0,11-5 0,7-9 0,14-8 0,12-9 0,9-9 0,5-7 0,8-6 0,-3 0 0,2-9 0,-8-5 0,-5 3 0,-5-3 0,-5 0 0,-9-3 0,-15 3 0,15-14-6,-15 14-59,8-28 0,-4 15-23,-4-7-4,3 6-5,-2-8 5</inkml:trace>
        </inkml:traceGroup>
        <inkml:traceGroup>
          <inkml:annotationXML>
            <emma:emma xmlns:emma="http://www.w3.org/2003/04/emma" version="1.0">
              <emma:interpretation id="{8EA69433-C9E2-4509-B88E-DFE26FBF7B88}" emma:medium="tactile" emma:mode="ink">
                <msink:context xmlns:msink="http://schemas.microsoft.com/ink/2010/main" type="inkWord" rotatedBoundingBox="25911,17851 26061,17105 26319,17157 26169,17902"/>
              </emma:interpretation>
              <emma:one-of disjunction-type="recognition" id="oneOf93">
                <emma:interpretation id="interp465" emma:lang="ko-KR" emma:confidence="0">
                  <emma:literal>C</emma:literal>
                </emma:interpretation>
                <emma:interpretation id="interp466" emma:lang="ko-KR" emma:confidence="0">
                  <emma:literal>(</emma:literal>
                </emma:interpretation>
                <emma:interpretation id="interp467" emma:lang="ko-KR" emma:confidence="0">
                  <emma:literal>c</emma:literal>
                </emma:interpretation>
                <emma:interpretation id="interp468" emma:lang="ko-KR" emma:confidence="0">
                  <emma:literal>6</emma:literal>
                </emma:interpretation>
                <emma:interpretation id="interp469" emma:lang="ko-KR" emma:confidence="0">
                  <emma:literal>1</emma:literal>
                </emma:interpretation>
              </emma:one-of>
            </emma:emma>
          </inkml:annotationXML>
          <inkml:trace contextRef="#ctx0" brushRef="#br6" timeOffset="387489.0805">22677 13945 74,'4'-15'80,"-4"3"-1,-3 2-2,-10 4-1,-15 6-43,6 9-8,-1 12-2,-6 8-5,0 11-2,-4 8-6,4 11-10,0 6 0,5 3 0,5-2 0,8 1 0,7-6 0,4-3 0,8-9 0,6-12 0,4-6 0,5-11 0,1-11 0,2-4 0,-1-5-24,-2-10-39,1-6-24,-7-7-3,3-5-5,-5-4-1</inkml:trace>
        </inkml:traceGroup>
        <inkml:traceGroup>
          <inkml:annotationXML>
            <emma:emma xmlns:emma="http://www.w3.org/2003/04/emma" version="1.0">
              <emma:interpretation id="{713165FF-9030-46D3-8B4D-243D3A224900}" emma:medium="tactile" emma:mode="ink">
                <msink:context xmlns:msink="http://schemas.microsoft.com/ink/2010/main" type="inkWord" rotatedBoundingBox="26164,17851 26321,17001 26772,17084 26615,17934"/>
              </emma:interpretation>
              <emma:one-of disjunction-type="recognition" id="oneOf94">
                <emma:interpretation id="interp470" emma:lang="ko-KR" emma:confidence="0">
                  <emma:literal>A</emma:literal>
                </emma:interpretation>
                <emma:interpretation id="interp471" emma:lang="ko-KR" emma:confidence="0">
                  <emma:literal>丹</emma:literal>
                </emma:interpretation>
                <emma:interpretation id="interp472" emma:lang="ko-KR" emma:confidence="0">
                  <emma:literal>언</emma:literal>
                </emma:interpretation>
                <emma:interpretation id="interp473" emma:lang="ko-KR" emma:confidence="0">
                  <emma:literal>!</emma:literal>
                </emma:interpretation>
                <emma:interpretation id="interp474" emma:lang="ko-KR" emma:confidence="0">
                  <emma:literal>스</emma:literal>
                </emma:interpretation>
              </emma:one-of>
            </emma:emma>
          </inkml:annotationXML>
          <inkml:trace contextRef="#ctx0" brushRef="#br6" timeOffset="388097.4816">22841 14042 1,'0'-14'76,"-4"3"5,-4 4-1,8 7-6,-17-12 0,2 12-46,15 0-8,-8 16-1,2 6-5,-1 8-1,-1 8-1,-3 10 1,-1 7-7,-6 7-6,0-1 0,-2 0 0,0-5 0,0-5 0,5-7 0,2-10 0,2-8 0,5-13 0,6-13 0,0 0 0,-1-14 0,2-11 0,7-9 0,2-10 0,2-9 0,6-6 0,2-7 0,2-4 0,1 4 0,-2 0 0,-2 0 0,0 8 0,-1 6 0,-1 7 0,-4 11 0,3 6 0,-4 7 0,2 5 0,1 8 0,3 8 0,-3 4 0,2 11 0,1 10 0,-7 12 0,1 7 0,-2 12 0,-2 1 0,-4 5 0,3-1 0,-2-1 0,1-3 0,1-10 0,1-3 0,0-8 0,3-11 0,-1-5 0,-2-1 0,-1-4 0,-7-15 0,8 3 0,-8-3 0,3-6 0,-4 18-36,-1-19-26,1-7-25,-7-6-1,1 8-4,-7-6-3</inkml:trace>
          <inkml:trace contextRef="#ctx0" brushRef="#br6" timeOffset="388347.0821">22707 14262 52,'-20'4'89,"-1"-2"-5,10 0-1,11-2-2,0 0-3,11-6-61,11 4-5,8-1-1,8 1-7,3 0-4,7-1 0,-2-1 0,-1 1 0,-4 2 0,-2 1 0,-9-3-12,-1 0-17,-7-4-23,-6-1-30,-4 0-1,-7-6-5,1 1-2</inkml:trace>
        </inkml:traceGroup>
        <inkml:traceGroup>
          <inkml:annotationXML>
            <emma:emma xmlns:emma="http://www.w3.org/2003/04/emma" version="1.0">
              <emma:interpretation id="{9DF3EF67-8C8A-430E-9253-E9A761E88AD9}" emma:medium="tactile" emma:mode="ink">
                <msink:context xmlns:msink="http://schemas.microsoft.com/ink/2010/main" type="inkWord" rotatedBoundingBox="26618,18106 26644,16900 26937,16906 26911,18112"/>
              </emma:interpretation>
              <emma:one-of disjunction-type="recognition" id="oneOf95">
                <emma:interpretation id="interp475" emma:lang="ko-KR" emma:confidence="0">
                  <emma:literal>)</emma:literal>
                </emma:interpretation>
                <emma:interpretation id="interp476" emma:lang="ko-KR" emma:confidence="0">
                  <emma:literal>]</emma:literal>
                </emma:interpretation>
                <emma:interpretation id="interp477" emma:lang="ko-KR" emma:confidence="0">
                  <emma:literal>〕</emma:literal>
                </emma:interpretation>
                <emma:interpretation id="interp478" emma:lang="ko-KR" emma:confidence="0">
                  <emma:literal>’</emma:literal>
                </emma:interpretation>
                <emma:interpretation id="interp479" emma:lang="ko-KR" emma:confidence="0">
                  <emma:literal>'</emma:literal>
                </emma:interpretation>
              </emma:one-of>
            </emma:emma>
          </inkml:annotationXML>
          <inkml:trace contextRef="#ctx0" brushRef="#br6" timeOffset="388627.8825">23107 13675 38,'11'-9'88,"7"6"-2,5 3-1,5 5-2,2 12 1,3 21-56,-4 16-9,-1 17-19,-8 11 0,-3 12 0,-10 13 0,-6 1 0,-3 2 0,-16-3 0,-2-7 0,-6-14 0,-3-10 0,2-11 0,27-47-31,-40 19-35,5-12-23,-3-20-5,3-5-4,-1-19-2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3:12.08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473F7B-0A9C-4A0B-A849-F142F588AE05}" emma:medium="tactile" emma:mode="ink">
          <msink:context xmlns:msink="http://schemas.microsoft.com/ink/2010/main" type="writingRegion" rotatedBoundingBox="1486,12832 9949,12719 9998,16451 1535,16564"/>
        </emma:interpretation>
      </emma:emma>
    </inkml:annotationXML>
    <inkml:traceGroup>
      <inkml:annotationXML>
        <emma:emma xmlns:emma="http://www.w3.org/2003/04/emma" version="1.0">
          <emma:interpretation id="{748641A4-53F9-4290-B9F7-2D5AC9B37D7B}" emma:medium="tactile" emma:mode="ink">
            <msink:context xmlns:msink="http://schemas.microsoft.com/ink/2010/main" type="paragraph" rotatedBoundingBox="1486,12832 9949,12719 9965,13959 1502,140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D72841-3854-4977-909A-FF9CD38A2944}" emma:medium="tactile" emma:mode="ink">
              <msink:context xmlns:msink="http://schemas.microsoft.com/ink/2010/main" type="line" rotatedBoundingBox="1486,12832 9949,12719 9965,13959 1502,14071"/>
            </emma:interpretation>
          </emma:emma>
        </inkml:annotationXML>
        <inkml:traceGroup>
          <inkml:annotationXML>
            <emma:emma xmlns:emma="http://www.w3.org/2003/04/emma" version="1.0">
              <emma:interpretation id="{0342A857-B785-4ABC-AC9E-2A6235170ED1}" emma:medium="tactile" emma:mode="ink">
                <msink:context xmlns:msink="http://schemas.microsoft.com/ink/2010/main" type="inkWord" rotatedBoundingBox="2137,12983 2144,13817 1495,13822 1488,12988"/>
              </emma:interpretation>
              <emma:one-of disjunction-type="recognition" id="oneOf0">
                <emma:interpretation id="interp0" emma:lang="ko-KR" emma:confidence="0">
                  <emma:literal>륵</emma:literal>
                </emma:interpretation>
                <emma:interpretation id="interp1" emma:lang="ko-KR" emma:confidence="0">
                  <emma:literal>금</emma:literal>
                </emma:interpretation>
                <emma:interpretation id="interp2" emma:lang="ko-KR" emma:confidence="0">
                  <emma:literal>*</emma:literal>
                </emma:interpretation>
                <emma:interpretation id="interp3" emma:lang="ko-KR" emma:confidence="0">
                  <emma:literal>공</emma:literal>
                </emma:interpretation>
                <emma:interpretation id="interp4" emma:lang="ko-KR" emma:confidence="0">
                  <emma:literal>꿍</emma:literal>
                </emma:interpretation>
              </emma:one-of>
            </emma:emma>
          </inkml:annotationXML>
          <inkml:trace contextRef="#ctx0" brushRef="#br0">-764-300 17,'-15'-16'44,"5"1"6,-1-2 4,8 2-27,-2 2 0,2-2-6,3 2-1,7 2 0,4-2-4,8 0-5,3 0-3,11-1 0,6-2-2,4 7 0,6-1 0,0 0-2,4 3 0,-6 3-1,3 1 0,-6 3 0,-6 0-1,-2 3 0,-10 1 1,-4 2-3,-5 0-7,0 1-8,-6 1-10,-5 4-35,3 4-3,-9-5-4,0 4-2</inkml:trace>
          <inkml:trace contextRef="#ctx0" brushRef="#br0" timeOffset="312.0006">-721 233 35,'-13'24'50,"9"-4"6,0-8 5,4-12 2,14 11-38,5-9-1,4 4 2,12-5 3,6-1 1,2 0-3,5-4-7,-2-1-5,1-2-4,-7 4-3,-2-1-3,-8 1-2,-6 3-3,-9 0-3,-5 3-5,-2 4-13,-8-7-15,0 0-14,0 0-24,0 0-3,16-20-7,-10-13 3</inkml:trace>
          <inkml:trace contextRef="#ctx0" brushRef="#br0" timeOffset="-312.0005">-542-262 6,'0'-20'43,"0"-4"-1,0-4 2,1-1-14,3-1-17,2 1-1,-1 5-1,1 2-2,-2 1 3,0 7 1,-3 2-2,-1 12-1,2-10-2,-2 10 0,0 9 5,1 11 2,1 10-1,-1 12 1,2 7 3,1 9 3,0 8-1,3 4-3,0 1-4,-2-5-5,2-9-2,-1-8 0,-2-5-5,0-12 0,-3-7 2,1-8 1,-2-7 1,0-10 1,0 10-1,0-10-2,0 0-5,0 0-9,-4-9-11,-3-4-15,4-2-34,-7-6-6,2-3-4,-7-7-1,1 0 7</inkml:trace>
        </inkml:traceGroup>
        <inkml:traceGroup>
          <inkml:annotationXML>
            <emma:emma xmlns:emma="http://www.w3.org/2003/04/emma" version="1.0">
              <emma:interpretation id="{CC5592BC-1E02-4B56-A8AF-D2CFF17512A0}" emma:medium="tactile" emma:mode="ink">
                <msink:context xmlns:msink="http://schemas.microsoft.com/ink/2010/main" type="inkWord" rotatedBoundingBox="2262,13824 2411,12768 3030,12856 2881,13912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+</emma:literal>
                </emma:interpretation>
                <emma:interpretation id="interp7" emma:lang="ko-KR" emma:confidence="0">
                  <emma:literal>千</emma:literal>
                </emma:interpretation>
                <emma:interpretation id="interp8" emma:lang="ko-KR" emma:confidence="0">
                  <emma:literal>ㅗ</emma:literal>
                </emma:interpretation>
                <emma:interpretation id="interp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811.2014">483-466 58,'3'-18'64,"4"1"-1,-7-1 1,2-1-3,5 0-40,-1 3-21,-1-1 16,-2 2-6,1 0-2,-4 3-1,0-4-3,-1 6-2,-7-2-1,-5 3-1,1 1-1,-6 3 1,1 2-1,-5 2-1,2 1 1,-4 3-2,1 6 1,1 18-1,0 8 2,8 8-1,2 11 4,7 9-1,3 10 3,3 8 0,6 13 0,4-11 3,0 4-1,-1-8 0,2-4-2,-4-13 1,2-4-1,-2-15 1,-2-10 0,-2-7 0,-1-10 0,-1-5-1,-2-11-2,2 13-9,-2-13-12,0 0-22,-9-2-26,9 2-4,-15-15-5,3 0-4,5 0 5</inkml:trace>
          <inkml:trace contextRef="#ctx0" brushRef="#br0" timeOffset="1092.0019">13 75 17,'0'0'51,"-18"0"3,18 0 3,0 0 5,6-32-22,20 29-15,6 0 0,12 2-1,1 0 2,14-2 0,-1 1-4,7 0-7,-3-2-4,-10-1-3,-1 5-2,-11-4-8,-1 4-19,-10 22-24,-12-22-27,-5-1-3,-15-8-2,-1 0-6,-18-13 1</inkml:trace>
        </inkml:traceGroup>
        <inkml:traceGroup>
          <inkml:annotationXML>
            <emma:emma xmlns:emma="http://www.w3.org/2003/04/emma" version="1.0">
              <emma:interpretation id="{9EE7EA16-7062-465B-8530-452219AEAD51}" emma:medium="tactile" emma:mode="ink">
                <msink:context xmlns:msink="http://schemas.microsoft.com/ink/2010/main" type="inkWord" rotatedBoundingBox="3981,13076 4427,13070 4435,13675 3990,13681"/>
              </emma:interpretation>
              <emma:one-of disjunction-type="recognition" id="oneOf2">
                <emma:interpretation id="interp10" emma:lang="ko-KR" emma:confidence="0">
                  <emma:literal>X</emma:literal>
                </emma:interpretation>
                <emma:interpretation id="interp11" emma:lang="ko-KR" emma:confidence="0">
                  <emma:literal>×</emma:literal>
                </emma:interpretation>
                <emma:interpretation id="interp12" emma:lang="ko-KR" emma:confidence="0">
                  <emma:literal>x</emma:literal>
                </emma:interpretation>
                <emma:interpretation id="interp13" emma:lang="ko-KR" emma:confidence="0">
                  <emma:literal>ⅹ</emma:literal>
                </emma:interpretation>
                <emma:interpretation id="interp1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4040.4071">1704-369 17,'-10'-10'51,"10"10"3,-12 19 2,12-19 4,8 9-19,5 7-17,2 5-1,8 7-1,6 6 4,4 5-1,6-2-2,-2 3-6,0 1-3,-1-6-3,3-2-2,-9-6-2,-4-3-1,-2-5-2,-5-1 0,-4-7 0,-1-3 0,-6-1-2,-8-7-4,7 15-10,-7-15-28,0 8-34,0-8-3,-11-3-3,7-7-8,-6-11 1</inkml:trace>
          <inkml:trace contextRef="#ctx0" brushRef="#br0" timeOffset="3728.4066">2024-365 20,'16'-11'47,"-3"-4"6,-4 4 1,1-3-24,0 6-1,-6-1-4,-4 9-4,7-8-2,-7 8 0,0 13 1,-9 8-4,-3 4 0,-6 10-1,-3 4 0,-5 5 3,-3 4-3,0 0-4,-4-3-4,8-2-1,2-7-2,5-4-2,0-2-1,9-5 0,0-2-1,2-4 2,5-1 0,-1-2 0,2-1 0,-1-4-1,1 0 0,1-11-2,-2 12-2,2-12-9,0 0-15,0-9-16,5-2-31,-1-7-1,5-3-5,-9-9-1,9 0 3</inkml:trace>
        </inkml:traceGroup>
        <inkml:traceGroup>
          <inkml:annotationXML>
            <emma:emma xmlns:emma="http://www.w3.org/2003/04/emma" version="1.0">
              <emma:interpretation id="{20DED8BF-2E25-4EBC-9305-9F2FE8BC2385}" emma:medium="tactile" emma:mode="ink">
                <msink:context xmlns:msink="http://schemas.microsoft.com/ink/2010/main" type="inkWord" rotatedBoundingBox="4961,12970 6716,13066 6661,14063 4906,13966"/>
              </emma:interpretation>
              <emma:one-of disjunction-type="recognition" id="oneOf3">
                <emma:interpretation id="interp15" emma:lang="ko-KR" emma:confidence="0">
                  <emma:literal>切</emma:literal>
                </emma:interpretation>
                <emma:interpretation id="interp16" emma:lang="ko-KR" emma:confidence="0">
                  <emma:literal>방</emma:literal>
                </emma:interpretation>
                <emma:interpretation id="interp17" emma:lang="ko-KR" emma:confidence="0">
                  <emma:literal>망</emma:literal>
                </emma:interpretation>
                <emma:interpretation id="interp18" emma:lang="ko-KR" emma:confidence="0">
                  <emma:literal>叨</emma:literal>
                </emma:interpretation>
                <emma:interpretation id="interp19" emma:lang="ko-KR" emma:confidence="0">
                  <emma:literal>叩</emma:literal>
                </emma:interpretation>
              </emma:one-of>
            </emma:emma>
          </inkml:annotationXML>
          <inkml:trace contextRef="#ctx0" brushRef="#br0" timeOffset="6208.8109">3909-434 41,'8'-17'52,"-1"6"3,-4 1-3,-3 10-33,0 0 1,0 0-1,-3 24 8,-9 5-4,-8 11 2,-3 14-1,-7 8 4,-5 18-2,-5 8 1,-2-1-7,-5 0-8,7-3-2,4-5-5,4-13-2,6-8 0,4-17-1,7-10 0,5-8 0,3-5 0,3-7 1,4-11-2,-3 13-9,3-13-36,-24-3-30,29-4-2,-1-14-4,3-2-6,-4-14-5</inkml:trace>
          <inkml:trace contextRef="#ctx0" brushRef="#br0" timeOffset="5850.0103">3516-345 26,'-7'-10'56,"7"10"8,-9-18 3,5 9-23,1 0-1,3 9-8,-4-12-7,4 12-2,0 0-8,0 0-4,0 14-5,4 0-1,3 3-3,4 6 3,-2 2 3,7 1-1,-1 1 0,3-2 0,1-4-2,-1-1-1,1-2-3,-2-3-4,1-3 0,-2-3 0,1 1 0,-4-3 0,0-1 0,-5 1 0,0-3 0,-8-4 0,10 6 0,-10-6 0,0 0-13,0-16-64,0 16-3,-7-3-3,7 3-4,-12-15-4</inkml:trace>
          <inkml:trace contextRef="#ctx0" brushRef="#br0" timeOffset="8439.6148">4211 105 7,'5'-20'57,"1"10"2,-6-1-2,0 11-2,4-12-28,7 12-8,7 1-4,-3 9-6,8 4-1,-6 8 1,6 1 0,-5 1 2,0 6 3,-12-3 2,-3-2 0,-5-1-1,-10-3 0,-5-1-2,-9-3-1,1-2-2,-5-5-2,4-1-7,-5-4-10,9-2-17,2-1-44,-2-4-1,19-5-5,0-8-5,10-3-3</inkml:trace>
          <inkml:trace contextRef="#ctx0" brushRef="#br1" timeOffset="33649.259">2670 156 8,'-12'4'54,"12"-4"6,0 0 3,-13 0-3,-10-1-34,23 1-2,0 0-4,0 0-1,0 0-2,10 0-3,-1 0-3,5 0 2,7 4 1,1-1-2,4 0-1,3 2-1,8-1-3,-1 0 0,4 0-1,-2-3-2,2 3 0,0-1 0,0 2-1,-5-4-1,-5 3 1,-1 0-1,-6-1 0,-2-1 0,-7 1 1,-3-1 0,-11-2 3,12 0 0,-12 0 1,0 0-3,0 0-4,0 0 0,9-6 0,-9 6 0,0 0 0,0 0 0,0 0 0,2-9 0,-2 9 0,0 0 0,0 0 0,0 0 0,3-9 0,-3 9 0,0 0 0,0 0 0,0 0 0,0 0 0,0 0 0,0 0 0,0 0 0,0 0 0,0 0 0,0 0 0,0 0 0,0 0 0,0 0 0,0 0 0,0 0 0,0 0 0,0 0 0,0 0 0,0 0 0,0 0 0,0 0 0,0 0 0,0 6 0,0-6 0,0 0 0,-7 7 0,7-7 0,-9 6 0,9-6-14,-13 13-65,-2-13-3,4 0-2,-15-11-5,4-4-5</inkml:trace>
          <inkml:trace contextRef="#ctx0" brushRef="#br1" timeOffset="32916.0578">2793-214 22,'0'-10'40,"0"10"0,2-17 2,1 8-30,-3 9-2,6-15 1,-3 7 1,-3 8 3,5-12 2,-5 12-2,6-8 0,-6 8-1,0 0 0,0 0-1,0 0-2,2 5-2,-2-5 0,0 15 2,0-4 3,0 3 2,0 4 1,0 5 0,2 0-1,-2 6-2,1-2-2,2 5-4,-2-1-1,3-2-3,0 1 0,1-9-1,1 1-1,1-6 0,0 0 2,0-9 0,-7-7 1,10 13 0,-10-13 0,0 0 0,0 0 0,0 0-2,0 0 0,0 0-5,0 0-9,0 0-23,0 0-14,-2-5-29,2 5-3,-8-1-5,8 1-4,-12-3 8</inkml:trace>
        </inkml:traceGroup>
        <inkml:traceGroup>
          <inkml:annotationXML>
            <emma:emma xmlns:emma="http://www.w3.org/2003/04/emma" version="1.0">
              <emma:interpretation id="{890CC24E-5BC7-41EA-9BD0-02A75A501B68}" emma:medium="tactile" emma:mode="ink">
                <msink:context xmlns:msink="http://schemas.microsoft.com/ink/2010/main" type="inkWord" rotatedBoundingBox="7201,12867 8350,12913 8323,13600 7173,13554"/>
              </emma:interpretation>
              <emma:one-of disjunction-type="recognition" id="oneOf4">
                <emma:interpretation id="interp20" emma:lang="ko-KR" emma:confidence="0">
                  <emma:literal>대</emma:literal>
                </emma:interpretation>
                <emma:interpretation id="interp21" emma:lang="ko-KR" emma:confidence="0">
                  <emma:literal>₩</emma:literal>
                </emma:interpretation>
                <emma:interpretation id="interp22" emma:lang="ko-KR" emma:confidence="0">
                  <emma:literal>단</emma:literal>
                </emma:interpretation>
                <emma:interpretation id="interp23" emma:lang="ko-KR" emma:confidence="0">
                  <emma:literal>凸</emma:literal>
                </emma:interpretation>
                <emma:interpretation id="interp24" emma:lang="ko-KR" emma:confidence="0">
                  <emma:literal>ㅘ</emma:literal>
                </emma:interpretation>
              </emma:one-of>
            </emma:emma>
          </inkml:annotationXML>
          <inkml:trace contextRef="#ctx0" brushRef="#br0" timeOffset="9562.8167">4916-208 22,'-18'0'42,"6"-3"2,12 3-2,-3-8 4,32 6-35,-7-1 6,9 2 2,10-1 2,7 1 0,7-2 1,0 2-1,5-1-2,-9 2-6,4-3-4,-6 2-3,-10-2-1,-7 0 0,-8-1-3,-1-3-1,-10-3-2,2-6-3,-6-3-5,-1-5-7,-1-6-6,0-3-2,0-4 1,-2-1 0,3 3 4,-2 1 6,-5 2 13,2 5-4,0 10 5,0 7-1,-3 10 14,12 14 5,-9 10 3,6 12 1,0 9-2,4 14-2,-3-4-3,3 8 3,-5-7-7,-3-2-5,2-2-1,-3-13-2,2-3 0,-3-10 1,-3-2 0,0-12 1,0-1-1,0-11-3,0 0-1,5-16-1,-1-5-1,2 0-3,-1-8-2,5 0-2,4-4-1,-1-2 4,3 6 0,0 1 1,3 7 0,5 1 2,-1 8 1,1 5 2,-4 7 4,5 9 2,-4 4 2,0 9 2,-6 2 0,-3 6 0,-1-4-1,2 4-2,-5-8-1,-4 1-3,-1-1 0,-3-4-1,1-5-1,0-4-5,-1-9-21,-46 8-46,46-8-4,1-9 1,6-8-7,-4-5-6</inkml:trace>
          <inkml:trace contextRef="#ctx0" brushRef="#br0" timeOffset="8860.8154">5232-480 29,'0'0'38,"0"0"4,0 0-22,0 9 7,0 14 4,5 8 1,1 4-2,2 9 1,-2-1-2,-1 4-3,2-2-6,-4 3-6,0-4-5,-3-4-2,1-5-3,-1-9 0,0-1 1,0-8-1,0 0-1,0-17-16,1 10-49,-1-10-1,0-16-4,0-4-4,-1-1-3</inkml:trace>
        </inkml:traceGroup>
        <inkml:traceGroup>
          <inkml:annotationXML>
            <emma:emma xmlns:emma="http://www.w3.org/2003/04/emma" version="1.0">
              <emma:interpretation id="{933FDEDB-0853-4872-B827-C7C306F8AD0B}" emma:medium="tactile" emma:mode="ink">
                <msink:context xmlns:msink="http://schemas.microsoft.com/ink/2010/main" type="inkWord" rotatedBoundingBox="8451,13326 8845,12955 9150,13278 8756,13649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은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오</emma:literal>
                </emma:interpretation>
                <emma:interpretation id="interp2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9984.0175">6175-208 13,'0'0'56,"0"0"9,13 6 3,-3-6 0,4-23-25,4 20-11,6-3-5,4 2-1,5-3-8,4-3-5,7 0-4,-5-1-4,4-1-1,-7-3-1,2-3-1,-8-2 0,-5-1 0,-8 0-2,-5-2 0,-8 2-1,-4 0-1,-7 6 0,-10 3-1,-7 8 0,-6 4 1,-2 13 1,-11 9 3,3 3 1,-5 9 2,5 3 0,3 6 2,5 0 1,7 3-1,7-5-1,13 0-1,8-2-1,15-7 0,8-5 0,10-7-3,6-4-4,6-10-12,-1-3-22,3-8-36,5-12-2,-7-8-6,3-2-4,-11-9-3</inkml:trace>
        </inkml:traceGroup>
        <inkml:traceGroup>
          <inkml:annotationXML>
            <emma:emma xmlns:emma="http://www.w3.org/2003/04/emma" version="1.0">
              <emma:interpretation id="{62852787-2055-48F4-A1D0-817AF2541491}" emma:medium="tactile" emma:mode="ink">
                <msink:context xmlns:msink="http://schemas.microsoft.com/ink/2010/main" type="inkWord" rotatedBoundingBox="9045,13115 9911,12884 10014,13271 9148,13502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~</emma:literal>
                </emma:interpretation>
                <emma:interpretation id="interp32" emma:lang="ko-KR" emma:confidence="0">
                  <emma:literal>w</emma:literal>
                </emma:interpretation>
                <emma:interpretation id="interp33" emma:lang="ko-KR" emma:confidence="0">
                  <emma:literal>。</emma:literal>
                </emma:interpretation>
                <emma:interpretation id="interp3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10545.6185">6959-424 26,'4'-10'50,"-4"10"9,0 0 9,-4 6 2,-2 5-35,-1 12-2,-1 2 0,-2 8 0,-1 3-2,-1 1-7,1 2-9,1-4-5,1 3-5,-1-10 0,2-6 0,1-6 0,1-6-1,6-10-4,-11 1 0,7-7-3,3-15-11,1-2-8,0 0-3,0-5-2,0-3 1,7 3-2,0 1 8,4 6 7,2 0 11,0 7 9,1 6 4,3 8 5,5 2 0,-1 8 3,4 5 0,4 5-2,3 4 0,3 2-2,8-5-2,5-5-1,3-1-1,4-5-4,1-6-7,0-4 0,-2-6 0,0-7 0,-12-6 0,-3-5 0,-9-7 0,-9-1 0,-3-6 0,-10 0 0,-4-3 0,-4 0 0,-4 4 0,-8 2 0,1 1 0,-2 7 0,2 7 0,-5-3 0,-4 36-15</inkml:trace>
        </inkml:traceGroup>
      </inkml:traceGroup>
    </inkml:traceGroup>
    <inkml:traceGroup>
      <inkml:annotationXML>
        <emma:emma xmlns:emma="http://www.w3.org/2003/04/emma" version="1.0">
          <emma:interpretation id="{FA79C8C2-DAC0-4552-B61B-470B0891987C}" emma:medium="tactile" emma:mode="ink">
            <msink:context xmlns:msink="http://schemas.microsoft.com/ink/2010/main" type="paragraph" rotatedBoundingBox="4630,15102 8740,14891 8817,16374 4707,165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D98E121-6364-4C1C-812C-1E925699162D}" emma:medium="tactile" emma:mode="ink">
              <msink:context xmlns:msink="http://schemas.microsoft.com/ink/2010/main" type="line" rotatedBoundingBox="4630,15102 8740,14891 8817,16374 4707,16586"/>
            </emma:interpretation>
          </emma:emma>
        </inkml:annotationXML>
        <inkml:traceGroup>
          <inkml:annotationXML>
            <emma:emma xmlns:emma="http://www.w3.org/2003/04/emma" version="1.0">
              <emma:interpretation id="{B6821216-2614-4EDD-ACFD-5B7F7072C406}" emma:medium="tactile" emma:mode="ink">
                <msink:context xmlns:msink="http://schemas.microsoft.com/ink/2010/main" type="inkWord" rotatedBoundingBox="4616,16174 4656,15110 5310,15135 5269,16199"/>
              </emma:interpretation>
              <emma:one-of disjunction-type="recognition" id="oneOf7">
                <emma:interpretation id="interp35" emma:lang="ko-KR" emma:confidence="0">
                  <emma:literal>X</emma:literal>
                </emma:interpretation>
                <emma:interpretation id="interp36" emma:lang="ko-KR" emma:confidence="0">
                  <emma:literal>Ⅹ</emma:literal>
                </emma:interpretation>
                <emma:interpretation id="interp37" emma:lang="ko-KR" emma:confidence="0">
                  <emma:literal>ⅹ</emma:literal>
                </emma:interpretation>
                <emma:interpretation id="interp38" emma:lang="ko-KR" emma:confidence="0">
                  <emma:literal>×</emma:literal>
                </emma:interpretation>
                <emma:interpretation id="interp3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4991.6264">2352 1921 25,'-6'-19'46,"6"2"1,-1 5 5,5 6-27,6 8 1,8 12 2,6 13-3,0 8 3,9 8-1,-6 11 0,11 1-2,-5 3-3,12-3-6,-3 7-16,-3-9 13,8-4-2,-4-6-2,1-6-2,-7-5 0,1-4-3,-12-8 0,-1-3-3,-10-7-4,-3-2-10,-12-8-24,4 12-37,-34-12-1,20-9-4,8-7-7,-14-14 2,8-2 84</inkml:trace>
          <inkml:trace contextRef="#ctx0" brushRef="#br0" timeOffset="14664.0258">2831 1667 25,'6'-15'44,"2"5"2,-5-4-3,11 4-35,-14 10-3,0 0-2,0 0 1,0 0 2,-9 0 3,1 10 8,-2 6 4,-2 12 4,0 11 4,-9 8 0,-4 17 0,-7 7-2,2 8-2,-6 5-8,-2 13-17,1-8 15,-2-2-4,6-7-4,3-10 0,8-11-2,-1-7-1,8-16 1,2-12 1,6-8-4,7-16-2,0 0-5,0 0-8,-5-14-16,4-2-15,1-6-32,7-2-2,-6-9-7,6-1 0</inkml:trace>
        </inkml:traceGroup>
        <inkml:traceGroup>
          <inkml:annotationXML>
            <emma:emma xmlns:emma="http://www.w3.org/2003/04/emma" version="1.0">
              <emma:interpretation id="{C6B76745-B68D-4EAE-A2C0-9751C6C78697}" emma:medium="tactile" emma:mode="ink">
                <msink:context xmlns:msink="http://schemas.microsoft.com/ink/2010/main" type="inkWord" rotatedBoundingBox="5370,14867 5804,15130 5601,15466 5166,15204"/>
              </emma:interpretation>
              <emma:one-of disjunction-type="recognition" id="oneOf8">
                <emma:interpretation id="interp40" emma:lang="ko-KR" emma:confidence="0">
                  <emma:literal>「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가</emma:literal>
                </emma:interpretation>
                <emma:interpretation id="interp43" emma:lang="ko-KR" emma:confidence="0">
                  <emma:literal>t</emma:literal>
                </emma:interpretation>
                <emma:interpretation id="interp4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5350.427">3172 1606 43,'0'-16'52,"0"-4"2,0 0-14,0 20-10,9-3-2,-2 9 0,0 13-1,1 6-3,1 10-2,-1 6 0,2 3-2,-1 0-6,2-1-5,0-2-1,-1-9-3,0 1 0,-2-15-1,-3-2 2,1-5-1,-6-11-3,0 0-5,0 0-14,0 0-21,-8-11-34,-1-1-2,-2-3-6,-1-5-4,1-1 4</inkml:trace>
          <inkml:trace contextRef="#ctx0" brushRef="#br0" timeOffset="15646.8275">2954 1638 30,'-12'-8'55,"-2"-2"2,14 10-3,-8-14-26,8 14-1,6-14-3,8 7-1,5 2-6,12 0 1,12 2 1,1 1 0,9 2-2,-2 2-5,7 3-3,-3 3-1,-1-1-2,-8-1-2,-11 0-1,-4-2 1,-11-2-3,-3 2-8,-17-4-22,0 0-40,0 0-1,0 0-5,-7 0-4,-3-9-4</inkml:trace>
        </inkml:traceGroup>
        <inkml:traceGroup>
          <inkml:annotationXML>
            <emma:emma xmlns:emma="http://www.w3.org/2003/04/emma" version="1.0">
              <emma:interpretation id="{007F524C-00D5-4680-B72B-060634D32B1B}" emma:medium="tactile" emma:mode="ink">
                <msink:context xmlns:msink="http://schemas.microsoft.com/ink/2010/main" type="inkWord" rotatedBoundingBox="5850,15545 5987,15548 5986,15641 5849,15638"/>
              </emma:interpretation>
              <emma:one-of disjunction-type="recognition" id="oneOf9">
                <emma:interpretation id="interp45" emma:lang="ko-KR" emma:confidence="0">
                  <emma:literal>.</emma:literal>
                </emma:interpretation>
                <emma:interpretation id="interp46" emma:lang="ko-KR" emma:confidence="0">
                  <emma:literal>〇</emma:literal>
                </emma:interpretation>
                <emma:interpretation id="interp47" emma:lang="ko-KR" emma:confidence="0">
                  <emma:literal>‘</emma:literal>
                </emma:interpretation>
                <emma:interpretation id="interp48" emma:lang="ko-KR" emma:confidence="0">
                  <emma:literal>°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6894.8295">3654 2061 0,'-10'-6'43,"6"-1"4,-7 0 1,11 7-29,-16-6 0,16 6-2,-13 4-1,6 5-3,5-1-1,-2 2 0,2 3 1,2-3 2,2-2 0,-2-8-2,16 13-2,-5-10 1,7-3-2,-7 0 0,6-3-2,-8-4-3,4 1-1,-13 6-1,4-17-2,-4 17-1,-21-14 0,5 12-1,-4 2 1,1 0-2,-2 2 1,5 1 1,1 4 0,6 0 0,9-7 0,0 10-13,0-10-19,18 17-29,3-8-3,0-4-5,3-1-2</inkml:trace>
        </inkml:traceGroup>
        <inkml:traceGroup>
          <inkml:annotationXML>
            <emma:emma xmlns:emma="http://www.w3.org/2003/04/emma" version="1.0">
              <emma:interpretation id="{5A2B6B54-93C6-4E99-9561-133C619F877A}" emma:medium="tactile" emma:mode="ink">
                <msink:context xmlns:msink="http://schemas.microsoft.com/ink/2010/main" type="inkWord" rotatedBoundingBox="6143,16470 6319,15086 6785,15145 6609,16529"/>
              </emma:interpretation>
              <emma:one-of disjunction-type="recognition" id="oneOf10">
                <emma:interpretation id="interp50" emma:lang="ko-KR" emma:confidence="0">
                  <emma:literal>y</emma:literal>
                </emma:interpretation>
                <emma:interpretation id="interp51" emma:lang="ko-KR" emma:confidence="0">
                  <emma:literal>9</emma:literal>
                </emma:interpretation>
                <emma:interpretation id="interp52" emma:lang="ko-KR" emma:confidence="0">
                  <emma:literal>다</emma:literal>
                </emma:interpretation>
                <emma:interpretation id="interp53" emma:lang="ko-KR" emma:confidence="0">
                  <emma:literal>Y</emma:literal>
                </emma:interpretation>
                <emma:interpretation id="interp5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17347.2304">4088 1859 0,'-16'-18'48,"2"4"5,-1-13 5,-1 13-24,7-5-2,-2 7-4,1-1-4,10 13-3,0 0-2,0 0-3,10 16-4,8 5-3,4 8-1,3 0 3,2 10 0,5-2-1,-3 3-2,1-5-2,0-1 0,-3-4-2,-3-2 0,-4-4-1,0-5 0,-7-4 2,5-3 0,-11-4-3,-7-8-2,11 8-8,-11-8-14,0 0-17,20-11-31,-14-2-6,-1-1-3,1-6-3</inkml:trace>
          <inkml:trace contextRef="#ctx0" brushRef="#br0" timeOffset="17643.6308">4467 1735 5,'4'-28'45,"-1"-1"5,3 10 1,-6-7-25,0 26-11,0 0-1,0 0 3,0 19 3,-5 19 4,0 19-2,-10 12 3,-2 19 3,-8 8 1,-6 23-29,-2 0 31,-9 4-7,5-4-3,-6-13-5,9-9-5,1-14-2,7-11-4,6-20-1,4-12-2,5-10 0,4-11-3,3-10-5,4-9-22,8-11-46,3-6-2,8-7-3,-1-7-6,4-5-5</inkml:trace>
        </inkml:traceGroup>
        <inkml:traceGroup>
          <inkml:annotationXML>
            <emma:emma xmlns:emma="http://www.w3.org/2003/04/emma" version="1.0">
              <emma:interpretation id="{E41D3728-CB9A-4784-B804-8EB2564AF61C}" emma:medium="tactile" emma:mode="ink">
                <msink:context xmlns:msink="http://schemas.microsoft.com/ink/2010/main" type="inkWord" rotatedBoundingBox="7044,15425 7550,15236 7704,15646 7197,15836"/>
              </emma:interpretation>
              <emma:one-of disjunction-type="recognition" id="oneOf11">
                <emma:interpretation id="interp55" emma:lang="ko-KR" emma:confidence="0">
                  <emma:literal>=</emma:literal>
                </emma:interpretation>
                <emma:interpretation id="interp56" emma:lang="ko-KR" emma:confidence="0">
                  <emma:literal>二</emma:literal>
                </emma:interpretation>
                <emma:interpretation id="interp57" emma:lang="ko-KR" emma:confidence="0">
                  <emma:literal>느</emma:literal>
                </emma:interpretation>
                <emma:interpretation id="interp58" emma:lang="ko-KR" emma:confidence="0">
                  <emma:literal>z</emma:literal>
                </emma:interpretation>
                <emma:interpretation id="interp5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18236.4321">4937 1884 25,'0'0'45,"-5"-15"7,5 15-24,-7-13 2,7 13 3,-6-8 0,6 8-1,0 0-6,0 0-3,0 0-4,0 0 0,0 4-6,7 3-2,7 1-4,5 1-1,6-1 2,2-1-1,5-1-1,0 0-2,1-2 0,-1-4 0,-1 3-1,-2-3 0,-1 0-2,-8 0-5,3 0-10,-8 0-11,-4-30-20,-11 30-26,11-1-5,-11 1-3,0 0-1</inkml:trace>
          <inkml:trace contextRef="#ctx0" brushRef="#br0" timeOffset="18486.0324">4907 2097 45,'-31'27'59,"12"0"8,3-6 2,13-26-25,10 15-13,11-1-1,15-2-2,0-2-2,15-3-4,-1-2-5,5-3-7,-5-1-2,-6 1-2,-1-1 0,-11 1-3,-2 1-6,-14 0-12,-2 2-26,-11 0-32,0 0-3,0 0-5,0 0-5,3-9 1</inkml:trace>
        </inkml:traceGroup>
        <inkml:traceGroup>
          <inkml:annotationXML>
            <emma:emma xmlns:emma="http://www.w3.org/2003/04/emma" version="1.0">
              <emma:interpretation id="{9E6A1A88-68F7-423B-BD87-B7DFB900584A}" emma:medium="tactile" emma:mode="ink">
                <msink:context xmlns:msink="http://schemas.microsoft.com/ink/2010/main" type="inkWord" rotatedBoundingBox="8002,15194 8754,15155 8779,15639 8027,15678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ㅇ</emma:literal>
                </emma:interpretation>
                <emma:interpretation id="interp62" emma:lang="ko-KR" emma:confidence="0">
                  <emma:literal>〇</emma:literal>
                </emma:interpretation>
                <emma:interpretation id="interp63" emma:lang="ko-KR" emma:confidence="0">
                  <emma:literal>°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9063.2334">6022 1747 42,'6'-13'56,"-6"-4"7,5 1 0,-4 4-33,-1 2-4,0 10-4,0-12-3,0 12-4,-18-1-4,3 2-3,-9 10-2,1 8 3,-10 5 2,3 9 3,-9 3-1,6 10 1,-1-2 0,6 7-1,6-4-3,8-4-1,14-3-3,6-5-1,21-10 0,9-8-1,18-5 0,9-9 1,10-3-1,6-14 0,-2-5-2,-3-4 2,-5-7-4,-8-2 0,-11-6 0,-13-2 0,-12-5 0,-14 4 0,-11 1 0,-14 0 0,-14 5 0,-6 6 0,-10 5 0,-7 7 0,-6 10 0,1 5 0,-2 8-11,-1 15-36,-1-29-8,4 32-26,-5 1-2,3 2-4,-6-6-4</inkml:trace>
        </inkml:traceGroup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44:31.240"/>
    </inkml:context>
    <inkml:brush xml:id="br0">
      <inkml:brushProperty name="width" value="0.07938" units="cm"/>
      <inkml:brushProperty name="height" value="0.15875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90 664 17,'-21'-5'71,"5"-2"4,-1-4-3,2-1-2,4 30-26,11-18-20,-12-10-8,12 10-11,0 0-3,0 0-3,0 0-1,0 0-1,0 0 0,9 4 0,2 2 2,4-3-1,3 2 2,6-2-1,5-2 1,6-1 0,4 0 1,11-4-1,-2-5 3,13 0-1,5-1 0,4 1 0,3 0 0,4 0 1,2 1-1,3-1 0,-2 9 0,6-2-1,-1 2 1,2-1 0,1 1-1,5 0 1,-1-1 0,4-2 0,8-1 0,-2-2 0,0-2 0,0 2 0,-3 1 0,6 1 0,2 2 0,-2 1-2,-5-1 1,2 2 0,-4 0 0,4-1-1,3-2 1,-6 0-1,2 2 1,-5-6 0,2 5 0,1-2 0,3 1 0,-2-1 1,-3 3-2,3-2 1,-8 0 0,4 3-1,2-3 1,-1-1 0,-5 2-1,2-2 1,-3-1-1,1-1 2,4 0 0,-2-3 0,-1-3 0,2 1 0,-3 0 0,2 5 1,2-1-1,2 0-2,-3 0 1,3 1 0,0 2 0,1-1 0,2-1-1,-4 0 0,1-3 1,0 4 0,-6-2-1,4 4 0,-6-2 0,1 0 1,0 3-1,-4-4 0,0 2 0,1-2 0,-1 0 0,1-5 1,6 2 0,-2-1-1,-1 0 0,4 1 0,-1-2 0,0 1 1,-1 3-1,1 1 0,-3 2 0,-3-1 1,0 2-1,-1 0 0,-1-3 1,-1 2-1,-1 1 1,2-1 0,-1-3 0,2 1 1,1-1-1,-1 5 1,3 0 0,-4 0-1,3 0 1,-1 2-1,-4 0 0,0 0 0,1 0 0,-3-3-1,-2 0 1,-1-1 1,4-2 0,-6-1 0,1-2 1,-3 0 0,2-2 0,-2 3 1,-2-3-2,-3 1-2,-1-1 0,-3 1 0,-2 3 0,-4 0 0,1 0 0,-3 0 0,-2 2 0,-2 0 0,-3 1 0,-3-1 0,-2 1 0,-4-1 0,-4 2 0,-8-1 0,-4-1 0,-7 1 0,-5 3 0,-4 1 0,-10 0 0,0 0-33,-18 3-48,-19 3 21,-10 16 0,-21-20-30,-10-1-4,-27-7 4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47:11.4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A4642AC-83B9-46ED-9E71-79E8D566FF9C}" emma:medium="tactile" emma:mode="ink">
          <msink:context xmlns:msink="http://schemas.microsoft.com/ink/2010/main" type="writingRegion" rotatedBoundingBox="25750,8413 25793,10617 24155,10649 24112,8445"/>
        </emma:interpretation>
      </emma:emma>
    </inkml:annotationXML>
    <inkml:traceGroup>
      <inkml:annotationXML>
        <emma:emma xmlns:emma="http://www.w3.org/2003/04/emma" version="1.0">
          <emma:interpretation id="{0E2B03B2-0B2C-4550-AE56-85DB815E0370}" emma:medium="tactile" emma:mode="ink">
            <msink:context xmlns:msink="http://schemas.microsoft.com/ink/2010/main" type="paragraph" rotatedBoundingBox="25750,8413 25793,10617 24825,10636 24782,84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B767A9-821C-43DE-B294-55DA15D266DD}" emma:medium="tactile" emma:mode="ink">
              <msink:context xmlns:msink="http://schemas.microsoft.com/ink/2010/main" type="line" rotatedBoundingBox="25750,8413 25793,10617 24825,10636 24782,8432"/>
            </emma:interpretation>
          </emma:emma>
        </inkml:annotationXML>
        <inkml:traceGroup>
          <inkml:annotationXML>
            <emma:emma xmlns:emma="http://www.w3.org/2003/04/emma" version="1.0">
              <emma:interpretation id="{2DA3CECA-2C20-4720-9C9B-C4D56DD3B6FE}" emma:medium="tactile" emma:mode="ink">
                <msink:context xmlns:msink="http://schemas.microsoft.com/ink/2010/main" type="inkWord" rotatedBoundingBox="25750,8413 25793,10617 24825,10636 24782,8432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÷</emma:literal>
                </emma:interpretation>
                <emma:interpretation id="interp2" emma:lang="ko-KR" emma:confidence="0">
                  <emma:literal>f</emma:literal>
                </emma:interpretation>
                <emma:interpretation id="interp3" emma:lang="ko-KR" emma:confidence="0">
                  <emma:literal>t</emma:literal>
                </emma:interpretation>
                <emma:interpretation id="interp4" emma:lang="ko-KR" emma:confidence="0">
                  <emma:literal>ㅁ</emma:literal>
                </emma:interpretation>
              </emma:one-of>
            </emma:emma>
          </inkml:annotationXML>
          <inkml:trace contextRef="#ctx0" brushRef="#br0">21282 5617 26,'0'0'58,"6"-11"9,-6 11 1,0-11-27,0 11-6,0 0-3,-11 0-3,3 1 1,-3 13-6,0 6-6,0 4-1,4 9-2,1 0 0,6 5-1,8-3-3,13-2 0,9-6-11,9-7 0,6-10 0,5-9 0,2-6 0,-2-11 0,-4-9 0,-9-6 0,-11-3 0,-12-3 0,-12-3 0,-7 2 0,-16 2 0,-9 5 0,-9 6 0,-3 6 0,-5 8 0,1 8 0,-1 3 0,5 10-27,28 11-54,-19 3-4,8 10-1,2-3-6,13 9-2</inkml:trace>
          <inkml:trace contextRef="#ctx0" brushRef="#br0" timeOffset="1934.4034">21832 5243 39,'-9'-4'70,"0"2"3,9 2 0,-13-9-1,13 9-42,0 0-1,0 0-7,-5-11-6,5 11-6,14-4-3,0 2-3,5-4-2,3 1 0,5 1 0,0 1 1,2-3 0,-1 3-2,-2 0 1,-3 2-1,-4 0-1,-3-1 0,-3 2 0,-3 0 0,-10 0-1,14 3 0,-14-3 1,11 10-1,-6 0 1,-2 5 1,3 3 0,-4 5 2,-2 12 2,0 14 1,0 7 1,-2 15 1,-1 12 1,0 14 0,0 9-5,3 12-4,0 2 0,5 1 0,3 1 0,0-6 0,2-8 0,3-7 0,-3-10 0,1-11 0,-1-9 0,1-9 0,-6-10 0,1-6 0,-3-4 0,-3-3 0,0-5 0,-5-4 0,0 0 0,-3-3 0,1-1 0,-7-1 0,-1-4 0,-7-3 0,-2-1 0,1-3 0,-5 0 0,-1-4 0,2-1 0,1-1 0,11-1 0,-3 41-20,38-45-66,-20-3-3,9 0-2,6-1-5,-4-11-2</inkml:trace>
          <inkml:trace contextRef="#ctx0" brushRef="#br0" timeOffset="499.2009">21423 6760 4,'-14'19'74,"-4"-1"11,-1 5-2,-3-1 0,-1 3-1,7 1-46,-4 4-8,5 3-2,3-2-16,12 2-10,0-5 0,20-2 0,10-9 0,10-8 0,8-8 0,3-4 0,2-11 0,-6-8 0,-3-4 0,-15-2 0,-12-3 0,-12 4 0,-12 0 0,-15 4 0,-11 4 0,-7 6 0,-7 4 0,3 9 0,-3 1-59,0 4-28,7 1 0,6-6-7,11-1-6</inkml:trace>
        </inkml:traceGroup>
      </inkml:traceGroup>
    </inkml:traceGroup>
    <inkml:traceGroup>
      <inkml:annotationXML>
        <emma:emma xmlns:emma="http://www.w3.org/2003/04/emma" version="1.0">
          <emma:interpretation id="{BD51E676-D6FD-467D-8FC6-C0C5F6EB68C2}" emma:medium="tactile" emma:mode="ink">
            <msink:context xmlns:msink="http://schemas.microsoft.com/ink/2010/main" type="paragraph" rotatedBoundingBox="24543,8447 24586,10629 24156,10638 24112,8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F51296-CEC8-4F6F-8CDC-92CC20E40D09}" emma:medium="tactile" emma:mode="ink">
              <msink:context xmlns:msink="http://schemas.microsoft.com/ink/2010/main" type="line" rotatedBoundingBox="24543,8447 24586,10629 24156,10638 24112,8456"/>
            </emma:interpretation>
          </emma:emma>
        </inkml:annotationXML>
        <inkml:traceGroup>
          <inkml:annotationXML>
            <emma:emma xmlns:emma="http://www.w3.org/2003/04/emma" version="1.0">
              <emma:interpretation id="{72306304-10A1-4BEE-9F37-1EF1E23AF4D5}" emma:medium="tactile" emma:mode="ink">
                <msink:context xmlns:msink="http://schemas.microsoft.com/ink/2010/main" type="inkWord" rotatedBoundingBox="24543,8447 24586,10629 24156,10638 24112,8456"/>
              </emma:interpretation>
              <emma:one-of disjunction-type="recognition" id="oneOf1">
                <emma:interpretation id="interp5" emma:lang="ko-KR" emma:confidence="0">
                  <emma:literal>ㅡ</emma:literal>
                </emma:interpretation>
                <emma:interpretation id="interp6" emma:lang="ko-KR" emma:confidence="0">
                  <emma:literal>一</emma:literal>
                </emma:interpretation>
                <emma:interpretation id="interp7" emma:lang="ko-KR" emma:confidence="0">
                  <emma:literal>~</emma:literal>
                </emma:interpretation>
                <emma:interpretation id="interp8" emma:lang="ko-KR" emma:confidence="0">
                  <emma:literal>-</emma:literal>
                </emma:interpretation>
                <emma:interpretation id="interp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655.2012">20903 5313 35,'17'-9'61,"-5"-4"7,2 2 0,-4-2 1,-6 2-40,-4 11-2,11-13-5,-11 13-4,0 0-4,-6-10-2,-7 8-5,-4 0-1,-4-1-1,-3 3 0,-3 0-1,0-2 0,-2 2 0,0-2 0,0 2-1,2 0-1,2 0 0,0-2-1,3 1 1,3 1 0,-2 0 0,7 0 0,2 0 0,-2-2-1,6 2 0,8 0-1,-11 7 0,11-7 0,-6 13 0,6-13 0,-4 21 0,4-2 1,3 5-1,2 9 2,1 5 0,1 13 1,0 11 0,4 17 1,-3 11 0,0 20 1,-4 9 0,0 17-5,-2 9 0,-2 6 0,0 4 0,0-5 0,0-6 0,-2-13 0,1-17 0,1-17 0,1-19 0,2-16 0,3-12 0,-1-15 0,2-10 0,-1-10 0,2-6 0,-8-9 0,14 9 0,-3-8 0,4-1 0,7-2 0,5 2 0,4 0 0,3 0 0,1 0 0,2 0 0,-3 0 0,-1 4 0,-2-4-67,-13-15 4,-2 13-25,-13-10-3,1-1-4,-9-12-1,-1 0 96</inkml:trace>
        </inkml:traceGroup>
      </inkml:traceGroup>
    </inkml:traceGroup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46:57.5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30AB615-45D6-4E95-8124-8EB1FCFBB800}" emma:medium="tactile" emma:mode="ink">
          <msink:context xmlns:msink="http://schemas.microsoft.com/ink/2010/main" type="writingRegion" rotatedBoundingBox="19032,8722 19269,11511 17606,11653 17368,8863"/>
        </emma:interpretation>
      </emma:emma>
    </inkml:annotationXML>
    <inkml:traceGroup>
      <inkml:annotationXML>
        <emma:emma xmlns:emma="http://www.w3.org/2003/04/emma" version="1.0">
          <emma:interpretation id="{EEEF9107-F496-4481-A90B-7DF5F006CC96}" emma:medium="tactile" emma:mode="ink">
            <msink:context xmlns:msink="http://schemas.microsoft.com/ink/2010/main" type="paragraph" rotatedBoundingBox="19032,8722 19269,11511 17606,11653 17368,88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FC39F6-3F91-40DC-8189-1508C0A212B1}" emma:medium="tactile" emma:mode="ink">
              <msink:context xmlns:msink="http://schemas.microsoft.com/ink/2010/main" type="line" rotatedBoundingBox="19032,8722 19269,11511 17606,11653 17368,8863"/>
            </emma:interpretation>
          </emma:emma>
        </inkml:annotationXML>
        <inkml:traceGroup>
          <inkml:annotationXML>
            <emma:emma xmlns:emma="http://www.w3.org/2003/04/emma" version="1.0">
              <emma:interpretation id="{41CABC73-A2AD-4B5C-8D6C-DFF1C40C95F2}" emma:medium="tactile" emma:mode="ink">
                <msink:context xmlns:msink="http://schemas.microsoft.com/ink/2010/main" type="inkWord" rotatedBoundingBox="18314,8783 18399,9784 17454,9864 17368,8863"/>
              </emma:interpretation>
              <emma:one-of disjunction-type="recognition" id="oneOf0">
                <emma:interpretation id="interp0" emma:lang="ko-KR" emma:confidence="0">
                  <emma:literal>옅</emma:literal>
                </emma:interpretation>
                <emma:interpretation id="interp1" emma:lang="ko-KR" emma:confidence="0">
                  <emma:literal>E</emma:literal>
                </emma:interpretation>
                <emma:interpretation id="interp2" emma:lang="ko-KR" emma:confidence="0">
                  <emma:literal>z</emma:literal>
                </emma:interpretation>
                <emma:interpretation id="interp3" emma:lang="ko-KR" emma:confidence="0">
                  <emma:literal>ㅌ</emma:literal>
                </emma:interpretation>
                <emma:interpretation id="interp4" emma:lang="ko-KR" emma:confidence="0">
                  <emma:literal>&amp;</emma:literal>
                </emma:interpretation>
              </emma:one-of>
            </emma:emma>
          </inkml:annotationXML>
          <inkml:trace contextRef="#ctx0" brushRef="#br0">14348 5624 49,'-12'2'73,"12"-2"1,-14 0-1,10-12-3,4 12-38,0 0-1,0 0-8,13-3-4,4 1-5,9 1-2,4-3-2,5 0-1,3-1-1,5 0-4,1 0 0,-5 2-2,-1-2 0,-4 2-3,-10 1-4,-3 2-7,-6 0-11,-8-23-33,-7 23-22,0 0-2,0 0-5,-14-3-3,5 3 7</inkml:trace>
          <inkml:trace contextRef="#ctx0" brushRef="#br0" timeOffset="-873.6016">14577 6217 52,'5'22'83,"-3"6"-3,-1-2 0,-1 4-4,0 3 0,-4-3-63,2 4 0,1-1-1,1-2-3,1-4-2,5-3-4,-2-7-1,2-4-9,-6-13-33,0 0-36,0-8-4,-7-13-3,-2-7-7,-6-10-1</inkml:trace>
          <inkml:trace contextRef="#ctx0" brushRef="#br0" timeOffset="140.4002">14651 5602 59,'-12'20'79,"-2"-1"2,3 7-7,1-2-2,-30 4-32,35 3-13,1 1-8,-1-2-10,5 4-26,0-6-53,0-7-2,2-2-5,-2-19-5,0 8-3</inkml:trace>
          <inkml:trace contextRef="#ctx0" brushRef="#br0" timeOffset="-1092.0019">14138 5957 32,'0'0'59,"10"-13"1,-10 13-1,6-21-2,-5 11-41,3 0-3,0-7-6,2 2-3,-2-4 1,-1 3-1,-3-5 2,0 5-2,-3 0 1,-5 6-1,-6 1 1,-3 4-1,-3 3 2,-2 2 1,-6 10 4,-2 6 1,1 9 3,-2 9 1,4 8 2,-3 11 0,6 6-2,3 4-2,9-1-3,4-1-2,6-6-3,4-8-2,13-12 0,7-14-4,4-9 0,5-12 0,2-9 0,-2-13 0,2-7 0,0-8 0,-6-4 0,-3-3 0,-3 3 0,-3 2 0,-6 7 0,-2 5 0,-2 6 0,-5 9 0,-3 12 0,0 0 0,0 20 0,0 2 0,-1 5 0,1 9 0,0 4 0,2 2 0,5-1 0,3-1 0,2-5 0,-1-4 0,2-3-8,-1 19-38,3-38-33,3-6-2,-3-10-5,3-7-5,-4-11-2</inkml:trace>
        </inkml:traceGroup>
        <inkml:traceGroup>
          <inkml:annotationXML>
            <emma:emma xmlns:emma="http://www.w3.org/2003/04/emma" version="1.0">
              <emma:interpretation id="{B1AA0C5B-DE58-439D-B035-63A23911666F}" emma:medium="tactile" emma:mode="ink">
                <msink:context xmlns:msink="http://schemas.microsoft.com/ink/2010/main" type="inkWord" rotatedBoundingBox="19047,8899 19269,11511 17674,11647 17452,9035"/>
              </emma:interpretation>
              <emma:one-of disjunction-type="recognition" id="oneOf1">
                <emma:interpretation id="interp5" emma:lang="ko-KR" emma:confidence="0">
                  <emma:literal>겁</emma:literal>
                </emma:interpretation>
                <emma:interpretation id="interp6" emma:lang="ko-KR" emma:confidence="0">
                  <emma:literal>겉</emma:literal>
                </emma:interpretation>
                <emma:interpretation id="interp7" emma:lang="ko-KR" emma:confidence="0">
                  <emma:literal>검</emma:literal>
                </emma:interpretation>
                <emma:interpretation id="interp8" emma:lang="ko-KR" emma:confidence="0">
                  <emma:literal>겋</emma:literal>
                </emma:interpretation>
                <emma:interpretation id="interp9" emma:lang="ko-KR" emma:confidence="0">
                  <emma:literal>럽</emma:literal>
                </emma:interpretation>
              </emma:one-of>
            </emma:emma>
          </inkml:annotationXML>
          <inkml:trace contextRef="#ctx0" brushRef="#br0" timeOffset="1154.402">14285 7684 5,'0'0'56,"0"0"5,0 0 3,0 0 3,1 42-17,-1-42-23,0 0 0,0 0 0,0 0-4,10-4-5,-10 4-4,6-17-5,-1 3-4,-1-3-2,-2 0-2,1-1-1,-3-1 0,0 2 0,-5 3-1,-5 2 0,-2 3 0,-5 6 1,-2 3 0,-2 6 3,-4 11 2,-2 8 2,-2 6 2,5 12 0,1 6 1,5 4 0,3 5-6,8-1-4,7-4 0,3-5 0,11-9 0,2-9 0,8-10 0,4-10 0,7-10 0,-2-14 0,0-9 0,0-11 0,-4-5 0,-1-6 0,-6-2 0,-6 1 0,-6 4 0,-5 7 0,-5 5 0,0 8 0,0 9 0,0 13 0,-11 0 0,3 10 0,3 7 0,0 9 0,0 5 0,4 4 0,1 3 0,0 0 0,6-2 0,1-1 0,2-3 0,2-4 0,-6-1-21,5-9-59,5-2-2,-7-10-5,5-3-5,-5-3-2</inkml:trace>
          <inkml:trace contextRef="#ctx0" brushRef="#br0" timeOffset="2043.6036">14738 7398 41,'0'-10'73,"0"1"5,-1 0-3,1 9-4,-11-13-36,11 13-2,0 0-7,-3 18-7,0-1-4,3 9-6,-1 2 1,1 3 0,-2 0-2,2 2 0,0-3-8,3-3 0,1-5 0,2-4 0,-1-3 0,-1-1 0,0-5 0,-4-9-22,10 12-56,-10-12-2,0 0-2,-4-14-6,0 4-4</inkml:trace>
          <inkml:trace contextRef="#ctx0" brushRef="#br0" timeOffset="2293.2039">14541 7483 51,'-10'-4'75,"10"4"1,-11-6-3,11-4 1,14 4-36,-3-1-3,6 0-10,7 0-6,4-1-6,8 2-2,4-1-2,1 6-2,-1-5-4,-1 6-7,-6-2-12,-3 2-24,-2 0-37,-9 2-2,-4 2-3,-15-4-7,14 3-1</inkml:trace>
          <inkml:trace contextRef="#ctx0" brushRef="#br0" timeOffset="1560.0027">14562 7983 51,'11'-12'71,"-11"12"0,12-9-1,-2 0-3,1 0-41,1 0-1,3 1-7,3 0-6,0 1-4,1 3-2,1 0-2,-4 4-1,-2 5 3,-6 8-2,-8 8 4,-3 6 1,-12 9 3,-5 4 0,-5 6 3,-3 1-2,2-3-13,5 0 0,5-4 0,9-9 0,7-5 0,12-12 0,12-3 0,7-5 0,5-6 0,3 0 0,-2-9 0,-2 2 0,-9-4-14,-6 1-47,-6 3-24,-12-2-2,-2 9-5,-13-18-3</inkml:trace>
          <inkml:trace contextRef="#ctx0" brushRef="#br0" timeOffset="3931.2069">15129 5746 38,'0'0'63,"0"-8"7,0 8 0,-7-9-28,7 9-2,0 0-7,-6-9-2,6 9-9,0 0-6,4-11-5,4 5-4,6 1-3,4 0-3,5 0 0,2 1-1,4 1 1,1 2 0,0 1-1,1 0 1,-4 0 0,-1 0 0,-3 0 0,-4 2 0,-4-2 0,-1 0 0,-6 0 1,-8 0 0,12 0-1,-12 0 0,0 0 0,0 0-1,0 0-1,0 0 0,0 0 0,5 10-2,-5-10 2,0 17-1,0-3 0,0 3 2,1 7 1,0 2 2,1 10 0,-1 3 0,2 12 2,0 8 1,-3 9 0,1 8 1,-1 5 0,1 7 0,1 5 2,-1 4-9,-1 5 0,0-1 0,1-3 0,1 0 0,2-2 0,-1-6 0,-1-3 0,1-4 0,1-5 0,-2-5 0,2 0 0,0-11 0,0-2 0,0-3 0,5-2 0,0-7 0,2-6 0,0-6 0,0-3 0,0-5 0,-2-3 0,0-6 0,-5-3 0,-1-2 0,1-3 0,0-1 0,-2-1 0,-2-9 0,5 11 0,-5-11 0,3 8 0,-3-8 0,0 12 0,0-12 0,-10 12 0,-1-4 0,-7 2 0,-6 1 0,-5 5 0,-7-4 0,-1 0 0,-5 0 0,5 0 0,1-1 0,10-2 0,3-4 0,10-1 0,13-4-44,0 0-42,25-1-2,-6-9-4,8-1-7,-1-3 4</inkml:trace>
        </inkml:traceGroup>
      </inkml:traceGroup>
    </inkml:traceGroup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47:03.4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B8594B8-ABCD-4D7A-8E8B-0A5C841323E3}" emma:medium="tactile" emma:mode="ink">
          <msink:context xmlns:msink="http://schemas.microsoft.com/ink/2010/main" type="writingRegion" rotatedBoundingBox="19541,9184 23655,8634 23825,9905 19711,10455"/>
        </emma:interpretation>
      </emma:emma>
    </inkml:annotationXML>
    <inkml:traceGroup>
      <inkml:annotationXML>
        <emma:emma xmlns:emma="http://www.w3.org/2003/04/emma" version="1.0">
          <emma:interpretation id="{DEE9D575-0BF4-4940-80CC-54ED7F9D95C5}" emma:medium="tactile" emma:mode="ink">
            <msink:context xmlns:msink="http://schemas.microsoft.com/ink/2010/main" type="paragraph" rotatedBoundingBox="19541,9184 23655,8634 23825,9905 19711,104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0798A-7215-4471-B554-08C5EEC1717C}" emma:medium="tactile" emma:mode="ink">
              <msink:context xmlns:msink="http://schemas.microsoft.com/ink/2010/main" type="line" rotatedBoundingBox="19541,9184 23655,8634 23825,9905 19711,10455"/>
            </emma:interpretation>
          </emma:emma>
        </inkml:annotationXML>
        <inkml:traceGroup>
          <inkml:annotationXML>
            <emma:emma xmlns:emma="http://www.w3.org/2003/04/emma" version="1.0">
              <emma:interpretation id="{24C09DAA-8B96-4360-8853-D15CEECEE646}" emma:medium="tactile" emma:mode="ink">
                <msink:context xmlns:msink="http://schemas.microsoft.com/ink/2010/main" type="inkWord" rotatedBoundingBox="19842,9147 19934,10381 19679,10400 19587,9166"/>
              </emma:interpretation>
              <emma:one-of disjunction-type="recognition" id="oneOf0">
                <emma:interpretation id="interp0" emma:lang="ko-KR" emma:confidence="0">
                  <emma:literal>(</emma:literal>
                </emma:interpretation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〔</emma:literal>
                </emma:interpretation>
                <emma:interpretation id="interp3" emma:lang="ko-KR" emma:confidence="0">
                  <emma:literal>1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16254 6020 7,'0'-25'49,"3"7"5,-8-4 2,3 6-24,-4 3-1,-2 6-6,8 7-2,-15-7-3,15 7-2,-18 7 0,10 9-2,-6 10 0,4 14 2,-5 9-1,0 14 3,-3 9-1,1 9-2,4 5-2,2 8-2,4-4-4,4-2-1,3-8-3,8-7-2,10-8-1,4-5-2,3-11 0,1-9 0,3-6 0,0-11 0,-1-3 0,-4-5 0,-3-3 0,-4-6 0,-5-1 0,-2-3 0,-10-2 0,0 0-6,9 3-22,-9 29-26,0-43-27,0-6-1,0-11-5,0-3-3,2-10 7</inkml:trace>
        </inkml:traceGroup>
        <inkml:traceGroup>
          <inkml:annotationXML>
            <emma:emma xmlns:emma="http://www.w3.org/2003/04/emma" version="1.0">
              <emma:interpretation id="{0FCB5A94-29A0-48BF-B596-69CCB600DB47}" emma:medium="tactile" emma:mode="ink">
                <msink:context xmlns:msink="http://schemas.microsoft.com/ink/2010/main" type="inkWord" rotatedBoundingBox="20359,9411 20606,10137 20259,10255 20012,9529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5</emma:literal>
                </emma:interpretation>
                <emma:interpretation id="interp7" emma:lang="ko-KR" emma:confidence="0">
                  <emma:literal>h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624.001">16565 6260 29,'0'-12'52,"0"12"5,0 0 6,20 0-26,-20 9 0,-2 10-2,-1 7 0,3 11-1,0 7 0,0 9-5,6 4-5,-3 5-7,5 3-4,-1-2-5,5-3-1,-1-8-7,-1-10 0,0-9 0,-4-6 0,1-12 0,-3-4 0,-4-11 0,0 0 0,10-19 0,-7 0 0,1-3 0,3-5 0,1-4 0,5-4 0,0 3 0,4 1 0,5 5-2,4 3-3,4 7 3,1 7 0,0 9 2,-3 9 1,1 12 1,-8 7 2,-3 8 0,-10 4-4,-8 1 0,-6-3 0,-9-3 0,-8-5 0,-3-8 0,-6-5 0,-4-10 0,0-5 0,2-3 0,3-5 0,5-3 0,3 2 0,1-1 0,9 1-9,5 1-74,8 6-2,0-9-3,0-4-3,12 7-3</inkml:trace>
        </inkml:traceGroup>
        <inkml:traceGroup>
          <inkml:annotationXML>
            <emma:emma xmlns:emma="http://www.w3.org/2003/04/emma" version="1.0">
              <emma:interpretation id="{8443C637-87A2-4974-8C53-67C2F68399FC}" emma:medium="tactile" emma:mode="ink">
                <msink:context xmlns:msink="http://schemas.microsoft.com/ink/2010/main" type="inkWord" rotatedBoundingBox="20750,9874 21258,9849 21259,9868 20751,9893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_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951.6017">17190 6649 68,'0'0'83,"-12"0"0,12 0-2,13-3-1,5 7-19,11-7-40,0-5-5,12 5-3,3-4-8,8 4-5,-6-1 0,2 4 0,-9-2 0,-3 2 0,-9 3 0,-6 0 0,-9-3 0,-1 4-8,31-4-73,-42 0-2,0 0-3,-6-4-6,6 4-4</inkml:trace>
        </inkml:traceGroup>
        <inkml:traceGroup>
          <inkml:annotationXML>
            <emma:emma xmlns:emma="http://www.w3.org/2003/04/emma" version="1.0">
              <emma:interpretation id="{44DD3F8C-3A09-4B57-AA22-97461DAA219E}" emma:medium="tactile" emma:mode="ink">
                <msink:context xmlns:msink="http://schemas.microsoft.com/ink/2010/main" type="inkWord" rotatedBoundingBox="21402,10088 21431,9211 21991,9230 21961,10107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의</emma:literal>
                </emma:interpretation>
                <emma:interpretation id="interp17" emma:lang="ko-KR" emma:confidence="0">
                  <emma:literal>아</emma:literal>
                </emma:interpretation>
                <emma:interpretation id="interp18" emma:lang="ko-KR" emma:confidence="0">
                  <emma:literal>다</emma:literal>
                </emma:interpretation>
                <emma:interpretation id="interp1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497.6026">17830 6832 42,'3'9'73,"1"0"2,-4-9 2,0 0-5,11-14-24,-7 4-29,3-5 0,0-7-4,1-3-4,1-12-4,3-3-2,0-11-1,2-4-1,3-7-2,-1-1 0,1-5 0,2 1 1,-2 4-1,1-2 0,-2 9-1,-2 8 2,0 8 0,-5 9 0,2 8 1,-1 12 0,0 8 1,-2 12 1,3 11 2,0 13-1,0 8-6,1 10 0,2 12 0,3 4 0,1 2 0,1 2 0,0-3 0,3-5 0,-1-9 0,0-7 0,-1-10 0,-3-11 0,-2-9 0,-5-4 0,-1-9 0,-9-4 0,9 0 0,-9 0 0,1-17 0,-1 17-28,0-15-57,-3 6-1,-1-1-4,-6-6-3,5 5 0</inkml:trace>
          <inkml:trace contextRef="#ctx0" brushRef="#br0" timeOffset="1747.2031">18037 6523 49,'-21'0'85,"9"0"0,2 0-5,10 0-2,0-9 1,15 1-59,8 3-6,3 0-5,4 0-1,3-2-4,3 3-4,0 2 0,-6-3 0,2 5-28,16 0-50,-33 0-2,-1 0-4,-14 0-7,7-6-3</inkml:trace>
        </inkml:traceGroup>
        <inkml:traceGroup>
          <inkml:annotationXML>
            <emma:emma xmlns:emma="http://www.w3.org/2003/04/emma" version="1.0">
              <emma:interpretation id="{D480DAFE-7571-4049-93DC-A1E5CA4BD30E}" emma:medium="tactile" emma:mode="ink">
                <msink:context xmlns:msink="http://schemas.microsoft.com/ink/2010/main" type="inkWord" rotatedBoundingBox="22543,9013 22735,9954 22295,10044 22103,9103"/>
              </emma:interpretation>
              <emma:one-of disjunction-type="recognition" id="oneOf4">
                <emma:interpretation id="interp20" emma:lang="ko-KR" emma:confidence="0">
                  <emma:literal>*</emma:literal>
                </emma:interpretation>
                <emma:interpretation id="interp21" emma:lang="ko-KR" emma:confidence="0">
                  <emma:literal>금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×</emma:literal>
                </emma:interpretation>
                <emma:interpretation id="interp24" emma:lang="ko-KR" emma:confidence="0">
                  <emma:literal>父</emma:literal>
                </emma:interpretation>
              </emma:one-of>
            </emma:emma>
          </inkml:annotationXML>
          <inkml:trace contextRef="#ctx0" brushRef="#br0" timeOffset="2839.205">18632 6149 82,'-9'-6'87,"-4"2"-2,2-2-4,2-1-2,0-7-24,7 1-36,0 5-6,2-7-6,2 1-4,2-7-3,3 0 0,2-3 0,4-1 0,0-2 0,3 4 0,-3 0 0,4 1 0,1 5 0,-2 2 0,1 4 0,-1 0 0,0 8 0,-1 3 0,0 3 0,0 8 0,-1 4 0,1 3 0,0 3 0,0 5 0,2-3 0,1 2 0,0-1 0,0-3 0,-2-7 0,3 3 0,-3-15-71,-37 1-13,26-4-3,-5-12-5,0-3-8</inkml:trace>
          <inkml:trace contextRef="#ctx0" brushRef="#br0" timeOffset="2121.6037">18995 6155 33,'20'-3'73,"-2"1"2,-5 2 3,-13 0 0,5 20-30,-9 0-13,-11 8-2,-6 9-4,-5 7-5,-4 9-19,-9 2-5,3 4 0,1-3 0,4-3 0,4-8 0,6-4 0,6-11 0,5-9 0,3-6 0,6-6 0,1-9 0,0-51-50,-37 38-14,68-10-24,-29-2-5,-2-10-3,0-2-2</inkml:trace>
          <inkml:trace contextRef="#ctx0" brushRef="#br0" timeOffset="2371.2041">18686 6319 69,'0'0'82,"-14"-5"1,14 5-1,-5 5 0,5-5-28,19 21-23,-1 3-8,5 3-18,6 8-5,2 1 0,2 3 0,3-3 0,-1 1 0,1-2 0,-3-4 0,-2-4 0,-2-7 0,-6-5 0,-2-3 0,-8-4 0,0 0 0,-13-8-57,0 0-7,-1-13-25,-8-2-5,4 0-3,-10-13 1</inkml:trace>
        </inkml:traceGroup>
        <inkml:traceGroup>
          <inkml:annotationXML>
            <emma:emma xmlns:emma="http://www.w3.org/2003/04/emma" version="1.0">
              <emma:interpretation id="{9449C0AA-9DA3-4E57-88AA-28894FE64A55}" emma:medium="tactile" emma:mode="ink">
                <msink:context xmlns:msink="http://schemas.microsoft.com/ink/2010/main" type="inkWord" rotatedBoundingBox="22984,8994 23051,10020 22872,10031 22806,9006"/>
              </emma:interpretation>
              <emma:one-of disjunction-type="recognition" id="oneOf5">
                <emma:interpretation id="interp25" emma:lang="ko-KR" emma:confidence="0">
                  <emma:literal>)</emma:literal>
                </emma:interpretation>
                <emma:interpretation id="interp26" emma:lang="ko-KR" emma:confidence="0">
                  <emma:literal>1</emma:literal>
                </emma:interpretation>
                <emma:interpretation id="interp27" emma:lang="ko-KR" emma:confidence="0">
                  <emma:literal>;</emma:literal>
                </emma:interpretation>
                <emma:interpretation id="interp28" emma:lang="ko-KR" emma:confidence="0">
                  <emma:literal>]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491.2096">19251 5783 46,'0'0'65,"-18"-16"-3,18 16-1,0 0-29,0 0-1,0 0-2,15 23-3,6 4-4,1 13-2,8 13 2,-1 8 0,4 11-2,-6 8-2,-4 7-2,-9 1-2,-10 0-9,-4-7-5,-8-8 0,-7-6 0,-3-11 0,-3-13 0,-1-6 0,3-13 0,5-10 0,3-6 0,3-5 0,8-3 0,0-8-26,2-6-57,12-5-3,1-5-5,10 1-4,0-4 0</inkml:trace>
        </inkml:traceGroup>
        <inkml:traceGroup>
          <inkml:annotationXML>
            <emma:emma xmlns:emma="http://www.w3.org/2003/04/emma" version="1.0">
              <emma:interpretation id="{3FF4A416-7D93-4761-B79B-89661281243C}" emma:medium="tactile" emma:mode="ink">
                <msink:context xmlns:msink="http://schemas.microsoft.com/ink/2010/main" type="inkWord" rotatedBoundingBox="23431,9225 23853,9442 23711,9719 23289,9501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ㄷ</emma:literal>
                </emma:interpretation>
                <emma:interpretation id="interp33" emma:lang="ko-KR" emma:confidence="0">
                  <emma:literal>느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959.2105">19811 6113 67,'-10'1'81,"2"-1"-2,8 0-3,0 0-1,0 0-40,5-3-7,10 3-10,3 0-5,4-2-4,6 2 0,1-1-3,3 1-2,-2 0-1,2 0-1,-2 0-5,-5 0-4,-2 0-13,-5 4-20,-8 0-38,-10-4-1,5 9-6,-5-9-6,-15 9 5</inkml:trace>
          <inkml:trace contextRef="#ctx0" brushRef="#br0" timeOffset="6130.8108">19846 6293 67,'-11'16'84,"10"-5"0,1-11-3,11 9-1,24-5-42,-5-4-9,6 1-8,4 1-9,2-2-5,1 1-6,-4-1-14,-4 2-63,-4 2-2,-12-4-4,-5 0-6,-14 0-4</inkml:trace>
        </inkml:traceGroup>
      </inkml:traceGroup>
    </inkml:traceGroup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48:40.48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29CD6C-BB72-41B6-B28A-F61903BD8E82}" emma:medium="tactile" emma:mode="ink">
          <msink:context xmlns:msink="http://schemas.microsoft.com/ink/2010/main" type="inkDrawing" rotatedBoundingBox="7713,15971 11992,15567 11999,15643 7721,16047" semanticType="underline" shapeName="Other">
            <msink:sourceLink direction="with" ref="{F1FACA40-7963-462F-9A6A-FAB4A29FC590}"/>
            <msink:sourceLink direction="with" ref="{6468332B-6197-47FD-8FF3-E671C9EECB22}"/>
            <msink:sourceLink direction="with" ref="{21129879-CFB0-4932-8C55-62E604AB7041}"/>
            <msink:sourceLink direction="with" ref="{6427A32D-C754-4939-98CB-53E3EF2B074F}"/>
            <msink:sourceLink direction="with" ref="{FD8CDA6B-7EAA-425D-B9AA-CE288C4F5B5D}"/>
            <msink:sourceLink direction="with" ref="{298024C0-09F7-4EB3-8A9C-465B232BA742}"/>
          </msink:context>
        </emma:interpretation>
      </emma:emma>
    </inkml:annotationXML>
    <inkml:trace contextRef="#ctx0" brushRef="#br0">115 431 20,'-13'-3'41,"13"3"2,-14-4-25,14 4-4,-20-4 4,20 4 2,-20-3 4,11 0 3,-4 1 3,13 2 0,-19-7-2,19 7-1,-8-6-4,8 6-5,0 0-4,0 0-7,0 0-3,0 0-2,0 0-1,8 0 0,2 0 0,4-1 1,8-1 2,2 1 0,8-5 0,1 1 0,9-2 1,-1 0-1,7 2 1,2 0-2,-3-2 0,6 6 0,0-1-1,6 2 0,-1 0-1,1 0 0,2 1 0,-2 1 0,3 1 0,-1-3 1,-4-3 1,3 1-3,-4-4 0,8 0 0,-2 1 0,1 0 4,-4-5 1,5 2-5,2 0 4,-4-2 1,4 4-1,-4-1 0,-3-1-1,3 3-1,0-1 0,-2 2-3,3-1 2,-5 0-1,2 1 0,-2 0-1,2-2 2,0-1-1,-2 4 0,0-1 0,0 2 0,1 0 1,0-1-1,-1 0 0,0 1 1,0 1-1,-1-2 0,0-2 0,-3 1 0,3-4 0,-6 1 0,2-2 1,1-2-1,-3 1 0,0-3 0,-4 3 1,3-2-1,-4 3 1,1-1-1,0 1 1,0 0-1,5 2 1,1-2 0,6 4 0,-1-1-1,2 2 0,3-2 1,-3 4 1,4-2-2,-9-1 0,-2-2 0,-3 2 0,-6 0 0,-4 2 0,-7-1 0,-7 2 0,-6-3 0,-5 5 0,-15 0 0,0 0-16,-3 7-62,-31-5-2,-5 2-3,-23-4-6,-10 0-5</inkml:trace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1:06.73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64CF89F-E4C3-45AD-BD8B-CBC295B2E68C}" emma:medium="tactile" emma:mode="ink">
          <msink:context xmlns:msink="http://schemas.microsoft.com/ink/2010/main" type="writingRegion" rotatedBoundingBox="2083,2785 15493,1314 17368,18420 3958,19890"/>
        </emma:interpretation>
      </emma:emma>
    </inkml:annotationXML>
    <inkml:traceGroup>
      <inkml:annotationXML>
        <emma:emma xmlns:emma="http://www.w3.org/2003/04/emma" version="1.0">
          <emma:interpretation id="{B7CCB0D6-1226-4627-95C3-18B1318DB602}" emma:medium="tactile" emma:mode="ink">
            <msink:context xmlns:msink="http://schemas.microsoft.com/ink/2010/main" type="paragraph" rotatedBoundingBox="3644,2493 9693,2324 9723,3400 3674,35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626B1A3-7AFE-4954-92FE-3F95798D44EE}" emma:medium="tactile" emma:mode="ink">
              <msink:context xmlns:msink="http://schemas.microsoft.com/ink/2010/main" type="line" rotatedBoundingBox="3644,2493 9693,2324 9723,3400 3674,3569"/>
            </emma:interpretation>
          </emma:emma>
        </inkml:annotationXML>
        <inkml:traceGroup>
          <inkml:annotationXML>
            <emma:emma xmlns:emma="http://www.w3.org/2003/04/emma" version="1.0">
              <emma:interpretation id="{D330A9D7-116D-4237-ABFA-C90BE78C6DD3}" emma:medium="tactile" emma:mode="ink">
                <msink:context xmlns:msink="http://schemas.microsoft.com/ink/2010/main" type="inkWord" rotatedBoundingBox="3646,2582 4221,2566 4248,3552 3674,3569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모</emma:literal>
                </emma:interpretation>
                <emma:interpretation id="interp3" emma:lang="ko-KR" emma:confidence="0">
                  <emma:literal>마</emma:literal>
                </emma:interpretation>
                <emma:interpretation id="interp4" emma:lang="ko-KR" emma:confidence="0">
                  <emma:literal>尸</emma:literal>
                </emma:interpretation>
              </emma:one-of>
            </emma:emma>
          </inkml:annotationXML>
          <inkml:trace contextRef="#ctx0" brushRef="#br0">99 390 5,'-4'-10'51,"4"1"4,0 9 1,-6-13 2,6 13-38,0 0 1,0 0 3,0 0 3,-7 19 1,5 6 0,-4 7 0,1 12-3,-1 8 0,-1 8-4,0 1-6,0 3-4,1-1-2,-3-7-5,2-7-4,2-11 0,-2-7 0,4-11 0,-1-4 0,1-8 0,3-8 0,0 0 0,0 0 0,2-11 0,2-8 0,1-3 0,4-12 0,-3-3 0,4-15 0,-3-1 0,3-9 0,-2-3 0,2-2 0,2 0 0,0-2 0,2 1 0,1 3 0,10 4 0,0 6 0,0 6 0,5 1 0,0 7 0,2 13 0,1 11 0,-3 10 0,1 13 0,-1 19 0,-2 14 0,-6 22 0,-2 15 0,-3 9 0,-3 6 0,-2 2 0,-2-3 0,-4-10 0,-1-7 0,0-15 0,-1-17 0,2-9 0,-4-8 0,0-9 0,-1-7 0,-1-8 0,0 0 0,0 0 0,0-5 0,0-4 0,0-5 0,0-1 0,0 1 0,0 1-26,0-2-58,0 2-3,0-3 0,-1 5-6,-6-4-2</inkml:trace>
          <inkml:trace contextRef="#ctx0" brushRef="#br0" timeOffset="265.2005">223 627 23,'-25'-3'83,"4"-4"-1,5 3-2,-1-4-3,5 4-2,4 3-48,8 1-9,0 0-1,0 0-7,11-1-1,9 0-1,4-2-6,7-1-2,5 1 0,7-2 0,-2 0 0,2-1 0,-4-4-33,-9 4-46,0-3-4,-8-2-2,-1 1-5,-11-4-1</inkml:trace>
        </inkml:traceGroup>
        <inkml:traceGroup>
          <inkml:annotationXML>
            <emma:emma xmlns:emma="http://www.w3.org/2003/04/emma" version="1.0">
              <emma:interpretation id="{C3CDE959-7DBA-497F-9BDC-8BBE16F89ACA}" emma:medium="tactile" emma:mode="ink">
                <msink:context xmlns:msink="http://schemas.microsoft.com/ink/2010/main" type="inkWord" rotatedBoundingBox="4333,2530 4789,2518 4801,2941 4345,2953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小</emma:literal>
                </emma:interpretation>
                <emma:interpretation id="interp8" emma:lang="ko-KR" emma:confidence="0">
                  <emma:literal>+</emma:literal>
                </emma:interpretation>
                <emma:interpretation id="interp9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655.2012">843-22 38,'8'-13'76,"-8"13"-4,12-13-1,-12 13 1,10 1 2,-4 15-57,-4 10 1,4 4-4,-2 10 3,-1 1 0,-2 3-1,2 4-7,-2-5-9,1-9 0,-1-4 0,2-8 0,-2-1 0,2-4 0,-2-8 0,-1-9 0,0 0 0,0 0 0,0 0-17,-26-4-65,26-9-2,0-6-4,-1-1-5,-3-6-4</inkml:trace>
          <inkml:trace contextRef="#ctx0" brushRef="#br0" timeOffset="967.2017">682 85 50,'-11'2'72,"1"3"1,10-5 0,0 0 1,0 0-27,0 0-20,16 0-2,2 0-3,9 0-1,1-2-2,10 2-11,0 0-8,4-6 0,-1 3 0,0-1 0,-2-1 0,-6 4 0,-3-3 0,-6-1 0,-7 4 0,-3 2 0,-14-1-10,10 9-74,-10 0-2,0-9-2,-7 16-5,-3-14-2</inkml:trace>
        </inkml:traceGroup>
        <inkml:traceGroup>
          <inkml:annotationXML>
            <emma:emma xmlns:emma="http://www.w3.org/2003/04/emma" version="1.0">
              <emma:interpretation id="{FC73DE60-FB74-4988-BC40-8528527C1CD5}" emma:medium="tactile" emma:mode="ink">
                <msink:context xmlns:msink="http://schemas.microsoft.com/ink/2010/main" type="inkWord" rotatedBoundingBox="5021,2621 5497,2608 5522,3498 5046,3512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마</emma:literal>
                </emma:interpretation>
                <emma:interpretation id="interp12" emma:lang="ko-KR" emma:confidence="0">
                  <emma:literal>모</emma:literal>
                </emma:interpretation>
                <emma:interpretation id="interp13" emma:lang="ko-KR" emma:confidence="0">
                  <emma:literal>月</emma:literal>
                </emma:interpretation>
                <emma:interpretation id="interp1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2839.205">1483 261 16,'0'-6'47,"0"6"3,0 0-2,0 0-29,-7 0-3,7 0 8,-2 14 2,0 9 6,-2 8 0,-1 8 2,-1 9 5,1 10-3,-2 5-2,-3 2-7,0 0-6,1-3-11,1-9-10,-2-4 0,2-13 0,-1-5 0,3-10 0,3-7 0,1-2 0,2-12 0,0 0 0,0 0 0,0-12 0,2-7 0,5-5 0,-2-5 0,3-11 0,-1-7 0,0-4 0,1-9 0,2-1 0,1-4 0,-1-1 0,4-3 0,2 4 0,2 5 0,0 1 0,1 12 0,0 6 0,1 5 0,-2 10 0,0 9 0,1 13 0,4 4 0,1 17 0,-2 11 0,-2 14 0,0 15 0,-1 9 0,-4 9 0,-1 2 0,-7 2 0,1-3 0,-2-8 0,-1-12 0,1-10 0,-1-10 0,-1-10 0,0-8 0,-1-8 0,-3-10 0,3 9 0,-3-9 0,1-6 0,1-2 0,-2-3 0,2-2 0,-2-4 0,2 0-75,-1-1-14,-1-5 2,0 5-6,-5-3-1</inkml:trace>
          <inkml:trace contextRef="#ctx0" brushRef="#br0" timeOffset="3104.4055">1479 610 38,'-27'0'83,"9"0"-3,3 0-2,15 0-2,0 0 2,0 0-51,19-4-9,11-1-7,3-1-1,7-1 0,3-3-8,1 0-2,-1-1 0,-6 2 0,-5 1-5,-5 3-35,-8 4-38,-10-2-4,-9 3-2,0 0-5,0 0-5</inkml:trace>
        </inkml:traceGroup>
        <inkml:traceGroup>
          <inkml:annotationXML>
            <emma:emma xmlns:emma="http://www.w3.org/2003/04/emma" version="1.0">
              <emma:interpretation id="{9017DE3F-924D-44D8-AE39-7A91F24AEFD3}" emma:medium="tactile" emma:mode="ink">
                <msink:context xmlns:msink="http://schemas.microsoft.com/ink/2010/main" type="inkWord" rotatedBoundingBox="6057,2426 6579,2411 6607,3408 6084,3423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*</emma:literal>
                </emma:interpretation>
                <emma:interpretation id="interp17" emma:lang="ko-KR" emma:confidence="0">
                  <emma:literal>爻</emma:literal>
                </emma:interpretation>
                <emma:interpretation id="interp18" emma:lang="ko-KR" emma:confidence="0">
                  <emma:literal>t</emma:literal>
                </emma:interpretation>
                <emma:interpretation id="interp19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5054.4087">2511 370 19,'-12'-12'71,"12"12"2,-11-5-2,11 5-1,0 8 1,0 10-44,12 6-3,5 9-6,6 6 3,6 6 0,3 0-1,3-1-15,5-2-5,-1-1 0,-1-8 0,4 0 0,-9-12 0,-4-1 0,-4-6 0,-6-1 0,-5-8 0,-5 0 0,-9-5 0,7-28-49,-7 28-37,-1-22-1,-5 8-6,-6-5-5,2-5 0</inkml:trace>
          <inkml:trace contextRef="#ctx0" brushRef="#br0" timeOffset="4789.2082">2784 296 44,'1'-15'58,"5"5"3,-6 0-1,1-24-23,-1 34-12,7-10-3,-7 10-1,0 0 0,3 12 2,-7 10 2,-3 6-1,-10 10-1,-1 9-2,-4 9 2,-1 6 0,-5 3-23,5-7 0,-3-5 0,5-9 0,4-4 0,4-10 0,3-9 0,2-8 0,2-4 0,6-9 0,0 0 0,0 0 0,0 0 0,0-7 0,0-7-21,6-5-63,-4-9-3,3 1-2,-5-12-5,1 1 0</inkml:trace>
          <inkml:trace contextRef="#ctx0" brushRef="#br0" timeOffset="5694.01">2441 260 69,'0'0'79,"-14"0"0,14 0-2,-15-4-1,1-4-42,10-3-6,3-1-6,-1-3-7,2-1-4,3-4-3,5-3-3,0-4 0,2-1-2,0 0-3,5-3 0,0-2 0,0 4 0,2 0 0,2 3 0,-2 4 0,2 1 0,1 5 0,-2 6 0,-1 6 0,-2 4 0,2 4 0,-2 8 0,3 5 0,-2 10 0,1-3 0,1 6 0,0-1 0,2-2 0,-1-5 0,-2-3 0,0-5 0,-4-1 0,-3-5 0,2 0 0,-6 35-46,-6-43-38,15 0 1,-15 0-6,14-6-5,-11-8-2</inkml:trace>
        </inkml:traceGroup>
        <inkml:traceGroup>
          <inkml:annotationXML>
            <emma:emma xmlns:emma="http://www.w3.org/2003/04/emma" version="1.0">
              <emma:interpretation id="{EEB2221D-E75A-4C58-AF61-48C5810DADF7}" emma:medium="tactile" emma:mode="ink">
                <msink:context xmlns:msink="http://schemas.microsoft.com/ink/2010/main" type="inkWord" rotatedBoundingBox="6952,2955 7438,2941 7446,3228 6960,3241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二</emma:literal>
                </emma:interpretation>
                <emma:interpretation id="interp22" emma:lang="ko-KR" emma:confidence="0">
                  <emma:literal>느</emma:literal>
                </emma:interpretation>
                <emma:interpretation id="interp23" emma:lang="ko-KR" emma:confidence="0">
                  <emma:literal>드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332.0129">3315 387 3,'-15'-2'77,"15"2"2,-12-3 2,12 3-6,-11 14 0,11-14-43,0 0-8,0 0-8,0 0-5,0 0 0,12 3-2,3-1-1,6-2 0,5 0-6,5 0-2,7 2 0,4-1 0,0-1 0,0 0 0,-3 0 0,-1 0 0,-2 1 0,-9-1 0,-4 0 0,-7-2 0,0 2-29,-3 0-52,-13 0-2,0 0-3,-11 0-5,-5 3-2</inkml:trace>
          <inkml:trace contextRef="#ctx0" brushRef="#br0" timeOffset="7566.0133">3331 581 44,'-21'14'78,"10"3"1,3-5-2,8 1-3,0-13 3,24 11-56,0-4-4,6-4 3,9 2-3,3-5-10,3 0-7,0-2 0,-1-3 0,2 4 0,-5-5 0,-4 2 0,-11 4-75,-5-1-8,-6 1-2,-15 0-6,0 0-4</inkml:trace>
        </inkml:traceGroup>
        <inkml:traceGroup>
          <inkml:annotationXML>
            <emma:emma xmlns:emma="http://www.w3.org/2003/04/emma" version="1.0">
              <emma:interpretation id="{3E64AB92-3F3D-4F96-A160-D260426349FC}" emma:medium="tactile" emma:mode="ink">
                <msink:context xmlns:msink="http://schemas.microsoft.com/ink/2010/main" type="inkWord" rotatedBoundingBox="8048,2504 8597,2489 8621,3346 8072,3362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의</emma:literal>
                </emma:interpretation>
                <emma:interpretation id="interp28" emma:lang="ko-KR" emma:confidence="0">
                  <emma:literal>여</emma:literal>
                </emma:interpretation>
                <emma:interpretation id="interp2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0186.8177">4414 756 62,'-5'9'73,"5"-9"2,-7 14-1,6-4 0,1-10-38,0 0-8,0 0 1,0 0-4,0 0-6,-5-15-3,5-4-16,2-9 0,3-1 0,-1-11 0,5-1 0,2-11 0,1-10 0,2 0 0,1-4 0,-1-2 0,1 0 0,2 3 0,1 7 0,-2 7 0,2 7 0,-1 11 0,-1 6 0,-1 7 0,3 9 0,1 5 0,1 6 0,-1 10 0,2 14 0,-1 9 0,2 10 0,-1 11 0,0 9 0,-2 6 0,-1-3 0,-1-1 0,-1-6 0,-2-6 0,-2-8 0,-1-7 0,-1-10 0,0-6 0,-2-1 0,-7-11 0,-1-10 0,7 14 0,-7-14 0,0 0 0,0 0 0,0 0 0,2-9 0,-2 9 0,1-8 0,-1-3 0,-3 2-52,2 1-9,-6-4-24,4 0-3,-7-4-2,8 2-1</inkml:trace>
          <inkml:trace contextRef="#ctx0" brushRef="#br0" timeOffset="10467.6184">4504 445 26,'-21'2'82,"8"1"-3,-1-3-2,14 0-2,-10 0 1,34 0-48,-13 0-8,9 0-5,5-2-3,4-1-1,4-1-1,3-4-10,0 3 0,-3-3 0,-4 2 0,-6 2 0,-6-1 0,-5 4-23,1-1-56,-13 2-2,9-13-4,-9-1-3,3 1-6</inkml:trace>
        </inkml:traceGroup>
        <inkml:traceGroup>
          <inkml:annotationXML>
            <emma:emma xmlns:emma="http://www.w3.org/2003/04/emma" version="1.0">
              <emma:interpretation id="{2AE44378-F056-477F-8B34-6AEA7F48C608}" emma:medium="tactile" emma:mode="ink">
                <msink:context xmlns:msink="http://schemas.microsoft.com/ink/2010/main" type="inkWord" rotatedBoundingBox="8466,2383 8961,2369 8971,2749 8477,2763"/>
              </emma:interpretation>
              <emma:one-of disjunction-type="recognition" id="oneOf6">
                <emma:interpretation id="interp30" emma:lang="ko-KR" emma:confidence="0">
                  <emma:literal>「</emma:literal>
                </emma:interpretation>
                <emma:interpretation id="interp31" emma:lang="ko-KR" emma:confidence="0">
                  <emma:literal>“</emma:literal>
                </emma:interpretation>
                <emma:interpretation id="interp32" emma:lang="ko-KR" emma:confidence="0">
                  <emma:literal>『</emma:literal>
                </emma:interpretation>
                <emma:interpretation id="interp33" emma:lang="ko-KR" emma:confidence="0">
                  <emma:literal>"</emma:literal>
                </emma:interpretation>
                <emma:interpretation id="interp3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10873.2191">5006-176 11,'0'0'70,"4"-9"1,-4 9-3,0 0-2,5-11 3,-5 11-45,7 6 0,-3 13-4,2 3 0,-1 7 0,1 4 0,1 2-1,1 8-10,-2-4-9,0 0 0,-1-7 0,-1-6 0,3-6 0,-5-5 0,1-3 0,-3-12 0,1 8 0,-1-8 0,0 0 0,0-6-38,0 6-44,0-15-3,0 2-2,-5-5-8,2 3 0</inkml:trace>
          <inkml:trace contextRef="#ctx0" brushRef="#br0" timeOffset="11200.8197">4821-114 23,'-10'-4'77,"10"4"2,-13-5-4,13 5-1,-5 17 0,5-17-45,9 0-5,4 0-8,3 0-2,8-1 0,5-4-2,7 3-12,4 1 0,7 0 0,0-4 0,0 3 0,-5 2 0,-2-3 0,-6 1 0,-7 1 0,-9-2 0,-4 3 0,-14 0 0,11 0-25,-11 0-57,0 0-4,-2 9-1,2-9-6,-8 1-2</inkml:trace>
        </inkml:traceGroup>
        <inkml:traceGroup>
          <inkml:annotationXML>
            <emma:emma xmlns:emma="http://www.w3.org/2003/04/emma" version="1.0">
              <emma:interpretation id="{7B03C0C2-D5A8-4F06-93A4-C7B3FC7499A1}" emma:medium="tactile" emma:mode="ink">
                <msink:context xmlns:msink="http://schemas.microsoft.com/ink/2010/main" type="inkWord" rotatedBoundingBox="9209,2680 9703,2666 9721,3335 9227,3349"/>
              </emma:interpretation>
              <emma:one-of disjunction-type="recognition" id="oneOf7">
                <emma:interpretation id="interp35" emma:lang="ko-KR" emma:confidence="0">
                  <emma:literal>b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6</emma:literal>
                </emma:interpretation>
                <emma:interpretation id="interp38" emma:lang="ko-KR" emma:confidence="0">
                  <emma:literal>S</emma:literal>
                </emma:interpretation>
                <emma:interpretation id="interp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4461.2254">5608 221 36,'-3'-11'54,"0"-5"5,1 1 1,2 2-30,-3-2 0,3 4-1,-1-2-1,-1 2-3,2 11-6,-1-10-2,1 10-1,0 6 0,0 14-1,0 12 0,1 12-2,-1 5 0,3 8 4,0 4-1,-1 1-13,0-3-3,2-4 0,-3-11 0,2-11 0,-2-3 0,1-8 0,-1-5 0,1-6 0,-2-2 0,0-9 0,0 0 0,0-7 0,0-4 0,4-7 0,1-5 0,2-4 0,6-5 0,0-2 0,7 3 0,4 1 0,7 1 0,3 12 0,8 3 0,0 11 0,-2 5 0,2 10 0,-5 8 0,-7 8 0,-6 3 0,-11-1 0,-11-2 0,-9 1 0,-15 4 0,-7-5 0,-11-5 0,-6-3 0,-3-8 0,-4 2 0,4-2 0,5-3 0,4-9 0,8 0 0,3 0 0,10-1 0,6-1 0,13 2 0,-15-5 0,12-12-41,3 17-49,7-19 2,3 6-8,-6-10-4,9 3 4</inkml:trace>
        </inkml:traceGroup>
      </inkml:traceGroup>
    </inkml:traceGroup>
    <inkml:traceGroup>
      <inkml:annotationXML>
        <emma:emma xmlns:emma="http://www.w3.org/2003/04/emma" version="1.0">
          <emma:interpretation id="{90346866-496B-4003-92D1-D0450E43D306}" emma:medium="tactile" emma:mode="ink">
            <msink:context xmlns:msink="http://schemas.microsoft.com/ink/2010/main" type="paragraph" rotatedBoundingBox="4521,5910 12099,5468 12198,7159 4620,76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1D3188F-78A4-4D00-A2FA-3F0826F23777}" emma:medium="tactile" emma:mode="ink">
              <msink:context xmlns:msink="http://schemas.microsoft.com/ink/2010/main" type="line" rotatedBoundingBox="4521,5910 12099,5468 12198,7159 4620,7601"/>
            </emma:interpretation>
          </emma:emma>
        </inkml:annotationXML>
        <inkml:traceGroup>
          <inkml:annotationXML>
            <emma:emma xmlns:emma="http://www.w3.org/2003/04/emma" version="1.0">
              <emma:interpretation id="{196AA032-2A5B-45E3-B51B-12319C0417FA}" emma:medium="tactile" emma:mode="ink">
                <msink:context xmlns:msink="http://schemas.microsoft.com/ink/2010/main" type="inkWord" rotatedBoundingBox="4530,6050 5206,6011 5273,7162 4597,7201"/>
              </emma:interpretation>
              <emma:one-of disjunction-type="recognition" id="oneOf8">
                <emma:interpretation id="interp40" emma:lang="ko-KR" emma:confidence="0">
                  <emma:literal>父</emma:literal>
                </emma:interpretation>
                <emma:interpretation id="interp41" emma:lang="ko-KR" emma:confidence="0">
                  <emma:literal>爻</emma:literal>
                </emma:interpretation>
                <emma:interpretation id="interp42" emma:lang="ko-KR" emma:confidence="0">
                  <emma:literal>文</emma:literal>
                </emma:interpretation>
                <emma:interpretation id="interp43" emma:lang="ko-KR" emma:confidence="0">
                  <emma:literal>女</emma:literal>
                </emma:interpretation>
                <emma:interpretation id="interp4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84177.7477">960 4022 3,'-12'6'78,"2"-6"5,-2 0-2,1-1-3,0-6-1,3-3-45,3-1-7,1-2-7,0 0-6,3-3-4,1-4-3,1-4-1,6-2-1,3-3-2,1-2 0,4-4 1,3-2-2,1-2 0,2 1 0,2 0 0,-2-2 0,1 5 0,-1 4 0,-1 6-2,-3 3 0,-1 7 0,2 6 0,0 6 0,-1 3 2,2 5-1,-1 8 2,3 5 1,6 2 0,-2 1 0,3 3 2,1-1-4,-3-1 0,1 0 0,-2-2 0,-6-4 0,-1-1 0,-1-2-10,-9-3-67,-8-10-3,11 8-1,-11-8-6,0-10-6</inkml:trace>
          <inkml:trace contextRef="#ctx0" brushRef="#br0" timeOffset="82992.1458">996 4199 49,'0'0'60,"-11"6"2,11-6 1,-8 37-7,8-37-38,0 0 0,0 0 1,0 0 1,0 0 3,3 11-4,-3-11-1,0 0-1,0 0-2,4 8-2,-4-8-3,0 0 0,0 0-2,0 0-2,0 0-1,0 0-3,0 0-2,0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0-33,-42-7-24,42 7-26,6-6-2,2 2-5,-1-9-3</inkml:trace>
          <inkml:trace contextRef="#ctx0" brushRef="#br0" timeOffset="83616.1467">1073 4085 74,'-8'-25'85,"-3"3"-2,4 7-6,-2 2-3,6-3-32,3 16-20,0 0-9,8 9-6,4 13-2,6 6-2,10 11 3,5 6 1,6 6-1,1 1 1,4 3-7,1-3 0,2-2 0,1-6 0,-9-9 0,-2-7 0,-2-5 0,-5-9 0,-7-1 0,-5-8 0,-1-1 0,-17-4-20,-37-2-60,49-5-3,-19-7-3,-8-2-6,-7-8-4</inkml:trace>
          <inkml:trace contextRef="#ctx0" brushRef="#br0" timeOffset="83350.9462">1520 3801 45,'14'-9'65,"-2"5"-2,-12 4 4,0 0 2,0 15-41,-18 11 0,-2 5-1,-11 11-4,-3 10 2,-3 11 0,-6 3-5,-1 7-5,0-5-4,4-1-11,8-4 0,4-7 0,5-2 0,1-13 0,7-5 0,4-8 0,4-3 0,4-12 0,0-1 0,3-12 0,0 0 0,15-11-41,-15-6-40,6-13-2,4-6-3,-8-7-5,1-6-2</inkml:trace>
        </inkml:traceGroup>
        <inkml:traceGroup>
          <inkml:annotationXML>
            <emma:emma xmlns:emma="http://www.w3.org/2003/04/emma" version="1.0">
              <emma:interpretation id="{60FA4B39-BF0A-4B3F-B773-28A2723DA811}" emma:medium="tactile" emma:mode="ink">
                <msink:context xmlns:msink="http://schemas.microsoft.com/ink/2010/main" type="inkWord" rotatedBoundingBox="5750,6752 6358,6716 6373,6968 5765,7004"/>
              </emma:interpretation>
              <emma:one-of disjunction-type="recognition" id="oneOf9">
                <emma:interpretation id="interp45" emma:lang="ko-KR" emma:confidence="0">
                  <emma:literal>=</emma:literal>
                </emma:interpretation>
                <emma:interpretation id="interp46" emma:lang="ko-KR" emma:confidence="0">
                  <emma:literal>z</emma:literal>
                </emma:interpretation>
                <emma:interpretation id="interp47" emma:lang="ko-KR" emma:confidence="0">
                  <emma:literal>ㄷ</emma:literal>
                </emma:interpretation>
                <emma:interpretation id="interp48" emma:lang="ko-KR" emma:confidence="0">
                  <emma:literal>二</emma:literal>
                </emma:interpretation>
                <emma:interpretation id="interp4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86252.5515">2108 4180 19,'-12'3'81,"12"-3"3,-10 0-4,10 0-4,0 0-1,-11-3-52,11 3-7,0 0-7,9 0-2,3 0-2,3 0-2,6 0 0,4 0 1,6-1 0,4 0 0,2-2-1,3 2-1,-1-2 1,-4 1-1,0 0 0,-3-1-1,-5 0-3,-5 0-4,-1 3-11,-6-5-18,-5 5-42,-10 0-3,0 0-3,-9 9-6,-13-4 1</inkml:trace>
          <inkml:trace contextRef="#ctx0" brushRef="#br0" timeOffset="86470.9519">2154 4352 32,'-15'19'76,"5"-3"3,6-4 0,8-5-3,11-4 1,12 1-60,8-1 0,7-3 1,6 0-3,10 0-5,-2-7-2,-1 3-1,-1-2-7,-4 2 0,-10-5 0,-4 7-20,-10 2-25,-11 0-35,-4 0 1,-11 0-7,0 0-6,-12 0 0</inkml:trace>
        </inkml:traceGroup>
        <inkml:traceGroup>
          <inkml:annotationXML>
            <emma:emma xmlns:emma="http://www.w3.org/2003/04/emma" version="1.0">
              <emma:interpretation id="{5E98E369-8719-45F4-B74B-1D5910F9263C}" emma:medium="tactile" emma:mode="ink">
                <msink:context xmlns:msink="http://schemas.microsoft.com/ink/2010/main" type="inkWord" rotatedBoundingBox="6940,6110 7912,6053 7991,7404 7019,7461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$</emma:literal>
                </emma:interpretation>
                <emma:interpretation id="interp52" emma:lang="ko-KR" emma:confidence="0">
                  <emma:literal>€</emma:literal>
                </emma:interpretation>
                <emma:interpretation id="interp53" emma:lang="ko-KR" emma:confidence="0">
                  <emma:literal>×</emma:literal>
                </emma:interpretation>
                <emma:interpretation id="interp5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88420.9553">3787 4506 50,'-1'13'63,"-1"-5"3,2-8 1,0 0-1,-4 10-44,4-10-2,0 0 6,0 0 2,0 0-3,0 0-4,0 0-4,4-20-2,2-3-4,-6-7-3,11-8-5,-1-10-3,2-10-2,2-5-1,2-4 0,1-3 0,1 3 0,1 2-1,-4 4 1,0 7 0,1 7 2,-7 4 1,-2 10 1,-3 4-1,2 8 0,-3 4-1,1 7 0,5 5 0,1 8 0,7 13 1,0 11 1,3 14 0,0 7 2,5 14 2,-3 4-1,-1 2 2,-2-3 0,1-2-1,-4-9-5,3-8 0,-2-12 0,-3-8 0,-3-7 0,-2-6 0,-9-13 0,11 10 0,-11-10 0,0 0 0,0 0 0,0 0 0,3-6 0,-3 6-8,-3-8-73,3 8-4,-6-15 0,3 6-6,-4-4-3</inkml:trace>
          <inkml:trace contextRef="#ctx0" brushRef="#br0" timeOffset="88686.1558">3983 4179 30,'-29'2'85,"8"0"2,1-2-4,5 0-3,2-2-2,13 2-53,0 0-7,7-10-5,12 6-6,7-2-2,3-1-5,3 4 0,3-1 0,-2 4 0,-2-3 0,-3 3 0,-6 0-3,-3 0-23,-2 0-51,-5-5-3,1-7-4,-6-6-6,4-2-2</inkml:trace>
          <inkml:trace contextRef="#ctx0" brushRef="#br0" timeOffset="91291.3604">3549 3573 39,'-4'-16'67,"-2"4"-1,-1-1 0,7 13-4,-15-9-40,3 9-1,-5 8-3,1 12 0,-4 13 0,-2 13-3,-1 15 2,-2 9 1,2 13-1,2 13-1,9 7-4,0-1-3,10 0-2,2-3-4,8-10-3,10-4 0,7-8 0,6-15 0,5-7 0,4-8 0,7-6 0,-6-13 0,9-4-32,-7-12-47,-5-10 79,-6-6-82,-4-13-4,-5-12-6,-9-14-4</inkml:trace>
        </inkml:traceGroup>
        <inkml:traceGroup>
          <inkml:annotationXML>
            <emma:emma xmlns:emma="http://www.w3.org/2003/04/emma" version="1.0">
              <emma:interpretation id="{14248C47-3F87-4BC1-8A5B-A45F61F896E1}" emma:medium="tactile" emma:mode="ink">
                <msink:context xmlns:msink="http://schemas.microsoft.com/ink/2010/main" type="inkWord" rotatedBoundingBox="7824,6058 8270,6032 8290,6375 7844,6401"/>
              </emma:interpretation>
              <emma:one-of disjunction-type="recognition" id="oneOf11">
                <emma:interpretation id="interp55" emma:lang="ko-KR" emma:confidence="0">
                  <emma:literal>+</emma:literal>
                </emma:interpretation>
                <emma:interpretation id="interp56" emma:lang="ko-KR" emma:confidence="0">
                  <emma:literal>ㅜ</emma:literal>
                </emma:interpretation>
                <emma:interpretation id="interp57" emma:lang="ko-KR" emma:confidence="0">
                  <emma:literal>÷</emma:literal>
                </emma:interpretation>
                <emma:interpretation id="interp58" emma:lang="ko-KR" emma:confidence="0">
                  <emma:literal>T</emma:literal>
                </emma:interpretation>
                <emma:interpretation id="interp5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89341.3569">4248 3556 17,'-21'0'79,"0"-1"5,5 1-1,1-2-5,4 1-1,-1 0-45,12 1-13,0 0-3,0 0-7,7 0-1,13 0-4,4-1-1,11-2-1,-1 0-2,9-1 0,0 1 0,-2-1 0,-2 1 0,-2 2 0,-9-3-21,-2-4-56,0 8-2,-9-1-3,-1 1-7,-6-3-3</inkml:trace>
          <inkml:trace contextRef="#ctx0" brushRef="#br0" timeOffset="89076.1565">4359 3496 0,'9'-15'69,"-9"15"-3,6-9-3,-6 9 5,0 0 0,2 6-42,-2 9-1,1 8-9,-1 4 0,4 4 5,0 4-4,-1 2-3,3-2-3,-1-3-4,-1-1-2,2-10-2,-1-1 0,-3-6 2,-2-14-1,5 15 0,-5-15-8,0 0-15,0 0-56,2-13-3,-1 0-4,-1-5-6,0 2-4</inkml:trace>
        </inkml:traceGroup>
        <inkml:traceGroup>
          <inkml:annotationXML>
            <emma:emma xmlns:emma="http://www.w3.org/2003/04/emma" version="1.0">
              <emma:interpretation id="{EBCF7E5C-E9B3-423D-9D35-12F780794487}" emma:medium="tactile" emma:mode="ink">
                <msink:context xmlns:msink="http://schemas.microsoft.com/ink/2010/main" type="inkWord" rotatedBoundingBox="8494,6101 8919,6076 8970,6945 8544,6970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어</emma:literal>
                </emma:interpretation>
                <emma:interpretation id="interp62" emma:lang="ko-KR" emma:confidence="0">
                  <emma:literal>아</emma:literal>
                </emma:interpretation>
                <emma:interpretation id="interp63" emma:lang="ko-KR" emma:confidence="0">
                  <emma:literal>!</emma:literal>
                </emma:interpretation>
                <emma:interpretation id="interp6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89965.358">4884 4335 51,'-4'26'71,"-3"-9"4,5-6-1,2-11 1,0 8-40,0-8-3,0 0-2,0 0-4,0 0-3,0 0-6,-2-11-15,2-2-2,-3-10 0,3-4 0,0-9 0,2-9 0,3-8 0,4-10 0,0-4 0,2-6 0,6 0 0,-2 0 0,-1 1 0,4 10 0,-5 5 0,1 11 0,0 10 0,-3 8 0,-3 11 0,3 11 0,-1 6 0,1 11 0,0 14 0,1 12 0,2 7 0,1 10 0,3 6 0,2 6 0,0-1 0,-2-3 0,3-4 0,-6-12 0,2-3 0,-6-11 0,2-7 0,-6-8 0,0-7 0,-7-10 0,6 8 0,-6-8 0,0 0 0,0 0 0,-3-10 0,3 10-66,-3-11-21,-2 0 0,3-2-5,-6-4-4</inkml:trace>
          <inkml:trace contextRef="#ctx0" brushRef="#br0" timeOffset="90214.9584">4920 3988 62,'-19'0'87,"1"0"-4,8 0-4,10 0-2,-4-8-2,14 1-61,8 2-5,5-2-3,8 4-3,3-1 1,3 3-1,2-1 0,-3 2-2,-3 3-4,-3 4-8,-9-4-18,-32 1-47,27-1-3,-5-7-2,2-3-8,-8-9-1</inkml:trace>
        </inkml:traceGroup>
        <inkml:traceGroup>
          <inkml:annotationXML>
            <emma:emma xmlns:emma="http://www.w3.org/2003/04/emma" version="1.0">
              <emma:interpretation id="{6646002B-FB30-4298-A77C-FAB164077BE5}" emma:medium="tactile" emma:mode="ink">
                <msink:context xmlns:msink="http://schemas.microsoft.com/ink/2010/main" type="inkWord" rotatedBoundingBox="8976,5859 9331,5838 9399,7002 9043,7023"/>
              </emma:interpretation>
              <emma:one-of disjunction-type="recognition" id="oneOf13">
                <emma:interpretation id="interp65" emma:lang="ko-KR" emma:confidence="0">
                  <emma:literal>)</emma:literal>
                </emma:interpretation>
                <emma:interpretation id="interp66" emma:lang="ko-KR" emma:confidence="0">
                  <emma:literal>]</emma:literal>
                </emma:interpretation>
                <emma:interpretation id="interp67" emma:lang="ko-KR" emma:confidence="0">
                  <emma:literal>〕</emma:literal>
                </emma:interpretation>
                <emma:interpretation id="interp68" emma:lang="ko-KR" emma:confidence="0">
                  <emma:literal>3</emma:literal>
                </emma:interpretation>
                <emma:interpretation id="interp6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90573.7591">5301 3302 33,'15'-6'74,"5"-1"-1,3 1-1,3 6-3,0 36-19,-1-24-25,4 8-3,5 13-4,-5 6-2,4 19-2,-3 8 1,-1 13-3,-4 2-1,-1 9-4,-8 0-7,-5 2 0,-5-3 0,-6-10 0,-6-9 0,-6-10 0,-6-9 0,-4-6-3,-7-12-76,-4-13-3,0-6-2,-7-14-7,1 0-5</inkml:trace>
        </inkml:traceGroup>
        <inkml:traceGroup>
          <inkml:annotationXML>
            <emma:emma xmlns:emma="http://www.w3.org/2003/04/emma" version="1.0">
              <emma:interpretation id="{73467EE4-4263-437D-920C-DDF7C639C1F4}" emma:medium="tactile" emma:mode="ink">
                <msink:context xmlns:msink="http://schemas.microsoft.com/ink/2010/main" type="inkWord" rotatedBoundingBox="9350,5629 9936,5594 9962,6049 9377,6083"/>
              </emma:interpretation>
              <emma:one-of disjunction-type="recognition" id="oneOf14">
                <emma:interpretation id="interp70" emma:lang="ko-KR" emma:confidence="0">
                  <emma:literal>"</emma:literal>
                </emma:interpretation>
                <emma:interpretation id="interp71" emma:lang="ko-KR" emma:confidence="0">
                  <emma:literal>“</emma:literal>
                </emma:interpretation>
                <emma:interpretation id="interp72" emma:lang="ko-KR" emma:confidence="0">
                  <emma:literal>”</emma:literal>
                </emma:interpretation>
                <emma:interpretation id="interp73" emma:lang="ko-KR" emma:confidence="0">
                  <emma:literal>″</emma:literal>
                </emma:interpretation>
                <emma:interpretation id="interp7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92071.3617">5743 3270 14,'-8'1'71,"-5"-1"6,4 0 1,0 0-2,-2-39-23,11 39-14,-8-2-8,8 2-9,0 0-5,0 0-5,0 0-3,8 0-3,6 0-2,3 3-2,5-1-2,4-1 0,4 3 0,3-2 0,2-1 0,-1-1 0,-1 0 0,-2 0 0,-5 0 0,-4 0 0,-3-1 0,-5-1 0,-4-1 0,-10 3 0,11-1 0,-11 1 0,0 0 0,0 0-51,0 0-30,-6 6-2,-2-6-4,8 0-6,-12-6 0</inkml:trace>
          <inkml:trace contextRef="#ctx0" brushRef="#br0" timeOffset="92352.1621">6223 3035 4,'12'-5'65,"-4"-2"6,1 7 3,-9 0 2,9 13-1,-9 11-31,-1 2-21,-3 9-1,0 3 1,-2 4-2,2 4-8,0-1-13,2-4 0,2-3 0,0-6 0,0-6 0,7-4 0,-4-8 0,-3-14-64,15 13-18,-15-13-1,9-13-6,-9-8-7,5-1 2</inkml:trace>
        </inkml:traceGroup>
        <inkml:traceGroup>
          <inkml:annotationXML>
            <emma:emma xmlns:emma="http://www.w3.org/2003/04/emma" version="1.0">
              <emma:interpretation id="{70EEF318-4421-4E95-95B5-8EB7ED759D58}" emma:medium="tactile" emma:mode="ink">
                <msink:context xmlns:msink="http://schemas.microsoft.com/ink/2010/main" type="inkWord" rotatedBoundingBox="10298,5995 10919,5958 10976,6944 10356,6981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의</emma:literal>
                </emma:interpretation>
                <emma:interpretation id="interp77" emma:lang="ko-KR" emma:confidence="0">
                  <emma:literal>어</emma:literal>
                </emma:interpretation>
                <emma:interpretation id="interp78" emma:lang="ko-KR" emma:confidence="0">
                  <emma:literal>여</emma:literal>
                </emma:interpretation>
                <emma:interpretation id="interp7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94489.366">6689 4378 36,'-3'13'72,"0"-5"6,3-8 2,-3 9-4,3-9-34,0 0-10,2-7-2,-1 0-7,-1-8-6,3-3-6,-3-10-4,3-3-2,2-7-3,5-7-2,1-9 0,5-6 0,2-8 0,0-1 0,3-6 0,2 2 0,1 0 0,-1 3 0,-1 6 0,-4 9 0,0 10 0,0 3 0,-3 12 0,-3 9 0,-1 7 0,1 9 0,-1 5 0,1 10 0,2 12-2,1 12 2,4 8 2,0 9-2,4 9 0,-1 6 0,1 3 0,-2 1 0,-1-2 0,0-3 0,-2-7 0,-3-6 0,-3-7 0,1-7 0,-5-7 0,0-8 0,-1-6 0,-4-6 0,-3-11 0,5 11 0,-5-11 0,0 0 0,0-9 0,0 9 0,0-11-80,-2 1-5,-1 0-2,-4-5-5,4 1-2</inkml:trace>
          <inkml:trace contextRef="#ctx0" brushRef="#br0" timeOffset="94770.1664">6839 4050 26,'-25'1'83,"4"-1"-2,8 0-2,2 0-5,11 0 1,27-4-50,-15 1-7,4 1-5,10 0-4,4-3-2,6 2 0,3-1 0,3-1 0,1 2-7,-3-1 0,-7 1 0,-3 2-5,-3-3-19,-27 4-52,24-10-3,-10 0-4,-3-5-5,-5-4-4</inkml:trace>
        </inkml:traceGroup>
        <inkml:traceGroup>
          <inkml:annotationXML>
            <emma:emma xmlns:emma="http://www.w3.org/2003/04/emma" version="1.0">
              <emma:interpretation id="{C0BC39D2-339C-4A5B-B8E3-F9F54CF941F9}" emma:medium="tactile" emma:mode="ink">
                <msink:context xmlns:msink="http://schemas.microsoft.com/ink/2010/main" type="inkWord" rotatedBoundingBox="10887,5909 11398,5880 11416,6202 10906,6232"/>
              </emma:interpretation>
              <emma:one-of disjunction-type="recognition" id="oneOf16">
                <emma:interpretation id="interp80" emma:lang="ko-KR" emma:confidence="0">
                  <emma:literal>"</emma:literal>
                </emma:interpretation>
                <emma:interpretation id="interp81" emma:lang="ko-KR" emma:confidence="0">
                  <emma:literal>「</emma:literal>
                </emma:interpretation>
                <emma:interpretation id="interp82" emma:lang="ko-KR" emma:confidence="0">
                  <emma:literal>가</emma:literal>
                </emma:interpretation>
                <emma:interpretation id="interp83" emma:lang="ko-KR" emma:confidence="0">
                  <emma:literal>*</emma:literal>
                </emma:interpretation>
                <emma:interpretation id="interp84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95160.1671">7454 3328 38,'12'-6'58,"-12"6"7,11 1 2,-8 8 1,1 2-42,3 5-1,-2 3 2,1 5 1,1 0-4,0 2-4,-1 1-5,1-2-4,0 1-2,-1-4-3,-1 1-2,1-6 0,-3 0 0,1-6-2,-2-1-3,-2-10-2,6 10-20,-6-10-51,0 0-3,-6 0-4,0-11-5,0 1-5</inkml:trace>
          <inkml:trace contextRef="#ctx0" brushRef="#br0" timeOffset="95472.1677">7278 3454 10,'-15'-8'77,"0"-3"3,6 0 0,-4 1-1,6 2-3,7 8-43,-4-10-8,4 10-7,17-8-5,2 2-3,8 3-3,11-1-4,6 0-3,5-4 0,2 0 0,0 3 0,-1 1 0,-7-1 0,-3 5 0,-9-1 0,-7 1 0,-9 0 0,-5 1-7,-10-1-72,0 13-2,0-13-4,-15 6-3,3-1-6</inkml:trace>
        </inkml:traceGroup>
        <inkml:traceGroup>
          <inkml:annotationXML>
            <emma:emma xmlns:emma="http://www.w3.org/2003/04/emma" version="1.0">
              <emma:interpretation id="{9DDC4C4F-29DF-449F-8523-6633160EEB6A}" emma:medium="tactile" emma:mode="ink">
                <msink:context xmlns:msink="http://schemas.microsoft.com/ink/2010/main" type="inkWord" rotatedBoundingBox="11668,6161 12138,6134 12174,6757 11705,6785"/>
              </emma:interpretation>
              <emma:one-of disjunction-type="recognition" id="oneOf17">
                <emma:interpretation id="interp85" emma:lang="ko-KR" emma:confidence="0">
                  <emma:literal>b</emma:literal>
                </emma:interpretation>
                <emma:interpretation id="interp86" emma:lang="ko-KR" emma:confidence="0">
                  <emma:literal>3</emma:literal>
                </emma:interpretation>
                <emma:interpretation id="interp87" emma:lang="ko-KR" emma:confidence="0">
                  <emma:literal>능</emma:literal>
                </emma:interpretation>
                <emma:interpretation id="interp88" emma:lang="ko-KR" emma:confidence="0">
                  <emma:literal>농</emma:literal>
                </emma:interpretation>
                <emma:interpretation id="interp89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97141.3706">7995 3627 44,'3'-11'66,"0"-3"5,-3 14-1,5-14-31,-5 14-8,0 0-6,0 0 1,11 1-2,-8 14-6,0 9-3,0 6 0,-1 12 1,2 4 1,-1 4-1,0 2-3,-3 2-8,3-5-5,-3-5 0,2-6 0,0-10 0,-1-7 0,1-3 0,-2-9 0,0-9 0,1 8 0,-1-8 0,0-4 0,0-5 0,1-3 0,2-4 0,3-3 0,3-3 0,4 0 0,5-2 0,4 3 0,5 0 0,4 4 0,4 2 0,3 9 0,2 4 0,-1 4 0,-1 6 0,-1 6 0,-7 5 0,-4 2 0,-8 3 0,-9 1 0,-9 3 0,-11-1 0,-11-1 0,-13-2 0,-4 0 0,-5-6 0,-2-1 0,1-7 0,3-3 0,6-4 0,8-2 0,6-1 0,3 0 0,19 0 0,-15-11 0,15 11-78,4-16-11,0 1-2,7 2-6,-7-10-3</inkml:trace>
        </inkml:traceGroup>
      </inkml:traceGroup>
    </inkml:traceGroup>
    <inkml:traceGroup>
      <inkml:annotationXML>
        <emma:emma xmlns:emma="http://www.w3.org/2003/04/emma" version="1.0">
          <emma:interpretation id="{EA246DEC-2A21-4676-8EA5-6F9FDCF47E34}" emma:medium="tactile" emma:mode="ink">
            <msink:context xmlns:msink="http://schemas.microsoft.com/ink/2010/main" type="paragraph" rotatedBoundingBox="4494,8911 16240,7900 16350,9179 4604,101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AB71F36-B4B0-485A-BA95-9770C2E60A94}" emma:medium="tactile" emma:mode="ink">
              <msink:context xmlns:msink="http://schemas.microsoft.com/ink/2010/main" type="line" rotatedBoundingBox="4494,8911 16240,7900 16350,9179 4604,10190"/>
            </emma:interpretation>
          </emma:emma>
        </inkml:annotationXML>
        <inkml:traceGroup>
          <inkml:annotationXML>
            <emma:emma xmlns:emma="http://www.w3.org/2003/04/emma" version="1.0">
              <emma:interpretation id="{D6C18438-F039-4D16-BFC4-53D99A680164}" emma:medium="tactile" emma:mode="ink">
                <msink:context xmlns:msink="http://schemas.microsoft.com/ink/2010/main" type="inkWord" rotatedBoundingBox="4517,9179 4943,9143 5030,10153 4604,10190"/>
              </emma:interpretation>
              <emma:one-of disjunction-type="recognition" id="oneOf18">
                <emma:interpretation id="interp90" emma:lang="ko-KR" emma:confidence="0">
                  <emma:literal>P</emma:literal>
                </emma:interpretation>
                <emma:interpretation id="interp91" emma:lang="ko-KR" emma:confidence="0">
                  <emma:literal>p</emma:literal>
                </emma:interpretation>
                <emma:interpretation id="interp92" emma:lang="ko-KR" emma:confidence="0">
                  <emma:literal>8</emma:literal>
                </emma:interpretation>
                <emma:interpretation id="interp93" emma:lang="ko-KR" emma:confidence="0">
                  <emma:literal>『</emma:literal>
                </emma:interpretation>
                <emma:interpretation id="interp9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12944.1984">867 6772 44,'0'0'54,"0"0"2,-9-2 3,9 19 7,0-7-43,2 6 2,2 10-1,3 6 5,-2 9 4,4 6 0,0 9-4,-1 0-8,2 4-6,-2-2-15,3 3 0,0-8 0,-2-1 0,-1-5 0,-1-7 0,1 1 0,-1-10 0,-4-3 0,-2-7 0,2-4 0,-2-3 0,-1-6 0,0 2 0,0-10 0,0 0 0,0 0 0,0 0 0,0 0 0,3-5 0,-3-6 0,1-9 0,-1-3 0,0-4 0,0-5 0,0-6 0,0-3 0,0-4 0,0 1 0,-4-4 0,0-1 0,0-2 0,0-1 0,-2-3 0,4 1 0,0 0 0,2-2 0,4 2 0,6 0 0,8 3 0,3 5 0,5 5 0,3 7 0,4 9 0,-1 8 0,3 10 0,-2 8 0,-4 15 0,-7 10 0,-6 10 0,-12 6 0,-6 5 0,-13 4 0,-7-1 0,-7-3 0,-7-4 0,-2-6 0,2-5 0,1-8 0,7-7 0,4-5 0,6-2 0,2-7 0,6-2-27,10-1-36,-11-3-24,11-6-1,-3-1-6,3 2-1</inkml:trace>
        </inkml:traceGroup>
        <inkml:traceGroup>
          <inkml:annotationXML>
            <emma:emma xmlns:emma="http://www.w3.org/2003/04/emma" version="1.0">
              <emma:interpretation id="{E9B91165-DFC5-442D-A4E0-610878122640}" emma:medium="tactile" emma:mode="ink">
                <msink:context xmlns:msink="http://schemas.microsoft.com/ink/2010/main" type="inkWord" rotatedBoundingBox="5464,9374 6114,9318 6138,9589 5488,9645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느</emma:literal>
                </emma:interpretation>
                <emma:interpretation id="interp97" emma:lang="ko-KR" emma:confidence="0">
                  <emma:literal>드</emma:literal>
                </emma:interpretation>
                <emma:interpretation id="interp98" emma:lang="ko-KR" emma:confidence="0">
                  <emma:literal>z</emma:literal>
                </emma:interpretation>
                <emma:interpretation id="interp9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14488.6011">1866 6837 45,'-15'0'77,"1"-1"3,-1-5 1,5-1-4,-1 0-34,11 7-8,-12-11-10,12 11-7,0 0-4,8-4-5,3 4-2,6 0-7,5 0 0,7 0 0,5 0 0,6 0 0,5-2 0,4-5 0,0 3 0,0-1 0,-5 1 0,-2 0 0,-6 1 0,-4 0 0,-6 2 0,-2 1 0,-9 0 0,-2 0 0,-3 0 0,-10 0-6,10 4-76,-10-4-2,-10 13-3,-9-10-4,-3 8-5</inkml:trace>
          <inkml:trace contextRef="#ctx0" brushRef="#br0" timeOffset="114707.0015">1964 6991 1,'-25'24'76,"7"-6"6,8-4 1,8-2-2,2-12-1,19 0-37,7 0-20,11-2-1,7-4-6,9 1-12,1-4-4,2 2 0,-2-4 0,-6 7 0,-2-2 0,-11 3 0,-6 1 0,-5 2-7,-9 0-73,-15 0-3,12 0-2,-12 0-6,0 0-5</inkml:trace>
        </inkml:traceGroup>
        <inkml:traceGroup>
          <inkml:annotationXML>
            <emma:emma xmlns:emma="http://www.w3.org/2003/04/emma" version="1.0">
              <emma:interpretation id="{3BBB8EA0-E724-4957-B846-9EAC00895CAA}" emma:medium="tactile" emma:mode="ink">
                <msink:context xmlns:msink="http://schemas.microsoft.com/ink/2010/main" type="inkWord" rotatedBoundingBox="6814,8818 7436,8764 7514,9670 6892,9724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의</emma:literal>
                </emma:interpretation>
                <emma:interpretation id="interp102" emma:lang="ko-KR" emma:confidence="0">
                  <emma:literal>어</emma:literal>
                </emma:interpretation>
                <emma:interpretation id="interp103" emma:lang="ko-KR" emma:confidence="0">
                  <emma:literal>여</emma:literal>
                </emma:interpretation>
                <emma:interpretation id="interp10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15533.8029">3272 7116 45,'-11'10'83,"2"0"-1,0-3-2,9-7-1,-11 7 1,11-7-58,0 0-3,-10 0-3,10 0-11,-5-7-5,2-9 0,3-3 0,0-11 0,1-5 0,8-9 0,0-5 0,4-9 0,4-3 0,4-2 0,0-3 0,0 0 0,3 2 0,-3 1 0,2 5 0,-1 6 0,-1 4 0,-2 6 0,1 8 0,-5 7 0,-1 7 0,-5 9 0,4 6 0,-2 5 0,0 16 0,0 9 0,-3 10 0,3 11 0,3 7 0,0 8 0,1 5 0,3 1 0,2-1 0,0-1 0,0-5 0,1-6 0,0-9 0,-2-6 0,-4-4 0,0-6 0,-5-5 0,0-5 0,-3-5 0,-2 0 0,-1-3 0,-1-3 0,-3-8 0,4 11 0,-4-11 0,0 0 0,0 0 0,0 0 0,0 0 0,0-4 0,0 4 0,0-16 0,0 3-47,-4 2-38,-3-3-2,4 1-2,-9-5-4,4 3 1</inkml:trace>
          <inkml:trace contextRef="#ctx0" brushRef="#br0" timeOffset="115814.6034">3407 6834 45,'-22'1'86,"1"0"-3,7-1-2,1 0-4,13 0 1,0 0-56,0 0-6,16-4-5,3 2-2,9-1-6,6 0-3,5-2 0,1 1 0,4-2 0,-1 2 0,-7 1 0,-2 2 0,-9-1 0,-3 2 0,-10 2-81,-12-2-2,10 4-2,-10-4-7,-6 0-4</inkml:trace>
        </inkml:traceGroup>
        <inkml:traceGroup>
          <inkml:annotationXML>
            <emma:emma xmlns:emma="http://www.w3.org/2003/04/emma" version="1.0">
              <emma:interpretation id="{D7FAD555-C66E-475D-956B-2690056EBE35}" emma:medium="tactile" emma:mode="ink">
                <msink:context xmlns:msink="http://schemas.microsoft.com/ink/2010/main" type="inkWord" rotatedBoundingBox="7764,8629 8389,8576 8484,9675 7859,9729"/>
              </emma:interpretation>
              <emma:one-of disjunction-type="recognition" id="oneOf21">
                <emma:interpretation id="interp105" emma:lang="ko-KR" emma:confidence="0">
                  <emma:literal>*</emma:literal>
                </emma:interpretation>
                <emma:interpretation id="interp106" emma:lang="ko-KR" emma:confidence="0">
                  <emma:literal>』</emma:literal>
                </emma:interpretation>
                <emma:interpretation id="interp107" emma:lang="ko-KR" emma:confidence="0">
                  <emma:literal>i</emma:literal>
                </emma:interpretation>
                <emma:interpretation id="interp108" emma:lang="ko-KR" emma:confidence="0">
                  <emma:literal>7</emma:literal>
                </emma:interpretation>
                <emma:interpretation id="interp109" emma:lang="ko-KR" emma:confidence="0">
                  <emma:literal>父</emma:literal>
                </emma:interpretation>
              </emma:one-of>
            </emma:emma>
          </inkml:annotationXML>
          <inkml:trace contextRef="#ctx0" brushRef="#br0" timeOffset="116797.4052">4607 6564 42,'7'-14'60,"7"1"8,-6 2-2,5-2-23,-2 5-7,-3 3-4,0 4-4,-8 1-2,0 7-2,-5 10-2,-9 9-2,-15 12-3,0 7-1,-11 11-5,-3 4-11,-1 2 0,0 2 0,4-7 0,7-6 0,7-7 0,5-9 0,9-8 0,4-6 0,5-7 0,3-14 0,0 13 0,0-13 0,4-6 0,-1-8 0,4-3-11,2-7-51,-3-14-25,1 1 0,-3-8-7,4 0-2</inkml:trace>
          <inkml:trace contextRef="#ctx0" brushRef="#br0" timeOffset="117047.0056">4333 6630 35,'-7'-14'73,"3"1"-2,4 13 2,-5-11 1,5 11-27,1 5-11,6 13-7,5 10-6,3 2-3,6 9-1,5 3-8,2 3-11,5 4 0,-1-5 0,2 1 0,-1-7 0,-1-2 0,-5-8 0,1-3 0,-6-6 0,-3-6 0,-5-4 0,0-4 0,-14-5 0,12 0 0,-12 0-69,-1-12-17,-3-2-1,-7-6-5,1-4-5</inkml:trace>
          <inkml:trace contextRef="#ctx0" brushRef="#br0" timeOffset="117702.2067">4157 6478 46,'-9'0'77,"9"0"3,-9 0-1,9 0-3,-10-3-33,10 3-9,-5-9-8,5 9-7,0-15-7,1 4-3,7-3-4,2-5-2,4-3-1,2-4-2,1-2 0,1-3 0,4-1 0,-2-2 0,-2 0 0,2 2 0,0 2 0,0 0 0,-3 7 0,0 0 0,0 7 0,-2 4 0,3 7 0,0 5 0,1 3 0,2 12 0,-1 4 0,2 3 0,0 2 0,3 4 0,-1-3 0,-2 1 0,-5-4 0,3-4 0,-4-2 0,1-5 0,-2 2 0,-5-4-20,-1-4-60,2-2-3,-11-3-3,16-11-6,-16-5-4</inkml:trace>
        </inkml:traceGroup>
        <inkml:traceGroup>
          <inkml:annotationXML>
            <emma:emma xmlns:emma="http://www.w3.org/2003/04/emma" version="1.0">
              <emma:interpretation id="{25FF33DF-43AE-4A21-896D-8D8F93501C6E}" emma:medium="tactile" emma:mode="ink">
                <msink:context xmlns:msink="http://schemas.microsoft.com/ink/2010/main" type="inkWord" rotatedBoundingBox="9087,9220 9655,9171 9677,9433 9110,9482"/>
              </emma:interpretation>
              <emma:one-of disjunction-type="recognition" id="oneOf22">
                <emma:interpretation id="interp110" emma:lang="ko-KR" emma:confidence="0">
                  <emma:literal>.</emma:literal>
                </emma:interpretation>
                <emma:interpretation id="interp111" emma:lang="ko-KR" emma:confidence="0">
                  <emma:literal>=</emma:literal>
                </emma:interpretation>
                <emma:interpretation id="interp112" emma:lang="ko-KR" emma:confidence="0">
                  <emma:literal>×</emma:literal>
                </emma:interpretation>
                <emma:interpretation id="interp113" emma:lang="ko-KR" emma:confidence="0">
                  <emma:literal>i</emma:literal>
                </emma:interpretation>
                <emma:interpretation id="interp1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20978.2124">5467 6854 68,'-15'11'74,"3"-1"3,4-4-1,8-6-1,0 0-35,4 4-18,15-4-2,9 0-2,6 0 0,7-4-5,10 1-3,6-4-10,-1 3 0,-2-2 0,0 2 0,-7 1 0,-7 2 0,-9 1 0,-6 0 0,-10 0 0,-2 0 0,-13 0 0,0 0-34,0 0-47,0 8-2,0-8-3,-21-4-7,9 1-2</inkml:trace>
          <inkml:trace contextRef="#ctx0" brushRef="#br0" timeOffset="120697.4119">5445 6678 43,'-11'-10'77,"11"10"0,-8-10 1,8 10-2,-7-11-36,7 11-7,0 0-7,0 0-6,0 0-7,0 0-2,10 3-3,-1-1-2,7 1-3,3-1-3,6-2 0,1 0 0,4 0 0,3 0 0,0-2 0,3-2 0,-4 0 0,-3-1 0,-3 3 0,-4-1 0,-4 2 0,-1 1 0,-6-2 0,-11 2 0,13 0 0,-13 0 0,9 0 0,-9 0 0,0 0-38,27 2-42,-27-2-3,-7 11-3,-8-7-3,1 5-3</inkml:trace>
        </inkml:traceGroup>
        <inkml:traceGroup>
          <inkml:annotationXML>
            <emma:emma xmlns:emma="http://www.w3.org/2003/04/emma" version="1.0">
              <emma:interpretation id="{703AD314-CBE8-4DAD-8D14-BDDD42A7CCD7}" emma:medium="tactile" emma:mode="ink">
                <msink:context xmlns:msink="http://schemas.microsoft.com/ink/2010/main" type="inkWord" rotatedBoundingBox="10092,8685 10671,8635 10749,9536 10170,9586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성</emma:literal>
                </emma:interpretation>
                <emma:interpretation id="interp117" emma:lang="ko-KR" emma:confidence="0">
                  <emma:literal>여</emma:literal>
                </emma:interpretation>
                <emma:interpretation id="interp118" emma:lang="ko-KR" emma:confidence="0">
                  <emma:literal>月</emma:literal>
                </emma:interpretation>
                <emma:interpretation id="interp119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124379.0185">6655 6303 30,'9'-18'50,"-5"1"7,1 0 4,-5 17-23,6-11-10,-6 11-4,0 0 3,0 0 3,0 0 1,0 22-1,-3 8-3,-9 7-3,-2 12 1,-4 12-1,-1 5-19,-7 5-5,5 5 0,0-6 0,5-4 0,2-6 0,4-11 0,2-9 0,5-9 0,3-10 0,0-7 0,0-14 0,0 10 0,0-10 0,0-6 0,2-9 0,-1-6 0,2-7 0,-1-10 0,4-9 0,5-6 0,0-5 0,4-7 0,6-4 0,2 0 0,2-1 0,3 3 0,1 4 0,-2 4 0,2 6 0,1 8 0,-2 7 0,1 7 0,-1 5 0,0 11 0,-4 9 0,-1 7 0,-1 15 0,-4 8 0,0 15 0,-7 13 0,-4 10 0,-3 8 0,0 8 0,-4 4 0,2-3 0,-2-2 0,3-9 0,-1-9 0,2-7 0,3-10 0,0-11 0,2-9 0,-3-5 0,0-6 0,-6-11 0,8 10 0,-8-10 0,0 0 0,0 0 0,4-7 0,-4 7 0,0-14 0,0 14 0,0-16 0,-2 6-5,-1-4-81,3 0-1,-4-3-2,1 0-5,-5-1-2</inkml:trace>
          <inkml:trace contextRef="#ctx0" brushRef="#br0" timeOffset="124675.419">6731 6640 25,'-22'-8'81,"4"6"1,2-4 1,3 3-5,4-3 2,-33 4-49,42 2-7,18 0-5,7 0-11,8-2-8,6 0 0,8-4 0,1 2 0,1-3 0,-3 2 0,-7 1 0,-6-2 0,-7 3 0,-12-4 0,-3 5-80,-11 2-3,0 0-1,-7 5-7,-10-5-4</inkml:trace>
        </inkml:traceGroup>
        <inkml:traceGroup>
          <inkml:annotationXML>
            <emma:emma xmlns:emma="http://www.w3.org/2003/04/emma" version="1.0">
              <emma:interpretation id="{C128A26A-207E-4FCA-934E-6E7DF5B8BD3D}" emma:medium="tactile" emma:mode="ink">
                <msink:context xmlns:msink="http://schemas.microsoft.com/ink/2010/main" type="inkWord" rotatedBoundingBox="11269,8503 11561,8477 11642,9423 11350,9448"/>
              </emma:interpretation>
              <emma:one-of disjunction-type="recognition" id="oneOf24">
                <emma:interpretation id="interp120" emma:lang="ko-KR" emma:confidence="0">
                  <emma:literal>(</emma:literal>
                </emma:interpretation>
                <emma:interpretation id="interp121" emma:lang="ko-KR" emma:confidence="0">
                  <emma:literal>[</emma:literal>
                </emma:interpretation>
                <emma:interpretation id="interp122" emma:lang="ko-KR" emma:confidence="0">
                  <emma:literal>l</emma:literal>
                </emma:interpretation>
                <emma:interpretation id="interp123" emma:lang="ko-KR" emma:confidence="0">
                  <emma:literal>I</emma:literal>
                </emma:interpretation>
                <emma:interpretation id="interp124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126703.4224">7760 6021 4,'15'-22'50,"0"2"4,-1-1 1,-2 6 1,39 3-34,-43-1 0,-8 13-2,10-13-1,-10 13-2,0 0 0,0 0-1,0 0 2,-10 7 0,-4 12-1,-2 6 1,-6 12-1,-4 7 2,0 7 0,-5 9-3,5 4-2,1 3-11,5 2-3,3 0 0,11-4 0,6-3 0,5-4 0,11-6 0,8-4 0,0-11 0,5-3 0,2-10 0,-4-4 0,2-5 0,-5-4 0,-5-4 0,-5-3 0,-5-2 0,-9-2 0,9 0 0,-9 0 0,0 0 0,-11-8-75,11 8-12,-14-24 0,11 6-8,-4-9-1</inkml:trace>
        </inkml:traceGroup>
        <inkml:traceGroup>
          <inkml:annotationXML>
            <emma:emma xmlns:emma="http://www.w3.org/2003/04/emma" version="1.0">
              <emma:interpretation id="{7DD7CCF3-F10D-4D37-9B4D-C8E800FDACAC}" emma:medium="tactile" emma:mode="ink">
                <msink:context xmlns:msink="http://schemas.microsoft.com/ink/2010/main" type="inkWord" rotatedBoundingBox="11749,8560 12211,8520 12284,9366 11821,9405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아</emma:literal>
                </emma:interpretation>
                <emma:interpretation id="interp127" emma:lang="ko-KR" emma:confidence="0">
                  <emma:literal>성</emma:literal>
                </emma:interpretation>
                <emma:interpretation id="interp128" emma:lang="ko-KR" emma:confidence="0">
                  <emma:literal>마</emma:literal>
                </emma:interpretation>
                <emma:interpretation id="interp129" emma:lang="ko-KR" emma:confidence="0">
                  <emma:literal>모</emma:literal>
                </emma:interpretation>
              </emma:one-of>
            </emma:emma>
          </inkml:annotationXML>
          <inkml:trace contextRef="#ctx0" brushRef="#br0" timeOffset="127389.8238">8241 6148 49,'0'4'68,"0"8"8,-5 5 1,-3 7-33,-2 8 0,5 8 1,-6 9-2,3 3-7,-3 9-11,2-4-21,0 0-4,2-7 0,1 1 0,2-13 0,1-6 0,1-8 0,2-7 0,0-17 0,-2 10 0,2-10 0,-1-11 0,0-9 0,1-2 0,0-8 0,0-5 0,1-4 0,2-7 0,4-8 0,-1-3 0,4-2 0,0 0 0,-1 0 0,5 0 0,1 4 0,2 5 0,2 5 0,3 7 0,3 8 0,3 8 0,1 4 0,-2 12 0,1 6 0,-1 17 0,-3 11 0,-6 8 0,0 14 0,-6 10 0,-5 9 0,-2 4 0,-2 4 0,0-3 0,-3-3 0,1-4 0,-1-9 0,3-11 0,1-9 0,0-7 0,2-11 0,-1-5 0,-5-15 0,14 5 0,-14-5 0,14-5 0,-9-6 0,4 1 0,-8-5 0,2-4-73,0 4-15,-3-8 0,0 1-7,-2-4-1</inkml:trace>
          <inkml:trace contextRef="#ctx0" brushRef="#br0" timeOffset="127655.0242">8278 6413 76,'-22'-4'85,"1"-3"-1,6 4-4,0-1-2,15 4-38,0 0-8,7-7-12,8 4-7,8 3-10,6 0-3,6 0 0,0 0 0,1 0 0,-5-3 0,-2 3 0,-9 0 0,-3 0 0,-9 0-25,-8 0-54,0 0-2,3-9-3,-3 9-7,-7-23-2</inkml:trace>
        </inkml:traceGroup>
        <inkml:traceGroup>
          <inkml:annotationXML>
            <emma:emma xmlns:emma="http://www.w3.org/2003/04/emma" version="1.0">
              <emma:interpretation id="{D44A6A03-1B64-45AE-A85E-051AB1FC420C}" emma:medium="tactile" emma:mode="ink">
                <msink:context xmlns:msink="http://schemas.microsoft.com/ink/2010/main" type="inkWord" rotatedBoundingBox="12285,8451 12694,8416 12729,8826 12320,8861"/>
              </emma:interpretation>
              <emma:one-of disjunction-type="recognition" id="oneOf26">
                <emma:interpretation id="interp130" emma:lang="ko-KR" emma:confidence="0">
                  <emma:literal>『</emma:literal>
                </emma:interpretation>
                <emma:interpretation id="interp131" emma:lang="ko-KR" emma:confidence="0">
                  <emma:literal>「</emma:literal>
                </emma:interpretation>
                <emma:interpretation id="interp132" emma:lang="ko-KR" emma:confidence="0">
                  <emma:literal>“</emma:literal>
                </emma:interpretation>
                <emma:interpretation id="interp133" emma:lang="ko-KR" emma:confidence="0">
                  <emma:literal>5</emma:literal>
                </emma:interpretation>
                <emma:interpretation id="interp13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28029.4249">8782 5872 23,'13'-7'70,"0"4"7,-3 2 2,-2 1-2,-5 25 1,1-7-48,3 4-3,-6 9-4,1 6-1,-1 2-17,1 4-5,-1-1 0,0-3 0,1-5 0,2-6 0,-1-6 0,1-6 0,-1-3 0,-3-13 0,0 0 0,0 0 0,0 0 0,0 0-20,-3-12-64,3-1-2,-6-6-4,5-1-5,-5-5 1</inkml:trace>
          <inkml:trace contextRef="#ctx0" brushRef="#br0" timeOffset="128325.8254">8650 5976 18,'-14'-6'77,"4"-3"6,10 9-4,-11-17-2,11 8 0,0 9-43,17-9-9,0 8-8,7-1-4,2-2-4,10 4-7,3-1-2,2 1 0,-1 0 0,2 0 0,-7 0 0,-1 0 0,-8-2 0,-7 2 0,-8 2 0,-11-2-78,4 11-4,-8-9-1,-6 1-6,-3-3-5,0-1 9</inkml:trace>
        </inkml:traceGroup>
        <inkml:traceGroup>
          <inkml:annotationXML>
            <emma:emma xmlns:emma="http://www.w3.org/2003/04/emma" version="1.0">
              <emma:interpretation id="{49116116-3EE1-4D34-B2C6-980F379EC64F}" emma:medium="tactile" emma:mode="ink">
                <msink:context xmlns:msink="http://schemas.microsoft.com/ink/2010/main" type="inkWord" rotatedBoundingBox="12730,8550 13271,8504 13330,9197 12790,9243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丹</emma:literal>
                </emma:interpretation>
                <emma:interpretation id="interp137" emma:lang="ko-KR" emma:confidence="0">
                  <emma:literal>月</emma:literal>
                </emma:interpretation>
                <emma:interpretation id="interp138" emma:lang="ko-KR" emma:confidence="0">
                  <emma:literal>*</emma:literal>
                </emma:interpretation>
                <emma:interpretation id="interp13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29449.0274">9321 6037 16,'0'0'55,"0"-14"10,0 14 9,0 0 0,-10 14-31,4 15-2,-4 4-3,-4 16-1,-2 3-2,-5 10-7,-1 0-23,-2 1-5,4-3 0,2-6 0,3-9 0,1-6 0,7-17 0,2-2 0,2-5 0,1-6 0,2-9 0,0 0 0,-2-6 0,2-7 0,0-3 0,2-6 0,4-7 0,2-8 0,5-3 0,-1-5 0,4-4 0,1-2 0,4-4 0,-1 2 0,2-1 0,0 3 0,-2 6 0,2 5 0,-1 5 0,-2 6 0,-3 7 0,2 12 0,0 10 0,-3 7 0,-1 15 0,1 9 0,-2 11 0,0 7 0,-3 10 0,-2 1 0,-1 5 0,-1-3 0,-2-1 0,1-6 0,1-5 0,-1-12 0,1-5 0,1-9 0,0-7 0,-3-9 0,-4-8 0,12 0 0,-12 0 0,4-13 0,1 3 0,-19 26-59,6-30-28,8 0-1,-11-5-7,1 0 0,-5 0 8</inkml:trace>
          <inkml:trace contextRef="#ctx0" brushRef="#br0" timeOffset="129683.0278">9245 6371 32,'-26'-4'85,"3"-1"0,8-1-3,2-1-5,13 7 2,0-16-49,8 12-10,9 1-8,12 0-5,4-1-5,10 1-2,1-1 0,1 4 0,1 0 0,-4 0 0,-4 0 0,-4 0-5,-5 1-33,-11-1-39,0 0-4,-18 0-4,14-10-4,-14-5-3</inkml:trace>
        </inkml:traceGroup>
        <inkml:traceGroup>
          <inkml:annotationXML>
            <emma:emma xmlns:emma="http://www.w3.org/2003/04/emma" version="1.0">
              <emma:interpretation id="{DE269E92-82E5-4767-BF25-7949FCCC6390}" emma:medium="tactile" emma:mode="ink">
                <msink:context xmlns:msink="http://schemas.microsoft.com/ink/2010/main" type="inkWord" rotatedBoundingBox="13345,8315 13583,8295 13672,9328 13434,9349"/>
              </emma:interpretation>
              <emma:one-of disjunction-type="recognition" id="oneOf28">
                <emma:interpretation id="interp140" emma:lang="ko-KR" emma:confidence="0">
                  <emma:literal>)</emma:literal>
                </emma:interpretation>
                <emma:interpretation id="interp141" emma:lang="ko-KR" emma:confidence="0">
                  <emma:literal>]</emma:literal>
                </emma:interpretation>
                <emma:interpretation id="interp142" emma:lang="ko-KR" emma:confidence="0">
                  <emma:literal>〕</emma:literal>
                </emma:interpretation>
                <emma:interpretation id="interp143" emma:lang="ko-KR" emma:confidence="0">
                  <emma:literal>;</emma:literal>
                </emma:interpretation>
                <emma:interpretation id="interp14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30057.4284">9713 5741 58,'12'-3'70,"6"2"2,0 4 0,1 7 1,0 11-38,3 10-4,0 9-3,5 17-3,-4 9-2,-2 12-4,-6 3-14,0 4-5,-4-4 0,-3 0 0,-5-6 0,-3-11 0,-8-3 0,-7-13 0,-3-5 0,-4-6 0,-4-8 0,-1-7 0,-2-8 0,5-5-43,6-9-44,0-12-1,14-6-5,0-13-6,9-4 2</inkml:trace>
        </inkml:traceGroup>
        <inkml:traceGroup>
          <inkml:annotationXML>
            <emma:emma xmlns:emma="http://www.w3.org/2003/04/emma" version="1.0">
              <emma:interpretation id="{A30F6357-8BC8-43B9-81C6-81F9A7C5B3BB}" emma:medium="tactile" emma:mode="ink">
                <msink:context xmlns:msink="http://schemas.microsoft.com/ink/2010/main" type="inkWord" rotatedBoundingBox="13667,8185 14146,8144 14182,8566 13704,8608"/>
              </emma:interpretation>
              <emma:one-of disjunction-type="recognition" id="oneOf29">
                <emma:interpretation id="interp145" emma:lang="ko-KR" emma:confidence="0">
                  <emma:literal>"</emma:literal>
                </emma:interpretation>
                <emma:interpretation id="interp146" emma:lang="ko-KR" emma:confidence="0">
                  <emma:literal>”</emma:literal>
                </emma:interpretation>
                <emma:interpretation id="interp147" emma:lang="ko-KR" emma:confidence="0">
                  <emma:literal>기</emma:literal>
                </emma:interpretation>
                <emma:interpretation id="interp148" emma:lang="ko-KR" emma:confidence="0">
                  <emma:literal>“</emma:literal>
                </emma:interpretation>
                <emma:interpretation id="interp149" emma:lang="ko-KR" emma:confidence="0">
                  <emma:literal>리</emma:literal>
                </emma:interpretation>
              </emma:one-of>
            </emma:emma>
          </inkml:annotationXML>
          <inkml:trace contextRef="#ctx0" brushRef="#br0" timeOffset="130712.6296">10041 5771 50,'-13'-3'80,"13"3"3,-12-7-3,12 7 0,-11-7-34,11 7-8,0 0-10,0 0-9,-2-11-12,2 11-7,10-2 0,4 2 0,2 0 0,6 0 0,3 0 0,4 0 0,3 0 0,-3 0 0,0 0 0,-4 4 0,-5-2 0,-5-2 0,-2 0 0,-2 0 0,-11 0 0,9 0 0,-9 0 0,0 0-14,0 0-66,5 7-3,-5-7-2,0 0-5,0 0-4</inkml:trace>
          <inkml:trace contextRef="#ctx0" brushRef="#br0" timeOffset="130977.8301">10410 5591 8,'15'-13'69,"-15"13"6,13-4 2,-13 4-1,13 11 2,2 3-44,-8 10-7,-4 4-2,1 6-2,-2 6-4,-1-1-19,-1 3 0,0-1 0,-1-5 0,-2-4 0,2-4 0,1-2 0,-3-13 0,-1 2-58,4-15-25,0 0-2,0 0-6,0-18-7,0 0 2</inkml:trace>
        </inkml:traceGroup>
        <inkml:traceGroup>
          <inkml:annotationXML>
            <emma:emma xmlns:emma="http://www.w3.org/2003/04/emma" version="1.0">
              <emma:interpretation id="{511D0029-90F8-4468-9234-756ECA97C1DE}" emma:medium="tactile" emma:mode="ink">
                <msink:context xmlns:msink="http://schemas.microsoft.com/ink/2010/main" type="inkWord" rotatedBoundingBox="14409,8476 15031,8422 15097,9185 14475,9238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에</emma:literal>
                </emma:interpretation>
                <emma:interpretation id="interp152" emma:lang="ko-KR" emma:confidence="0">
                  <emma:literal>여</emma:literal>
                </emma:interpretation>
                <emma:interpretation id="interp153" emma:lang="ko-KR" emma:confidence="0">
                  <emma:literal>月</emma:literal>
                </emma:interpretation>
                <emma:interpretation id="interp15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32241.4323">10983 5943 19,'4'-14'62,"-4"-2"5,3 5 4,-3-1-7,0 12-35,0-9-2,0 9-1,-3 14 2,-2 9-4,-3 11-3,-1 13-1,-3 9 1,-5 9 0,0 7-10,-1 1-11,-2-1 0,4-6 0,-2-5 0,3-10 0,4-9 0,1-11 0,5-8 0,0-8 0,1-4 0,4-11 0,0 0 0,0-10 0,0-8 0,9-4 0,-4-12 0,3-4 0,2-11 0,4-1 0,2-7 0,2 3 0,-4-5 0,3 5 0,-1-1 0,3 6 0,1 4 0,0 5 0,5 4 0,0 4 0,5 6 0,3 3 0,-1 10 0,4 8 0,-4 5 0,-5 13 0,-1 10 0,-1 13 0,-1 9 0,-9 10 0,-1 7 0,-5 4 0,-1 4 0,1-6 0,-2-2 0,-3-5 0,1-7 0,2-9 0,-1-9 0,2-4 0,-1-12 0,-2-2 0,-5-14 0,10 11 0,-10-11 0,0 0 0,5-11 0,-5 1-60,0-1-26,0-5-2,-2-1-5,-7-5-4</inkml:trace>
          <inkml:trace contextRef="#ctx0" brushRef="#br0" timeOffset="132537.8328">10939 6349 71,'-15'-4'84,"4"-1"-3,11 5-3,-10-11 1,13-26-24,7 29-34,6 2-4,5-1-4,8 2-3,7-4-8,4 3-2,1-2 0,0 3 0,-2-2 0,-3 4 0,-6-2 0,-6 5-2,-12-2-77,-12 2-2,10-8-2,-10 8-5,-4-14-7</inkml:trace>
        </inkml:traceGroup>
        <inkml:traceGroup>
          <inkml:annotationXML>
            <emma:emma xmlns:emma="http://www.w3.org/2003/04/emma" version="1.0">
              <emma:interpretation id="{2667C69B-7CF0-468E-B093-CDBEF7B7F6C9}" emma:medium="tactile" emma:mode="ink">
                <msink:context xmlns:msink="http://schemas.microsoft.com/ink/2010/main" type="inkWord" rotatedBoundingBox="15016,8289 15437,8253 15466,8589 15045,8625"/>
              </emma:interpretation>
              <emma:one-of disjunction-type="recognition" id="oneOf31">
                <emma:interpretation id="interp155" emma:lang="ko-KR" emma:confidence="0">
                  <emma:literal>「</emma:literal>
                </emma:interpretation>
                <emma:interpretation id="interp156" emma:lang="ko-KR" emma:confidence="0">
                  <emma:literal>t</emma:literal>
                </emma:interpretation>
                <emma:interpretation id="interp157" emma:lang="ko-KR" emma:confidence="0">
                  <emma:literal>士</emma:literal>
                </emma:interpretation>
                <emma:interpretation id="interp158" emma:lang="ko-KR" emma:confidence="0">
                  <emma:literal>十</emma:literal>
                </emma:interpretation>
                <emma:interpretation id="interp159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133146.2339">11550 5732 24,'3'-10'69,"-1"-2"4,-2 12 0,6-12-5,-6 12-32,0 0-2,8 7-4,-7 11-5,2 3-8,-3 3-3,2 7 0,-1 0 0,2 7-3,-2-7-2,1-2-9,0-4 0,1-1 0,1-4 0,-1-5 0,-2-4 0,-1-11 0,4 10 0,-4-10 0,0 0 0,0 0-77,0-5-5,-1-4-1,1-1-7,-10-4-4</inkml:trace>
          <inkml:trace contextRef="#ctx0" brushRef="#br0" timeOffset="133427.0343">11384 5835 3,'-11'-7'74,"0"1"5,11 6-1,-13-10-3,13 10-3,24-10-39,-24 10-9,14-5-6,3 3-4,3 1-4,8-2-1,6-3-1,2 2 0,4 1-2,2-1-6,-4-2 0,-5 3 0,-2 2 0,-8 1 0,-5 0 0,-6 0 0,-12 0 0,10 1-36,-10-1-42,-4 11-4,4-11-1,-15 0-7,15 0-1</inkml:trace>
        </inkml:traceGroup>
        <inkml:traceGroup>
          <inkml:annotationXML>
            <emma:emma xmlns:emma="http://www.w3.org/2003/04/emma" version="1.0">
              <emma:interpretation id="{C58D9EF6-386A-4475-9079-919CC840B5DA}" emma:medium="tactile" emma:mode="ink">
                <msink:context xmlns:msink="http://schemas.microsoft.com/ink/2010/main" type="inkWord" rotatedBoundingBox="15787,8523 16290,8480 16340,9068 15838,9111"/>
              </emma:interpretation>
              <emma:one-of disjunction-type="recognition" id="oneOf32">
                <emma:interpretation id="interp160" emma:lang="ko-KR" emma:confidence="0">
                  <emma:literal>s</emma:literal>
                </emma:interpretation>
                <emma:interpretation id="interp161" emma:lang="ko-KR" emma:confidence="0">
                  <emma:literal>b</emma:literal>
                </emma:interpretation>
                <emma:interpretation id="interp162" emma:lang="ko-KR" emma:confidence="0">
                  <emma:literal>g</emma:literal>
                </emma:interpretation>
                <emma:interpretation id="interp163" emma:lang="ko-KR" emma:confidence="0">
                  <emma:literal>B</emma:literal>
                </emma:interpretation>
                <emma:interpretation id="interp16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134987.0371">12238 5963 45,'-3'-13'73,"3"13"-4,-2-10-1,2 10 2,0 0-33,0 16 0,0 9-8,0 6-8,-1 8-1,-3 5 2,-2 9-2,1 0-20,-1 0 0,0-2 0,0-6 0,3-4 0,-2-8 0,2-9 0,2-4 0,-1-9 0,2-11 0,0 0 0,0 0 0,0-11 0,3-8 0,5-1 0,3-9 0,2 2 0,3-4 0,6 4 0,7 1 0,3 5 0,2 5 0,5 4 0,1 9 0,3 3 0,-2 10 0,-2 8 0,-4 5 0,-4 2 0,-11 6 0,-7 0 0,-10 0 0,-10-1 0,-14-5 0,-13-5 0,-5-2 0,-7-8 0,-7-6 0,-1-2 0,3-2 0,3-1 0,2-5 0,10 0 0,7-1 0,9 7 0,5-5 0,15 5-35,0 0-51,0 0-3,9-13-6,2 0-3,7 1-2</inkml:trace>
        </inkml:traceGroup>
      </inkml:traceGroup>
    </inkml:traceGroup>
    <inkml:traceGroup>
      <inkml:annotationXML>
        <emma:emma xmlns:emma="http://www.w3.org/2003/04/emma" version="1.0">
          <emma:interpretation id="{730C5B9C-357E-4C8D-8F07-88F2220FDBCB}" emma:medium="tactile" emma:mode="ink">
            <msink:context xmlns:msink="http://schemas.microsoft.com/ink/2010/main" type="paragraph" rotatedBoundingBox="4841,12714 13175,11800 13337,13277 5003,141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27F331-13A0-4D56-94C0-B6154AAF37D9}" emma:medium="tactile" emma:mode="ink">
              <msink:context xmlns:msink="http://schemas.microsoft.com/ink/2010/main" type="line" rotatedBoundingBox="4841,12714 13175,11800 13337,13277 5003,14191"/>
            </emma:interpretation>
          </emma:emma>
        </inkml:annotationXML>
        <inkml:traceGroup>
          <inkml:annotationXML>
            <emma:emma xmlns:emma="http://www.w3.org/2003/04/emma" version="1.0">
              <emma:interpretation id="{99717E13-8249-4660-82B1-D8B90379E0F6}" emma:medium="tactile" emma:mode="ink">
                <msink:context xmlns:msink="http://schemas.microsoft.com/ink/2010/main" type="inkWord" rotatedBoundingBox="4841,12714 5503,12641 5643,13924 4981,13997"/>
              </emma:interpretation>
              <emma:one-of disjunction-type="recognition" id="oneOf33">
                <emma:interpretation id="interp165" emma:lang="ko-KR" emma:confidence="0">
                  <emma:literal>P</emma:literal>
                </emma:interpretation>
                <emma:interpretation id="interp166" emma:lang="ko-KR" emma:confidence="0">
                  <emma:literal>p</emma:literal>
                </emma:interpretation>
                <emma:interpretation id="interp167" emma:lang="ko-KR" emma:confidence="0">
                  <emma:literal>『</emma:literal>
                </emma:interpretation>
                <emma:interpretation id="interp168" emma:lang="ko-KR" emma:confidence="0">
                  <emma:literal>’</emma:literal>
                </emma:interpretation>
                <emma:interpretation id="interp16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339035.3955">1291 10435 5,'-22'-23'69,"-3"-5"3,3 6-72,4-4 70,5 1-1,3-1-4,9-1-44,5 0-4,14-2-8,15 2-3,12 2-2,9 5-2,16 5 1,3 11 1,6 5-1,-2 14 0,-3 16 1,-6 10-4,-24 14 12,-9 5-2,-29 0 3,-8-1-1,-25-4 0,-8-2 0,-21-12 0,-3-1-10,-4-16-2,6 0 0,4-11-19,2-12-57,12 13-3,2-10-2,16-1-6,3-7-6</inkml:trace>
          <inkml:trace contextRef="#ctx0" brushRef="#br1" timeOffset="338660.9948">1337 10387 48,'-4'-23'54,"1"6"-54,-1-9 62,1 5 1,0 3-32,-1 6-5,1 0-5,3 12-4,-1-10-1,1 16 0,7 17-16,1 5 16,-1 14 0,1 6-2,2 16 1,1 12 2,-7 5-1,3 3-3,0 0-1,-3 1-6,1-5-2,-2-4-1,-1-7-3,-2-8 0,4-6 1,-4-7 1,-2-8-1,1-6 1,0-8-1,1-5-1,-2-5 0,2-5 1,0-11-1,-3 9-4,3-9-5,-8-10-14,5-4-16,-2-8-36,1-3-2,-2-14-5,6-3-5,-4-9 3</inkml:trace>
        </inkml:traceGroup>
        <inkml:traceGroup>
          <inkml:annotationXML>
            <emma:emma xmlns:emma="http://www.w3.org/2003/04/emma" version="1.0">
              <emma:interpretation id="{176DC771-0F5C-4402-A007-C5BE04B23727}" emma:medium="tactile" emma:mode="ink">
                <msink:context xmlns:msink="http://schemas.microsoft.com/ink/2010/main" type="inkWord" rotatedBoundingBox="6139,13180 6750,13113 6784,13427 6173,13494"/>
              </emma:interpretation>
              <emma:one-of disjunction-type="recognition" id="oneOf34">
                <emma:interpretation id="interp170" emma:lang="ko-KR" emma:confidence="0">
                  <emma:literal>=</emma:literal>
                </emma:interpretation>
                <emma:interpretation id="interp171" emma:lang="ko-KR" emma:confidence="0">
                  <emma:literal>二</emma:literal>
                </emma:interpretation>
                <emma:interpretation id="interp172" emma:lang="ko-KR" emma:confidence="0">
                  <emma:literal>느</emma:literal>
                </emma:interpretation>
                <emma:interpretation id="interp173" emma:lang="ko-KR" emma:confidence="0">
                  <emma:literal>z</emma:literal>
                </emma:interpretation>
                <emma:interpretation id="interp174" emma:lang="ko-KR" emma:confidence="0">
                  <emma:literal>도</emma:literal>
                </emma:interpretation>
              </emma:one-of>
            </emma:emma>
          </inkml:annotationXML>
          <inkml:trace contextRef="#ctx0" brushRef="#br1" timeOffset="341016.599">2489 10623 23,'-15'2'51,"15"-2"8,-9 0 2,9 0-27,0 0 1,0 0-1,0 0-1,-1-9-4,1 9-3,0 0-7,0 0-4,10-4-4,-10 4-2,19-4-2,-4 1-1,4 2 0,6-3-1,8 2 1,2-5 0,10 1-1,-3 2-2,3 0 1,2 0-1,-2 0-1,-2-1 0,-3 5-1,-5 0-3,-2 0-2,-10 0-5,-2 0-12,-6 0-13,-9-13-42,-2 18-1,-4-5-3,-13 15-4,-10-7 1</inkml:trace>
          <inkml:trace contextRef="#ctx0" brushRef="#br1" timeOffset="341203.7993">2591 10797 52,'-17'13'71,"9"-7"4,8-6-2,4 9-2,17-6-42,4 1-2,12-2-1,4 0-7,10-2-8,3 2-5,3-1-6,-5-1-12,-1 0-57,1 7-1,-12-7-4,-3 8-5,-16-8-4</inkml:trace>
        </inkml:traceGroup>
        <inkml:traceGroup>
          <inkml:annotationXML>
            <emma:emma xmlns:emma="http://www.w3.org/2003/04/emma" version="1.0">
              <emma:interpretation id="{ED2B7744-4F5E-46A1-97D3-8D4D7B1166F6}" emma:medium="tactile" emma:mode="ink">
                <msink:context xmlns:msink="http://schemas.microsoft.com/ink/2010/main" type="inkWord" rotatedBoundingBox="7307,12728 8060,12646 8165,13602 7412,13685"/>
              </emma:interpretation>
              <emma:one-of disjunction-type="recognition" id="oneOf35">
                <emma:interpretation id="interp175" emma:lang="ko-KR" emma:confidence="0">
                  <emma:literal>A</emma:literal>
                </emma:interpretation>
                <emma:interpretation id="interp176" emma:lang="ko-KR" emma:confidence="0">
                  <emma:literal>스</emma:literal>
                </emma:interpretation>
                <emma:interpretation id="interp177" emma:lang="ko-KR" emma:confidence="0">
                  <emma:literal>0</emma:literal>
                </emma:interpretation>
                <emma:interpretation id="interp178" emma:lang="ko-KR" emma:confidence="0">
                  <emma:literal>^</emma:literal>
                </emma:interpretation>
                <emma:interpretation id="interp17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342748.202">3751 11093 20,'-5'9'64,"5"-9"8,-8 10 1,8-10-30,0 0-2,0 0-2,-2-7-1,2-4-8,3-1-11,3-3-8,2-6-2,0-10-2,6 0-1,1-12-1,2-1-2,0-5-1,6-7-3,-6-8-1,4-3-2,1-3-3,-4-1-1,-4-3 8,4 7-9,-3 2 0,6 6 1,-6 12 1,1 6 2,5 10 1,-2 10 3,3 12 1,-1 9 3,1 7 2,-4 16 3,5 9 1,4 35 3,-1 6 1,1 10 0,-2 3 0,4 0-2,-4-5-4,1-6-7,-7-6 0,-6-31 0,-1-7 0,-4-7 0,1-9 0,-1-4 0,-8-11 0,12 13 0,-12-13-17,16-6-30,-8 0-31,-4-6-2,3 3-4,-7-6-3,0 3 0</inkml:trace>
          <inkml:trace contextRef="#ctx0" brushRef="#br1" timeOffset="342997.8025">4002 10755 12,'-25'2'66,"10"3"7,6-5 0,9 0-2,8-6-1,15-3-44,13 0-6,6-2-5,6-1-1,3 2-9,3-2-14,-6-45-29,3 74 38,-14-24 0,-4 1-69,-14-4-4,-1 0-4,-9-6-4,-3 3-1</inkml:trace>
        </inkml:traceGroup>
        <inkml:traceGroup>
          <inkml:annotationXML>
            <emma:emma xmlns:emma="http://www.w3.org/2003/04/emma" version="1.0">
              <emma:interpretation id="{721FCC84-9821-413D-B9D1-52233C0E13EB}" emma:medium="tactile" emma:mode="ink">
                <msink:context xmlns:msink="http://schemas.microsoft.com/ink/2010/main" type="inkWord" rotatedBoundingBox="8651,12552 9004,12513 9139,13738 8785,13776"/>
              </emma:interpretation>
              <emma:one-of disjunction-type="recognition" id="oneOf36">
                <emma:interpretation id="interp180" emma:lang="ko-KR" emma:confidence="0">
                  <emma:literal>(</emma:literal>
                </emma:interpretation>
                <emma:interpretation id="interp181" emma:lang="ko-KR" emma:confidence="0">
                  <emma:literal>&lt;</emma:literal>
                </emma:interpretation>
                <emma:interpretation id="interp182" emma:lang="ko-KR" emma:confidence="0">
                  <emma:literal>〈</emma:literal>
                </emma:interpretation>
                <emma:interpretation id="interp183" emma:lang="ko-KR" emma:confidence="0">
                  <emma:literal>〔</emma:literal>
                </emma:interpretation>
                <emma:interpretation id="interp18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343840.2039">5291 9945 46,'-26'18'64,"-2"10"8,-2 11-21,-2 15-2,0 12-49,1 19 51,11 8-5,-2 1-3,13 6-8,2-10-8,8 3-12,12-16-3,11-5-12,7-21 0,6-5 0,4-5 0,3-6-18,3 29-37,-5-40-25,2-1 1,-14-10-6,3-1-5,-11-10 0</inkml:trace>
        </inkml:traceGroup>
        <inkml:traceGroup>
          <inkml:annotationXML>
            <emma:emma xmlns:emma="http://www.w3.org/2003/04/emma" version="1.0">
              <emma:interpretation id="{C74B71CF-4C9A-47AF-853A-1A755FEFA291}" emma:medium="tactile" emma:mode="ink">
                <msink:context xmlns:msink="http://schemas.microsoft.com/ink/2010/main" type="inkWord" rotatedBoundingBox="9258,12649 9817,12587 9902,13365 9344,13427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아</emma:literal>
                </emma:interpretation>
                <emma:interpretation id="interp187" emma:lang="ko-KR" emma:confidence="0">
                  <emma:literal>여</emma:literal>
                </emma:interpretation>
                <emma:interpretation id="interp188" emma:lang="ko-KR" emma:confidence="0">
                  <emma:literal>丹</emma:literal>
                </emma:interpretation>
                <emma:interpretation id="interp18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345993.0076">5732 10197 17,'-1'-16'47,"-1"6"4,-2-1-2,4 11-31,0-9 2,0 9 3,-3 13 5,3 8 3,-5 29 7,1 11-3,-3 7 4,0 4-4,-3 4-4,5-3-7,-2-1-6,0-7-11,6-26-7,-1-8 0,2-11 0,0-3 0,0-3 0,2-3 0,-2-11 0,0 0 0,0 0 0,0 0 0,0-13 0,0-7 0,0-4 0,1-12 0,2-6 0,2-7 0,2-6 0,1-4 0,2-4-13,1 0 13,3-1-13,1 3 0,0 2 3,3 6 1,3 9 3,-1 2 2,8 14 1,-5 2 1,5 16 3,-2 6 2,2 12 1,-5 19 3,3 7 1,-4 16 2,2 21 2,-6 5 1,0 4-1,-3-1-9,0-1-3,-7-12 0,3-3 0,-5-14 0,-1-19 0,0-9 0,-1-7 0,-4-14 0,5 12 0,-5-12-35,0 0-45,2-13-4,-5-8-1,-1 2-7,-6-5-2</inkml:trace>
          <inkml:trace contextRef="#ctx0" brushRef="#br1" timeOffset="346273.808">5740 10533 55,'-30'0'78,"4"0"0,6-5-3,3-1-4,10-31-27,7 29-21,11 0-6,11 0-6,14 0-5,2 1-4,12-1-2,2-1-3,3 2-16,2 3-54,-12-10 3,4 7 70,-14-5 0,1 1-76,-15-10 76,-3 4-82,-9-8-4</inkml:trace>
        </inkml:traceGroup>
        <inkml:traceGroup>
          <inkml:annotationXML>
            <emma:emma xmlns:emma="http://www.w3.org/2003/04/emma" version="1.0">
              <emma:interpretation id="{CA0BADB8-183A-425D-9679-93899BB3D774}" emma:medium="tactile" emma:mode="ink">
                <msink:context xmlns:msink="http://schemas.microsoft.com/ink/2010/main" type="inkWord" rotatedBoundingBox="9671,12467 10252,12403 10295,12797 9714,12861"/>
              </emma:interpretation>
              <emma:one-of disjunction-type="recognition" id="oneOf38">
                <emma:interpretation id="interp190" emma:lang="ko-KR" emma:confidence="0">
                  <emma:literal>「</emma:literal>
                </emma:interpretation>
                <emma:interpretation id="interp191" emma:lang="ko-KR" emma:confidence="0">
                  <emma:literal>“</emma:literal>
                </emma:interpretation>
                <emma:interpretation id="interp192" emma:lang="ko-KR" emma:confidence="0">
                  <emma:literal>"</emma:literal>
                </emma:interpretation>
                <emma:interpretation id="interp193" emma:lang="ko-KR" emma:confidence="0">
                  <emma:literal>t</emma:literal>
                </emma:interpretation>
                <emma:interpretation id="interp19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346695.0087">6259 9887 0,'0'0'54,"1"-12"1,-1 12 7,0 0 3,0 0-33,8 18-1,-5 1-2,1 10-2,0 4 1,-1 7-3,2-1-6,-2 1-4,1-3-5,-2-4-3,2-6-2,-1-3-3,2-7-4,-2-9-5,1 1-24,24-2-42,-28-7-1,0 0-7,-3-16-3,-1 2-3</inkml:trace>
          <inkml:trace contextRef="#ctx0" brushRef="#br1" timeOffset="346897.8093">6027 9974 68,'-15'-7'75,"7"-2"1,5-2-5,6-2-2,32-1-40,-4 1-10,10 0-8,11 1-2,2 1-3,11 3-9,-3 2-24,1 0-42,-5 1-1,-11 1-7,-8 2-2,-13-5-4</inkml:trace>
        </inkml:traceGroup>
        <inkml:traceGroup>
          <inkml:annotationXML>
            <emma:emma xmlns:emma="http://www.w3.org/2003/04/emma" version="1.0">
              <emma:interpretation id="{9A55F8E1-FCBC-4E43-B29B-E382A9A3E715}" emma:medium="tactile" emma:mode="ink">
                <msink:context xmlns:msink="http://schemas.microsoft.com/ink/2010/main" type="inkWord" rotatedBoundingBox="10243,12603 10920,12529 11006,13313 10329,13388"/>
              </emma:interpretation>
              <emma:one-of disjunction-type="recognition" id="oneOf39">
                <emma:interpretation id="interp195" emma:lang="ko-KR" emma:confidence="0">
                  <emma:literal>A</emma:literal>
                </emma:interpretation>
                <emma:interpretation id="interp196" emma:lang="ko-KR" emma:confidence="0">
                  <emma:literal>아</emma:literal>
                </emma:interpretation>
                <emma:interpretation id="interp197" emma:lang="ko-KR" emma:confidence="0">
                  <emma:literal>丹</emma:literal>
                </emma:interpretation>
                <emma:interpretation id="interp198" emma:lang="ko-KR" emma:confidence="0">
                  <emma:literal>R</emma:literal>
                </emma:interpretation>
                <emma:interpretation id="interp199" emma:lang="ko-KR" emma:confidence="0">
                  <emma:literal>소</emma:literal>
                </emma:interpretation>
              </emma:one-of>
            </emma:emma>
          </inkml:annotationXML>
          <inkml:trace contextRef="#ctx0" brushRef="#br1" timeOffset="347989.8112">6817 10088 8,'0'0'51,"0"0"11,1 6 6,-1 9-23,-5 13 0,-11 32 2,0 10-1,-5 6 1,3 3-8,-5 2-7,5 0-11,-1-8-21,5-6 0,7-31 0,1-10 0,4-8 0,2-7 0,0-11 0,0 0 0,5-3 0,1-14 0,-1-7 0,5-6 0,-2-10 0,3-4 0,0-11 0,-1 0 0,-3-8 0,4 1 0,-2 0 0,1-1-9,4 2-3,0 5 2,2 8 2,1 4 2,6 9 1,-1 5 3,-1 12 2,0 7 1,-2 11 1,0 7 2,-1 15 2,0 10 1,0 11 1,-6 9 2,3 19 1,2 6-8,-2-6-3,2-2 0,-5-9 0,3-8 0,-1-8 0,4-10 0,-6-21 0,2-8 0,-4-4 0,-10-1-2,16-7-80,-16-4-2,-1 2-3,-11-8-4,1 2-5</inkml:trace>
          <inkml:trace contextRef="#ctx0" brushRef="#br1" timeOffset="348239.4117">6722 10481 59,'-16'-2'70,"16"2"1,-8-18-1,15 7-2,11-1-41,10 1-2,5-1-9,9 2-3,4-4-2,9 2-3,3 2-2,-2-1-3,-5 2-6,0 3-12,-9-1-21,-9-2-34,-4 0-3,-17-2 73,-1-1-79,-8-7-5,1-2 2</inkml:trace>
        </inkml:traceGroup>
        <inkml:traceGroup>
          <inkml:annotationXML>
            <emma:emma xmlns:emma="http://www.w3.org/2003/04/emma" version="1.0">
              <emma:interpretation id="{F437C96F-46F2-4A35-95A5-F3CDBDEF96D0}" emma:medium="tactile" emma:mode="ink">
                <msink:context xmlns:msink="http://schemas.microsoft.com/ink/2010/main" type="inkWord" rotatedBoundingBox="10952,12220 11272,12185 11405,13394 11084,13429"/>
              </emma:interpretation>
              <emma:one-of disjunction-type="recognition" id="oneOf40">
                <emma:interpretation id="interp200" emma:lang="ko-KR" emma:confidence="0">
                  <emma:literal>)</emma:literal>
                </emma:interpretation>
                <emma:interpretation id="interp201" emma:lang="ko-KR" emma:confidence="0">
                  <emma:literal>]</emma:literal>
                </emma:interpretation>
                <emma:interpretation id="interp202" emma:lang="ko-KR" emma:confidence="0">
                  <emma:literal>〕</emma:literal>
                </emma:interpretation>
                <emma:interpretation id="interp203" emma:lang="ko-KR" emma:confidence="0">
                  <emma:literal>〉</emma:literal>
                </emma:interpretation>
                <emma:interpretation id="interp20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348535.8122">7277 9653 22,'25'-8'73,"13"9"5,5 12 0,5 10-3,-1 28-26,4 3-10,-7 20-8,-1 10-7,-13 32-2,-21 2-5,-8 2-14,-13-5-3,-6-8 0,-17-11 0,6-4 0,-12-26 0,8-25 0,29-15-64,-22-17 6,8-9-27,0-22-5,11-8-4,1-25 0</inkml:trace>
        </inkml:traceGroup>
        <inkml:traceGroup>
          <inkml:annotationXML>
            <emma:emma xmlns:emma="http://www.w3.org/2003/04/emma" version="1.0">
              <emma:interpretation id="{B4922F63-74E4-46A2-BE96-000CCD310814}" emma:medium="tactile" emma:mode="ink">
                <msink:context xmlns:msink="http://schemas.microsoft.com/ink/2010/main" type="inkWord" rotatedBoundingBox="11250,12050 11820,11987 11873,12472 11303,12534"/>
              </emma:interpretation>
              <emma:one-of disjunction-type="recognition" id="oneOf41">
                <emma:interpretation id="interp205" emma:lang="ko-KR" emma:confidence="0">
                  <emma:literal>"</emma:literal>
                </emma:interpretation>
                <emma:interpretation id="interp206" emma:lang="ko-KR" emma:confidence="0">
                  <emma:literal>거</emma:literal>
                </emma:interpretation>
                <emma:interpretation id="interp207" emma:lang="ko-KR" emma:confidence="0">
                  <emma:literal>리</emma:literal>
                </emma:interpretation>
                <emma:interpretation id="interp208" emma:lang="ko-KR" emma:confidence="0">
                  <emma:literal>“</emma:literal>
                </emma:interpretation>
                <emma:interpretation id="interp209" emma:lang="ko-KR" emma:confidence="0">
                  <emma:literal>기</emma:literal>
                </emma:interpretation>
              </emma:one-of>
            </emma:emma>
          </inkml:annotationXML>
          <inkml:trace contextRef="#ctx0" brushRef="#br1" timeOffset="349113.0132">7623 9622 25,'-19'-10'71,"19"10"5,-13-11-1,13 11-1,-4-7-36,4 7-3,0 0-7,7-8-7,3 6-5,8-1-4,6 2-3,5-2-2,7 3-1,6-4-1,-1 3-2,-1 1 0,3 0-1,-5 0-1,-7 0-3,-5 3-4,-6-3-9,-6 4-22,19 1-39,-33-5-3,9 0-6,-9 0-2,2-17-2</inkml:trace>
          <inkml:trace contextRef="#ctx0" brushRef="#br1" timeOffset="349300.2135">8134 9416 61,'0'0'79,"11"10"2,-8 8-2,-3 5-4,-20 8-38,20 7-10,1 10-3,0-1-9,2 3-6,-3 0-8,3 1-19,1-7-55,-1-9-3,-1-8-4,-2-10-6,0-17-4</inkml:trace>
        </inkml:traceGroup>
        <inkml:traceGroup>
          <inkml:annotationXML>
            <emma:emma xmlns:emma="http://www.w3.org/2003/04/emma" version="1.0">
              <emma:interpretation id="{C6690C27-6585-49D7-BB25-1CEE742885F6}" emma:medium="tactile" emma:mode="ink">
                <msink:context xmlns:msink="http://schemas.microsoft.com/ink/2010/main" type="inkWord" rotatedBoundingBox="12032,12355 12663,12286 12763,13200 12133,13270"/>
              </emma:interpretation>
              <emma:one-of disjunction-type="recognition" id="oneOf42">
                <emma:interpretation id="interp210" emma:lang="ko-KR" emma:confidence="0">
                  <emma:literal>A</emma:literal>
                </emma:interpretation>
                <emma:interpretation id="interp211" emma:lang="ko-KR" emma:confidence="0">
                  <emma:literal>아</emma:literal>
                </emma:interpretation>
                <emma:interpretation id="interp212" emma:lang="ko-KR" emma:confidence="0">
                  <emma:literal>月</emma:literal>
                </emma:interpretation>
                <emma:interpretation id="interp213" emma:lang="ko-KR" emma:confidence="0">
                  <emma:literal>戶</emma:literal>
                </emma:interpretation>
                <emma:interpretation id="interp21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350969.4165">8657 9850 16,'0'-13'52,"3"1"3,-3-1 4,1 2-27,0 2-3,-1 9-5,0 0 1,0 0 1,0 14-1,-5 11 0,-3 11 0,-4 16-3,-3 10 1,-5 11 0,-1 21-2,-5-3-3,4 1-7,0-8-11,5-6 0,1-14 0,6-7 0,2-17 0,5-20 0,3-6 0,0-14 0,0 9 0,0-9 0,5-10 0,0-7 0,-1-8 0,3-5 0,-1-8 0,3-7 0,0-11 0,2-3 0,2-4 0,-2-2 0,4 0-5,-1-4-6,4 5 0,0-1 2,4 10 3,0 1 0,1 8 4,2 4 1,-2 5 1,5 8 0,0 9 0,-1 11 2,-1 9 1,0 11 2,2 15 1,-3 12 0,2 11 2,-5 8 0,1 9 0,-6 1-3,0 2-5,-2 7 0,-5-8 0,-1-8 0,0-7 0,-1-7 0,-4-12 0,0-4 0,-2-11 0,-2-19 0,2 10-11,-2-10-48,0 0-25,0-6 0,0 6-5,-6-18-4,6 18 5</inkml:trace>
          <inkml:trace contextRef="#ctx0" brushRef="#br1" timeOffset="351234.6167">8637 10253 67,'-17'-2'70,"6"-4"2,11 6-2,8-17-3,-25 6-44,50 4-5,9-1-8,0 1-4,12 0-18,-1 5-52,-4-7-4,-2 6-3,-14-5-6,-3 2-1</inkml:trace>
        </inkml:traceGroup>
        <inkml:traceGroup>
          <inkml:annotationXML>
            <emma:emma xmlns:emma="http://www.w3.org/2003/04/emma" version="1.0">
              <emma:interpretation id="{51216090-C7D2-4228-BAAF-723D279A1553}" emma:medium="tactile" emma:mode="ink">
                <msink:context xmlns:msink="http://schemas.microsoft.com/ink/2010/main" type="inkWord" rotatedBoundingBox="12718,12105 13203,12052 13245,12441 12761,12494"/>
              </emma:interpretation>
              <emma:one-of disjunction-type="recognition" id="oneOf43">
                <emma:interpretation id="interp215" emma:lang="ko-KR" emma:confidence="0">
                  <emma:literal>「</emma:literal>
                </emma:interpretation>
                <emma:interpretation id="interp216" emma:lang="ko-KR" emma:confidence="0">
                  <emma:literal>『</emma:literal>
                </emma:interpretation>
                <emma:interpretation id="interp217" emma:lang="ko-KR" emma:confidence="0">
                  <emma:literal>가</emma:literal>
                </emma:interpretation>
                <emma:interpretation id="interp218" emma:lang="ko-KR" emma:confidence="0">
                  <emma:literal>5</emma:literal>
                </emma:interpretation>
                <emma:interpretation id="interp21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352045.8183">9186 9567 46,'10'-14'63,"-2"-2"2,0 7 5,2 7-31,0 2 0,-2 10-5,1 8 0,0 9-5,-4 4-5,-2 7-3,2-1-6,-3 2-4,1-5-4,-3 2-1,4-7-2,-1-4 0,2-4-4,-1-8 0,3 1-8,-7-14-14,0 0-55,0 0 20,0 0-23,-3-14-7,-5-7-4,7-2 3</inkml:trace>
          <inkml:trace contextRef="#ctx0" brushRef="#br1" timeOffset="352279.8186">9073 9599 68,'-11'-6'78,"1"1"-1,6-4-2,6-15-3,10 18-39,11-3-9,6 2-8,14 1-5,1-2-3,10 2-4,-3-3-7,3 7-25,-5 2-44,-9-1-1,-4 0-5,-12-3-6,-4 3-3</inkml:trace>
        </inkml:traceGroup>
      </inkml:traceGroup>
    </inkml:traceGroup>
    <inkml:traceGroup>
      <inkml:annotationXML>
        <emma:emma xmlns:emma="http://www.w3.org/2003/04/emma" version="1.0">
          <emma:interpretation id="{8A19B70C-EA0E-423A-9A56-659C1E1575DC}" emma:medium="tactile" emma:mode="ink">
            <msink:context xmlns:msink="http://schemas.microsoft.com/ink/2010/main" type="paragraph" rotatedBoundingBox="3477,15523 11839,14541 11962,15585 3599,165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B36292-209F-4168-9202-99328F4863D7}" emma:medium="tactile" emma:mode="ink">
              <msink:context xmlns:msink="http://schemas.microsoft.com/ink/2010/main" type="line" rotatedBoundingBox="3477,15523 11839,14541 11962,15585 3599,16567"/>
            </emma:interpretation>
          </emma:emma>
        </inkml:annotationXML>
        <inkml:traceGroup>
          <inkml:annotationXML>
            <emma:emma xmlns:emma="http://www.w3.org/2003/04/emma" version="1.0">
              <emma:interpretation id="{35FF5D28-D950-43BE-A015-367533F8A095}" emma:medium="tactile" emma:mode="ink">
                <msink:context xmlns:msink="http://schemas.microsoft.com/ink/2010/main" type="inkWord" rotatedBoundingBox="3477,15523 3893,15474 3939,15870 3523,15919"/>
              </emma:interpretation>
              <emma:one-of disjunction-type="recognition" id="oneOf44">
                <emma:interpretation id="interp220" emma:lang="ko-KR" emma:confidence="0">
                  <emma:literal>2</emma:literal>
                </emma:interpretation>
                <emma:interpretation id="interp221" emma:lang="ko-KR" emma:confidence="0">
                  <emma:literal>오</emma:literal>
                </emma:interpretation>
                <emma:interpretation id="interp222" emma:lang="ko-KR" emma:confidence="0">
                  <emma:literal>으</emma:literal>
                </emma:interpretation>
                <emma:interpretation id="interp223" emma:lang="ko-KR" emma:confidence="0">
                  <emma:literal>‘</emma:literal>
                </emma:interpretation>
                <emma:interpretation id="interp224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531508.5336">-82 13109 37,'0'-13'48,"0"-3"1,0-4-2,0 1-36,0 3-1,0-1 1,5 2 1,-3 1 5,1-2 1,0 6 2,-2 0-3,-1 10-3,4-8-1,-4 8-3,4 8-1,-4 9-3,0 6-2,0 4 0,0 9 4,-5 4 2,-5 1 1,1 3-2,-11-6-3,9 2-6,-7-7 6,10-5-1,-4-7 1,12-10 0,8-8-1,11-5-5,13-9 4,4-4-4,9-8-8,5 2-24,6 1-36,-6-1-4,-5 6-5,-11-3-6,-5 8 1</inkml:trace>
        </inkml:traceGroup>
        <inkml:traceGroup>
          <inkml:annotationXML>
            <emma:emma xmlns:emma="http://www.w3.org/2003/04/emma" version="1.0">
              <emma:interpretation id="{E3BA1CCC-B58E-40A6-9BEC-246C1FF0EB81}" emma:medium="tactile" emma:mode="ink">
                <msink:context xmlns:msink="http://schemas.microsoft.com/ink/2010/main" type="inkWord" rotatedBoundingBox="3803,15883 4411,15811 4487,16463 3880,16534"/>
              </emma:interpretation>
              <emma:one-of disjunction-type="recognition" id="oneOf45">
                <emma:interpretation id="interp225" emma:lang="ko-KR" emma:confidence="0">
                  <emma:literal>C</emma:literal>
                </emma:interpretation>
                <emma:interpretation id="interp226" emma:lang="ko-KR" emma:confidence="0">
                  <emma:literal>c</emma:literal>
                </emma:interpretation>
                <emma:interpretation id="interp227" emma:lang="ko-KR" emma:confidence="0">
                  <emma:literal>으</emma:literal>
                </emma:interpretation>
                <emma:interpretation id="interp228" emma:lang="ko-KR" emma:confidence="0">
                  <emma:literal>오</emma:literal>
                </emma:interpretation>
                <emma:interpretation id="interp229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534035.738">465 13405 33,'0'0'48,"10"-5"4,-10 5-22,0 0 0,0 0 0,0 0 1,0 0-2,0 0-4,10-2-1,-10 2-2,0 0-5,0 0-4,0 0-3,0 0-1,0 0-2,0-9-1,0 9-1,0 0-2,0 0 0,0 0-2,8-5 1,-8 5-1,0 0 0,3-10 0,-3 10 0,3-11-1,-3 11 1,4-14 0,-4 4-1,2 1 2,0-3-2,-1 4 0,-1-1 1,0 9 0,0-17 0,0 17 1,0-9-2,0 9 1,-11-5-1,2 5 1,-8 0-2,-5 7 0,-4 13 1,-6 9 5,-1 12 1,-6 12 2,-2 7 2,7 9 1,3 4 0,12-5 0,12-2-5,7-6-6,10-12 0,16-12 0,11-11 0,10-13 0,3-9 0,6-6 0,2-16 0,3-3-9,-5-6-31,-48-4-41,75 4-1,-42-3-4,1 7-5,-12-7 1</inkml:trace>
        </inkml:traceGroup>
        <inkml:traceGroup>
          <inkml:annotationXML>
            <emma:emma xmlns:emma="http://www.w3.org/2003/04/emma" version="1.0">
              <emma:interpretation id="{D0832826-86E6-4762-9308-30A9BACE7AA3}" emma:medium="tactile" emma:mode="ink">
                <msink:context xmlns:msink="http://schemas.microsoft.com/ink/2010/main" type="inkWord" rotatedBoundingBox="4485,15729 4929,15676 5005,16329 4562,16381"/>
              </emma:interpretation>
              <emma:one-of disjunction-type="recognition" id="oneOf46">
                <emma:interpretation id="interp230" emma:lang="ko-KR" emma:confidence="0">
                  <emma:literal>C</emma:literal>
                </emma:interpretation>
                <emma:interpretation id="interp231" emma:lang="ko-KR" emma:confidence="0">
                  <emma:literal>c</emma:literal>
                </emma:interpretation>
                <emma:interpretation id="interp232" emma:lang="ko-KR" emma:confidence="0">
                  <emma:literal>L</emma:literal>
                </emma:interpretation>
                <emma:interpretation id="interp233" emma:lang="ko-KR" emma:confidence="0">
                  <emma:literal>ㆁ</emma:literal>
                </emma:interpretation>
                <emma:interpretation id="interp23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534363.3386">1108 13132 14,'0'-9'56,"0"9"8,-17 0 4,-4 10 4,-5 13-38,1 15-2,-2 11-32,-5 11 37,5 4-3,0 5-4,10-2-4,3 0-7,11-3-6,3-11-4,11-11-6,12-12-3,6-8 0,9-12 0,6-8-15,4-9-17,2-14-45,6 2-5,-5-12-2,-1-3-6,-6-8 0</inkml:trace>
        </inkml:traceGroup>
        <inkml:traceGroup>
          <inkml:annotationXML>
            <emma:emma xmlns:emma="http://www.w3.org/2003/04/emma" version="1.0">
              <emma:interpretation id="{4172B9D2-78F3-436E-9215-E2C0E8104482}" emma:medium="tactile" emma:mode="ink">
                <msink:context xmlns:msink="http://schemas.microsoft.com/ink/2010/main" type="inkWord" rotatedBoundingBox="4995,15634 5603,15562 5692,16320 5084,16391"/>
              </emma:interpretation>
              <emma:one-of disjunction-type="recognition" id="oneOf47">
                <emma:interpretation id="interp235" emma:lang="ko-KR" emma:confidence="0">
                  <emma:literal>A</emma:literal>
                </emma:interpretation>
                <emma:interpretation id="interp236" emma:lang="ko-KR" emma:confidence="0">
                  <emma:literal>선</emma:literal>
                </emma:interpretation>
                <emma:interpretation id="interp237" emma:lang="ko-KR" emma:confidence="0">
                  <emma:literal>사</emma:literal>
                </emma:interpretation>
                <emma:interpretation id="interp238" emma:lang="ko-KR" emma:confidence="0">
                  <emma:literal>R</emma:literal>
                </emma:interpretation>
                <emma:interpretation id="interp239" emma:lang="ko-KR" emma:confidence="0">
                  <emma:literal>B</emma:literal>
                </emma:interpretation>
              </emma:one-of>
            </emma:emma>
          </inkml:annotationXML>
          <inkml:trace contextRef="#ctx0" brushRef="#br2" timeOffset="534737.7392">1640 13070 11,'1'-13'72,"-2"4"1,-2-15-4,3 24-2,0 0-11,-10 2-39,-2 12-2,1 6-2,-7 8-1,4 11 1,-9 11-13,-1 9 16,-1 10 1,2 3 0,2 1-2,1-1-3,7-2-3,-1-8-2,10-11-7,3-7 0,1-16 0,3-5 0,4-7 0,-7-16-14,16 0-21,-6-5-43,-3-15-3,4-8-3,-6-6-5,6-3-2</inkml:trace>
          <inkml:trace contextRef="#ctx0" brushRef="#br2" timeOffset="535112.1398">1598 13153 31,'0'-17'52,"-1"5"8,-5-1 0,-10 0-29,16 13-10,-2-14-4,2 14-3,0 0-1,0-11-5,0 11-2,9-5-2,-9 5 1,12-2 2,-12 2 1,15-1 2,-5-1 1,2 2 2,5 2 2,4 3-2,-2 6 1,4 7 0,1 7-1,3 2 0,-1 11-2,2 0-11,-3 6 10,0-1-1,1 0-3,-6-6 0,1-4-3,-6-7-2,-1-6-6,-3-3-5,-1-9-28,-5 2-39,-5-10-2,0 0-5,-16-2-6,7-2 0</inkml:trace>
          <inkml:trace contextRef="#ctx0" brushRef="#br2" timeOffset="535330.5403">1629 13434 54,'-24'11'70,"2"-2"0,8-1-4,1-3 2,-12-1-40,25-4-8,7 4-3,11-4-6,2-5 0,12-2 0,2-2-4,5-4-7,5-1-18,-1-3-20,-6 0-33,0-2-3,-8-2 74,-4 4-78,-9-4-6</inkml:trace>
        </inkml:traceGroup>
        <inkml:traceGroup>
          <inkml:annotationXML>
            <emma:emma xmlns:emma="http://www.w3.org/2003/04/emma" version="1.0">
              <emma:interpretation id="{89A63081-89DA-4526-9088-DEF6CAED8B14}" emma:medium="tactile" emma:mode="ink">
                <msink:context xmlns:msink="http://schemas.microsoft.com/ink/2010/main" type="inkWord" rotatedBoundingBox="5459,15463 5767,15427 5869,16295 5561,16331"/>
              </emma:interpretation>
              <emma:one-of disjunction-type="recognition" id="oneOf48">
                <emma:interpretation id="interp240" emma:lang="ko-KR" emma:confidence="0">
                  <emma:literal>)</emma:literal>
                </emma:interpretation>
                <emma:interpretation id="interp241" emma:lang="ko-KR" emma:confidence="0">
                  <emma:literal>〕</emma:literal>
                </emma:interpretation>
                <emma:interpretation id="interp242" emma:lang="ko-KR" emma:confidence="0">
                  <emma:literal>]</emma:literal>
                </emma:interpretation>
                <emma:interpretation id="interp243" emma:lang="ko-KR" emma:confidence="0">
                  <emma:literal>&gt;</emma:literal>
                </emma:interpretation>
                <emma:interpretation id="interp244" emma:lang="ko-KR" emma:confidence="0">
                  <emma:literal>〉</emma:literal>
                </emma:interpretation>
              </emma:one-of>
            </emma:emma>
          </inkml:annotationXML>
          <inkml:trace contextRef="#ctx0" brushRef="#br2" timeOffset="535876.5412">1784 12894 11,'0'0'62,"0"0"9,14-4 4,0 1-1,11 7-36,4 8-1,4 7-2,7 8-3,4 7-8,0 12-5,-1 6-6,-6 17-13,-17 2 9,-3 9-7,-14-1-8,-7 4-28,-13-4-42,-10-8-3,-12-12-4,-8-19-5,3-3-3</inkml:trace>
        </inkml:traceGroup>
        <inkml:traceGroup>
          <inkml:annotationXML>
            <emma:emma xmlns:emma="http://www.w3.org/2003/04/emma" version="1.0">
              <emma:interpretation id="{CBFB6BC3-2C61-4E97-9222-72F1BD3865EC}" emma:medium="tactile" emma:mode="ink">
                <msink:context xmlns:msink="http://schemas.microsoft.com/ink/2010/main" type="inkWord" rotatedBoundingBox="6427,15433 6545,15419 6603,15919 6485,15933"/>
              </emma:interpretation>
              <emma:one-of disjunction-type="recognition" id="oneOf49">
                <emma:interpretation id="interp245" emma:lang="ko-KR" emma:confidence="0">
                  <emma:literal>i</emma:literal>
                </emma:interpretation>
                <emma:interpretation id="interp246" emma:lang="ko-KR" emma:confidence="0">
                  <emma:literal>ⅰ</emma:literal>
                </emma:interpretation>
                <emma:interpretation id="interp247" emma:lang="ko-KR" emma:confidence="0">
                  <emma:literal>「</emma:literal>
                </emma:interpretation>
                <emma:interpretation id="interp248" emma:lang="ko-KR" emma:confidence="0">
                  <emma:literal>『</emma:literal>
                </emma:interpretation>
                <emma:interpretation id="interp249" emma:lang="ko-KR" emma:confidence="0">
                  <emma:literal>心</emma:literal>
                </emma:interpretation>
              </emma:one-of>
            </emma:emma>
          </inkml:annotationXML>
          <inkml:trace contextRef="#ctx0" brushRef="#br2" timeOffset="537171.3435">2825 13067 61,'-9'-7'72,"7"-1"0,2 8-3,-7-16-29,7 16-9,0 0-3,0 8-3,0 8-6,4 7-4,-3 8-1,3-1-1,1 11 1,-3-4-14,5 0 12,-3-8-4,1-3-3,-3-8-1,2-4-4,1-4 0,-5-10 3,0 0-3,0 0-5,0 0-3,9-12 8,-3-5-40,-2 0-38,1-2 0,-2-12-7,3 3-5,-6-9 0</inkml:trace>
          <inkml:trace contextRef="#ctx0" brushRef="#br2" timeOffset="537374.1439">2826 12937 41,'-15'-12'81,"-2"4"1,5-1-3,-3 3-5,8-29-24,7 35-21,-8-7-12,8 7-10,0 0-5,0 0-4,0 7-2,0-7-6,11 19-8,-3-8-12,6 3-15,9-3-27,-1 0-6,4-1-2,-1-5 0</inkml:trace>
        </inkml:traceGroup>
        <inkml:traceGroup>
          <inkml:annotationXML>
            <emma:emma xmlns:emma="http://www.w3.org/2003/04/emma" version="1.0">
              <emma:interpretation id="{D07CCA3D-24CF-4719-868A-07D336D83192}" emma:medium="tactile" emma:mode="ink">
                <msink:context xmlns:msink="http://schemas.microsoft.com/ink/2010/main" type="inkWord" rotatedBoundingBox="6711,15454 7028,15417 7087,15918 6770,15956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S</emma:literal>
                </emma:interpretation>
                <emma:interpretation id="interp252" emma:lang="ko-KR" emma:confidence="0">
                  <emma:literal>3</emma:literal>
                </emma:interpretation>
                <emma:interpretation id="interp253" emma:lang="ko-KR" emma:confidence="0">
                  <emma:literal>j</emma:literal>
                </emma:interpretation>
                <emma:interpretation id="interp254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537701.7444">3242 12876 12,'15'-7'63,"-5"1"4,-10 6-3,8-9-1,-13 9-32,-6 2-5,0 7-3,-4 3-2,0 5-4,-1 1-2,5 3 0,3 2 1,7-1-3,8-2-3,9 0-2,12 1-1,-1-3-1,9 1-2,-4-1 0,-2 4 0,-9-2 0,-10 7 0,-11-1 0,-8 1-1,-13 1-3,-9 1 4,-10-5-3,0 5-7,-2-7-16,5-7-55,12-1-3,-2-11-3,12-3-4,3-10 87,12-3-93</inkml:trace>
        </inkml:traceGroup>
        <inkml:traceGroup>
          <inkml:annotationXML>
            <emma:emma xmlns:emma="http://www.w3.org/2003/04/emma" version="1.0">
              <emma:interpretation id="{1EDD5C8D-FEE9-43F9-9D1A-684BAAFC31AE}" emma:medium="tactile" emma:mode="ink">
                <msink:context xmlns:msink="http://schemas.microsoft.com/ink/2010/main" type="inkWord" rotatedBoundingBox="7484,15450 8056,15383 8095,15717 7523,15784"/>
              </emma:interpretation>
              <emma:one-of disjunction-type="recognition" id="oneOf51">
                <emma:interpretation id="interp255" emma:lang="ko-KR" emma:confidence="0">
                  <emma:literal>w</emma:literal>
                </emma:interpretation>
                <emma:interpretation id="interp256" emma:lang="ko-KR" emma:confidence="0">
                  <emma:literal>W</emma:literal>
                </emma:interpretation>
                <emma:interpretation id="interp257" emma:lang="ko-KR" emma:confidence="0">
                  <emma:literal>U</emma:literal>
                </emma:interpretation>
                <emma:interpretation id="interp258" emma:lang="ko-KR" emma:confidence="0">
                  <emma:literal>u</emma:literal>
                </emma:interpretation>
                <emma:interpretation id="interp259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538434.9457">3872 12877 50,'0'0'54,"-16"-4"0,6 4 3,10 0-28,-14 16-2,11 6 0,1 2-1,0 9-1,2 3 1,3 2 0,4 0-6,1-2-5,6-5-4,-2-6-3,10-6-2,-1-11-2,2-8 0,2-1 0,0-8 0,-3-7-1,0-4-1,-4-1-1,-3-2 0,-1 6-2,-7 2 0,-2 5-2,-5 10 1,0 0 0,9-4-1,-9 4 1,9 14 0,1-4 2,4-3 1,5-4 0,5-3 1,2-5 0,7-6 1,0-3 1,0-3-1,-3-1 0,-4-3 1,-6 1 0,-6 3-1,-6 3 0,-8 0-1,-4 3-2,-6 2-3,-5 2-7,1 0-25,-1-2-43,-2-4-1,6-4-5,-1-6-4,6-4-2</inkml:trace>
        </inkml:traceGroup>
        <inkml:traceGroup>
          <inkml:annotationXML>
            <emma:emma xmlns:emma="http://www.w3.org/2003/04/emma" version="1.0">
              <emma:interpretation id="{BC587A55-8A6A-47F2-BAAE-0A7BADB9E024}" emma:medium="tactile" emma:mode="ink">
                <msink:context xmlns:msink="http://schemas.microsoft.com/ink/2010/main" type="inkWord" rotatedBoundingBox="8106,15055 8386,15022 8459,15639 8178,15672"/>
              </emma:interpretation>
              <emma:one-of disjunction-type="recognition" id="oneOf52">
                <emma:interpretation id="interp260" emma:lang="ko-KR" emma:confidence="0">
                  <emma:literal>h</emma:literal>
                </emma:interpretation>
                <emma:interpretation id="interp261" emma:lang="ko-KR" emma:confidence="0">
                  <emma:literal>b</emma:literal>
                </emma:interpretation>
                <emma:interpretation id="interp262" emma:lang="ko-KR" emma:confidence="0">
                  <emma:literal>卜</emma:literal>
                </emma:interpretation>
                <emma:interpretation id="interp263" emma:lang="ko-KR" emma:confidence="0">
                  <emma:literal>k</emma:literal>
                </emma:interpretation>
                <emma:interpretation id="interp26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538871.7465">4443 12481 51,'13'13'79,"-4"7"2,0 8-2,-3 8-1,-12 8-41,6 4-6,4 7-4,1-1-10,-5-3-5,4-4-2,-3-4-4,0-7-3,1-8-3,-1-4 0,1-7 0,-1-6 0,-1-11 0,0 0 0,0 0 0,6-15 0,0-8 0,0-3 0,5-7 0,3-3 0,2 2 0,4 1 0,0 2 0,2 6 0,0 10 0,3 5 0,-3 8 0,-3 5 0,-1 12 0,-2 5 0,-4 8 0,-5 3 0,-2 5 0,-3-3 0,-2 1 0,0-3 0,-6-6 0,3-2 0,-1-6 0,3-3 0,1-14-3,-6 8-51,6-8-29,0 0-2,9-13-5,-4-6-4,8 1 3</inkml:trace>
        </inkml:traceGroup>
        <inkml:traceGroup>
          <inkml:annotationXML>
            <emma:emma xmlns:emma="http://www.w3.org/2003/04/emma" version="1.0">
              <emma:interpretation id="{55995665-92AB-4426-A387-D81D80EBA277}" emma:medium="tactile" emma:mode="ink">
                <msink:context xmlns:msink="http://schemas.microsoft.com/ink/2010/main" type="inkWord" rotatedBoundingBox="8510,15331 8746,15303 8774,15547 8538,15575"/>
              </emma:interpretation>
              <emma:one-of disjunction-type="recognition" id="oneOf53">
                <emma:interpretation id="interp265" emma:lang="ko-KR" emma:confidence="0">
                  <emma:literal>o</emma:literal>
                </emma:interpretation>
                <emma:interpretation id="interp266" emma:lang="ko-KR" emma:confidence="0">
                  <emma:literal>0</emma:literal>
                </emma:interpretation>
                <emma:interpretation id="interp267" emma:lang="ko-KR" emma:confidence="0">
                  <emma:literal>°</emma:literal>
                </emma:interpretation>
                <emma:interpretation id="interp268" emma:lang="ko-KR" emma:confidence="0">
                  <emma:literal>O</emma:literal>
                </emma:interpretation>
                <emma:interpretation id="interp269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539183.747">4908 12836 24,'0'0'78,"0"13"5,-2 1-3,-7 7-4,1 3 0,-19-2-50,22 1-8,11-2 0,8-5-6,2-11-4,10-5 0,3-3-4,6-6-4,-5-12 0,-1 2 0,-4-3 0,-10 1 0,-9 2 0,-8 2 0,-10 2 0,-8 4 0,-3 1 0,-4 3 0,-4 5 0,2 1 0,3-2 0,7 3-9,1 0-27,5-15-17,13 15-28,-4-13-1,11 0-4,1-8-3</inkml:trace>
        </inkml:traceGroup>
        <inkml:traceGroup>
          <inkml:annotationXML>
            <emma:emma xmlns:emma="http://www.w3.org/2003/04/emma" version="1.0">
              <emma:interpretation id="{037A20EF-22B1-4602-8781-E0D062BA7EFF}" emma:medium="tactile" emma:mode="ink">
                <msink:context xmlns:msink="http://schemas.microsoft.com/ink/2010/main" type="inkWord" rotatedBoundingBox="8783,14992 8992,14967 9063,15570 8853,15595"/>
              </emma:interpretation>
              <emma:one-of disjunction-type="recognition" id="oneOf54">
                <emma:interpretation id="interp270" emma:lang="ko-KR" emma:confidence="0">
                  <emma:literal>l</emma:literal>
                </emma:interpretation>
                <emma:interpretation id="interp271" emma:lang="ko-KR" emma:confidence="0">
                  <emma:literal>1</emma:literal>
                </emma:interpretation>
                <emma:interpretation id="interp272" emma:lang="ko-KR" emma:confidence="0">
                  <emma:literal>'</emma:literal>
                </emma:interpretation>
                <emma:interpretation id="interp273" emma:lang="ko-KR" emma:confidence="0">
                  <emma:literal>I</emma:literal>
                </emma:interpretation>
                <emma:interpretation id="interp27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539417.7474">5111 12453 0,'25'-19'71,"-7"7"2,1 4 2,-7 4-4,-1 4 1,0 6-39,-4 10-6,2 10-5,-4 10-2,-1 8-1,0 7-1,3 3-8,-1 4-10,1-2 0,1-1 0,0-5 0,2-5 0,2-14 0,1-4 0,-2-8 0,2-7-80,1-7-3,0-5-2,1-9-8,-4-6-3</inkml:trace>
        </inkml:traceGroup>
        <inkml:traceGroup>
          <inkml:annotationXML>
            <emma:emma xmlns:emma="http://www.w3.org/2003/04/emma" version="1.0">
              <emma:interpretation id="{8C4B5EF7-252E-4F11-82FA-8E250E6077EB}" emma:medium="tactile" emma:mode="ink">
                <msink:context xmlns:msink="http://schemas.microsoft.com/ink/2010/main" type="inkWord" rotatedBoundingBox="9088,15232 9501,15183 9528,15411 9115,15459"/>
              </emma:interpretation>
              <emma:one-of disjunction-type="recognition" id="oneOf55">
                <emma:interpretation id="interp275" emma:lang="ko-KR" emma:confidence="0">
                  <emma:literal>e</emma:literal>
                </emma:interpretation>
                <emma:interpretation id="interp276" emma:lang="ko-KR" emma:confidence="0">
                  <emma:literal>으</emma:literal>
                </emma:interpretation>
                <emma:interpretation id="interp277" emma:lang="ko-KR" emma:confidence="0">
                  <emma:literal>오</emma:literal>
                </emma:interpretation>
                <emma:interpretation id="interp278" emma:lang="ko-KR" emma:confidence="0">
                  <emma:literal>요</emma:literal>
                </emma:interpretation>
                <emma:interpretation id="interp27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539792.1481">5435 12847 0,'0'0'69,"4"7"3,-4-7 1,0 0 0,0 0-2,15 0-37,-2-2-17,4-1-2,4-4-1,4-3-2,1-4-4,7-4-2,-4-2-2,-1-1-1,-6-5 0,-4 2-1,-7 1-1,-10 1 1,-1 5 0,-15 5 1,-6 9 1,-4 4 2,-2 12 0,-2 6 3,1 4-7,8 5-2,2-1 0,12 4 0,6-7 0,11-6 0,9-1 0,9-4 0,4-10 0,5 4 0,-1-7 0,2-2-56,-6-3-30,-4-6-1,1-3-6,-12-5-5,2-1 7</inkml:trace>
        </inkml:traceGroup>
        <inkml:traceGroup>
          <inkml:annotationXML>
            <emma:emma xmlns:emma="http://www.w3.org/2003/04/emma" version="1.0">
              <emma:interpretation id="{2A795261-032B-465B-8E52-7178F8FE4C5A}" emma:medium="tactile" emma:mode="ink">
                <msink:context xmlns:msink="http://schemas.microsoft.com/ink/2010/main" type="inkWord" rotatedBoundingBox="9920,15084 10197,15052 10242,15437 9966,15470"/>
              </emma:interpretation>
              <emma:one-of disjunction-type="recognition" id="oneOf56">
                <emma:interpretation id="interp280" emma:lang="ko-KR" emma:confidence="0">
                  <emma:literal>s</emma:literal>
                </emma:interpretation>
                <emma:interpretation id="interp281" emma:lang="ko-KR" emma:confidence="0">
                  <emma:literal>S</emma:literal>
                </emma:interpretation>
                <emma:interpretation id="interp282" emma:lang="ko-KR" emma:confidence="0">
                  <emma:literal>긍</emma:literal>
                </emma:interpretation>
                <emma:interpretation id="interp283" emma:lang="ko-KR" emma:confidence="0">
                  <emma:literal>도</emma:literal>
                </emma:interpretation>
                <emma:interpretation id="interp28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540462.9493">6369 12547 8,'13'-15'61,"-1"-1"5,-5 2 0,-2 6-1,-5 8-34,-8 0-3,-2 2-3,-12 7-1,3 5-3,-3 0-5,1 3-2,3 1-1,6-2-3,9-1-2,5-2-2,18 0-1,7 0 0,6 0 0,5 0 1,5 0 0,-3 3 0,-4 0 0,-9 2 1,-13 1-4,-10 2-3,-9-1 0,-13-1 0,-11 2 0,-6-4 0,-3-1 0,-2-1 0,5-3 0,6-6 0,9-5-45,7-1-35,9-6-4,8-9-4,10-9-4,8-4-1</inkml:trace>
        </inkml:traceGroup>
        <inkml:traceGroup>
          <inkml:annotationXML>
            <emma:emma xmlns:emma="http://www.w3.org/2003/04/emma" version="1.0">
              <emma:interpretation id="{67F788DB-06E2-4C63-918F-12C7FD4A3E50}" emma:medium="tactile" emma:mode="ink">
                <msink:context xmlns:msink="http://schemas.microsoft.com/ink/2010/main" type="inkWord" rotatedBoundingBox="10219,15036 10582,14993 10661,15671 10299,15714"/>
              </emma:interpretation>
              <emma:one-of disjunction-type="recognition" id="oneOf57">
                <emma:interpretation id="interp285" emma:lang="ko-KR" emma:confidence="0">
                  <emma:literal>p</emma:literal>
                </emma:interpretation>
                <emma:interpretation id="interp286" emma:lang="ko-KR" emma:confidence="0">
                  <emma:literal>P</emma:literal>
                </emma:interpretation>
                <emma:interpretation id="interp287" emma:lang="ko-KR" emma:confidence="0">
                  <emma:literal>了</emma:literal>
                </emma:interpretation>
                <emma:interpretation id="interp288" emma:lang="ko-KR" emma:confidence="0">
                  <emma:literal>8</emma:literal>
                </emma:interpretation>
                <emma:interpretation id="interp289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540946.5501">6555 12560 41,'15'-14'74,"-1"11"3,0 2 0,-2 6-1,-3 15-21,0 8-26,4 10-5,0 6-4,-2 8-3,2 6-3,-6-1-7,5 0-7,-2-5 0,-1-5 0,-4-7 0,-1-6 0,-3-7 0,3-10 0,-4-6 0,0-11 0,0 0 0,-11-2 0,3-13 0,0-5 0,-5-10 0,4-4 0,-2-10 0,1-3-4,2-8-6,-1 0 0,8-2 2,1-4 0,7 8 2,5 0 2,9 7 3,4 2 2,8 12 3,0 7-1,0 8 2,-1 7 0,-6 10 2,-4 3 0,-7 14 0,-4 5-1,-8 4 0,-6 6-6,-9 2 0,-5 1 0,-2-1 0,-5 0 0,-3-5 0,-1-2 0,1-6 0,6-4 0,-1-7-2,10-2-37,2-7-40,5-6-4,5-6-2,1-7-5,13 0-2</inkml:trace>
        </inkml:traceGroup>
        <inkml:traceGroup>
          <inkml:annotationXML>
            <emma:emma xmlns:emma="http://www.w3.org/2003/04/emma" version="1.0">
              <emma:interpretation id="{6BE917FC-92FB-4FBE-A3B3-7F01B2B7D82C}" emma:medium="tactile" emma:mode="ink">
                <msink:context xmlns:msink="http://schemas.microsoft.com/ink/2010/main" type="inkWord" rotatedBoundingBox="10662,15004 10943,14971 10990,15371 10709,15404"/>
              </emma:interpretation>
              <emma:one-of disjunction-type="recognition" id="oneOf58">
                <emma:interpretation id="interp290" emma:lang="ko-KR" emma:confidence="0">
                  <emma:literal>a</emma:literal>
                </emma:interpretation>
                <emma:interpretation id="interp291" emma:lang="ko-KR" emma:confidence="0">
                  <emma:literal>요</emma:literal>
                </emma:interpretation>
                <emma:interpretation id="interp292" emma:lang="ko-KR" emma:confidence="0">
                  <emma:literal>다</emma:literal>
                </emma:interpretation>
                <emma:interpretation id="interp293" emma:lang="ko-KR" emma:confidence="0">
                  <emma:literal>외</emma:literal>
                </emma:interpretation>
                <emma:interpretation id="interp294" emma:lang="ko-KR" emma:confidence="0">
                  <emma:literal>위</emma:literal>
                </emma:interpretation>
              </emma:one-of>
            </emma:emma>
          </inkml:annotationXML>
          <inkml:trace contextRef="#ctx0" brushRef="#br2" timeOffset="541461.351">7181 12473 22,'29'-11'49,"-7"1"10,-7-2 3,-3 4-32,-12 8-1,11-10-2,-11 10-2,-1-13-3,1 13-4,-16-5-3,3 5-1,-5 0-1,-2 8 1,-5 9 3,-3 8 2,2 5 0,-4 6-1,8 7-1,1 0-2,7 3-8,3-5-7,10-3 0,2-9 0,12-8 0,4-8 0,4-10 0,0-7 0,2-11 0,-1-7 0,2-7 0,-4-5 0,0-3 0,-4 0 0,-5-1-5,0 6-2,-4 2 2,-3 5 0,0 8 4,-4 17 4,0-8 2,0 8 2,0 18 1,-4 0-8,2 8 0,-1 3 0,1 2 0,2 0 0,0 3 0,2-4 0,3-2 0,-1-3 0,5-2 0,-2-7 0,1-1 0,-8-15-23,-10 10-60,17-10-3,0-5-1,5-10-5,-3-6 0</inkml:trace>
        </inkml:traceGroup>
        <inkml:traceGroup>
          <inkml:annotationXML>
            <emma:emma xmlns:emma="http://www.w3.org/2003/04/emma" version="1.0">
              <emma:interpretation id="{B2A3E880-56D9-4CAE-A947-876D01FAF209}" emma:medium="tactile" emma:mode="ink">
                <msink:context xmlns:msink="http://schemas.microsoft.com/ink/2010/main" type="inkWord" rotatedBoundingBox="11068,14963 11878,14868 11920,15230 11110,15325"/>
              </emma:interpretation>
              <emma:one-of disjunction-type="recognition" id="oneOf59">
                <emma:interpretation id="interp295" emma:lang="ko-KR" emma:confidence="0">
                  <emma:literal>나</emma:literal>
                </emma:interpretation>
                <emma:interpretation id="interp296" emma:lang="ko-KR" emma:confidence="0">
                  <emma:literal>u</emma:literal>
                </emma:interpretation>
                <emma:interpretation id="interp297" emma:lang="ko-KR" emma:confidence="0">
                  <emma:literal>으</emma:literal>
                </emma:interpretation>
                <emma:interpretation id="interp298" emma:lang="ko-KR" emma:confidence="0">
                  <emma:literal>ㅦ</emma:literal>
                </emma:interpretation>
                <emma:interpretation id="interp299" emma:lang="ko-KR" emma:confidence="0">
                  <emma:literal>닌</emma:literal>
                </emma:interpretation>
              </emma:one-of>
            </emma:emma>
          </inkml:annotationXML>
          <inkml:trace contextRef="#ctx0" brushRef="#br2" timeOffset="541929.3519">7561 12385 54,'0'0'73,"0"0"5,-14 12 1,-2 9-17,-1 2-22,-3 10-4,0 0-5,2 3-6,1-1-7,10 3-6,1-6-9,6-3-3,8-5 0,8-6 0,6-5 0,7-6 0,4-5 0,4-6 0,4-8 0,6-5 0,3-4 0,-2-6 0,2-3 0,-2-5 0,0 0 0,-8-6 0,-1 1 0,-12-3 0,-6 8 0,-9 3 0,-10 6 0,-7 9 0,-13 9 0,-5 9 0,-11 13 0,-1 12 0,2 6 0,0 2 0,8 10 0,9-5 0,12 0 0,8-5 0,19-6 0,10-8 0,9-5 0,9-6 0,1-6 0,4 1 0,-2-4-56,-13-8-30,-5-1-3,-19-9-6,-5 2-6</inkml:trace>
        </inkml:traceGroup>
      </inkml:traceGroup>
    </inkml:traceGroup>
    <inkml:traceGroup>
      <inkml:annotationXML>
        <emma:emma xmlns:emma="http://www.w3.org/2003/04/emma" version="1.0">
          <emma:interpretation id="{1E5E560B-23FE-43A5-A1E2-F886CFDD8EE4}" emma:medium="tactile" emma:mode="ink">
            <msink:context xmlns:msink="http://schemas.microsoft.com/ink/2010/main" type="paragraph" rotatedBoundingBox="5636,16682 6213,16462 6402,16959 5825,171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F0B719D-DF3E-445D-BC39-D79D6A8831AC}" emma:medium="tactile" emma:mode="ink">
              <msink:context xmlns:msink="http://schemas.microsoft.com/ink/2010/main" type="line" rotatedBoundingBox="5636,16682 6213,16462 6402,16959 5825,17179"/>
            </emma:interpretation>
          </emma:emma>
        </inkml:annotationXML>
        <inkml:traceGroup>
          <inkml:annotationXML>
            <emma:emma xmlns:emma="http://www.w3.org/2003/04/emma" version="1.0">
              <emma:interpretation id="{5B705616-FB28-46C6-984B-CA3891903595}" emma:medium="tactile" emma:mode="ink">
                <msink:context xmlns:msink="http://schemas.microsoft.com/ink/2010/main" type="inkWord" rotatedBoundingBox="5636,16682 6213,16462 6402,16959 5825,17179"/>
              </emma:interpretation>
              <emma:one-of disjunction-type="recognition" id="oneOf60">
                <emma:interpretation id="interp300" emma:lang="ko-KR" emma:confidence="0">
                  <emma:literal>ㅛ</emma:literal>
                </emma:interpretation>
                <emma:interpretation id="interp301" emma:lang="ko-KR" emma:confidence="0">
                  <emma:literal>신</emma:literal>
                </emma:interpretation>
                <emma:interpretation id="interp302" emma:lang="ko-KR" emma:confidence="0">
                  <emma:literal>브</emma:literal>
                </emma:interpretation>
                <emma:interpretation id="interp303" emma:lang="ko-KR" emma:confidence="0">
                  <emma:literal>선</emma:literal>
                </emma:interpretation>
                <emma:interpretation id="interp304" emma:lang="ko-KR" emma:confidence="0">
                  <emma:literal>닌</emma:literal>
                </emma:interpretation>
              </emma:one-of>
            </emma:emma>
          </inkml:annotationXML>
          <inkml:trace contextRef="#ctx0" brushRef="#br2" timeOffset="548418.9633">2121 14390 55,'-7'17'76,"-2"-3"3,7 8-4,-1-5-1,3 0-38,10 5-6,3-3-5,7 0-3,4-6-5,9-7-1,9-7-10,5-9-6,9-4 0,1-7 0,-1-7 0,-2-3 0,0-4 0,-12 3 0,-6 4-63,-7 4 2,-16 2-25,-7 8-4,-11 6-6,-6 8 0</inkml:trace>
          <inkml:trace contextRef="#ctx0" brushRef="#br2" timeOffset="547888.5623">2147 14118 16,'-6'-10'55,"6"10"10,0 0 2,0 0 3,3 6-37,0 7-3,5 8-3,-2 1 2,3 6-2,-2 4-6,3-2-4,-3 1-6,-2-5-2,2 0-4,-3-3-1,2-4-1,-4-5-1,4-2-4,-6-12-2,5 13-8,-5-13-18,5-53-19,6 62-29,-6-26-3,6-5-4,-3-15-3</inkml:trace>
          <inkml:trace contextRef="#ctx0" brushRef="#br2" timeOffset="548122.5627">2371 13953 59,'0'0'71,"0"0"4,11 10 1,-5 7-3,-35 7-42,33 9-10,4 7 1,2 5-1,1 4-5,-1-3-4,-2-1-4,0-2-3,0-8 0,-2-3-4,1-10-4,-3-7-7,0 0-16,-1-4-51,-3-11-1,0 0-4,-8-3-7,8 3 0</inkml:trace>
        </inkml:traceGroup>
      </inkml:traceGroup>
    </inkml:traceGroup>
    <inkml:traceGroup>
      <inkml:annotationXML>
        <emma:emma xmlns:emma="http://www.w3.org/2003/04/emma" version="1.0">
          <emma:interpretation id="{DD87771F-C0DB-4177-A7CD-EAAD0D7B9639}" emma:medium="tactile" emma:mode="ink">
            <msink:context xmlns:msink="http://schemas.microsoft.com/ink/2010/main" type="paragraph" rotatedBoundingBox="4240,17806 12920,15843 13172,16960 4493,18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E1C028-C116-44D1-8AA1-21C31819EE10}" emma:medium="tactile" emma:mode="ink">
              <msink:context xmlns:msink="http://schemas.microsoft.com/ink/2010/main" type="inkBullet" rotatedBoundingBox="4240,17806 4638,17716 4808,18464 4410,18554"/>
            </emma:interpretation>
            <emma:one-of disjunction-type="recognition" id="oneOf61">
              <emma:interpretation id="interp305" emma:lang="ko-KR" emma:confidence="0">
                <emma:literal>b</emma:literal>
              </emma:interpretation>
              <emma:interpretation id="interp306" emma:lang="ko-KR" emma:confidence="0">
                <emma:literal>h</emma:literal>
              </emma:interpretation>
              <emma:interpretation id="interp307" emma:lang="ko-KR" emma:confidence="0">
                <emma:literal>6</emma:literal>
              </emma:interpretation>
              <emma:interpretation id="interp308" emma:lang="ko-KR" emma:confidence="0">
                <emma:literal>s</emma:literal>
              </emma:interpretation>
              <emma:interpretation id="interp309" emma:lang="ko-KR" emma:confidence="0">
                <emma:literal>S</emma:literal>
              </emma:interpretation>
            </emma:one-of>
          </emma:emma>
        </inkml:annotationXML>
        <inkml:trace contextRef="#ctx0" brushRef="#br2" timeOffset="549214.5647">596 15232 13,'0'0'55,"-12"-3"1,12 3 8,-4 14 3,2 4-39,4 8 4,3 9-3,5 8-1,2 10 3,1 3-1,9 15-6,4-5-6,-7-7-5,3-7-5,-6-6-3,3-9 1,-11-14-2,7-4-4,-15-19 0,0-13 0,4 4 0,-2-11 0,2-10 0,1 0 0,11 0 0,2-5 0,8 6 0,0-1 0,6 6 0,1 13 0,7 11 0,-2 2 0,-6 12 0,-3 10 0,-25 19 0,-7 8 0,-13-1 0,-11-1 0,-8-7 0,-5 1 0,-4-15 0,-3-8-60,22-14-3,-3-23-21,15 7-6,0-17-6,13 1-2</inkml:trace>
      </inkml:traceGroup>
      <inkml:traceGroup>
        <inkml:annotationXML>
          <emma:emma xmlns:emma="http://www.w3.org/2003/04/emma" version="1.0">
            <emma:interpretation id="{E8D593D1-9F54-4F5D-A98B-F05B42F80221}" emma:medium="tactile" emma:mode="ink">
              <msink:context xmlns:msink="http://schemas.microsoft.com/ink/2010/main" type="line" rotatedBoundingBox="5257,17636 12933,15900 13172,16960 5497,18696"/>
            </emma:interpretation>
          </emma:emma>
        </inkml:annotationXML>
        <inkml:traceGroup>
          <inkml:annotationXML>
            <emma:emma xmlns:emma="http://www.w3.org/2003/04/emma" version="1.0">
              <emma:interpretation id="{49E4C476-40E9-4A22-BA02-584239EC8B85}" emma:medium="tactile" emma:mode="ink">
                <msink:context xmlns:msink="http://schemas.microsoft.com/ink/2010/main" type="inkWord" rotatedBoundingBox="5298,17815 5426,17786 5552,18343 5424,18372"/>
              </emma:interpretation>
              <emma:one-of disjunction-type="recognition" id="oneOf62">
                <emma:interpretation id="interp310" emma:lang="ko-KR" emma:confidence="0">
                  <emma:literal>i</emma:literal>
                </emma:interpretation>
                <emma:interpretation id="interp311" emma:lang="ko-KR" emma:confidence="0">
                  <emma:literal>ⅰ</emma:literal>
                </emma:interpretation>
                <emma:interpretation id="interp312" emma:lang="ko-KR" emma:confidence="0">
                  <emma:literal>r</emma:literal>
                </emma:interpretation>
                <emma:interpretation id="interp313" emma:lang="ko-KR" emma:confidence="0">
                  <emma:literal>ⅴ</emma:literal>
                </emma:interpretation>
                <emma:interpretation id="interp31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549713.7655">1663 15423 11,'0'0'78,"7"0"7,-2 14-3,2 11-3,-7-25-7,11 42-50,5 3 2,-3 3-5,2 1-7,-2-3-5,-3-3-1,-5-17-3,6-3-5,-8-15-5,-3-8-22,8-8-47,-8-18 76,0-6-81,-3-14-4,3 0-6,-5-9-1</inkml:trace>
          <inkml:trace contextRef="#ctx0" brushRef="#br2" timeOffset="549885.3658">1740 15259 38,'-11'-16'88,"11"16"-3,-9-8-4,9 8-3,-7-10-2,-6 10-60,13 0-7,0 0-6,-3 7-7,3 7-8,3-4-17,3 1-15,6 2-33,2-7-2,4 2-6,1-6-2</inkml:trace>
        </inkml:traceGroup>
        <inkml:traceGroup>
          <inkml:annotationXML>
            <emma:emma xmlns:emma="http://www.w3.org/2003/04/emma" version="1.0">
              <emma:interpretation id="{BC320359-17AC-449E-B075-70381E1EE626}" emma:medium="tactile" emma:mode="ink">
                <msink:context xmlns:msink="http://schemas.microsoft.com/ink/2010/main" type="inkWord" rotatedBoundingBox="5650,17874 5933,17810 6049,18323 5766,18387"/>
              </emma:interpretation>
              <emma:one-of disjunction-type="recognition" id="oneOf63">
                <emma:interpretation id="interp315" emma:lang="ko-KR" emma:confidence="0">
                  <emma:literal>s</emma:literal>
                </emma:interpretation>
                <emma:interpretation id="interp316" emma:lang="ko-KR" emma:confidence="0">
                  <emma:literal>S</emma:literal>
                </emma:interpretation>
                <emma:interpretation id="interp317" emma:lang="ko-KR" emma:confidence="0">
                  <emma:literal>5</emma:literal>
                </emma:interpretation>
                <emma:interpretation id="interp318" emma:lang="ko-KR" emma:confidence="0">
                  <emma:literal>0</emma:literal>
                </emma:interpretation>
                <emma:interpretation id="interp319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550212.9664">2184 15254 35,'-6'14'73,"-9"7"4,-7 0-2,-3 3-2,27 0-45,-16-1 0,6 1-3,5-1-6,6-5-5,15-2-3,6-3-3,10 0 1,1-2-2,3 1 1,-5 1-1,-6-2 0,-7 5 0,-12 3-7,-8 2 0,-15 1 0,-24-1 0,14 114 0,-12-118 0,-47-13-61,84-4 61,-33-4-81,18-18-4,2-8-5,26-3-7,-8-129 0</inkml:trace>
        </inkml:traceGroup>
        <inkml:traceGroup>
          <inkml:annotationXML>
            <emma:emma xmlns:emma="http://www.w3.org/2003/04/emma" version="1.0">
              <emma:interpretation id="{DDB94B4F-47FC-403F-8112-42BDE5196D57}" emma:medium="tactile" emma:mode="ink">
                <msink:context xmlns:msink="http://schemas.microsoft.com/ink/2010/main" type="inkWord" rotatedBoundingBox="6441,17705 7064,17564 7162,17996 6539,18137"/>
              </emma:interpretation>
              <emma:one-of disjunction-type="recognition" id="oneOf64">
                <emma:interpretation id="interp320" emma:lang="ko-KR" emma:confidence="0">
                  <emma:literal>a</emma:literal>
                </emma:interpretation>
                <emma:interpretation id="interp321" emma:lang="ko-KR" emma:confidence="0">
                  <emma:literal>와</emma:literal>
                </emma:interpretation>
                <emma:interpretation id="interp322" emma:lang="ko-KR" emma:confidence="0">
                  <emma:literal>다</emma:literal>
                </emma:interpretation>
                <emma:interpretation id="interp323" emma:lang="ko-KR" emma:confidence="0">
                  <emma:literal>요</emma:literal>
                </emma:interpretation>
                <emma:interpretation id="interp324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550977.3677">3084 15284 45,'5'-15'65,"-3"5"4,-1-3-1,-1 2-33,1 1-5,-1-4-4,2-3-5,-2 0-5,0-3-3,-3 3-4,-2-5-2,-4 5-2,0 0 1,-4 8 0,-6 5 0,-2 9 2,-5 14 2,-3 7 1,-1 12-1,6 10 1,0 4 0,3 4-1,6 0-2,9-5-3,6-9-5,9-2 0,6-12 0,8-14 0,3-9 0,6-10 0,2-15 0,0-7 0,-1-9 0,-6-7 0,1-2 0,-6 4 0,-6 1 0,-5 9 0,-2 6 0,-5 9 0,-4 16 0,8-3 0,-5 9 0,1 9-3,6 4 2,2 3 0,6-1 1,3 5-1,1-9-5,5 1-7,-1-6-27,5-7-14,-4 2-4,1-10 1,-5-4-4,-2-10 0,2 1-25</inkml:trace>
        </inkml:traceGroup>
        <inkml:traceGroup>
          <inkml:annotationXML>
            <emma:emma xmlns:emma="http://www.w3.org/2003/04/emma" version="1.0">
              <emma:interpretation id="{4F4B1E7F-8D58-44CC-B0C3-F3905600838C}" emma:medium="tactile" emma:mode="ink">
                <msink:context xmlns:msink="http://schemas.microsoft.com/ink/2010/main" type="inkWord" rotatedBoundingBox="7024,17236 7117,17215 7273,17903 7180,17924"/>
              </emma:interpretation>
              <emma:one-of disjunction-type="recognition" id="oneOf65">
                <emma:interpretation id="interp325" emma:lang="ko-KR" emma:confidence="0">
                  <emma:literal>(</emma:literal>
                </emma:interpretation>
                <emma:interpretation id="interp326" emma:lang="ko-KR" emma:confidence="0">
                  <emma:literal>1</emma:literal>
                </emma:interpretation>
                <emma:interpretation id="interp327" emma:lang="ko-KR" emma:confidence="0">
                  <emma:literal>l</emma:literal>
                </emma:interpretation>
                <emma:interpretation id="interp328" emma:lang="ko-KR" emma:confidence="0">
                  <emma:literal>I</emma:literal>
                </emma:interpretation>
                <emma:interpretation id="interp32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551289.3683">3409 14667 12,'-10'-11'70,"10"11"0,-8-2 0,3 8 1,5 24 1,0 4-49,2 2-2,5 6-4,2 12 1,2 8 0,-2 11-1,5-8-6,1 3-5,2-11-4,-1-5-6,1-7-5,-3-11-16,5-11-52,-3-23 20,2 1-26,-7-3-5,3-11-3</inkml:trace>
        </inkml:traceGroup>
        <inkml:traceGroup>
          <inkml:annotationXML>
            <emma:emma xmlns:emma="http://www.w3.org/2003/04/emma" version="1.0">
              <emma:interpretation id="{27B21225-8007-480A-A55A-2918FC2F5605}" emma:medium="tactile" emma:mode="ink">
                <msink:context xmlns:msink="http://schemas.microsoft.com/ink/2010/main" type="inkWord" rotatedBoundingBox="7289,17493 7614,17419 7709,17841 7385,17915"/>
              </emma:interpretation>
              <emma:one-of disjunction-type="recognition" id="oneOf66">
                <emma:interpretation id="interp330" emma:lang="ko-KR" emma:confidence="0">
                  <emma:literal>r</emma:literal>
                </emma:interpretation>
                <emma:interpretation id="interp331" emma:lang="ko-KR" emma:confidence="0">
                  <emma:literal>『</emma:literal>
                </emma:interpretation>
                <emma:interpretation id="interp332" emma:lang="ko-KR" emma:confidence="0">
                  <emma:literal>‘</emma:literal>
                </emma:interpretation>
                <emma:interpretation id="interp333" emma:lang="ko-KR" emma:confidence="0">
                  <emma:literal>'</emma:literal>
                </emma:interpretation>
                <emma:interpretation id="interp334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551632.5689">3627 14973 38,'0'0'85,"12"-4"2,-5 12-4,1 16-1,-2 0-3,4 16-63,-5 1 0,3 4-2,-2-1-5,-1-2-7,-1-5-2,2-11 0,-2 0 0,-3-10 0,-1-16 0,0 0 0,6-7 0,-5-11 0,4-12 0,-3-4 0,4-8 0,5-5 0,1 3 0,3-1 0,2-1 0,2 8 0,-1 7 0,3 8 0,-5 1-19,2 6-31,0-21-9,-5 29-2,2 8-25,-15 0-2,18 0-2</inkml:trace>
        </inkml:traceGroup>
        <inkml:traceGroup>
          <inkml:annotationXML>
            <emma:emma xmlns:emma="http://www.w3.org/2003/04/emma" version="1.0">
              <emma:interpretation id="{382FCCA4-3656-4CED-9A20-D904AB92FDB4}" emma:medium="tactile" emma:mode="ink">
                <msink:context xmlns:msink="http://schemas.microsoft.com/ink/2010/main" type="inkWord" rotatedBoundingBox="7601,17443 8087,17333 8170,17701 7684,17811"/>
              </emma:interpretation>
              <emma:one-of disjunction-type="recognition" id="oneOf67">
                <emma:interpretation id="interp335" emma:lang="ko-KR" emma:confidence="0">
                  <emma:literal>e</emma:literal>
                </emma:interpretation>
                <emma:interpretation id="interp336" emma:lang="ko-KR" emma:confidence="0">
                  <emma:literal>으</emma:literal>
                </emma:interpretation>
                <emma:interpretation id="interp337" emma:lang="ko-KR" emma:confidence="0">
                  <emma:literal>오</emma:literal>
                </emma:interpretation>
                <emma:interpretation id="interp338" emma:lang="ko-KR" emma:confidence="0">
                  <emma:literal>〇</emma:literal>
                </emma:interpretation>
                <emma:interpretation id="interp33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552069.3697">4040 15167 41,'-15'6'87,"5"-5"-3,-3 0-4,13-1-6,-14-29 2,14 29-61,4-12-3,8 1-8,4-5-1,1 0-1,6-4 0,3-8 0,0-6 0,-1 2-2,-3 0 0,-6-1 0,-5 2 0,-5 4 0,-6 5-1,-6 10 2,-9 11 1,-6 2 1,-1 14 2,-5 13 1,2 6 1,0 4-3,5 6-4,4-3 0,8-3 0,8 0 0,3-6 0,12-7 0,7-4 0,7-6 0,4-7 0,7-4 0,0-7-21,6-46-35,-2 28-4,-2-3-2,1-5 1,-8-4-3,-4-1 3,-3-6-23</inkml:trace>
        </inkml:traceGroup>
        <inkml:traceGroup>
          <inkml:annotationXML>
            <emma:emma xmlns:emma="http://www.w3.org/2003/04/emma" version="1.0">
              <emma:interpretation id="{AB430C5D-E5A9-47A4-9FDC-51F857878365}" emma:medium="tactile" emma:mode="ink">
                <msink:context xmlns:msink="http://schemas.microsoft.com/ink/2010/main" type="inkWord" rotatedBoundingBox="7986,17457 8504,17340 8559,17581 8041,17698"/>
              </emma:interpretation>
              <emma:one-of disjunction-type="recognition" id="oneOf68">
                <emma:interpretation id="interp340" emma:lang="ko-KR" emma:confidence="0">
                  <emma:literal>a</emma:literal>
                </emma:interpretation>
                <emma:interpretation id="interp341" emma:lang="ko-KR" emma:confidence="0">
                  <emma:literal>요</emma:literal>
                </emma:interpretation>
                <emma:interpretation id="interp342" emma:lang="ko-KR" emma:confidence="0">
                  <emma:literal>C</emma:literal>
                </emma:interpretation>
                <emma:interpretation id="interp343" emma:lang="ko-KR" emma:confidence="0">
                  <emma:literal>아</emma:literal>
                </emma:interpretation>
                <emma:interpretation id="interp34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552428.1701">4582 14842 36,'0'-14'54,"0"14"32,-21 0-4,3 5 0,-9 12-2,-35 3-42,34 6-16,3 6-5,2 0-3,8 2-14,4-6 0,8-5 0,6-2 0,12-7 0,3-10 0,8-4 0,4-11 0,1-10 0,-1-5-2,-1 1-6,-6-3 2,-6 0 3,-3 4 2,-12 11 2,1 3 3,-3 10 2,-7 0 1,-1 8-5,0 6-2,2 4 0,1 0 0,3 3 0,2-4 0,4 0 0,3 3 0,7-7 0,1-6-8,9-2-26,6-4-46,6-5 20,0-7 0,-5-6 0,7-7-2,-3-35-7,3 32-9</inkml:trace>
        </inkml:traceGroup>
        <inkml:traceGroup>
          <inkml:annotationXML>
            <emma:emma xmlns:emma="http://www.w3.org/2003/04/emma" version="1.0">
              <emma:interpretation id="{E16E1611-F9FA-477A-86BB-CE0EF433FBC8}" emma:medium="tactile" emma:mode="ink">
                <msink:context xmlns:msink="http://schemas.microsoft.com/ink/2010/main" type="inkWord" rotatedBoundingBox="8259,17042 8797,16920 8927,17494 8389,17615"/>
              </emma:interpretation>
              <emma:one-of disjunction-type="recognition" id="oneOf69">
                <emma:interpretation id="interp345" emma:lang="ko-KR" emma:confidence="0">
                  <emma:literal>d</emma:literal>
                </emma:interpretation>
                <emma:interpretation id="interp346" emma:lang="ko-KR" emma:confidence="0">
                  <emma:literal>아</emma:literal>
                </emma:interpretation>
                <emma:interpretation id="interp347" emma:lang="ko-KR" emma:confidence="0">
                  <emma:literal>“</emma:literal>
                </emma:interpretation>
                <emma:interpretation id="interp348" emma:lang="ko-KR" emma:confidence="0">
                  <emma:literal>"</emma:literal>
                </emma:interpretation>
                <emma:interpretation id="interp349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552833.7708">4924 14792 0,'13'-27'43,"-6"-3"8,-7 7 2,-1 29 6,-10-16 20,-6-2-1,-3 33-16,-5-14-34,-4 3-7,0 12-3,0 6-4,4 7-9,2 0-5,8 3 0,2-2 0,8-3 0,5-2 0,5-7 0,10-11 0,6-11 0,1-2 0,4-8 0,3-14 0,3-14 0,-3-8 0,-2-7 0,-3-9 0,-3-1 0,-4-7 0,-6 1 0,-2 3-8,-7 11 3,-2 7 3,0 8 2,0 14 3,-4 13 1,4 11 2,-12 18-4,6 8-2,4 14 0,-1 6 0,3 8 0,0 6 0,1 0 0,8 0 0,3-5 0,5-6 0,0-7 0,4-10 0,7-10-7,6-32-52,-8 6-2,2-8-2,-3-12-1,2-5-26,-7-6-1</inkml:trace>
        </inkml:traceGroup>
        <inkml:traceGroup>
          <inkml:annotationXML>
            <emma:emma xmlns:emma="http://www.w3.org/2003/04/emma" version="1.0">
              <emma:interpretation id="{D81403D8-1A15-47DB-97D2-9E36DC892356}" emma:medium="tactile" emma:mode="ink">
                <msink:context xmlns:msink="http://schemas.microsoft.com/ink/2010/main" type="inkWord" rotatedBoundingBox="8852,17275 9160,17205 9303,17835 8995,17905"/>
              </emma:interpretation>
              <emma:one-of disjunction-type="recognition" id="oneOf70">
                <emma:interpretation id="interp350" emma:lang="ko-KR" emma:confidence="0">
                  <emma:literal>y</emma:literal>
                </emma:interpretation>
                <emma:interpretation id="interp351" emma:lang="ko-KR" emma:confidence="0">
                  <emma:literal>7</emma:literal>
                </emma:interpretation>
                <emma:interpretation id="interp352" emma:lang="ko-KR" emma:confidence="0">
                  <emma:literal>9</emma:literal>
                </emma:interpretation>
                <emma:interpretation id="interp353" emma:lang="ko-KR" emma:confidence="0">
                  <emma:literal>,</emma:literal>
                </emma:interpretation>
                <emma:interpretation id="interp35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553176.9716">5279 14704 1,'-5'-13'86,"5"13"0,-17-7 0,6 12-5,-4 8 0,5-21-24,2 27-41,2 8-4,2-1-7,4 3-5,0-5 0,10-6 0,5-7 0,3-6 0,7-5 0,2-7 0,1-12 0,1-6 0,-2-6 0,1 0 0,-6-2 0,-3 3 0,-6 5 0,-2 10 0,-11 15 0,11 0 0,-11 19 0,-2 15 0,-4 11 0,-1 15 0,0 6 0,0 7 0,0 1 0,3 1 0,1-9 0,3-5 0,-1-20 0,35-14-45,-31-9-19,-3-18-2,0-6-1,-18-21-26,14-5-2</inkml:trace>
        </inkml:traceGroup>
        <inkml:traceGroup>
          <inkml:annotationXML>
            <emma:emma xmlns:emma="http://www.w3.org/2003/04/emma" version="1.0">
              <emma:interpretation id="{3BFEDDB5-5556-460E-991B-6BF23A0647C7}" emma:medium="tactile" emma:mode="ink">
                <msink:context xmlns:msink="http://schemas.microsoft.com/ink/2010/main" type="inkWord" rotatedBoundingBox="9650,16892 9776,16864 9898,17401 9772,17429"/>
              </emma:interpretation>
              <emma:one-of disjunction-type="recognition" id="oneOf71">
                <emma:interpretation id="interp355" emma:lang="ko-KR" emma:confidence="0">
                  <emma:literal>i</emma:literal>
                </emma:interpretation>
                <emma:interpretation id="interp356" emma:lang="ko-KR" emma:confidence="0">
                  <emma:literal>ⅰ</emma:literal>
                </emma:interpretation>
                <emma:interpretation id="interp357" emma:lang="ko-KR" emma:confidence="0">
                  <emma:literal>q</emma:literal>
                </emma:interpretation>
                <emma:interpretation id="interp358" emma:lang="ko-KR" emma:confidence="0">
                  <emma:literal>!</emma:literal>
                </emma:interpretation>
                <emma:interpretation id="interp35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553722.9726">6073 14487 7,'3'-13'78,"-1"6"7,-2 7 0,0 0-3,0 0 1,6 24-41,-6 5-15,0 5-7,0 6-18,0 9-2,0-1 0,0-7 0,0-5 0,1-3 0,3-10 0,5-5 0,-2-7 0,1-11 0,2-7 0,-2-4-63,3-9 1,-4-42-1,1 29-26,-7-10-4,3-1 0</inkml:trace>
          <inkml:trace contextRef="#ctx0" brushRef="#br2" timeOffset="553910.1727">6107 14372 41,'-7'-16'87,"2"2"-1,-1 1-2,4 3-4,-1-2-2,3 12-53,-4-11-10,4 11-7,0 0-5,0 16-8,4-4-17,1 6-55,-31 0 20,35 2-22,8-1-7,1-4-5,7 1 1</inkml:trace>
        </inkml:traceGroup>
        <inkml:traceGroup>
          <inkml:annotationXML>
            <emma:emma xmlns:emma="http://www.w3.org/2003/04/emma" version="1.0">
              <emma:interpretation id="{4225242D-3311-4879-953E-A794AFD54A57}" emma:medium="tactile" emma:mode="ink">
                <msink:context xmlns:msink="http://schemas.microsoft.com/ink/2010/main" type="inkWord" rotatedBoundingBox="10003,17019 10347,16942 10406,17206 10063,17284"/>
              </emma:interpretation>
              <emma:one-of disjunction-type="recognition" id="oneOf72">
                <emma:interpretation id="interp360" emma:lang="ko-KR" emma:confidence="0">
                  <emma:literal>n</emma:literal>
                </emma:interpretation>
                <emma:interpretation id="interp361" emma:lang="ko-KR" emma:confidence="0">
                  <emma:literal>서</emma:literal>
                </emma:interpretation>
                <emma:interpretation id="interp362" emma:lang="ko-KR" emma:confidence="0">
                  <emma:literal>어</emma:literal>
                </emma:interpretation>
                <emma:interpretation id="interp363" emma:lang="ko-KR" emma:confidence="0">
                  <emma:literal>시</emma:literal>
                </emma:interpretation>
                <emma:interpretation id="interp364" emma:lang="ko-KR" emma:confidence="0">
                  <emma:literal>〃</emma:literal>
                </emma:interpretation>
              </emma:one-of>
            </emma:emma>
          </inkml:annotationXML>
          <inkml:trace contextRef="#ctx0" brushRef="#br2" timeOffset="554315.7736">6427 14443 11,'0'0'77,"0"0"7,0 0 0,1 20-2,-1-3-1,-8 10-45,7 3-12,-5 3-2,2-2-12,-1 1-10,-2 0 0,4-11 0,-3-5 0,5-7 0,1-9 0,0-4 0,7-13 0,5-6 0,5-11 0,2-2 0,5-7 0,2 3 0,0-1 0,3 7 0,-1 6 0,-4 8 0,0 9 0,-4 9 0,-3 7 0,-2 11 0,-7 7 0,-3 3 0,-3 1 0,-2 2 0,0-1 0,0 2 0,-5-8 0,3-5-61,2-4-1,0-13-2,10 4-1,-10-4-28,12-15-2</inkml:trace>
        </inkml:traceGroup>
        <inkml:traceGroup>
          <inkml:annotationXML>
            <emma:emma xmlns:emma="http://www.w3.org/2003/04/emma" version="1.0">
              <emma:interpretation id="{96401FC5-AEB0-403D-AAA2-49687D5AA57C}" emma:medium="tactile" emma:mode="ink">
                <msink:context xmlns:msink="http://schemas.microsoft.com/ink/2010/main" type="inkWord" rotatedBoundingBox="10838,16536 11440,16400 11566,16955 10964,17091"/>
              </emma:interpretation>
              <emma:one-of disjunction-type="recognition" id="oneOf73">
                <emma:interpretation id="interp365" emma:lang="ko-KR" emma:confidence="0">
                  <emma:literal>C</emma:literal>
                </emma:interpretation>
                <emma:interpretation id="interp366" emma:lang="ko-KR" emma:confidence="0">
                  <emma:literal>으</emma:literal>
                </emma:interpretation>
                <emma:interpretation id="interp367" emma:lang="ko-KR" emma:confidence="0">
                  <emma:literal>오</emma:literal>
                </emma:interpretation>
                <emma:interpretation id="interp368" emma:lang="ko-KR" emma:confidence="0">
                  <emma:literal>은</emma:literal>
                </emma:interpretation>
                <emma:interpretation id="interp36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555314.1752">7516 13897 31,'0'0'83,"2"-14"-1,-2 14-3,0 0-3,0 0 0,5 14-43,0 1-22,-2 3-3,2 0 0,2 1-1,2-2-2,-3-3-1,7-2 1,-2-7-2,-1-3-3,2-2 0,-1-1 0,-1-5 0,-5-5 0,1-3 0,-5-3 0,-1 2 0,-7-2 0,-8 4 0,-6 6 0,-4 7 0,-8 3 0,-2 18 0,-7 9 0,1 13 0,-5 7 0,4 7 0,7 1 0,10-1 0,10-3 0,11-1 0,10-14 0,18-5 0,16-10 0,13-9 0,7-9 0,2-6 0,6-4 0,-2-13 0,-1 0-39,-4-4-25,-13-3-3,-8-4-1,-43-5-26,31 5-4</inkml:trace>
        </inkml:traceGroup>
        <inkml:traceGroup>
          <inkml:annotationXML>
            <emma:emma xmlns:emma="http://www.w3.org/2003/04/emma" version="1.0">
              <emma:interpretation id="{FC1B820F-DA19-4952-8965-E1D608600F7E}" emma:medium="tactile" emma:mode="ink">
                <msink:context xmlns:msink="http://schemas.microsoft.com/ink/2010/main" type="inkWord" rotatedBoundingBox="11508,16340 12129,16200 12283,16881 11662,17021"/>
              </emma:interpretation>
              <emma:one-of disjunction-type="recognition" id="oneOf74">
                <emma:interpretation id="interp370" emma:lang="ko-KR" emma:confidence="0">
                  <emma:literal>C</emma:literal>
                </emma:interpretation>
                <emma:interpretation id="interp371" emma:lang="ko-KR" emma:confidence="0">
                  <emma:literal>으</emma:literal>
                </emma:interpretation>
                <emma:interpretation id="interp372" emma:lang="ko-KR" emma:confidence="0">
                  <emma:literal>c</emma:literal>
                </emma:interpretation>
                <emma:interpretation id="interp373" emma:lang="ko-KR" emma:confidence="0">
                  <emma:literal>&lt;</emma:literal>
                </emma:interpretation>
                <emma:interpretation id="interp374" emma:lang="ko-KR" emma:confidence="0">
                  <emma:literal>(</emma:literal>
                </emma:interpretation>
              </emma:one-of>
            </emma:emma>
          </inkml:annotationXML>
          <inkml:trace contextRef="#ctx0" brushRef="#br2" timeOffset="555688.576">8348 13725 55,'14'-19'78,"0"2"-1,-9 2-1,-3 4-2,-8-4-20,-10 15-28,-11 15 0,-7 16-4,-10 14-3,-6 14-15,-6 7-4,3 14 0,2 3 0,11-2 0,7-3 0,18-10 0,12-11 0,14-12 0,21-12 0,7-15 0,8-11 0,8-7 0,3-15 0,5-41-27,2 29-37,-10-9-3,0-4 1,-11-9-1,1 1-27,-11-4 1</inkml:trace>
        </inkml:traceGroup>
        <inkml:traceGroup>
          <inkml:annotationXML>
            <emma:emma xmlns:emma="http://www.w3.org/2003/04/emma" version="1.0">
              <emma:interpretation id="{A3955439-A927-452A-A585-5DB9680A16CF}" emma:medium="tactile" emma:mode="ink">
                <msink:context xmlns:msink="http://schemas.microsoft.com/ink/2010/main" type="inkWord" rotatedBoundingBox="12043,16287 12669,16145 12802,16730 12175,16872"/>
              </emma:interpretation>
              <emma:one-of disjunction-type="recognition" id="oneOf75">
                <emma:interpretation id="interp375" emma:lang="ko-KR" emma:confidence="0">
                  <emma:literal>A</emma:literal>
                </emma:interpretation>
                <emma:interpretation id="interp376" emma:lang="ko-KR" emma:confidence="0">
                  <emma:literal>사</emma:literal>
                </emma:interpretation>
                <emma:interpretation id="interp377" emma:lang="ko-KR" emma:confidence="0">
                  <emma:literal>아</emma:literal>
                </emma:interpretation>
                <emma:interpretation id="interp378" emma:lang="ko-KR" emma:confidence="0">
                  <emma:literal>凡</emma:literal>
                </emma:interpretation>
                <emma:interpretation id="interp379" emma:lang="ko-KR" emma:confidence="0">
                  <emma:literal>几</emma:literal>
                </emma:interpretation>
              </emma:one-of>
            </emma:emma>
          </inkml:annotationXML>
          <inkml:trace contextRef="#ctx0" brushRef="#br2" timeOffset="556187.7768">8749 13703 38,'8'-12'80,"-5"1"0,-3 11 3,-4 4-3,-10 15 3,-1 10-51,-6 13-7,-3 10-15,-4 13-10,-4 1 0,2-1 0,4-1 0,4-7 0,4-5 0,4-12 0,7-5 0,2-17 0,5-7 0,0-11 0,4-1 0,4-16 0,3-7 0,0-7 0,3-14 0,1-3 0,3-8 0,0-6 0,3-3 0,-2 2 0,-1 5 0,1 0 0,-1 10 0,0 5 0,0 12 0,-2 12 0,1 14 0,-2 6 0,0 16 0,-2 11 0,2 11 0,-1 8 0,3 7 0,-1 2 0,-1 1 0,3-3 0,0-8 0,1-3 0,0-8 0,-2-5 0,-2-11 0,1-4 0,-3-12 0,-2-3-40,-1-4-25,-10-10-2,1-4-1,-5-7-1,-6 4-27,-11-3 1</inkml:trace>
          <inkml:trace contextRef="#ctx0" brushRef="#br2" timeOffset="556406.1771">8651 14007 55,'-34'7'85,"10"-2"-2,4-2-2,10-3 0,10 0-1,7-1-61,11 0-5,12-1-3,5-2-9,3-1-2,5-1 0,4-1 0,-2-2 0,1 2 0,-10-7-12,-3-3-67,-2-1 19,-7-5 2,-2-3-4,-11-5-2,-1-2-27,-10-13 9</inkml:trace>
        </inkml:traceGroup>
        <inkml:traceGroup>
          <inkml:annotationXML>
            <emma:emma xmlns:emma="http://www.w3.org/2003/04/emma" version="1.0">
              <emma:interpretation id="{F8855920-0FA5-4575-A4E9-28C0E9A940C3}" emma:medium="tactile" emma:mode="ink">
                <msink:context xmlns:msink="http://schemas.microsoft.com/ink/2010/main" type="inkWord" rotatedBoundingBox="12401,16068 12943,15945 13156,16888 12615,17011"/>
              </emma:interpretation>
              <emma:one-of disjunction-type="recognition" id="oneOf76">
                <emma:interpretation id="interp380" emma:lang="ko-KR" emma:confidence="0">
                  <emma:literal>)</emma:literal>
                </emma:interpretation>
                <emma:interpretation id="interp381" emma:lang="ko-KR" emma:confidence="0">
                  <emma:literal>]</emma:literal>
                </emma:interpretation>
                <emma:interpretation id="interp382" emma:lang="ko-KR" emma:confidence="0">
                  <emma:literal>J</emma:literal>
                </emma:interpretation>
                <emma:interpretation id="interp383" emma:lang="ko-KR" emma:confidence="0">
                  <emma:literal>〕</emma:literal>
                </emma:interpretation>
                <emma:interpretation id="interp38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556608.9776">9047 13424 6,'15'-5'79,"7"5"7,4 3 0,7 11-3,3 8 1,5 13-40,1 12-12,-4 17-21,-6 8-11,-10 8 0,-12 7 0,-10 10 0,-22-5 0,-10-2 0,-15-4-36,-9-13-27,-2-15-2,-10-16-24,3-3-8,-12-21-3</inkml:trace>
        </inkml:traceGroup>
      </inkml:traceGroup>
    </inkml:traceGroup>
    <inkml:traceGroup>
      <inkml:annotationXML>
        <emma:emma xmlns:emma="http://www.w3.org/2003/04/emma" version="1.0">
          <emma:interpretation id="{D04DC3FC-5179-42AE-AA82-481F9BFA24DB}" emma:medium="tactile" emma:mode="ink">
            <msink:context xmlns:msink="http://schemas.microsoft.com/ink/2010/main" type="paragraph" rotatedBoundingBox="10079,17666 15172,17013 15280,17854 10186,1850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50BA91D-50EC-4573-9F53-5BDB37A5B522}" emma:medium="tactile" emma:mode="ink">
              <msink:context xmlns:msink="http://schemas.microsoft.com/ink/2010/main" type="inkBullet" rotatedBoundingBox="10102,17846 10943,17738 11021,18344 10179,18452"/>
            </emma:interpretation>
            <emma:one-of disjunction-type="recognition" id="oneOf77">
              <emma:interpretation id="interp385" emma:lang="ko-KR" emma:confidence="0">
                <emma:literal>↳</emma:literal>
              </emma:interpretation>
            </emma:one-of>
          </emma:emma>
        </inkml:annotationXML>
        <inkml:trace contextRef="#ctx0" brushRef="#br2" timeOffset="563082.9889">6500 15410 52,'-14'-13'71,"6"2"2,-6-1-1,5 3-35,-1 2-2,10 7-4,-7-11-4,7 11-8,0 0-4,0 0 0,0 0-3,0 11-1,1 5 0,6 11-2,6 0-1,3 4 1,8 3-5,5-1-4,5-4 0,7-4 0,5-4 0,2-8 0,5-2 0,-5-2 0,1-8 0,-3 1 0,-6-2 0,-2 1 0,-7-1-2,-5-3-28,0 29-22,-26-26-32,6-14-1,-11 1-4,-7 0-4</inkml:trace>
        <inkml:trace contextRef="#ctx0" brushRef="#br2" timeOffset="563394.9896">6696 15263 76,'-18'0'82,"3"0"-2,4 2-5,2-21 1,9 25-46,3 9-7,12 2-7,5 3-3,9 1-2,4 3-2,4 1 0,6-5-1,-1 4-5,2-7-3,-2 2 0,-4-7 0,-3-6 0,-4-2 0,-4-3-4,-8-1-19,-4-46-28,-4 69-31,-5-31-1,1-3-6,-7-2-2,0-1 3</inkml:trace>
        <inkml:trace contextRef="#ctx0" brushRef="#br2" timeOffset="563769.3902">7055 15225 27,'-8'-5'75,"-4"1"2,2-1-2,-1 4-4,11 1-37,-8 0-1,8 0-10,0 9-7,5 1-5,5 1-2,7 3-1,3 0 0,4 0-1,3 0-2,4 2-1,2 1-1,-2-1-2,1 3 1,-6 4-1,-4-1 1,-7 4 0,-8 2 2,-7 3 1,-15 3 0,-8 9-2,-39 4-3,-2 0 0,-2-5 0,4-5 0,1-6-2,12 10-59,16-25-21,2-17-4,49-19 86,3-5-95,11-3-3</inkml:trace>
      </inkml:traceGroup>
      <inkml:traceGroup>
        <inkml:annotationXML>
          <emma:emma xmlns:emma="http://www.w3.org/2003/04/emma" version="1.0">
            <emma:interpretation id="{44E28814-C4AC-448E-AAC0-DC765F07D738}" emma:medium="tactile" emma:mode="ink">
              <msink:context xmlns:msink="http://schemas.microsoft.com/ink/2010/main" type="line" rotatedBoundingBox="11441,17491 15172,17013 15280,17854 11549,18332"/>
            </emma:interpretation>
          </emma:emma>
        </inkml:annotationXML>
        <inkml:traceGroup>
          <inkml:annotationXML>
            <emma:emma xmlns:emma="http://www.w3.org/2003/04/emma" version="1.0">
              <emma:interpretation id="{4ABAB14B-11AD-449B-91CC-68B050900E16}" emma:medium="tactile" emma:mode="ink">
                <msink:context xmlns:msink="http://schemas.microsoft.com/ink/2010/main" type="inkWord" rotatedBoundingBox="11464,17672 11787,17630 11872,18291 11549,18332"/>
              </emma:interpretation>
              <emma:one-of disjunction-type="recognition" id="oneOf78">
                <emma:interpretation id="interp386" emma:lang="ko-KR" emma:confidence="0">
                  <emma:literal>p</emma:literal>
                </emma:interpretation>
                <emma:interpretation id="interp387" emma:lang="ko-KR" emma:confidence="0">
                  <emma:literal>P</emma:literal>
                </emma:interpretation>
                <emma:interpretation id="interp388" emma:lang="ko-KR" emma:confidence="0">
                  <emma:literal>8</emma:literal>
                </emma:interpretation>
                <emma:interpretation id="interp389" emma:lang="ko-KR" emma:confidence="0">
                  <emma:literal>∞</emma:literal>
                </emma:interpretation>
                <emma:interpretation id="interp390" emma:lang="ko-KR" emma:confidence="0">
                  <emma:literal>B</emma:literal>
                </emma:interpretation>
              </emma:one-of>
            </emma:emma>
          </inkml:annotationXML>
          <inkml:trace contextRef="#ctx0" brushRef="#br2" timeOffset="565313.7927">7840 15358 27,'0'-11'51,"0"-2"7,0-3-22,0 0 1,0-2-1,0-1 1,-2 0-2,2 5-1,0 2 0,-3 2-7,3 10-4,0 0-3,0 0-2,-2 18-2,2 15-3,0 3-4,2 14-9,3 8 0,0 5 0,1-2 0,1 2 0,2-8 0,-5-16 0,5 0 0,-8-15 0,4-15 0,-5-9 0,0 0 0,-1-7 0,-4-16 0,0 1 0,-1-14 0,-3-2 0,2-3 0,0-9 0,-1-5 0,3 0 0,2 2 0,3-2 0,0 2 0,3 3 0,10 5 0,8 7 0,7 9 0,3 10 0,5 7 0,0 11 0,5 5 0,-6 13 0,-9 8 0,-7 6 0,-10 3 0,-8 4 0,-4-2 0,-9-1 0,-7 3 0,-4-9 0,3-1 0,-4-8 0,9-6-12,3 29-53,-2-53-22,6-6-2,0-11-6,28 2-1</inkml:trace>
        </inkml:traceGroup>
        <inkml:traceGroup>
          <inkml:annotationXML>
            <emma:emma xmlns:emma="http://www.w3.org/2003/04/emma" version="1.0">
              <emma:interpretation id="{B1CFEE3F-02B0-4389-9060-6533B9A6D64D}" emma:medium="tactile" emma:mode="ink">
                <msink:context xmlns:msink="http://schemas.microsoft.com/ink/2010/main" type="inkWord" rotatedBoundingBox="12175,18102 12232,17598 12513,17629 12456,18134"/>
              </emma:interpretation>
              <emma:one-of disjunction-type="recognition" id="oneOf79">
                <emma:interpretation id="interp391" emma:lang="ko-KR" emma:confidence="0">
                  <emma:literal>s</emma:literal>
                </emma:interpretation>
                <emma:interpretation id="interp392" emma:lang="ko-KR" emma:confidence="0">
                  <emma:literal>8</emma:literal>
                </emma:interpretation>
                <emma:interpretation id="interp393" emma:lang="ko-KR" emma:confidence="0">
                  <emma:literal>S</emma:literal>
                </emma:interpretation>
                <emma:interpretation id="interp394" emma:lang="ko-KR" emma:confidence="0">
                  <emma:literal>g</emma:literal>
                </emma:interpretation>
                <emma:interpretation id="interp395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566405.7946">8712 15113 59,'7'-12'68,"-2"-5"0,1 10 0,-6 7-34,5-18-5,-3 10-4,-2 8-5,-4-6-3,-7 6-3,-5 2-1,-2 7-1,-2 4-1,-5 2 0,0 2 0,0 4-1,2 2-2,6-4-1,6 2-2,5-2-1,6-7 0,13 0-2,8-1 0,8 1-2,7-2 1,2 0 0,-2 2 1,-1 2 1,-6 5-1,-12 5-2,-7 0 0,-10 1 0,-11 4 0,-11 1 0,-6-7 0,-3-1 0,-2-4 0,0-4 0,2-7 0,5-2 0,7-5 0,6-11 0,8-3 0,5-7-42,16-16-42,-5 5 20,7-7 0,-2-10-26,4-2-1</inkml:trace>
        </inkml:traceGroup>
        <inkml:traceGroup>
          <inkml:annotationXML>
            <emma:emma xmlns:emma="http://www.w3.org/2003/04/emma" version="1.0">
              <emma:interpretation id="{8C1F72D0-D117-4D85-8854-AF7ED8715E58}" emma:medium="tactile" emma:mode="ink">
                <msink:context xmlns:msink="http://schemas.microsoft.com/ink/2010/main" type="inkWord" rotatedBoundingBox="12661,17418 12864,17983 12597,18080 12393,17514"/>
              </emma:interpretation>
              <emma:one-of disjunction-type="recognition" id="oneOf80">
                <emma:interpretation id="interp396" emma:lang="ko-KR" emma:confidence="0">
                  <emma:literal>h</emma:literal>
                </emma:interpretation>
                <emma:interpretation id="interp397" emma:lang="ko-KR" emma:confidence="0">
                  <emma:literal>뢰</emma:literal>
                </emma:interpretation>
                <emma:interpretation id="interp398" emma:lang="ko-KR" emma:confidence="0">
                  <emma:literal>과</emma:literal>
                </emma:interpretation>
                <emma:interpretation id="interp399" emma:lang="ko-KR" emma:confidence="0">
                  <emma:literal>n</emma:literal>
                </emma:interpretation>
                <emma:interpretation id="interp400" emma:lang="ko-KR" emma:confidence="0">
                  <emma:literal>루</emma:literal>
                </emma:interpretation>
              </emma:one-of>
            </emma:emma>
          </inkml:annotationXML>
          <inkml:trace contextRef="#ctx0" brushRef="#br2" timeOffset="566873.7956">8784 14934 26,'12'-19'72,"9"10"6,-9 7-1,3 5 0,-4-2-17,-1 30-31,2 9-3,-5 12-3,1 4-2,-3 8-3,-1 1-14,-2-3-4,4 0 0,-5-11 0,1-7 0,-1-10 0,3-9 0,0-12 0,-4-13 0,0 0 0,10-15 0,-7-7 0,2-9 0,1-4 0,1-6 0,1-1 0,-4-3 0,4 1 0,1 7 0,-1 6 0,2 7 0,-1 2 0,4 9 0,-1 9 0,0 9 0,2 7 0,-4 7 0,1 3 0,-4 6 0,0 4 0,-3-1 0,-1 0 0,-3-4 0,1 0 0,-1-6 0,1-3 0,-1-5 0,2-3 0,-2-2 0,0-8 0,0 0 0,0 0-27,11 0-18,-9-12-14,7-1-24,-2-6-3,4-2-4,-2-4 4</inkml:trace>
        </inkml:traceGroup>
        <inkml:traceGroup>
          <inkml:annotationXML>
            <emma:emma xmlns:emma="http://www.w3.org/2003/04/emma" version="1.0">
              <emma:interpretation id="{28607621-1B85-460A-9D5D-E12A9ED555B5}" emma:medium="tactile" emma:mode="ink">
                <msink:context xmlns:msink="http://schemas.microsoft.com/ink/2010/main" type="inkWord" rotatedBoundingBox="12965,17677 13124,17823 12992,17967 12833,17821"/>
              </emma:interpretation>
              <emma:one-of disjunction-type="recognition" id="oneOf81">
                <emma:interpretation id="interp401" emma:lang="ko-KR" emma:confidence="0">
                  <emma:literal>o</emma:literal>
                </emma:interpretation>
                <emma:interpretation id="interp402" emma:lang="ko-KR" emma:confidence="0">
                  <emma:literal>0</emma:literal>
                </emma:interpretation>
                <emma:interpretation id="interp403" emma:lang="ko-KR" emma:confidence="0">
                  <emma:literal>O</emma:literal>
                </emma:interpretation>
                <emma:interpretation id="interp404" emma:lang="ko-KR" emma:confidence="0">
                  <emma:literal>〇</emma:literal>
                </emma:interpretation>
                <emma:interpretation id="interp405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567154.5962">9237 15186 48,'0'0'80,"0"0"2,0 12-2,0-12-1,-7 22-39,4 4-10,3 1-4,2 0-8,5-6-5,13-4-6,2-11-1,7-2-4,0-7-2,0-8 0,-4-9 0,-6 0 0,-5-1 0,-13 1 0,-3-1 0,-14 0 0,-7 5 0,-2 6 0,-2 2 0,0 5 0,0-1 0,6 4-2,3 0-19,10 0-26,8 0-34,0 0-1,11-13-7,3-1-3,7 1 3</inkml:trace>
        </inkml:traceGroup>
        <inkml:traceGroup>
          <inkml:annotationXML>
            <emma:emma xmlns:emma="http://www.w3.org/2003/04/emma" version="1.0">
              <emma:interpretation id="{58FD8392-BF88-41EA-963E-36D883945898}" emma:medium="tactile" emma:mode="ink">
                <msink:context xmlns:msink="http://schemas.microsoft.com/ink/2010/main" type="inkWord" rotatedBoundingBox="13047,17746 13448,17114 14059,17502 13658,18134"/>
              </emma:interpretation>
              <emma:one-of disjunction-type="recognition" id="oneOf82">
                <emma:interpretation id="interp406" emma:lang="ko-KR" emma:confidence="0">
                  <emma:literal>난</emma:literal>
                </emma:interpretation>
                <emma:interpretation id="interp407" emma:lang="ko-KR" emma:confidence="0">
                  <emma:literal>날</emma:literal>
                </emma:interpretation>
                <emma:interpretation id="interp408" emma:lang="ko-KR" emma:confidence="0">
                  <emma:literal>내</emma:literal>
                </emma:interpretation>
                <emma:interpretation id="interp409" emma:lang="ko-KR" emma:confidence="0">
                  <emma:literal>낵</emma:literal>
                </emma:interpretation>
                <emma:interpretation id="interp410" emma:lang="ko-KR" emma:confidence="0">
                  <emma:literal>ㅨ</emma:literal>
                </emma:interpretation>
              </emma:one-of>
            </emma:emma>
          </inkml:annotationXML>
          <inkml:trace contextRef="#ctx0" brushRef="#br2" timeOffset="567700.5969">9477 15008 14,'11'3'79,"-2"8"6,0 4-3,-4 7 0,-5 43-26,0-46-18,3 13-4,-3-3-12,3 1-7,2-6-11,1-9-4,5-8 0,5-5 0,5-4 0,-2-8 0,3-4 0,0-7 0,-4-3 0,-3-1 0,-4 3 0,-4 3 0,-7 4 0,0 15 0,0 0 0,-5 5 0,1 14 0,-2 6 0,3 3 0,3-1 0,0 2 0,5-10 0,6-6 0,4-6 0,4-5 0,3-2 0,6-12 0,-2-7 0,3-3 0,-6-12 0,3-3 0,-6-3 0,-4-7 0,-1-2 0,-5 1 0,-2 6 0,-5 0 0,4 14 0,-4 3 0,-2 7 0,-1 8 0,0 10 0,-10-8 0,10 8 0,-8 0 0,8 0 0,0 0 0,-8 10 0,8-10 0,0 11 0,0-11 0,4 10 0,-4-10 0,0 14-3,0-14-12,0 12-18,-1-41-17,-2 58-30,3-29-4,0 0-5,0 0-3</inkml:trace>
          <inkml:trace contextRef="#ctx0" brushRef="#br2" timeOffset="568293.3982">9831 15155 5,'-8'17'79,"-2"-4"3,10-13-1,0 0-2,-3 26-25,3-40-16,7-9-6,4-1-12,0-8-8,7-6-3,-1-8-4,1-1 0,-2-3-2,1 2-1,-8-1 0,2 0-1,-5 3-1,-6 9 2,0 6-2,-10 7 0,1 14 0,-5 10 0,-4 17 0,-1 14 0,-2 13 0,-1 10 0,3 8 0,7 7 0,3-2 0,5 0 0,4-8 0,11-6 0,7-11 0,5-5 0,7-13 0,2-7 0,-2-8 0,10-8-12,2 0-52,-9-4-2,-7-7 0,2-8-2,40 4-25,-50-9 0</inkml:trace>
        </inkml:traceGroup>
        <inkml:traceGroup>
          <inkml:annotationXML>
            <emma:emma xmlns:emma="http://www.w3.org/2003/04/emma" version="1.0">
              <emma:interpretation id="{B19FDE45-1CA2-425C-BF4E-0E89D660240F}" emma:medium="tactile" emma:mode="ink">
                <msink:context xmlns:msink="http://schemas.microsoft.com/ink/2010/main" type="inkWord" rotatedBoundingBox="13708,17792 13951,17280 14343,17466 14100,17978"/>
              </emma:interpretation>
              <emma:one-of disjunction-type="recognition" id="oneOf83">
                <emma:interpretation id="interp411" emma:lang="ko-KR" emma:confidence="0">
                  <emma:literal>다</emma:literal>
                </emma:interpretation>
                <emma:interpretation id="interp412" emma:lang="ko-KR" emma:confidence="0">
                  <emma:literal>d</emma:literal>
                </emma:interpretation>
                <emma:interpretation id="interp413" emma:lang="ko-KR" emma:confidence="0">
                  <emma:literal>l</emma:literal>
                </emma:interpretation>
                <emma:interpretation id="interp414" emma:lang="ko-KR" emma:confidence="0">
                  <emma:literal>u</emma:literal>
                </emma:interpretation>
                <emma:interpretation id="interp415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568683.3988">10199 15044 43,'0'-18'84,"-3"7"1,-9 4-1,-5 7-2,36 9-22,-38 6-23,-7 7-9,1 6-20,-1-2-8,7 7 0,4-4 0,9-1 0,6-6 0,11-9 0,7-6 0,10-6 0,5-2 0,0-14 0,3-3 0,-2-16 0,-6-3 0,0-10 0,-5-3 0,-6-8 0,-4 5 0,-5-1 0,-4 8 0,-4 5 0,0 15 0,-4 13 0,-6 13 0,-3 17 0,-1 12 0,4 8 0,1 7 0,0 5 0,8 4 0,1-1 0,7-3 0,8-6 0,3-11 0,7-2 0,1-8-59,-3-7-6,5-10-3,-2-5-24,4-4-6,-2-13 2</inkml:trace>
        </inkml:traceGroup>
        <inkml:traceGroup>
          <inkml:annotationXML>
            <emma:emma xmlns:emma="http://www.w3.org/2003/04/emma" version="1.0">
              <emma:interpretation id="{3D40E28F-DB86-439F-A5CF-A928400495EB}" emma:medium="tactile" emma:mode="ink">
                <msink:context xmlns:msink="http://schemas.microsoft.com/ink/2010/main" type="inkWord" rotatedBoundingBox="14689,17158 14798,17679 14413,17760 14303,17239"/>
              </emma:interpretation>
              <emma:one-of disjunction-type="recognition" id="oneOf84">
                <emma:interpretation id="interp416" emma:lang="ko-KR" emma:confidence="0">
                  <emma:literal>b</emma:literal>
                </emma:interpretation>
                <emma:interpretation id="interp417" emma:lang="ko-KR" emma:confidence="0">
                  <emma:literal>3</emma:literal>
                </emma:interpretation>
                <emma:interpretation id="interp418" emma:lang="ko-KR" emma:confidence="0">
                  <emma:literal>”</emma:literal>
                </emma:interpretation>
                <emma:interpretation id="interp419" emma:lang="ko-KR" emma:confidence="0">
                  <emma:literal>〃</emma:literal>
                </emma:interpretation>
                <emma:interpretation id="interp420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569260.5998">10714 14690 76,'-11'-17'82,"4"4"-2,-1 7-3,8 6 4,11 9-45,-11 12-6,4 9-6,-2 11-6,2 5-11,-3 6-7,2 3 0,-2 1 0,-1-9 0,4-6 0,-1-6 0,-1-8 0,0-13 0,2 1 0,-4-15 0,11-9 0,-2-7 0,3-6 0,3-5 0,6-8 0,5 2 0,3-4 0,6 8 0,2 1 0,0 5 0,-4 10 0,0 10 0,-8 6 0,-4 12 0,-13 7 0,-8 5 0,-10 6 0,-13 1 0,-8 2 0,-9-5 0,1-3 0,-3-7 0,4 2 0,2-13 0,10 3 0,9 2-33,9-15-53,8 0-2,1-15-5,13 6-5,5-11 1</inkml:trace>
        </inkml:traceGroup>
        <inkml:traceGroup>
          <inkml:annotationXML>
            <emma:emma xmlns:emma="http://www.w3.org/2003/04/emma" version="1.0">
              <emma:interpretation id="{EF67FD1F-4651-4D05-8BAC-15CB237E3E3A}" emma:medium="tactile" emma:mode="ink">
                <msink:context xmlns:msink="http://schemas.microsoft.com/ink/2010/main" type="inkWord" rotatedBoundingBox="14785,17545 15095,17280 15293,17513 14982,17777"/>
              </emma:interpretation>
              <emma:one-of disjunction-type="recognition" id="oneOf85">
                <emma:interpretation id="interp421" emma:lang="ko-KR" emma:confidence="0">
                  <emma:literal>e</emma:literal>
                </emma:interpretation>
                <emma:interpretation id="interp422" emma:lang="ko-KR" emma:confidence="0">
                  <emma:literal>은</emma:literal>
                </emma:interpretation>
                <emma:interpretation id="interp423" emma:lang="ko-KR" emma:confidence="0">
                  <emma:literal>오</emma:literal>
                </emma:interpretation>
                <emma:interpretation id="interp424" emma:lang="ko-KR" emma:confidence="0">
                  <emma:literal>으</emma:literal>
                </emma:interpretation>
                <emma:interpretation id="interp425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569619.4005">11151 15017 54,'0'0'83,"8"14"1,-8-14-3,14 2-4,-7-34-12,14 22-51,-1-2-2,11-7-3,2-2-3,3-3-3,-1-7-1,-1 0-1,-7-2 0,-5 4 0,-11 2 1,-11 9 2,-7 7 3,-15 8-2,-5 9-5,-5 13 0,-2 11 0,3 2 0,5 5 0,8 3 0,11-2 0,7-7 0,14-2 0,11-8 0,5-9 0,9 1 0,-3-11 0,2-2-45,1-5-20,-8-4-2,-2-3-26,-8-5-6,-3 2-1</inkml:trace>
        </inkml:traceGroup>
      </inkml:traceGroup>
    </inkml:traceGroup>
    <inkml:traceGroup>
      <inkml:annotationXML>
        <emma:emma xmlns:emma="http://www.w3.org/2003/04/emma" version="1.0">
          <emma:interpretation id="{069B69D9-2C60-4553-942D-709E606A4ADB}" emma:medium="tactile" emma:mode="ink">
            <msink:context xmlns:msink="http://schemas.microsoft.com/ink/2010/main" type="paragraph" rotatedBoundingBox="14684,17942 15718,18234 15536,18879 14502,1858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DB021EA-D7E6-4315-82A8-9E7441B7469F}" emma:medium="tactile" emma:mode="ink">
              <msink:context xmlns:msink="http://schemas.microsoft.com/ink/2010/main" type="line" rotatedBoundingBox="14684,17942 15718,18234 15536,18879 14502,18587"/>
            </emma:interpretation>
          </emma:emma>
        </inkml:annotationXML>
        <inkml:traceGroup>
          <inkml:annotationXML>
            <emma:emma xmlns:emma="http://www.w3.org/2003/04/emma" version="1.0">
              <emma:interpretation id="{9DCEB929-1175-4840-B93E-3520057A8F69}" emma:medium="tactile" emma:mode="ink">
                <msink:context xmlns:msink="http://schemas.microsoft.com/ink/2010/main" type="inkWord" rotatedBoundingBox="14463,18224 15195,18038 15310,18488 14578,18675"/>
              </emma:interpretation>
              <emma:one-of disjunction-type="recognition" id="oneOf86">
                <emma:interpretation id="interp426" emma:lang="ko-KR" emma:confidence="0">
                  <emma:literal>을</emma:literal>
                </emma:interpretation>
                <emma:interpretation id="interp427" emma:lang="ko-KR" emma:confidence="0">
                  <emma:literal>음</emma:literal>
                </emma:interpretation>
                <emma:interpretation id="interp428" emma:lang="ko-KR" emma:confidence="0">
                  <emma:literal>문</emma:literal>
                </emma:interpretation>
                <emma:interpretation id="interp429" emma:lang="ko-KR" emma:confidence="0">
                  <emma:literal>흐</emma:literal>
                </emma:interpretation>
                <emma:interpretation id="interp430" emma:lang="ko-KR" emma:confidence="0">
                  <emma:literal>公</emma:literal>
                </emma:interpretation>
              </emma:one-of>
            </emma:emma>
          </inkml:annotationXML>
          <inkml:trace contextRef="#ctx0" brushRef="#br2" timeOffset="571241.8033">11079 15605 29,'-20'-2'81,"-2"0"4,-2 2-2,5 0-3,-2 31-20,6-31-25,0 3-8,5 0-7,10-3-9,0 0-11,0 0 0,25 0 0,4-3 0,10-1 0,8-6 0,6 3 0,7-5 0,-1-4 0,-3 3 0,-6-1 0,-6 0 0,-4 1 0,-11 2 0,-6 5 0,-10 2 0,-4 4 0,-9 0-83,0 18-6,-6-5 0,-12 0-6,0 10-3</inkml:trace>
          <inkml:trace contextRef="#ctx0" brushRef="#br2" timeOffset="571491.4038">11024 15897 18,'-51'43'83,"4"-4"5,13-4-2,26-18-4,8-17 1,42 1-44,-10-1-16,5 0-14,13-1-9,4-7 0,11-2 0,-1-2 0,-2 1 0,-2 5 0,-8-3 0,-4-8 0,-5 11 0,-11-6 0,-6 7-54,-3 1-8,-8-1-4,3-4-24,-11-6-7,7 3-2</inkml:trace>
          <inkml:trace contextRef="#ctx0" brushRef="#br2" timeOffset="570945.4028">11188 15565 8,'2'-9'76,"-2"9"6,5-8 1,-5 8-3,6 31-21,-4-19-21,7 5-4,-5 6-8,6 19-5,-10 2-17,5 0-4,-5 3 0,4-7 0,-4-10 0,0 4 0,0-12 0,0-22 0,0 0 0,0 0 0,6-40-43,-6 40 43,13-11 0,-6-9-85,0-4-6,-3 0 91,3-1 0,-7-2 0,3 34-92,-3-32-6,-7-5 1</inkml:trace>
        </inkml:traceGroup>
        <inkml:traceGroup>
          <inkml:annotationXML>
            <emma:emma xmlns:emma="http://www.w3.org/2003/04/emma" version="1.0">
              <emma:interpretation id="{399EE3F9-3F06-49E2-A25C-061DB079A13F}" emma:medium="tactile" emma:mode="ink">
                <msink:context xmlns:msink="http://schemas.microsoft.com/ink/2010/main" type="inkWord" rotatedBoundingBox="15627,18354 15632,18620 15497,18622 15493,18357"/>
              </emma:interpretation>
              <emma:one-of disjunction-type="recognition" id="oneOf87">
                <emma:interpretation id="interp431" emma:lang="ko-KR" emma:confidence="0">
                  <emma:literal>"</emma:literal>
                </emma:interpretation>
                <emma:interpretation id="interp432" emma:lang="ko-KR" emma:confidence="0">
                  <emma:literal>℃</emma:literal>
                </emma:interpretation>
                <emma:interpretation id="interp433" emma:lang="ko-KR" emma:confidence="0">
                  <emma:literal>호</emma:literal>
                </emma:interpretation>
                <emma:interpretation id="interp434" emma:lang="ko-KR" emma:confidence="0">
                  <emma:literal>흐</emma:literal>
                </emma:interpretation>
                <emma:interpretation id="interp435" emma:lang="ko-KR" emma:confidence="0">
                  <emma:literal>위</emma:literal>
                </emma:interpretation>
              </emma:one-of>
            </emma:emma>
          </inkml:annotationXML>
          <inkml:trace contextRef="#ctx0" brushRef="#br2" timeOffset="571725.4042">11844 15826 90,'15'29'102,"2"-6"-7,-9-7-4,1 1-2,-8-8-45,-1-9-44,0 0 0,0 0 0,0 0 0,0 0 0,10 25-14,-12-35-73,-2 0-4,-11-24-3,7 7 94,-23-16-102,4 6-2</inkml:trace>
          <inkml:trace contextRef="#ctx0" brushRef="#br2" timeOffset="574143.4084">11842 15973 23,'0'0'45,"0"0"3,0 0-26,0-9 2,0 9 2,0 0 1,0 0 1,0 0 1,9-10 0,-9 10-2,7-9-1,-7 9-1,8-9-5,-8 9-2,0 0-4,9-5-4,-9 5-2,0 0-3,0 0-1,0 0-1,0 0 0,0 0-1,0 0 1,0 0-1,0 0 1,0 0 2,-6 5-1,6-5 0,-10 2 0,8 6 1,2-8-1,-10 15 0,6-5-1,3 2 1,1-12-4,2 18 0,5-6 0,1-7 0,5 0 0,1-3 0,1-2 0,1-10 0,-1 2 0,-5-5 0,0 3 0,-7-3 0,-3-4 0,-3 1 0,-8 3 0,-2 8 0,-5 1 0,2 6 0,-2 1 0,1 4 0,8 4 0,1 9 0,-2 1 0,10-6 0,0-6 0,3 5 0,-1 0-52,5-6-33,6 1-3,-13-9-4,13-3-7,-13-11 4</inkml:trace>
        </inkml:traceGroup>
      </inkml:traceGroup>
    </inkml:traceGroup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1:35.217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4035 261 24,'0'0'69,"11"-13"2,-11-3-3,-3 3-2,-12 6-30,3-3-19,-8 1-6,-4 4-11,-4-1 0,-6 1 6,-8 5-3,-10 0-2,-6 1-1,-5 2 0,-5-3 0,-6 6 0,-2-2 1,-7 4 0,-1-6 1,-1 0 0,2 1-1,-7-1 1,2 5 0,-1-5 0,-2 1-1,0-2 0,1 6-1,-1-3 1,-4 3-1,3-3 1,1 0 0,1 1-1,-1 0 0,3-2 0,1 1 1,2 0-1,-1 0 0,2 1 0,2 3-1,0-5 1,3 1 1,0 3-1,0 1-1,6-1 1,3 6 0,5-3 1,2 4-1,4 4 0,1 1 0,3-1 0,0 7 0,4 0 0,0-1-1,4 6 1,1 2 0,1 4 0,3-3 1,4 13-1,3 3 0,1 3 1,2 9-1,-1-1 1,1 5 0,6 2-1,0 3 0,5 0 0,2-3 0,1 3 0,3-3 0,0-2 0,-2 0-1,5-3 2,-2 2-1,3-4 1,-3-7-1,3 2 1,0 1-1,6-3 1,2-1-1,2-3 0,1 0 0,1-3 0,6 4 1,3-9 0,6-1 0,2-1 0,3-3 0,-1-1 0,7-5 0,-3-1 1,7-4 0,-2-4-1,4-2 0,3-4 0,5-1 0,2-3 1,2-2-2,7-1 1,-3-1 0,9-1 0,4-1 1,2 1-1,7 1 1,0-2-1,1 2 2,6-2 0,4-4-1,0-1 0,5 2-1,6-2 1,-4 0 0,8-3-2,-2-2 1,4 1-1,8 2 1,-2-1-1,-3-1 0,6-3 1,2 2-1,-3-1 0,8 0 0,-1 0 1,-4-3-1,8 1 1,-1 1-1,1 3 0,1 0 1,1-2-1,0 0 1,-1 3-1,3 0 1,0 1-1,-3-1 0,1 0 1,2 3 0,0-2-1,0 2 1,1-2 0,-2-1 0,0-1 1,2 3-1,-3-2 0,0 0 0,-6-1 1,3 1-2,-1 0 1,-4 0 0,4-1 0,-5 4-1,2-4 0,6 3 1,-2-2 0,-3 0 0,5-2-1,1 0 1,-5 2 0,5-4 0,-7 0 0,-4 0 1,4-2-2,-4 1 1,-4-1-1,-3 1 1,1-1 0,-4 2-1,-1-3 1,3-3-1,-3 3 1,-5-3 0,4 2 0,-5-3 0,-2 4-1,1-4 1,-6 4 0,-2 0-1,-3 0 0,-4 1 1,-3 0-1,-2 0 1,-7-3-1,-5 1 1,-1-2 0,-3-2 0,-4 2 0,-4-7 0,-6 3 0,-5-2 0,0 2 1,-3-7-1,-7 0 0,-1-3 0,-6-2 0,0-1 0,2-4 0,-3-5-2,-3 1 1,0-5-1,0 4 0,-2-5 0,-1-3-1,-1-5 2,-1 1-2,-2-6 1,2-2 0,-2-2 0,0 0 0,1-2 0,-1 0 0,2 4 0,-1 2 0,-2 0 0,4 1 3,-3 5-2,-1 2 1,-4 2-1,-2 2-1,-1 2-1,0 3 0,-1 3-2,-7 3-1,-1-1-1,-3 2 1,0 0 1,-2 1-1,-1 0 2,-6 2 0,2 0 0,-7 4 1,-3 2 2,0-2-3,-10-1 1,3 6 2,-6 3 0,-3 1 0,-4-2-2,-2 0 0,-4 1 1,-7 5-1,2 3 1,-7-2-1,1 0 1,-7 3 0,-2 2 1,1 1-1,-5 0 1,2 2-1,-4 1 1,-2 1 0,-1 2 0,0 0 0,-3 0 0,0 0 0,-1 0 0,-3 0 1,2 2 0,-2-2 0,-4-4 0,4 1 0,-2-1 1,1 0 0,-2 2 0,1-2-1,-5 1 1,3 3-1,0 0 1,-5 2 0,0 0-2,-2 1 0,-2-3 0,0 4 0,2 1 0,-7 0 1,1 5-1,1 4 0,-5 3 1,-2 7-1,0 0 2,-1-3-1,-3 4 1,2-1-1,-3-1 1,5-6 0,0-2-1,1-8 1,2-2-1,2 2 0,3 0-1,2 1 1,2-1-1,1 1-1,5 1-4,0 9-13,6 2-54,-3-5 1,9 1-6,-3-5-4,7-1-2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5:12.385"/>
    </inkml:context>
    <inkml:brush xml:id="br0">
      <inkml:brushProperty name="width" value="0.05292" units="cm"/>
      <inkml:brushProperty name="height" value="0.1058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172 2242 16,'-10'0'62,"10"0"4,-14 0-3,14 0-1,0 0-39,-7-9-6,7 9-4,0 0-6,6-5-4,-6 5-2,12-2-1,-3 2 1,-9 0 1,16-1 0,-8-1 2,-8 2 0,14-1 1,-3-1 1,2-1-1,3-1 1,1-1-1,6 0-2,-2-4-1,8 0-1,1 0 0,-2 0-1,2 1 1,-4 2 1,2 3-1,-5 1 0,2 2 0,-6 4 1,-2 3 0,2-3 1,-1 0 0,0-1-1,0-1 1,0-2 0,1-2 0,3-4 0,-4 1-2,1-4 0,-2 4 0,-1 0 0,-3 2 0,0 2-1,-3 1 1,-2 1 0,2 4 1,-2 2 0,-8-7 1,18 14-1,-8-9 2,4-3-1,-2 0 2,6-2-3,1-2 1,2-5 0,2-1-1,1-2 0,3 3-2,-3 0 0,1 0-1,-3 2 2,0 2-1,-2 1-1,-2 2 1,3 1 0,-2 3 1,2 1 1,0-3 0,5 0 0,0-2 0,3 0 0,3-2 0,2-4-1,-2-1 0,6 1 0,2-1-1,-1 1-1,-1 3 0,-2 1 1,1 2-1,-2 0 0,2 2 2,-2 1-1,-2 3 0,2-1 1,1-1 0,4-2-1,-3 1 1,3-3 0,-1 0 0,4 0-1,1 0 1,0 0-1,4 0 1,-5 0-1,1-1 0,-1 1 0,-1 0-1,-3 0 1,0 0-1,1 0 1,0 3 0,-2 1 0,-1 0 0,5 0 0,-2-1 1,2-3-1,2 0 0,5 0 0,-1-3-1,0-1 1,2-2 0,-1 1 0,2-2-1,0 4 2,-2-2-2,0 1 2,-6-1-1,4-1 0,1 2 0,0-1 0,3-3 1,-3 1-1,9-2 1,-3-1-1,5-1 0,0 0 0,-1-1 0,0 2 0,0 0 0,-6 3 1,-2 4 0,-5-1 1,1 4-1,-5 0 1,-2 0 0,-3 1 0,-2 2 0,2-2-1,-5-1 1,5 0-1,-4-4 0,0 1-1,-1-2 0,1 0 0,-3 1 0,-1 2 0,-1 2 0,1 0 0,1 0 0,0 0 1,5 0-1,1 1 1,0-1 0,3 0-1,0-3 0,2-2 1,0-1-1,1 2 0,-2 0 0,1 1 0,-4 1 0,2-2 0,0 0 0,-1 3 0,-3-1 1,-1 2-1,0 0 1,-4 0-1,2-2 1,-8 2 0,-1 0-1,-4 0 1,-1-3 0,-5 1 0,-1-2 0,-3 1-1,2-1 1,-2 0-1,0 2 0,-8 2 1,14-4-1,-14 4 0,15-4 1,-15 4-1,11-6 1,-11 6 0,11-4 0,-11 4 0,14-10 0,-6 4-1,-8 6 1,16-12 0,-16 12 1,12-13-2,-12 13 0,11-11 0,-11 11 0,10-13 0,-10 13 0,8-11 0,-8 11 0,11-14 0,-4 5 0,0-5 0,2 4 0,1-6 0,1 1 0,0-3 0,2-2 0,-1 0 0,0-2 0,1 0 0,-2 0 0,0-3 0,0 1 0,-2-1 0,-2-3 0,0 2 0,0-3 0,-3 1 0,0-5 0,1 4 0,-3-6 0,1 5 0,1 0 0,-1-2 0,0 4 0,-1-1 0,1 1 0,-3 1 0,2 2 0,-2-2 0,0 0 0,0 2 0,-3-2 0,-1 1 0,-5-2 0,1 2 0,0-1 0,-2 1 0,1 0 0,-4 0 0,5 3 0,-2-2 0,3 2 0,2 1 0,-2 2 0,0 1 0,2 1 0,0 0 0,-1-1 0,0 1 0,1 2 0,-4 0 0,2-4 0,0 3 0,-1 0 0,0-1 0,-2 0 0,2 1 0,-2-2 0,2 2 0,-2 3 0,4 1 0,0-3 0,-1 2 0,3 0 0,-1 1 0,0-1 0,0 3 0,2-4 0,-2 0 0,-1 1 0,1 0 0,-1 1 0,-2-1 0,2 0 0,-1 1 0,-1 2 0,-1-3 0,3 5 0,0-1 0,0-2 0,0 4 0,1-1 0,5 9 0,-10-19 0,6 11 0,-3 0 0,7 8 0,-13-14 0,13 14 0,-16-14 0,6 4 0,1 3 0,-2 1 0,-2-1 0,1 3 0,-1-3 0,-2 1 0,-3 6 0,-1 0 0,-2 0 0,-2 3 0,0-2 0,-1 2 0,-5-2 0,0 2 0,0-3 0,-2-1 0,-1 0 0,-4-1 0,-1 2 0,-3 0 0,0 0 0,-4 0 0,0 0 0,-2 0 0,-2 0 0,-3 0 0,0 0 0,-4 0 0,0 0 0,-2 0 0,-2 0 0,-2 3 0,5-1 0,-7 3 0,1 0 0,-1-1 0,-3-1 0,3 1 0,-6 0 0,0-2 0,3 3 0,-3-3 0,0-1 0,0 2 0,-2 0 0,-1 0 0,2 1 0,-3 1 0,-2 0 0,-1-1 0,1-2 0,-1 1 0,-1 0 0,-5 1 0,4-1 0,1 1 0,-2-1 0,-1 1 0,3 2 0,1 1 0,3-2 0,1 3 0,5 0 0,1-1 0,2 0 0,1 0 0,2-1 0,1 0 0,3-1 0,1 1 0,-1-1 0,4 0 0,-3 3 0,4-4 0,2 3 0,-1 0 0,2 1 0,1-2 0,-1 1 0,4-1 0,1 0 0,2 2 0,0-1 0,3-2 0,2 3 0,2-1 0,0 4 0,2-4 0,-3 3 0,4 0 0,0-1 0,1-1 0,0-1 0,1 2 0,1-1 0,2-3 0,-1 3 0,3 1 0,3-2 0,0-1 0,1 3 0,2-4 0,3-1 0,-2 3 0,2 2 0,4-4 0,-2 1 0,2 1 0,1-2 0,3 0 0,-2 2 0,10-7 0,-12 7 0,12-7 0,-10 7 0,10-7 0,-13 6 0,13-6 0,-12 11 0,4-4 0,8-7 0,-18 16 0,8-6 0,1-1 0,-1 2 0,0 0 0,-1-2 0,0 4 0,0-2 0,2 2 0,-1 1 0,2 1 0,-3 2 0,2 0 0,1 4 0,1-2 0,-1 4 0,0 2 0,-1-1 0,1 2 0,1 0 0,-1 0 0,2 4-2,-2-2 1,1 2 1,0-3-1,-1 1 2,3 1-2,-1-1 1,-1 2 1,3-1-1,-1-2 0,5 2 0,-3-1-1,3-3 1,0 3 0,0-4 0,0 1-1,0 1 1,0 0 0,0 3 0,0-1 0,-2 4 0,2-3 0,-1 1 0,1 0-1,0 1 1,-1-4 0,1-2 0,0 0 0,1 1-1,-1-4 1,3 0 0,-3 0 0,3-1 0,-2-1 1,2 0-1,-1 0 0,3-2 1,-1 0-1,1 1 1,-1-1-1,2-2 1,-2-2-1,2-1 1,-4-1-1,1-2 2,-2-2-2,1 2 0,-2-10 0,0 12 0,0-12 0,0 12 0,0-12 0,0 0 0,3 11 0,-3-11 0,0 0 0,2 11 0,-2-11 0,0 0 0,6 9 0,-6-9 0,0 0 0,0 0 0,5 10 0,-5-10 0,0 0 0,0 0 0,0 0 0,0 0 0,0 0 0,0 11 0,0-11 0,9 12 0,-9-12 0,9 15 0,-9-15 0,9 11 0,-9-11 0,0 0 0,0 0 0,0 0 0,0 0 0,0 0 0,0 0 0,0 0 0,0 0 0,0 0 0,6 10 0,-6-10 0,0 0 0,2 11 0,-2-11 0,3 14 0,-3-6 0,2 2 0,-2 0 0,3 1 0,1-2 0,-1 0 0,0-1 0,-3-8 0,5 10 0,-5-10 0,0 0 0,0 0 0,9 8 0,-9-8 0,0 0 0,-9 1-27,1 41-25,-10-43-30,-9-9 1,0-2-7,-10-16-2,-7 7 3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1:53.282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04530FF-AB16-4E05-93C1-9AAC16A0E27C}" emma:medium="tactile" emma:mode="ink">
          <msink:context xmlns:msink="http://schemas.microsoft.com/ink/2010/main" type="writingRegion" rotatedBoundingBox="15945,3069 25929,3108 25925,4059 15941,4020"/>
        </emma:interpretation>
      </emma:emma>
    </inkml:annotationXML>
    <inkml:traceGroup>
      <inkml:annotationXML>
        <emma:emma xmlns:emma="http://www.w3.org/2003/04/emma" version="1.0">
          <emma:interpretation id="{CF2CF14F-1D01-4CD7-89D7-0481B5B2CBDF}" emma:medium="tactile" emma:mode="ink">
            <msink:context xmlns:msink="http://schemas.microsoft.com/ink/2010/main" type="paragraph" rotatedBoundingBox="15945,3069 25929,3108 25925,4059 15941,40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CD16F3-F2E1-4E36-944C-F3E398A5731C}" emma:medium="tactile" emma:mode="ink">
              <msink:context xmlns:msink="http://schemas.microsoft.com/ink/2010/main" type="line" rotatedBoundingBox="15945,3069 25929,3108 25925,4059 15941,4020"/>
            </emma:interpretation>
          </emma:emma>
        </inkml:annotationXML>
        <inkml:traceGroup>
          <inkml:annotationXML>
            <emma:emma xmlns:emma="http://www.w3.org/2003/04/emma" version="1.0">
              <emma:interpretation id="{15C9B20E-A73C-4D98-940D-394D74D68425}" emma:medium="tactile" emma:mode="ink">
                <msink:context xmlns:msink="http://schemas.microsoft.com/ink/2010/main" type="inkWord" rotatedBoundingBox="15945,3101 16572,3104 16568,4023 15941,4020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의</emma:literal>
                </emma:interpretation>
                <emma:interpretation id="interp2" emma:lang="ko-KR" emma:confidence="0">
                  <emma:literal>여</emma:literal>
                </emma:interpretation>
                <emma:interpretation id="interp3" emma:lang="ko-KR" emma:confidence="0">
                  <emma:literal>아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12266 1387 3,'0'10'67,"0"-2"0,0 1-1,0-9-3,1 9-3,-1-9-47,10 6-11,-10-6 0,0 0 2,7 11 1,-7-11 1,0 0 1,3 8 2,-3-8 4,0 0 1,0 0 0,0 0 0,-2-14 0,1-5 0,1-9-1,0-8-2,0-12-4,3-7-2,8-8-2,2-7-1,3-1 0,3-1-1,2 1-1,3 1 1,-2 7-1,3 5 0,-1 9 0,0 10-1,1 7 1,-1 7 0,1 6-2,-1 7 0,4 8-2,-3 4 1,-1 9-1,0 7 2,-1 7 0,-2 13 1,0 11 1,-6 8 3,0 7 0,-4 8 0,-3 1 0,1 2 0,-3-5 0,0-8-2,-1-5 0,1-11 0,0-9 0,-2-10 1,0-5-2,-1-9 0,-3-11-2,4 11-5,-4-11-17,2-9-52,0 0-4,-2-9-2,0 1-5,-2-7-5</inkml:trace>
          <inkml:trace contextRef="#ctx0" brushRef="#br0" timeOffset="280.8005">12430 1105 33,'-25'7'82,"5"-4"-4,6 3-3,14-6-4,0 0 0,0 0-56,29-1-5,1-5-2,13 0-3,8 1 1,2 0-1,7-3 0,-2 2-4,-6 0-5,-5 5-13,-9 1-17,-11 0-39,-7 0-2,-11 0-7,-9 0-3,6-15 3</inkml:trace>
        </inkml:traceGroup>
        <inkml:traceGroup>
          <inkml:annotationXML>
            <emma:emma xmlns:emma="http://www.w3.org/2003/04/emma" version="1.0">
              <emma:interpretation id="{251DEF05-6554-409B-B10A-49F6F4BF597F}" emma:medium="tactile" emma:mode="ink">
                <msink:context xmlns:msink="http://schemas.microsoft.com/ink/2010/main" type="inkWord" rotatedBoundingBox="16501,3072 16951,3073 16949,3471 16499,3469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“</emma:literal>
                </emma:interpretation>
                <emma:interpretation id="interp7" emma:lang="ko-KR" emma:confidence="0">
                  <emma:literal>"</emma:literal>
                </emma:interpretation>
                <emma:interpretation id="interp8" emma:lang="ko-KR" emma:confidence="0">
                  <emma:literal>『</emma:literal>
                </emma:interpretation>
                <emma:interpretation id="interp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624.001">13046 500 55,'0'0'61,"11"0"2,-11 0 3,3 18-1,-3-4-44,4 13-9,3 5 3,1 1 2,-1 4 0,3 1-5,-2-1-4,2 1-2,2-7-1,-5-4-2,2-7-3,-3 1-6,2-7-8,-6-3-54,-2-11-2,4-5-4,-3-7-5,-2-12-1</inkml:trace>
          <inkml:trace contextRef="#ctx0" brushRef="#br0" timeOffset="873.6015">12848 573 37,'-14'-5'78,"14"5"-1,-9-7-4,9 7-3,16-14 0,4 10-53,8 0-4,8-1-6,5 2 0,7 1-1,2 0 1,-3 2-2,-5 0-4,-4 1-8,-8-1-18,-7-15-20,-3 19-29,-20-4-2,11 4-6,-11-4-3</inkml:trace>
        </inkml:traceGroup>
        <inkml:traceGroup>
          <inkml:annotationXML>
            <emma:emma xmlns:emma="http://www.w3.org/2003/04/emma" version="1.0">
              <emma:interpretation id="{0EB98681-4E8E-4384-A7E6-0A52DF35807A}" emma:medium="tactile" emma:mode="ink">
                <msink:context xmlns:msink="http://schemas.microsoft.com/ink/2010/main" type="inkWord" rotatedBoundingBox="17154,3166 17700,3168 17697,3965 17151,3963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아</emma:literal>
                </emma:interpretation>
                <emma:interpretation id="interp12" emma:lang="ko-KR" emma:confidence="0">
                  <emma:literal>어</emma:literal>
                </emma:interpretation>
                <emma:interpretation id="interp13" emma:lang="ko-KR" emma:confidence="0">
                  <emma:literal>!</emma:literal>
                </emma:interpretation>
                <emma:interpretation id="interp1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544.4027">13504 1320 27,'-10'26'68,"2"-4"9,2-9 3,6-13 0,0 0-37,-5 9-7,5-9-2,0 0-6,1-7-6,0-4-6,6 0-16,0-9 0,3-4 0,5-8 0,0-5 0,3-7 0,0-3 0,3-7 0,1-6 0,4-2 0,-6 3 0,4-1 0,-1 2 0,-1 2-3,0 9 0,0 7 0,-4 10 1,2 11 0,-2 6 0,0 9 1,-2 9-1,-1 16 2,0 3 0,-1 13 1,-1 5 0,-4 6 1,2 6 0,-3 2-1,4-1 2,-3-3-1,-2-4-1,1-8 1,-2-8 1,2-6-3,-1-5 0,-1-11 0,-6-10-10,9 2-21,-9-2-46,6-8-3,-6-6-3,0 2-5,-9-11-4</inkml:trace>
          <inkml:trace contextRef="#ctx0" brushRef="#br0" timeOffset="1747.203">13687 1015 42,'-24'8'81,"8"0"-3,2-5-2,14-3-5,-12 4 2,12-4-59,12 0-6,17-2-2,5-2-3,6 0-4,3-2-18,-2-21-52,4 20-1,-10-5-4,-2 4-7,-12-2-2</inkml:trace>
        </inkml:traceGroup>
        <inkml:traceGroup>
          <inkml:annotationXML>
            <emma:emma xmlns:emma="http://www.w3.org/2003/04/emma" version="1.0">
              <emma:interpretation id="{5041E3F4-8AE2-4DA6-AABE-2EC7576E8338}" emma:medium="tactile" emma:mode="ink">
                <msink:context xmlns:msink="http://schemas.microsoft.com/ink/2010/main" type="inkWord" rotatedBoundingBox="19150,3578 19218,3579 19216,3914 19148,3913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!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「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104.4054">15518 1272 65,'-5'23'76,"-4"-6"-3,5-4-2,4-13-3,-27 6-42,27-6-14,0 0-15,0 0-58,0 10-6,8-10-5,-8 0-5,21-14-1</inkml:trace>
          <inkml:trace contextRef="#ctx0" brushRef="#br0" timeOffset="2948.4051">15496 1006 37,'0'0'86,"0"0"0,0 0-3,0 0-4,0 0-1,0 0-55,0 0-5,6 0-7,-6 0-4,0 0-4,0 0-3,0 0 0,11 0-9,-11 0-20,0 0-48,15 8-3,-15-8-3,14 1-6,-14-1-3</inkml:trace>
        </inkml:traceGroup>
        <inkml:traceGroup>
          <inkml:annotationXML>
            <emma:emma xmlns:emma="http://www.w3.org/2003/04/emma" version="1.0">
              <emma:interpretation id="{FBE1B52C-DD28-4596-B267-12BF13412F03}" emma:medium="tactile" emma:mode="ink">
                <msink:context xmlns:msink="http://schemas.microsoft.com/ink/2010/main" type="inkWord" rotatedBoundingBox="19947,3502 20452,3504 20450,3932 19945,3930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어</emma:literal>
                </emma:interpretation>
                <emma:interpretation id="interp22" emma:lang="ko-KR" emma:confidence="0">
                  <emma:literal>^</emma:literal>
                </emma:interpretation>
                <emma:interpretation id="interp23" emma:lang="ko-KR" emma:confidence="0">
                  <emma:literal>커</emma:literal>
                </emma:interpretation>
                <emma:interpretation id="interp2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3822.0067">16280 1089 4,'0'0'73,"0"0"0,-9-9-4,9 9-6,0 0-3,0 0-48,0 0-3,0 12-2,5 0-5,-1 6 2,-1 6 3,3 5 0,-1 4 1,-2-2 1,0 2-2,-2-4 0,-1-5-1,0-7 3,1-1 4,-1-16 0,0 0-1,0 0-1,0-13 0,0-9-3,2-6-1,3-6-7,4-7-5,2-2-1,2-3 0,7 2-1,2 6-1,1 3 2,3 6 1,6 5 3,-3 8 2,3 5 0,-3 8 1,0 5 1,-3 10 1,-1 7 1,-3 6 0,-6 6 0,-2 0-1,-2 5 1,-2-1-1,-3 1 0,1-2-1,-4-4 0,0-3-1,-2-2 1,-1-6-3,2-2-2,-3-4-5,1-5-15,-1-8-21,0 0-34,0 0-1,0 0-7,24-16-3,-12-4 2</inkml:trace>
        </inkml:traceGroup>
        <inkml:traceGroup>
          <inkml:annotationXML>
            <emma:emma xmlns:emma="http://www.w3.org/2003/04/emma" version="1.0">
              <emma:interpretation id="{C3F15362-C8D8-4BC1-B16D-1FA8B106AB26}" emma:medium="tactile" emma:mode="ink">
                <msink:context xmlns:msink="http://schemas.microsoft.com/ink/2010/main" type="inkWord" rotatedBoundingBox="20775,3516 21192,3518 21190,3904 20773,3902"/>
              </emma:interpretation>
              <emma:one-of disjunction-type="recognition" id="oneOf5">
                <emma:interpretation id="interp25" emma:lang="ko-KR" emma:confidence="0">
                  <emma:literal>x</emma:literal>
                </emma:interpretation>
                <emma:interpretation id="interp26" emma:lang="ko-KR" emma:confidence="0">
                  <emma:literal>ⅹ</emma:literal>
                </emma:interpretation>
                <emma:interpretation id="interp27" emma:lang="ko-KR" emma:confidence="0">
                  <emma:literal>Ⅹ</emma:literal>
                </emma:interpretation>
                <emma:interpretation id="interp28" emma:lang="ko-KR" emma:confidence="0">
                  <emma:literal>X</emma:literal>
                </emma:interpretation>
                <emma:interpretation id="interp2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4290.0075">17109 1055 38,'0'0'76,"-10"3"2,10-3 0,7 14-2,7-5 0,-1 3-60,11 1-3,1 7 5,6 0-4,0 2-3,2 2-5,-2-2-3,0 3-6,-4-6-13,-1 12-33,1-15-29,-5-11-2,4-4-5,-3-11-6,2-6 1</inkml:trace>
          <inkml:trace contextRef="#ctx0" brushRef="#br0" timeOffset="4087.2071">17492 945 48,'13'3'74,"-6"7"4,-7 2 0,-12 7-3,-9 6-28,-4-2-26,-5 7 5,-2 4-4,-6-1-6,5 5-5,-2-6-4,6-3-3,0-1 0,7-4-6,2-6-4,7-1-9,2-7-62,2-10-2,9 0-3,-9-15-6,9-7-5</inkml:trace>
        </inkml:traceGroup>
        <inkml:traceGroup>
          <inkml:annotationXML>
            <emma:emma xmlns:emma="http://www.w3.org/2003/04/emma" version="1.0">
              <emma:interpretation id="{3D623396-5442-4E3E-8265-41D05677A289}" emma:medium="tactile" emma:mode="ink">
                <msink:context xmlns:msink="http://schemas.microsoft.com/ink/2010/main" type="inkWord" rotatedBoundingBox="21393,3517 21832,3519 21830,3855 21391,3853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서</emma:literal>
                </emma:interpretation>
                <emma:interpretation id="interp32" emma:lang="ko-KR" emma:confidence="0">
                  <emma:literal>너</emma:literal>
                </emma:interpretation>
                <emma:interpretation id="interp33" emma:lang="ko-KR" emma:confidence="0">
                  <emma:literal>머</emma:literal>
                </emma:interpretation>
                <emma:interpretation id="interp34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4867.2085">17736 1031 5,'0'0'68,"0"20"0,0-6-2,1 0 0,2 0-2,-1 1-41,-2 2-18,3 2 4,-3-2 2,0 1 0,0-1-1,-3-1 0,1 2-1,-2-9-1,1 5 0,-1-6-2,0 3 0,4-11-1,-7 9 1,7-9 0,0 0 0,0 0 0,-2-6-1,2-2 0,3-8-1,5-1 0,2-4-3,4-7-2,4-2 0,1-4-1,4 3 0,6-1 0,-1 5-1,2 2 0,1 1 2,0 8 0,0 5 0,-8 4 1,5 5-1,-8 2 2,-2 4 1,-3 9 2,-2 6 0,-6 5 0,-3 2 1,1 7 0,-3-2-2,-1 2-3,-1-2 0,0-3 0,0-3 0,0-3 0,0-6 0,1-5 0,-1-2 0,0-9 0,18 4-80,-18-8-2,3-9 0,-3-10-7,6 1-6</inkml:trace>
        </inkml:traceGroup>
        <inkml:traceGroup>
          <inkml:annotationXML>
            <emma:emma xmlns:emma="http://www.w3.org/2003/04/emma" version="1.0">
              <emma:interpretation id="{977FC4CA-B104-4BFD-ACCD-143F9F9463A8}" emma:medium="tactile" emma:mode="ink">
                <msink:context xmlns:msink="http://schemas.microsoft.com/ink/2010/main" type="inkWord" rotatedBoundingBox="22499,3487 23255,3490 23253,3961 22497,3958"/>
              </emma:interpretation>
              <emma:one-of disjunction-type="recognition" id="oneOf7">
                <emma:interpretation id="interp35" emma:lang="ko-KR" emma:confidence="0">
                  <emma:literal>m</emma:literal>
                </emma:interpretation>
                <emma:interpretation id="interp36" emma:lang="ko-KR" emma:confidence="0">
                  <emma:literal>에</emma:literal>
                </emma:interpretation>
                <emma:interpretation id="interp37" emma:lang="ko-KR" emma:confidence="0">
                  <emma:literal>ⅶ</emma:literal>
                </emma:interpretation>
                <emma:interpretation id="interp38" emma:lang="ko-KR" emma:confidence="0">
                  <emma:literal>머</emma:literal>
                </emma:interpretation>
                <emma:interpretation id="interp39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6115.2107">18823 1117 27,'4'23'57,"0"-4"7,-4 8 0,15 5-33,-15 0-1,0 3-2,0-6-2,0 2-2,-1-11 0,0 1 0,1-21-3,0 0-2,0 0-2,0-6-1,2-10-2,1-7-4,3-6-6,0-4-4,4-3-2,3-5-1,2 0 0,3 0-2,5 2 1,5 3-1,2 5 1,-1 5 1,4 4 1,-3 8 0,1 6 1,-4 5 2,-5 7 1,-4 12 1,-7 5-1,-1 5 1,-5 3 0,-2 7 0,-3-1 0,0-1 0,-1-2-2,-3-6 1,1-7 0,3-1 2,-2-5-1,2-13 2,0 0 0,0 0-5,-1-7 0,1-13 0,6 0 0,2-11 0,3-3 0,7-3-5,5-1-3,2 2 1,0 2 0,2 7 1,2 5 2,0 6 2,-1 8 3,-5 5 0,-1 4 1,-2 8 1,-3 9 2,-3 0-1,-3 6 0,-4 1 0,-1 1-1,-4 4 0,-2-3-1,0-2 1,-1 2-2,-3-6-1,0-2-3,0-6-3,-1 0-6,5-13-17,-4 9-48,4-9-2,11 0-4,5-5-6,0-9 2</inkml:trace>
        </inkml:traceGroup>
        <inkml:traceGroup>
          <inkml:annotationXML>
            <emma:emma xmlns:emma="http://www.w3.org/2003/04/emma" version="1.0">
              <emma:interpretation id="{A2D49201-6644-4144-8B99-F151EEA8FF93}" emma:medium="tactile" emma:mode="ink">
                <msink:context xmlns:msink="http://schemas.microsoft.com/ink/2010/main" type="inkWord" rotatedBoundingBox="23456,3466 23976,3468 23975,3809 23454,3807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아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c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567.6115">20092 931 0,'0'-9'52,"0"9"11,-12-18 3,-2 9 3,-4 9-37,-5 0 1,-5 11 2,-1 8-1,-3 4-4,2 8-6,-4-4-6,5 6-3,2 0-3,10-2-4,3-3-2,8-1-1,6-3 0,3-5-1,12-2-4,3-7 0,4-3 0,2-7 0,2-9 0,1-12 0,-5-5 0,-1 0-2,-2 0 0,-5 2 0,-3 3 0,-4 4 0,0 7 2,-7 10 0,8 4 1,-1 8-1,0 1 1,3 5-1,3 0 2,1 4 2,3-3-2,2-1-2,0-5 0,2-6-5,0-6-10,1-19-32,1 11-32,-2-9-1,2-5-5,-5-8-5,4-5-1</inkml:trace>
        </inkml:traceGroup>
        <inkml:traceGroup>
          <inkml:annotationXML>
            <emma:emma xmlns:emma="http://www.w3.org/2003/04/emma" version="1.0">
              <emma:interpretation id="{186EBA90-2B94-473F-BAE7-9B9ECE6D1CBE}" emma:medium="tactile" emma:mode="ink">
                <msink:context xmlns:msink="http://schemas.microsoft.com/ink/2010/main" type="inkWord" rotatedBoundingBox="23729,3148 24374,3150 24371,3741 23726,3738"/>
              </emma:interpretation>
              <emma:one-of disjunction-type="recognition" id="oneOf9">
                <emma:interpretation id="interp45" emma:lang="ko-KR" emma:confidence="0">
                  <emma:literal>t</emma:literal>
                </emma:interpretation>
                <emma:interpretation id="interp46" emma:lang="ko-KR" emma:confidence="0">
                  <emma:literal>+</emma:literal>
                </emma:interpretation>
                <emma:interpretation id="interp47" emma:lang="ko-KR" emma:confidence="0">
                  <emma:literal>÷</emma:literal>
                </emma:interpretation>
                <emma:interpretation id="interp48" emma:lang="ko-KR" emma:confidence="0">
                  <emma:literal>士</emma:literal>
                </emma:interpretation>
                <emma:interpretation id="interp4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7051.2124">20186 948 18,'-46'-13'82,"5"5"2,15-2-5,5-3-6,21 13-1,4-13-46,20 12-12,7-1-4,11 2-5,7-2-1,13-2 0,-1 1 1,0-5 0,-1 2-1,-5 1-4,-1 0-5,-11 5-12,-9 0-18,-12 2-41,-1 2-1,-10 0-5,0-4-4,-11 0-2</inkml:trace>
          <inkml:trace contextRef="#ctx0" brushRef="#br0" timeOffset="6817.2119">20461 589 59,'0'0'70,"0"-12"2,0 12 0,-11 14 0,11-14-28,-16 43-27,8-2 0,-5 11 1,6 3-1,0 7-3,7-7-5,0 2 0,7-7-3,6-9 0,7-2-2,4-10 1,1-6-5,5-8 0,0-3-3,-6-9-12,2-35-48,-1 38-17,-9-17-1,-2-9-7,-11-5-5,-3 4 5</inkml:trace>
        </inkml:traceGroup>
        <inkml:traceGroup>
          <inkml:annotationXML>
            <emma:emma xmlns:emma="http://www.w3.org/2003/04/emma" version="1.0">
              <emma:interpretation id="{BD6031AD-6001-45E0-92B4-B3ED032206C9}" emma:medium="tactile" emma:mode="ink">
                <msink:context xmlns:msink="http://schemas.microsoft.com/ink/2010/main" type="inkWord" rotatedBoundingBox="24508,3413 24986,3415 24984,3786 24506,3784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과</emma:literal>
                </emma:interpretation>
                <emma:interpretation id="interp52" emma:lang="ko-KR" emma:confidence="0">
                  <emma:literal>자</emma:literal>
                </emma:interpretation>
                <emma:interpretation id="interp53" emma:lang="ko-KR" emma:confidence="0">
                  <emma:literal>라</emma:literal>
                </emma:interpretation>
                <emma:interpretation id="interp5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7332.0128">20832 848 46,'0'0'67,"14"-7"-2,-14 7-1,14 0 5,-14 0-41,8 19-1,-4-2-1,-4 5-5,0 7 0,-1 4 0,-3 4-1,-2 2-7,1-4-5,2-2-2,0-3-2,3-3 1,0-7-5,0-6 0,0-14 0,3 16-3,-3-16-39,0 0-36,7-9-2,-5-4-5,5 1-7,-3-5-2</inkml:trace>
          <inkml:trace contextRef="#ctx0" brushRef="#br0" timeOffset="7690.8135">20861 1117 23,'-12'0'84,"12"0"-2,-6-11-2,6 2-5,3-7 0,9 0-51,3-4-8,6 3-10,5 0-1,6-2-2,4-2 0,2 3 0,2 2 0,0 2 0,0 1 1,-4 5-2,-6-2 0,-5 5 0,-3 2-2,-5 1 0,-6 0-1,-1 2-1,-10 0-4,11 8-10,-9 0-25,-2-8-35,0 14-2,0-14-3,-5 12-6,5-12-1</inkml:trace>
        </inkml:traceGroup>
        <inkml:traceGroup>
          <inkml:annotationXML>
            <emma:emma xmlns:emma="http://www.w3.org/2003/04/emma" version="1.0">
              <emma:interpretation id="{283D98E3-E69B-4F3C-A8C4-D8E744D8FC23}" emma:medium="tactile" emma:mode="ink">
                <msink:context xmlns:msink="http://schemas.microsoft.com/ink/2010/main" type="inkWord" rotatedBoundingBox="25126,3324 25212,3324 25211,3683 25124,3682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:</emma:literal>
                </emma:interpretation>
                <emma:interpretation id="interp57" emma:lang="ko-KR" emma:confidence="0">
                  <emma:literal>ⅰ</emma:literal>
                </emma:interpretation>
                <emma:interpretation id="interp58" emma:lang="ko-KR" emma:confidence="0">
                  <emma:literal>「</emma:literal>
                </emma:interpretation>
                <emma:interpretation id="interp5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8143.2143">21512 792 74,'-18'-8'92,"4"1"-1,-1-2-7,5 3-2,10 6-3,-5-11-70,5 11-9,0 0 0,0 0 0,11 10 0,-6 0-23,2 1-29,5 6-28,-2-1-2,4 4-6,-3-4-4,5-2 2</inkml:trace>
          <inkml:trace contextRef="#ctx0" brushRef="#br0" timeOffset="7956.0139">21485 936 48,'0'12'80,"2"-2"2,-2-2-2,0 2-4,0-1 1,0 4-65,0 0-2,0 4 2,0-2-4,-3 4-2,0-6-2,3 1-3,-1-2-3,1-3-9,0-9-63,0 0-5,0 0 0,4-15-8,6-3-4</inkml:trace>
        </inkml:traceGroup>
        <inkml:traceGroup>
          <inkml:annotationXML>
            <emma:emma xmlns:emma="http://www.w3.org/2003/04/emma" version="1.0">
              <emma:interpretation id="{C1D3AD87-B684-40D6-B711-0233ECE2342F}" emma:medium="tactile" emma:mode="ink">
                <msink:context xmlns:msink="http://schemas.microsoft.com/ink/2010/main" type="inkWord" rotatedBoundingBox="25418,3378 25928,3379 25926,3762 25416,3760"/>
              </emma:interpretation>
              <emma:one-of disjunction-type="recognition" id="oneOf12">
                <emma:interpretation id="interp60" emma:lang="ko-KR" emma:confidence="0">
                  <emma:literal>x</emma:literal>
                </emma:interpretation>
                <emma:interpretation id="interp61" emma:lang="ko-KR" emma:confidence="0">
                  <emma:literal>ⅹ</emma:literal>
                </emma:interpretation>
                <emma:interpretation id="interp62" emma:lang="ko-KR" emma:confidence="0">
                  <emma:literal>Ⅹ</emma:literal>
                </emma:interpretation>
                <emma:interpretation id="interp63" emma:lang="ko-KR" emma:confidence="0">
                  <emma:literal>X</emma:literal>
                </emma:interpretation>
                <emma:interpretation id="interp6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8424.0148">21742 805 7,'0'0'78,"0"0"4,8 13-3,-8-13-1,15 15-3,-1-18-28,1 9-35,6 9-1,2 5 1,6 1-3,0 4-2,1 4-1,1-3-1,-1 2-2,0-3-3,-2-3 0,-3-2 0,-5-5 0,0-2 0,-2-5-19,-10-4-58,-1-4-3,4 0-3,-6-8-5,5 0-6</inkml:trace>
          <inkml:trace contextRef="#ctx0" brushRef="#br0" timeOffset="8658.0152">22252 810 77,'-25'2'86,"-3"6"-3,-6 6-2,-2 7-1,-8 21-29,5-13-33,-2 3-2,-2 3-4,3-3-5,3 3-7,3-5 0,7-2 0,3-8-9,1 1-69,11-1-3,0-14-2,12-6-6,-11 3-6</inkml:trace>
        </inkml:traceGroup>
      </inkml:traceGroup>
    </inkml:traceGroup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6:25.61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EA63208-2253-4851-B363-B571ED4D504A}" emma:medium="tactile" emma:mode="ink">
          <msink:context xmlns:msink="http://schemas.microsoft.com/ink/2010/main" type="inkDrawing" rotatedBoundingBox="18537,5391 26008,6601 25180,11710 17709,10500" hotPoints="25035,8556 21807,11784 18579,8556 21807,5328" semanticType="enclosure" shapeName="Circle">
            <msink:sourceLink direction="with" ref="{33A93DA0-3153-43A2-9AD6-3413E4B637D8}"/>
            <msink:sourceLink direction="with" ref="{51B83601-3FC0-449A-9C49-16483BFA33D3}"/>
            <msink:sourceLink direction="with" ref="{F5A18E4C-BF7C-448F-A081-89736AE7A7F8}"/>
          </msink:context>
        </emma:interpretation>
      </emma:emma>
    </inkml:annotationXML>
    <inkml:trace contextRef="#ctx0" brushRef="#br0">1496 327 43,'-15'-14'77,"0"0"-1,2 0-3,-4-3-6,0 7-4,-6 1-63,2 4-5,-5 1-1,0 4-4,-8 0 1,-1 5-1,-9 1 4,-3 3 4,0 5 3,-7 1 3,3 8 3,-3-1 2,1 9-1,-3-3 1,7 14-3,-8-2 0,1 11-2,2 5-2,-2 1-2,3 12-2,-2 5-2,3 6 0,1 4-1,3 5 0,5 1-1,3 5 1,3 7 5,2-4-2,2 2 1,7 6 4,4-5 1,4 9 2,0 4-1,6-2 0,1 0 0,4 4 0,4-3-2,2 2-1,1 7 0,5-6-1,5-6 0,4 2 1,6 1-1,4-4 1,6 5 0,6-10 0,5-1 0,6 3 2,3 2-1,6-10-1,6-1 1,7-3-1,4-3 0,1-5-1,5-5 1,6-3-2,1-3 0,5-1 3,4-7 1,4-2 0,3-4 2,4-8-1,7 1 1,3-7 0,7-7 0,6-3-2,-3-4-1,10-1-1,5-5 0,6 1-1,-1-7 1,4-3-1,5-2 0,-1-6-1,-2-1 0,1-1 1,-6-5-1,0-3 1,1-2-1,-2-5 0,-4-4 0,1-3 0,3-4 0,-2-5 0,2-4-1,-4-4 1,4-3 0,-7-4-1,2-2 1,-8-8-1,1-1 1,-3-3 1,-7-4-1,-2-1 1,0-4-1,-5 0 1,-3-5 0,-1 2 0,0-4 1,-1-2-2,-7-4-1,-1-5 0,-4 2 0,-8-5-1,-3 0 0,-7-5 1,-8 0-1,-12-3 2,-1 1-1,-12 0 2,0 1 0,-7-1-1,-4 0 0,-5 2-1,-4 0-1,-2 1-2,-6-3-1,-7 1-3,-5 1-1,-7-2 1,-5 1 0,-11-3 2,-9 5 0,-8-3 3,-2-1 0,-8 1 3,-3 1 1,-7-1 1,-3 1-2,2 3 0,-5-3 0,-2 5 0,-4 3 0,-6 3-2,-4-2-1,-5 4 0,-1 2 0,-10 1 0,0 6 0,-9 0 0,-1 4 1,-3 1 1,-3 7 1,-5-1 1,0 8 1,-2-1 0,-8 2 0,1 2 1,-3-1 0,-5 7 1,0-3 0,-5 2 1,4 2 0,-7 3 1,0 1 0,-2 3 0,-5 5-1,2-2 0,-4 6 0,1 2-3,-6 1 0,5 4 0,-5 1-1,1 2 1,-3 3 0,-1 2 1,3 1 0,-1 5 1,1 0-1,0 5 0,3 5-1,3 6-3,2 2-5,8 4-10,-1-1-23,0 3-38,12 2-3,-1-9-4,9 4-4,1-12-2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5:49.79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8F2B85B-B0DF-48B2-8CC1-B2D5F90E1866}" emma:medium="tactile" emma:mode="ink">
          <msink:context xmlns:msink="http://schemas.microsoft.com/ink/2010/main" type="inkDrawing" rotatedBoundingBox="4924,16237 16542,16142 16562,18565 4944,18661" hotPoints="17607,17470 11027,18527 4440,17520 11019,16462" semanticType="enclosure" shapeName="Ellipse">
            <msink:sourceLink direction="with" ref="{544BA39C-C5E1-45BA-AF9E-D20E2E225C8E}"/>
          </msink:context>
        </emma:interpretation>
      </emma:emma>
    </inkml:annotationXML>
    <inkml:trace contextRef="#ctx0" brushRef="#br0">5482 204 8,'17'-15'54,"-2"-2"0,-3-4-1,-1 2 0,-3 3-39,-1-1 1,-1 1-3,-5 0-3,-1 2 0,-5-1 0,-6 2 1,-7 2-1,-8 4-1,-9 2 0,-6 2-2,-12 3-3,-7 0-1,-8 1-1,-9 3-1,-7 2 1,-6-2-1,-5 6 1,-7-2-1,-4 5 1,-5-2-1,-9 5 0,-4-2 1,-7 5 0,-2-3-1,0 3 1,-8-4-1,1 6 0,-1-6 1,-2 2 0,2-4 1,1 2 1,-5 2-1,2 3 1,2 2 1,-2-3-1,-1 10 1,4-4 0,-2 9-2,0-4-1,3 7 0,-2-4 0,6 3-1,4 2 0,0-1 1,9 2-1,2-2 2,7 6-1,5 1 0,6 5 2,5 1-2,7 1 0,6 5 1,4-4-1,8 6-1,8-2 1,6-3-1,5 2 0,16-4 0,3 3 0,10-2 0,12 2 0,8 1-1,4-7 1,12 2 0,7-2-1,5 0 1,9-6-1,3-3 1,11-4 0,-2-5 0,14 1-1,3-7 1,9 4 1,6-6-1,0 0 0,4-2 0,34 2 0,9 5 0,-9-2 0,14 1 0,-14-7 0,18 6-1,-4-7 1,10 5 1,-34-10-1,5 4 1,5-7 0,-1 6-1,7-4-1,-6 0 1,-5 3 1,2 0-1,5 0 0,-4 2 0,-4 2-1,5-4 1,-8-3 1,4 1-1,10 1 1,-7-5 0,-1-3 0,8-6 0,1 0 1,2 0-1,8 0 2,-7 0 1,-2 0-2,9 0 0,3-4 2,-5 4-2,-2 0 2,5 0 1,6 4-3,3-5 1,-1-2 0,2 1 0,2 2 0,3-5 0,1 2-1,2-4-1,0-5 1,0 10-1,6-5 1,1 0 1,2 1-3,-1-6 0,3 2 2,2-5-1,-7 5 2,6-5-2,-5 2 1,6-1-2,-5 1 3,1 4-2,-5-1 0,-1 5-1,-3-2 1,-4 4-2,1-3 0,-10-1 1,4-1 0,-5-1 1,1-5-1,-8 0 0,2-3 0,-10-5 0,4-2 0,-8-2 0,-8 2-1,-2-1 3,0-1-2,-9 2 2,-4 2-2,0-4 0,-7 4 0,-6-6 0,-1-1-1,-6-3 0,-2 1 0,-9-2-1,-1-4 0,-7 0 1,-2 1 1,-11-3-1,-4-1 0,-11 0 1,-7-3 0,-7 4 0,-7-3 0,-6 1-1,-6 3 0,-7-1-1,-7 2-1,-6 0-1,-4 0 0,-3-1 1,-7-3-3,-6-1 2,-6-2-1,-5 1 2,-2-3 1,-4 6 0,-6-2 1,-3 3 0,-6 1 0,-2 4 0,-4 4 0,-6 0 1,-6 4-1,-2-2 0,-4-1 1,-4-1-1,-5 1 1,-3-1 0,-4 0 0,-1 0 0,-4 4 0,-5-2 1,-7 6 0,1 4-1,-7 4 0,-6-1 1,-1-2 0,-8 4 0,-4-2 0,-4 5 0,-3 3-1,-4 0 1,2-3 0,2 5 0,-2 0 0,3 2-1,-2-1 1,8 0 0,-4-3 1,9-2 0,-7 1-1,7 1 1,-4 0-1,6 3 1,3 2-2,4-1 1,3 3-2,2 0-3,6 0-11,4 3-20,7 3-33,0-3-2,7 3-5,-7-4-4,4 4 1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6:20.85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3A93DA0-3153-43A2-9AD6-3413E4B637D8}" emma:medium="tactile" emma:mode="ink">
          <msink:context xmlns:msink="http://schemas.microsoft.com/ink/2010/main" type="writingRegion" rotatedBoundingBox="19820,8344 18471,8189 18571,7318 19921,7474">
            <msink:destinationLink direction="with" ref="{1EA63208-2253-4851-B363-B571ED4D504A}"/>
          </msink:context>
        </emma:interpretation>
      </emma:emma>
    </inkml:annotationXML>
    <inkml:traceGroup>
      <inkml:annotationXML>
        <emma:emma xmlns:emma="http://www.w3.org/2003/04/emma" version="1.0">
          <emma:interpretation id="{46886DCA-F901-47E6-A73D-591966011817}" emma:medium="tactile" emma:mode="ink">
            <msink:context xmlns:msink="http://schemas.microsoft.com/ink/2010/main" type="paragraph" rotatedBoundingBox="19820,8344 18471,8189 18571,7318 19921,7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7E2BA9-6578-4B1E-A03A-81A0C6F4B116}" emma:medium="tactile" emma:mode="ink">
              <msink:context xmlns:msink="http://schemas.microsoft.com/ink/2010/main" type="line" rotatedBoundingBox="19820,8344 18471,8189 18571,7318 19921,7474"/>
            </emma:interpretation>
          </emma:emma>
        </inkml:annotationXML>
        <inkml:traceGroup>
          <inkml:annotationXML>
            <emma:emma xmlns:emma="http://www.w3.org/2003/04/emma" version="1.0">
              <emma:interpretation id="{CB363D0B-7D02-40F1-9588-1B962040DE45}" emma:medium="tactile" emma:mode="ink">
                <msink:context xmlns:msink="http://schemas.microsoft.com/ink/2010/main" type="inkWord" rotatedBoundingBox="19820,8344 18471,8189 18571,7318 19921,7474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9</emma:literal>
                </emma:interpretation>
                <emma:interpretation id="interp2" emma:lang="ko-KR" emma:confidence="0">
                  <emma:literal>〇</emma:literal>
                </emma:interpretation>
                <emma:interpretation id="interp3" emma:lang="ko-KR" emma:confidence="0">
                  <emma:literal>@</emma:literal>
                </emma:interpretation>
                <emma:interpretation id="interp4" emma:lang="ko-KR" emma:confidence="0">
                  <emma:literal>必</emma:literal>
                </emma:interpretation>
              </emma:one-of>
            </emma:emma>
          </inkml:annotationXML>
          <inkml:trace contextRef="#ctx0" brushRef="#br0">14883 5430 18,'-19'-5'72,"-1"-5"3,8 5-6,0-3-3,12 8-1,0 0-47,0 0-5,17-5-4,11 3-4,11 0-1,7-3 2,11 2 0,5-4 0,6 0-4,0 1-5,1-2-5,-3-2-7,-12 0-4,0 0-5,-6 1-2,-8-4 1,-5 4 1,-11-3 5,-3 3 6,-11 2 10,-2 3 7,-8 4 11,-18 1 3,-4 12 6,-6 3 0,-3 8 1,-2 2-1,-2 10-4,5 0-3,2-1-5,13 2-3,7-10-2,8-3-1,5-12-1,11-2 0,7-10 0,5-9 1,1-5-1,1-9-2,-7-2-2,-2-6 0,-9 5-2,-7-1 0,-4 1 0,-2 0-2,-6 2 1,-4 4 1,4 2-1,-3 2 0,9 4-1,1 0 0,0 12 0,20-9 1,-2 9-1,6 1 0,-1 12 2,3 4-1,-4 3 1,2 4 2,-8 9-2,-5 1 1,-2 4 0,-5-1 1,-1-3-1,-3-4 2,0-6 0,-5-4 0,5-20 2,-9 7-1,9-7 0,-10-16 1,6-5 0,-2-6-1,2-3-2,0-7-2,4-1-1,0-6 0,8-3-1,6 4 0,6-1-2,4 1 1,5 3 0,2 8 2,-1 7-1,-1 8 1,-6 13 2,-3 11 1,-12 16 2,-8 10 1,-3 8 1,-2 2 2,-4 7 1,0-5 0,4-2-1,5-10 0,13-7-1,13-10-6,7-6 0,2-7 0,6-3 0,-1-9-5,-3 0-73,-5 2-2,-16-5-1,-6 6-7,-10-4-6,0 10 9</inkml:trace>
          <inkml:trace contextRef="#ctx0" brushRef="#br0" timeOffset="-873.6015">15339 5068 12,'15'-10'53,"-11"0"3,2-6-3,-5 6 1,1-10-41,-2 0 1,-2-1-1,-6-3 0,-4 0-13,-1-4 11,-7 4 0,-3 0 0,-3 4 0,3 2-1,-6 7-3,3 2-1,0 9-2,4 6 2,-1 28 4,3 11 0,6 8 0,3 9 0,7 6 0,2 4 0,4 4 1,5-1-2,4-17-7,1-1 1,3-6-1,1-6 0,-5-7 0,2-3-1,-2-7-2,-2 2-3,-1-11-5,-3-6-10,0-4-20,-3 0-32,-2-9-3,0 0-5,-14-3-2,5-7 8</inkml:trace>
        </inkml:traceGroup>
      </inkml:traceGroup>
    </inkml:traceGroup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5:59.60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1B83601-3FC0-449A-9C49-16483BFA33D3}" emma:medium="tactile" emma:mode="ink">
          <msink:context xmlns:msink="http://schemas.microsoft.com/ink/2010/main" type="writingRegion" rotatedBoundingBox="21433,7731 23815,6696 24449,8155 22067,9190">
            <msink:destinationLink direction="with" ref="{1EA63208-2253-4851-B363-B571ED4D504A}"/>
          </msink:context>
        </emma:interpretation>
      </emma:emma>
    </inkml:annotationXML>
    <inkml:traceGroup>
      <inkml:annotationXML>
        <emma:emma xmlns:emma="http://www.w3.org/2003/04/emma" version="1.0">
          <emma:interpretation id="{B39AA308-6BAD-4301-8ADE-B252C3C0AE8D}" emma:medium="tactile" emma:mode="ink">
            <msink:context xmlns:msink="http://schemas.microsoft.com/ink/2010/main" type="paragraph" rotatedBoundingBox="21433,7731 23815,6696 24449,8155 22067,91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45BB32-AAE0-4BE0-963C-A4187F1415E4}" emma:medium="tactile" emma:mode="ink">
              <msink:context xmlns:msink="http://schemas.microsoft.com/ink/2010/main" type="line" rotatedBoundingBox="21433,7731 23815,6696 24449,8155 22067,9190"/>
            </emma:interpretation>
          </emma:emma>
        </inkml:annotationXML>
        <inkml:traceGroup>
          <inkml:annotationXML>
            <emma:emma xmlns:emma="http://www.w3.org/2003/04/emma" version="1.0">
              <emma:interpretation id="{CD1916C9-B3AD-4F4C-BCF3-88073DFC667E}" emma:medium="tactile" emma:mode="ink">
                <msink:context xmlns:msink="http://schemas.microsoft.com/ink/2010/main" type="inkWord" rotatedBoundingBox="21433,7731 23452,6854 24085,8313 22067,9190"/>
              </emma:interpretation>
              <emma:one-of disjunction-type="recognition" id="oneOf0">
                <emma:interpretation id="interp0" emma:lang="ko-KR" emma:confidence="0">
                  <emma:literal>읏</emma:literal>
                </emma:interpretation>
                <emma:interpretation id="interp1" emma:lang="ko-KR" emma:confidence="0">
                  <emma:literal>응</emma:literal>
                </emma:interpretation>
                <emma:interpretation id="interp2" emma:lang="ko-KR" emma:confidence="0">
                  <emma:literal>£</emma:literal>
                </emma:interpretation>
                <emma:interpretation id="interp3" emma:lang="ko-KR" emma:confidence="0">
                  <emma:literal>₩</emma:literal>
                </emma:interpretation>
                <emma:interpretation id="interp4" emma:lang="ko-KR" emma:confidence="0">
                  <emma:literal>가</emma:literal>
                </emma:interpretation>
              </emma:one-of>
            </emma:emma>
          </inkml:annotationXML>
          <inkml:trace contextRef="#ctx0" brushRef="#br0">18072 5835 65,'0'0'71,"-13"0"-4,13 0-3,0 0-3,-9-3-42,9 3-3,7 0-2,5 0-1,2 0-1,11 0 4,5-1 2,10-2 0,10-2 0,10-2-3,16 3-3,8-1 0,18 0-12,11-2 0,14 3 0,5-2 0,10 1 0,1 0 0,5-3 0,-5-1 0,-1 1 0,-11 2 0,-10 2 0,-8-1 0,-13 1 0,-16 2 0,-7 2-26,-14 8-54,-23-5-2,-8-2-5,-23-2-5,-9 1-2</inkml:trace>
          <inkml:trace contextRef="#ctx0" brushRef="#br0" timeOffset="1076.4019">18852 5001 1,'-3'12'66,"3"-12"-2,-1 13-1,1-13-2,0 0-2,27-5-49,-23-3-4,1-2-2,0-5-1,-1-2 1,0-4 1,-1-10-5,-3 3 5,-1-3 1,-5 3 0,-2-1 0,-4 4 0,-2-1 0,-8 11 0,-2 6 0,-3 6 0,-4 5 1,-4 11 4,-7 12 1,-6 34 5,-2 7 0,8 9 1,4 3-2,12-1-2,4 1-14,15-8 0,7-3 0,17-37 0,12-4 0,5-16 0,5-9 0,1-5 0,4-14 0,-1-10 0,-1-10 0,-2-8 0,-5-6 0,-4 0 0,-7 4 0,-5 7 0,-6 6 0,-4 11 0,-5 11 0,-4 13 0,0 18 0,-2 5 0,-1 8 0,3 4 0,3 5 0,5 2 0,6-3 0,5-5 0,4-4 0,4-2 0,-1-11 0,1-8-81,8-1-3,-10-8-3,5-1-5,-9-15-2</inkml:trace>
        </inkml:traceGroup>
        <inkml:traceGroup>
          <inkml:annotationXML>
            <emma:emma xmlns:emma="http://www.w3.org/2003/04/emma" version="1.0">
              <emma:interpretation id="{4CF02FD4-D855-45A4-9B3E-3BD28C5A8E1C}" emma:medium="tactile" emma:mode="ink">
                <msink:context xmlns:msink="http://schemas.microsoft.com/ink/2010/main" type="inkWord" rotatedBoundingBox="22754,7504 23395,7226 23665,7848 23024,8126"/>
              </emma:interpretation>
              <emma:one-of disjunction-type="recognition" id="oneOf1">
                <emma:interpretation id="interp5" emma:lang="ko-KR" emma:confidence="0">
                  <emma:literal>은</emma:literal>
                </emma:interpretation>
                <emma:interpretation id="interp6" emma:lang="ko-KR" emma:confidence="0">
                  <emma:literal>우</emma:literal>
                </emma:interpretation>
                <emma:interpretation id="interp7" emma:lang="ko-KR" emma:confidence="0">
                  <emma:literal>운</emma:literal>
                </emma:interpretation>
                <emma:interpretation id="interp8" emma:lang="ko-KR" emma:confidence="0">
                  <emma:literal>9</emma:literal>
                </emma:interpretation>
                <emma:interpretation id="interp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794.0032">19511 5017 26,'16'4'67,"-6"-3"2,5-1-1,-5-4-3,1-27-18,0 21-36,0-6 1,0-4-12,-2-1 11,0-4 0,-4 1 0,-1-4-1,-2-1 0,-2 3 1,-3 5-2,-4 4-3,-4 1-1,-3 7-1,-4 6 1,-7 5 1,-1 12 2,-5 12 1,-4 15-9,-2 5 12,1 16 1,-1 1-8,7 4-5,1-1 0,8-1 0,6-9 0,9-12 0,6-3 0,2-16 0,13-6 0,4-9 0,7-10 0,3-10 0,7-11 0,3-7 0,-1-11 0,2-6 0,-1-6 0,-6 2 0,-3 5 0,-8 0 0,-7 11 0,-5 5 0,-3 12 0,-7 16 0,0 0 0,0 10 0,0 16 0,0 7 0,1 4 0,3 7 0,7 2 0,0-3 0,9-1 0,-1-9 0,4-6 0,1-10 0,3-10 0,0-3 0,-3 4-28,0-22-56,1-7-4,-5-17-3,1-1-5,-9-10-1</inkml:trace>
        </inkml:traceGroup>
        <inkml:traceGroup>
          <inkml:annotationXML>
            <emma:emma xmlns:emma="http://www.w3.org/2003/04/emma" version="1.0">
              <emma:interpretation id="{12A16DF3-70C6-448C-8F69-159302420796}" emma:medium="tactile" emma:mode="ink">
                <msink:context xmlns:msink="http://schemas.microsoft.com/ink/2010/main" type="inkWord" rotatedBoundingBox="23365,7122 23899,6889 24073,7289 23538,7521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7</emma:literal>
                </emma:interpretation>
                <emma:interpretation id="interp12" emma:lang="ko-KR" emma:confidence="0">
                  <emma:literal>F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2386.8042">19761 4594 54,'-18'-10'89,"1"1"-2,3 2-5,0 0-2,6-3-2,38 0-59,-30 10-6,18-13-4,4 5-9,11-1 0,10 0 0,8 2 0,12 1 0,-1-1-27,3 3-29,1-3-24,-9 4-2,-5 1-6,-19-6-6</inkml:trace>
          <inkml:trace contextRef="#ctx0" brushRef="#br0" timeOffset="2168.4038">19921 4485 26,'0'9'63,"0"-9"0,0 8 4,0-8 0,0-8-20,3 20-20,0 10-1,-1 4-4,4 8 2,1 3 0,1 6-5,-2-2-3,5 0-6,-4 0-4,2-5-6,-3-9-6,3-6-30,-4-8-41,-5-13-3,0 0 80,2-6-84,-2-8-5,-5-10-4</inkml:trace>
        </inkml:traceGroup>
      </inkml:traceGroup>
    </inkml:traceGroup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5:56.53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5A18E4C-BF7C-448F-A081-89736AE7A7F8}" emma:medium="tactile" emma:mode="ink">
          <msink:context xmlns:msink="http://schemas.microsoft.com/ink/2010/main" type="writingRegion" rotatedBoundingBox="19370,8603 24068,8645 24060,9543 19362,9501">
            <msink:destinationLink direction="with" ref="{1EA63208-2253-4851-B363-B571ED4D504A}"/>
          </msink:context>
        </emma:interpretation>
      </emma:emma>
    </inkml:annotationXML>
    <inkml:traceGroup>
      <inkml:annotationXML>
        <emma:emma xmlns:emma="http://www.w3.org/2003/04/emma" version="1.0">
          <emma:interpretation id="{02DF929E-9396-4B33-90CB-6952221C9C34}" emma:medium="tactile" emma:mode="ink">
            <msink:context xmlns:msink="http://schemas.microsoft.com/ink/2010/main" type="paragraph" rotatedBoundingBox="21816,9206 22816,8345 23334,8947 22334,98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E529508-22FB-4924-B1EC-085DB3E420A0}" emma:medium="tactile" emma:mode="ink">
              <msink:context xmlns:msink="http://schemas.microsoft.com/ink/2010/main" type="line" rotatedBoundingBox="21816,9206 22816,8345 23334,8947 22334,9808"/>
            </emma:interpretation>
          </emma:emma>
        </inkml:annotationXML>
        <inkml:traceGroup>
          <inkml:annotationXML>
            <emma:emma xmlns:emma="http://www.w3.org/2003/04/emma" version="1.0">
              <emma:interpretation id="{DD064918-F1FB-4321-B0CF-1CD2F6864A19}" emma:medium="tactile" emma:mode="ink">
                <msink:context xmlns:msink="http://schemas.microsoft.com/ink/2010/main" type="inkWord" rotatedBoundingBox="21816,9206 22816,8345 23334,8947 22334,9808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입</emma:literal>
                </emma:interpretation>
                <emma:interpretation id="interp3" emma:lang="ko-KR" emma:confidence="0">
                  <emma:literal>위</emma:literal>
                </emma:interpretation>
                <emma:interpretation id="interp4" emma:lang="ko-KR" emma:confidence="0">
                  <emma:literal>뙈</emma:literal>
                </emma:interpretation>
              </emma:one-of>
            </emma:emma>
          </inkml:annotationXML>
          <inkml:trace contextRef="#ctx0" brushRef="#br0">18609 6558 67,'13'9'69,"-1"-2"-1,-1-7-3,0-2-3,0 0-38,3-10-24,0-1-1,0-6 1,-1-2-1,0-10 1,-4 0 1,-3-9 3,-3 2 1,-3-1 3,-6 5-1,-4 1 1,-3 8-1,-4 6 1,-5 10-1,-3 9 2,-4 9 1,-2 14 3,-5 11 1,1 17 2,-2 7-1,3 10 0,1 4-4,5 4-11,9-2 0,5-3 0,10-10 0,4-8 0,14-11 0,6-12 0,9-11 0,8-13 0,5-7 0,3-14 0,1-8 0,2-10 0,-4-7 0,-3-6 0,-3-6 0,-7 1 0,-4 1 0,-10 0 0,0 6 0,-7 6 0,-5 7 0,-2 12 0,-3 10 0,0 9 0,-4 10 0,0 14 0,2 7 0,2 6 0,0 10 0,6 0 0,5 0 0,4-3 0,4-4 0,2-6 0,2-5 0,4-8 0,-4-9 0,0-5 0,-2-7 0,1-10-46,2-5-36,-8-10-2,3-4-4,-8-8-5,3 1 1</inkml:trace>
          <inkml:trace contextRef="#ctx0" brushRef="#br0" timeOffset="530.4009">19017 6178 38,'-27'0'83,"3"-1"-2,5-2-4,5 2-4,13 16-6,1-15-43,15 3-9,6-7-7,10-2-3,4-4 0,10 1-3,3-1-4,6 2-15,0 2-25,-2 1-33,-3 1-1,-9 0-6,-2 3-6,-9 1 3</inkml:trace>
          <inkml:trace contextRef="#ctx0" brushRef="#br0" timeOffset="327.6006">19205 6062 8,'0'0'72,"-3"14"5,3 0 0,0 8-2,3 8-1,-3 10-41,4-3-14,5 9 2,-4-4-7,4-2-3,-5 0-2,2-6-2,-1-4-2,1-13-3,1 1-2,-7-18-6,11 13-16,-11-13-54,0 0 19,5-20 0,-13-3-27,8 0-4,-10-8-2</inkml:trace>
        </inkml:traceGroup>
      </inkml:traceGroup>
    </inkml:traceGroup>
    <inkml:traceGroup>
      <inkml:annotationXML>
        <emma:emma xmlns:emma="http://www.w3.org/2003/04/emma" version="1.0">
          <emma:interpretation id="{1163A413-B58C-4668-B00F-9D6E83787EA5}" emma:medium="tactile" emma:mode="ink">
            <msink:context xmlns:msink="http://schemas.microsoft.com/ink/2010/main" type="paragraph" rotatedBoundingBox="19368,8835 24066,8877 24060,9487 19362,9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0057A9-273F-4C32-8B39-BBF7B5168CC7}" emma:medium="tactile" emma:mode="ink">
              <msink:context xmlns:msink="http://schemas.microsoft.com/ink/2010/main" type="line" rotatedBoundingBox="19368,8835 24066,8877 24060,9487 19362,9444"/>
            </emma:interpretation>
          </emma:emma>
        </inkml:annotationXML>
        <inkml:traceGroup>
          <inkml:annotationXML>
            <emma:emma xmlns:emma="http://www.w3.org/2003/04/emma" version="1.0">
              <emma:interpretation id="{FC7F2F53-7BD5-458A-B9D3-9E32AE411B93}" emma:medium="tactile" emma:mode="ink">
                <msink:context xmlns:msink="http://schemas.microsoft.com/ink/2010/main" type="inkWord" rotatedBoundingBox="19368,8835 24066,8877 24060,9487 19362,9444"/>
              </emma:interpretation>
              <emma:one-of disjunction-type="recognition" id="oneOf1">
                <emma:interpretation id="interp5" emma:lang="ko-KR" emma:confidence="0">
                  <emma:literal>…</emma:literal>
                </emma:interpretation>
                <emma:interpretation id="interp6" emma:lang="ko-KR" emma:confidence="0">
                  <emma:literal>마</emma:literal>
                </emma:interpretation>
                <emma:interpretation id="interp7" emma:lang="ko-KR" emma:confidence="0">
                  <emma:literal>"</emma:literal>
                </emma:interpretation>
                <emma:interpretation id="interp8" emma:lang="ko-KR" emma:confidence="0">
                  <emma:literal>”</emma:literal>
                </emma:interpretation>
                <emma:interpretation id="interp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5396.8446">15718 6295 46,'0'-10'69,"0"10"-3,0 0 2,0 0 1,-10 16-32,10 10-2,-4 11-9,3 11-7,-3 8 0,0 8 0,0-1-3,2 0-5,1-5-6,1-10-4,0-9 0,0-7-1,4-9-1,0-9-2,-4-14-9,0 0-21,21 0-44,-17-8-1,4-9-5,-1-12-4,4-1-3</inkml:trace>
          <inkml:trace contextRef="#ctx0" brushRef="#br0" timeOffset="25974.0456">15988 6416 67,'-3'-18'71,"3"-5"-2,7 2 2,13-4-3,6 8-39,10 4-3,5 6-6,6 9-2,1 11-1,-2 13-1,-1 6-1,-8 16-4,-6 3-3,-18 7-3,-11 0-5,-8-6 0,-14-2 0,-11-4 0,-9-7 0,-5-7 0,-6-13-22,-18-5-57,28-6-1,3-8-5,8 0-5,4-10-3</inkml:trace>
          <inkml:trace contextRef="#ctx0" brushRef="#br0" timeOffset="1123.202">19974 6624 0,'15'-21'50,"-1"3"7,-2-6 0,2 2 4,-1 2-33,-4-2 0,-4 4-2,-2-4 0,-4 8-1,-6-3 0,-8 3-3,-6 4-3,-5 5-3,-5 5-1,-7 1 0,-3 11-2,-2 6-1,1 6 0,0 6-8,3 4-4,6 3 0,7 5 0,8-1 0,10-5 0,8 0 0,8-7 0,13-5 0,9-7 0,4-8 0,9-8 0,0-7 0,-2-11 0,-1-6 0,0-7 0,-10-6 0,-2 2 0,-11-2 0,-5 4 0,-2 8 0,-8 8 0,-2 16 0,0 0 0,0 8 0,0 15 0,3 5 0,5 6 0,6 4 0,4 4 0,8-7 0,7 1 0,0-13 0,9-3 0,14-7-62,-21-11-25,2-3-1,-10-15-6,0-4-5</inkml:trace>
          <inkml:trace contextRef="#ctx0" brushRef="#br0" timeOffset="25693.2451">16039 6272 1,'10'-6'70,"-10"6"9,1 19 0,-2 2-2,-3 8-2,1 9-46,-1 6-5,0 7 0,-2 6-9,2-1-6,0-5-3,4-3-2,0-8-1,0-6-2,1-7-2,1-8-3,5-7-11,-7-12-17,0 0-44,11-9-2,-7-9-3,4-3-6,-8-7 0</inkml:trace>
        </inkml:traceGroup>
      </inkml:traceGroup>
    </inkml:traceGroup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8:45.76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B84FEF3-AE89-4EF2-8C8A-8D14459CA614}" emma:medium="tactile" emma:mode="ink">
          <msink:context xmlns:msink="http://schemas.microsoft.com/ink/2010/main" type="writingRegion" rotatedBoundingBox="15692,13236 26599,12991 26694,17196 15787,17441">
            <msink:destinationLink direction="with" ref="{102C2246-F83D-46F4-99A7-39155FCF2C63}"/>
          </msink:context>
        </emma:interpretation>
      </emma:emma>
    </inkml:annotationXML>
    <inkml:traceGroup>
      <inkml:annotationXML>
        <emma:emma xmlns:emma="http://www.w3.org/2003/04/emma" version="1.0">
          <emma:interpretation id="{EE90E4BB-4988-4F10-9A56-A1FAADC1E07D}" emma:medium="tactile" emma:mode="ink">
            <msink:context xmlns:msink="http://schemas.microsoft.com/ink/2010/main" type="paragraph" rotatedBoundingBox="15692,13236 26599,12991 26625,14134 15718,143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2DA3FA-3984-4F9A-BF66-0AFD63DED64F}" emma:medium="tactile" emma:mode="ink">
              <msink:context xmlns:msink="http://schemas.microsoft.com/ink/2010/main" type="line" rotatedBoundingBox="15692,13236 26599,12991 26625,14134 15718,14379"/>
            </emma:interpretation>
          </emma:emma>
        </inkml:annotationXML>
        <inkml:traceGroup>
          <inkml:annotationXML>
            <emma:emma xmlns:emma="http://www.w3.org/2003/04/emma" version="1.0">
              <emma:interpretation id="{EF7940F5-9605-47C0-8B7C-FF4E4EB33A8C}" emma:medium="tactile" emma:mode="ink">
                <msink:context xmlns:msink="http://schemas.microsoft.com/ink/2010/main" type="inkWord" rotatedBoundingBox="15694,13332 15822,13329 15836,13955 15708,13958"/>
              </emma:interpretation>
              <emma:one-of disjunction-type="recognition" id="oneOf0">
                <emma:interpretation id="interp0" emma:lang="ko-KR" emma:confidence="0">
                  <emma:literal>j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「</emma:literal>
                </emma:interpretation>
              </emma:one-of>
            </emma:emma>
          </inkml:annotationXML>
          <inkml:trace contextRef="#ctx0" brushRef="#br0">12152 11011 10,'0'0'58,"0"0"3,-11-9 2,11 9 3,-49 0-31,45 10 0,0 7-5,0 9-2,0 4-5,0 6 0,-2 3-3,2-1-5,1 0-5,1-4-3,2-3-2,0-5-2,0-6 0,1-4 0,2-4 1,-3-12-2,4 10-2,-4-10-7,4-9-10,-3-4-19,-39-5-40,39-8-2,-1-10-6,1-4-5,-1-11 2</inkml:trace>
          <inkml:trace contextRef="#ctx0" brushRef="#br0" timeOffset="171.6003">12072 10788 62,'0'-17'75,"0"4"-1,0 42-6,0-40-4,0 11-24,0 0-27,-2 6-5,2 4-8,0-2-11,0 7-16,9 21-37,-1-18-5,7 0-2,3-8-4,5 1 0</inkml:trace>
        </inkml:traceGroup>
        <inkml:traceGroup>
          <inkml:annotationXML>
            <emma:emma xmlns:emma="http://www.w3.org/2003/04/emma" version="1.0">
              <emma:interpretation id="{4659A68E-C23C-45D3-AD7A-9CCDE02A3BB6}" emma:medium="tactile" emma:mode="ink">
                <msink:context xmlns:msink="http://schemas.microsoft.com/ink/2010/main" type="inkWord" rotatedBoundingBox="15988,13233 16418,13223 16438,14141 16009,14150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t</emma:literal>
                </emma:interpretation>
                <emma:interpretation id="interp7" emma:lang="ko-KR" emma:confidence="0">
                  <emma:literal>千</emma:literal>
                </emma:interpretation>
                <emma:interpretation id="interp8" emma:lang="ko-KR" emma:confidence="0">
                  <emma:literal>+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717.6011">12332 11232 0,'-7'-11'70,"7"11"7,4-5 0,9 1 0,1-3-4,13 2-43,5 4-4,6 1-4,5 0-8,1 0-8,-1 0-9,0 4-27,13 3-43,-27-2-1,-3-3-4,-16-2-6,-2 0-3</inkml:trace>
          <inkml:trace contextRef="#ctx0" brushRef="#br0" timeOffset="514.8009">12644 10733 1,'20'-18'49,"-6"3"2,-8-2 6,-6 4 4,16 7-35,-23-1-2,-7 4-1,1 2-2,-3 1 1,0 8-3,2 2-1,-2 7-2,-2 2-2,3 5 0,-3 5-2,5 9-1,-1 3-1,3 5 0,2 10-2,5-2-1,1 6-2,3 0 0,4 0 0,3 1-1,1-6-1,2-1-2,1-5 1,-3-5 0,0-5-2,-2-7-2,-5-5-3,-1-11-9,-5 1-21,-48-12-40,44-5-3,-9-7-3,1-8-6,-6-8 1</inkml:trace>
        </inkml:traceGroup>
        <inkml:traceGroup>
          <inkml:annotationXML>
            <emma:emma xmlns:emma="http://www.w3.org/2003/04/emma" version="1.0">
              <emma:interpretation id="{EFFBDF5E-167F-4733-8AAC-1DADEB33D40E}" emma:medium="tactile" emma:mode="ink">
                <msink:context xmlns:msink="http://schemas.microsoft.com/ink/2010/main" type="inkWord" rotatedBoundingBox="17218,13205 17702,13194 17719,13952 17236,13963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어</emma:literal>
                </emma:interpretation>
                <emma:interpretation id="interp12" emma:lang="ko-KR" emma:confidence="0">
                  <emma:literal>여</emma:literal>
                </emma:interpretation>
                <emma:interpretation id="interp13" emma:lang="ko-KR" emma:confidence="0">
                  <emma:literal>아</emma:literal>
                </emma:interpretation>
                <emma:interpretation id="interp1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825.2032">13585 11274 38,'-6'26'72,"1"-4"2,1-1-1,-2-4-1,2-9-29,4 5-6,0-13-8,0 9-10,0-9-2,3-13-3,1-4-3,3-6-2,1-8-6,2-7-3,2-8 0,-1-4 0,3-7 0,-4-5 0,-1-3 0,-1 3 0,2 1 0,-2 4-2,5 4 0,-4 9 0,2 10-1,3 9-1,0 8 1,1 10 1,2 8 0,1 13 2,-3 13 1,1 8 1,2 10 1,-1 13 0,1 4 2,-2 4 1,-1 3-6,1-6 0,-3-5 0,1-3 0,-1-11 0,-2-11 0,-2-6 0,2-7 0,-3-10 0,1-3 0,-1-4 0,-8-3 0,15-6 0,-15 6 0,11-14-2,-9 3-32,-2 1-45,1-2-4,-2-2-1,-5 3-4,-6-7-2</inkml:trace>
          <inkml:trace contextRef="#ctx0" brushRef="#br0" timeOffset="2028.0035">13765 11143 67,'-30'3'82,"8"-3"2,-1 0-4,9-2-1,4 2-33,10 0-14,8-7-10,10 7-9,6-2-7,2 2-6,4 0 0,2 1 0,0 2-7,1 1-31,-4 5-39,-11-5-3,-2 0-2,-8-4-7,2 0-3</inkml:trace>
        </inkml:traceGroup>
        <inkml:traceGroup>
          <inkml:annotationXML>
            <emma:emma xmlns:emma="http://www.w3.org/2003/04/emma" version="1.0">
              <emma:interpretation id="{D9D5E671-D4F0-43AC-A7B6-44B666191F22}" emma:medium="tactile" emma:mode="ink">
                <msink:context xmlns:msink="http://schemas.microsoft.com/ink/2010/main" type="inkWord" rotatedBoundingBox="18310,13352 18413,13349 18424,13860 18322,13862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『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j</emma:literal>
                </emma:interpretation>
                <emma:interpretation id="interp1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3572.4062">14678 10816 52,'-9'-8'72,"0"0"4,9 8-4,-17-14-1,17 14-38,-8-7-5,8 7-9,0 0-7,0 0-6,0 7-5,5 2-9,-5-9-9,16 20-15,-3-2-38,0-3-2,3 3-5,1-8-4,8 2 3</inkml:trace>
          <inkml:trace contextRef="#ctx0" brushRef="#br0" timeOffset="3369.6059">14707 11020 11,'-9'-5'39,"9"5"2,-4-10-21,4 10 0,0-14 4,0 5 1,0-1 4,0 0 0,3 0 0,-2 2-1,-1 8-6,6-8 1,-6 8-2,0 0 2,0 15-7,0 5-1,0 7-3,-3 1 0,0 9 2,2-3-2,1 4-1,0-5-2,0-3-3,0-6-2,4-5 0,-1-1 0,2-6-1,-1-4 0,-4-8-1,0 0-2,9 9 0,-9-9-7,5-9-10,-5-1-23,0-6-37,0-5-3,0-8-5,2-2-3,-2-9 1</inkml:trace>
        </inkml:traceGroup>
        <inkml:traceGroup>
          <inkml:annotationXML>
            <emma:emma xmlns:emma="http://www.w3.org/2003/04/emma" version="1.0">
              <emma:interpretation id="{FEE7F7FD-CC21-4BBE-9056-9DD725FC426E}" emma:medium="tactile" emma:mode="ink">
                <msink:context xmlns:msink="http://schemas.microsoft.com/ink/2010/main" type="inkWord" rotatedBoundingBox="18616,13423 18879,13417 18889,13844 18626,13850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도</emma:literal>
                </emma:interpretation>
                <emma:interpretation id="interp23" emma:lang="ko-KR" emma:confidence="0">
                  <emma:literal>‘</emma:literal>
                </emma:interpretation>
                <emma:interpretation id="interp2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915.6067">15113 10870 1,'15'-9'50,"0"5"6,-12-7 3,-3 11 5,-9 0-29,-5 0-4,-10 15-1,1-4-2,-6 8-2,8-2-4,1 7-5,9-6-4,8 6-4,7-5-1,15 0-3,9 1 0,8 1-1,-1 2-1,3-1 0,-9 3 0,-7-1 0,-14 1 0,-8-3 1,-18-4 0,-8 0 1,-7-4 0,-3-1 0,-3-3-2,5-5-3,5-1-7,3-4-22,9-35-35,17 35-14,-4-12-2,10 1-7,3-7-3</inkml:trace>
        </inkml:traceGroup>
        <inkml:traceGroup>
          <inkml:annotationXML>
            <emma:emma xmlns:emma="http://www.w3.org/2003/04/emma" version="1.0">
              <emma:interpretation id="{25FE0069-3790-45A5-9C66-CC12A59B65D2}" emma:medium="tactile" emma:mode="ink">
                <msink:context xmlns:msink="http://schemas.microsoft.com/ink/2010/main" type="inkWord" rotatedBoundingBox="19575,13331 19665,13329 19677,13849 19587,13851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!</emma:literal>
                </emma:interpretation>
                <emma:interpretation id="interp28" emma:lang="ko-KR" emma:confidence="0">
                  <emma:literal>「</emma:literal>
                </emma:interpretation>
                <emma:interpretation id="interp2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366.4092">15944 10801 0,'-10'-11'69,"2"2"8,0-1-3,8 10-2,-13-13-5,13 13-36,0 0-9,0 0-8,0 0-8,-5 5-7,5-5-13,3 21-17,4-5-37,1-1 0,3 2-6,-3-5-5,6-1 1</inkml:trace>
          <inkml:trace contextRef="#ctx0" brushRef="#br0" timeOffset="5163.609">15995 10995 31,'-4'-14'39,"0"5"-22,4-3 5,0-7 5,0 10 2,0-8 4,0 7 2,0-4-6,0 14-1,0-10-1,0 10-1,0 24-3,-3-4 1,0 8-6,-1 4-1,1 8 0,-1 1-3,2 0-1,-3-6-4,4-4-2,0-4-2,1-4-1,0-5-1,0-4 0,0-3-1,0-11 0,2 11-3,-2-11-3,0 0-10,0 0-21,3-12-41,0-1-2,-3-11-5,1-3-4,-1-6-2</inkml:trace>
        </inkml:traceGroup>
        <inkml:traceGroup>
          <inkml:annotationXML>
            <emma:emma xmlns:emma="http://www.w3.org/2003/04/emma" version="1.0">
              <emma:interpretation id="{E873FB27-B398-421B-B582-2911D54E404C}" emma:medium="tactile" emma:mode="ink">
                <msink:context xmlns:msink="http://schemas.microsoft.com/ink/2010/main" type="inkWord" rotatedBoundingBox="19794,13428 20091,13421 20100,13808 19803,13814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M</emma:literal>
                </emma:interpretation>
                <emma:interpretation id="interp32" emma:lang="ko-KR" emma:confidence="0">
                  <emma:literal>서</emma:literal>
                </emma:interpretation>
                <emma:interpretation id="interp33" emma:lang="ko-KR" emma:confidence="0">
                  <emma:literal>』</emma:literal>
                </emma:interpretation>
                <emma:interpretation id="interp3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5834.4102">16141 10870 13,'6'17'60,"-6"1"5,0 7 4,-2-3-2,-9 8-30,11 8-6,0-1-2,3 4-3,-3-10-8,3-3-5,-3-3-3,0-6-2,0-4 0,-2-6-1,2-9-1,0 0-1,-11-7 0,11-12-1,0-3-1,3-8-2,8-9-1,4-5 0,2-1-1,4 1 0,2 8-1,5 0 1,-2 10 0,0 6 1,-4 14 1,1 6-2,-2 12 2,-2 8 1,-5 6 1,-3 8 0,-4 5 1,-4 1-1,-3 1 1,0-3 0,-4-1 0,-1-7 0,0-3-4,1-10 0,1-1 0,0-8-3,3-8-15,0 0-22,2-7-37,6-8-3,-4-11-3,6-1-6,-5-8-1</inkml:trace>
        </inkml:traceGroup>
        <inkml:traceGroup>
          <inkml:annotationXML>
            <emma:emma xmlns:emma="http://www.w3.org/2003/04/emma" version="1.0">
              <emma:interpretation id="{F6A36A73-0E29-4B39-BB4E-5DCAFA25DE5E}" emma:medium="tactile" emma:mode="ink">
                <msink:context xmlns:msink="http://schemas.microsoft.com/ink/2010/main" type="inkWord" rotatedBoundingBox="20199,13382 20500,13375 20508,13732 20207,13739"/>
              </emma:interpretation>
              <emma:one-of disjunction-type="recognition" id="oneOf7">
                <emma:interpretation id="interp35" emma:lang="ko-KR" emma:confidence="0">
                  <emma:literal>v</emma:literal>
                </emma:interpretation>
                <emma:interpretation id="interp36" emma:lang="ko-KR" emma:confidence="0">
                  <emma:literal>V</emma:literal>
                </emma:interpretation>
                <emma:interpretation id="interp37" emma:lang="ko-KR" emma:confidence="0">
                  <emma:literal>ⅴ</emma:literal>
                </emma:interpretation>
                <emma:interpretation id="interp38" emma:lang="ko-KR" emma:confidence="0">
                  <emma:literal>Ⅴ</emma:literal>
                </emma:interpretation>
                <emma:interpretation id="interp3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255.6109">16537 10868 32,'0'0'64,"0"0"6,0 0 5,-11 0-5,11 13-33,0 9-2,2 3-8,4 7-2,-1 0-6,5 4-6,2-5-2,-1-3-3,3-2-1,3-4-1,-2-7 0,2-5 0,-1-7-6,-1-3 0,0-8 0,-1-9 0,0-6 0,-2-2 0,1-5 0,-5-2 0,-1 0 0,0-3 0,-2 3 0,-2 1 0,0 5 0,1 3 0,-3 4 0,1 1-18,0 10-27,43 8-34,-45 0-2,2 7-4,-2-7-3,2 18 0</inkml:trace>
        </inkml:traceGroup>
        <inkml:traceGroup>
          <inkml:annotationXML>
            <emma:emma xmlns:emma="http://www.w3.org/2003/04/emma" version="1.0">
              <emma:interpretation id="{70623031-1431-4B45-8B9E-E9F979741B7F}" emma:medium="tactile" emma:mode="ink">
                <msink:context xmlns:msink="http://schemas.microsoft.com/ink/2010/main" type="inkWord" rotatedBoundingBox="20487,13383 20933,13373 20942,13760 20496,13770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오</emma:literal>
                </emma:interpretation>
                <emma:interpretation id="interp43" emma:lang="ko-KR" emma:confidence="0">
                  <emma:literal>은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661.2117">16816 11005 6,'2'9'61,"-2"-9"6,7 14 2,-7-14-2,18 4-34,-7-3-3,1 2-3,6-3-4,3 0-9,5 0-5,1-7-3,2 0-1,3-4-2,0-3-1,-6-7 1,-1-3 1,-5-2-2,-4-2 0,-10 2-2,-3 4 1,-7-2 0,-10 12 2,-5 2-2,-7 10 3,-6 1 2,-1 13 1,-1 6 2,2 5 0,0 2 1,7 3-2,6 2 0,8 3-2,6 0-1,5-1-5,5-6 0,13 2 0,5-4 0,9-4 0,0-7 0,6-5 0,2-7-12,2-3-28,25-9-39,-37-12-1,2-5-6,-10-8-4,0 1 2</inkml:trace>
        </inkml:traceGroup>
        <inkml:traceGroup>
          <inkml:annotationXML>
            <emma:emma xmlns:emma="http://www.w3.org/2003/04/emma" version="1.0">
              <emma:interpretation id="{B972D3F4-8A09-44A4-97D5-3CDE0731339D}" emma:medium="tactile" emma:mode="ink">
                <msink:context xmlns:msink="http://schemas.microsoft.com/ink/2010/main" type="inkWord" rotatedBoundingBox="20907,13148 21607,13132 21622,13778 20922,13794"/>
              </emma:interpretation>
              <emma:one-of disjunction-type="recognition" id="oneOf9">
                <emma:interpretation id="interp45" emma:lang="ko-KR" emma:confidence="0">
                  <emma:literal>咄</emma:literal>
                </emma:interpretation>
                <emma:interpretation id="interp46" emma:lang="ko-KR" emma:confidence="0">
                  <emma:literal>ㅰ</emma:literal>
                </emma:interpretation>
                <emma:interpretation id="interp47" emma:lang="ko-KR" emma:confidence="0">
                  <emma:literal>肉</emma:literal>
                </emma:interpretation>
                <emma:interpretation id="interp48" emma:lang="ko-KR" emma:confidence="0">
                  <emma:literal>ㅮ</emma:literal>
                </emma:interpretation>
                <emma:interpretation id="interp49" emma:lang="ko-KR" emma:confidence="0">
                  <emma:literal>ⅷ</emma:literal>
                </emma:interpretation>
              </emma:one-of>
            </emma:emma>
          </inkml:annotationXML>
          <inkml:trace contextRef="#ctx0" brushRef="#br0" timeOffset="6973.2122">17242 10835 27,'-5'-16'69,"5"16"7,0-11 1,9 18-4,-4 13-24,4 5-15,1 6-7,-5 8-3,4 2-7,-3 0-7,-1 2-3,-5-8-2,0-3 0,0-8 0,0-5 1,0-19-6,0 0 0,0 0 0,0-21 0,0-5 0,6-8 0,4 0 0,0-5 0,5 0 0,6 3 0,3 1 0,3 4 0,-1 10 0,-1 1 0,-1 7 0,3 5 0,-5 8 0,-4-4-6,-5 8-26,2 34-24,-9-29-25,2 4 0,-5-5-3,4 3-3,-7-11 4</inkml:trace>
          <inkml:trace contextRef="#ctx0" brushRef="#br0" timeOffset="7394.4129">17653 10787 7,'-10'-6'68,"-1"-6"1,2 7-2,-4-2-4,13 7-3,-14-5-49,14 5-22,0 12-44,0-12-9,5 21-1,-5-21-4,11 20 0</inkml:trace>
          <inkml:trace contextRef="#ctx0" brushRef="#br0" timeOffset="7238.4127">17683 10823 10,'-12'1'75,"12"-1"4,-3 27 0,0-8-3,3 8 1,2 7-43,-1 0-7,0 6-8,4-5-7,-4-2-2,3-7-4,2-2-2,-2-4-1,-2-9-3,4-2-11,-6-9-22,1-5-43,1-7-3,-2-10-3,0-4-7,-9-11-1</inkml:trace>
          <inkml:trace contextRef="#ctx0" brushRef="#br0" timeOffset="8970.0157">17412 10795 22,'-11'-1'53,"-7"-7"8,10 4 4,-5-2-24,13 6-2,-16-9-3,16 9-4,0 0-3,-2-11-5,13 10-5,6-1-4,8 2-4,2 0-2,10 0 0,3 0 0,4-3-1,1 3-2,-3-2 0,-3 1-2,-2-1 0,-5-1-2,-10-1 0,-6 2-3,-3-2-4,-5 4-9,-8 0-17,0 0-16,0 0-31,-12-5-1,2 5-6,-7-4-1,5 4 6</inkml:trace>
          <inkml:trace contextRef="#ctx0" brushRef="#br0" timeOffset="9313.2163">17610 10579 16,'0'0'46,"-5"-12"1,5 12 3,0 0-24,-9 0 2,5 7 1,0 10 2,0 6 0,-3 10 1,0 4 2,3 11-2,0 4-4,0 5-3,-2-1-5,4 1-5,0-1-4,2-7-3,3-5-6,1-8-2,4-7 0,5-9 0,5-5 0,2-9 0,2-3 0,3-3 0,0-2 0,5-4 0,-5-3 0,1 1 0,-5-2-30,2-1-13,23 1-40,-31 0 1,3 3-4,-7-3-3,3 4 4</inkml:trace>
          <inkml:trace contextRef="#ctx0" brushRef="#br0" timeOffset="9843.6172">17867 10829 6,'-18'-27'74,"8"12"5,-5-1 1,5 3-4,-2 2-1,6 2-42,6 9-7,0 0-9,0 0-6,-4 12-10,3-2-13,1 7-25,9 9-38,-7-6 1,10 5-6,-6-9-3,6-2-3</inkml:trace>
          <inkml:trace contextRef="#ctx0" brushRef="#br0" timeOffset="9687.617">17917 10933 20,'0'0'68,"-1"5"8,1 2 1,-3 5-1,-1 6-37,4 5-3,0 5-2,2 3-2,0 0-11,1 0-7,0-4-5,1-6-2,2-4-5,-1-5-2,-5-12 0,0 0 0,8 4 0,-8-10-24,0-10-52,2-2-4,-2-11-4,0-4-5,-9-10-2</inkml:trace>
        </inkml:traceGroup>
        <inkml:traceGroup>
          <inkml:annotationXML>
            <emma:emma xmlns:emma="http://www.w3.org/2003/04/emma" version="1.0">
              <emma:interpretation id="{F6CC7085-B6F3-4975-ABFE-A898EA7E7E94}" emma:medium="tactile" emma:mode="ink">
                <msink:context xmlns:msink="http://schemas.microsoft.com/ink/2010/main" type="inkWord" rotatedBoundingBox="21708,13275 22067,13266 22078,13725 21719,13733"/>
              </emma:interpretation>
              <emma:one-of disjunction-type="recognition" id="oneOf10">
                <emma:interpretation id="interp50" emma:lang="ko-KR" emma:confidence="0">
                  <emma:literal>b</emma:literal>
                </emma:interpretation>
                <emma:interpretation id="interp51" emma:lang="ko-KR" emma:confidence="0">
                  <emma:literal>P</emma:literal>
                </emma:interpretation>
                <emma:interpretation id="interp52" emma:lang="ko-KR" emma:confidence="0">
                  <emma:literal>Ⅱ</emma:literal>
                </emma:interpretation>
                <emma:interpretation id="interp53" emma:lang="ko-KR" emma:confidence="0">
                  <emma:literal>r</emma:literal>
                </emma:interpretation>
                <emma:interpretation id="interp5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0296.018">18033 10702 50,'0'0'74,"15"3"5,-9 6 1,1 9-3,-6 14-24,6 2-23,-6 7-2,2 3-6,-3 4-7,0-1-12,0-3-3,0-5 0,-1-2 0,-2-9 0,-1-7 0,1-8 0,3-13 0,0 0 0,0 0 0,0-21 0,11-3 0,6-6 0,3-1 0,8-4 0,0 1 0,3 1-5,4 7 1,-1 5 1,-1 7 2,-2 8 1,-5 6 1,-8 6 1,-2 11 0,-9 4 0,-7 2 0,-8 2 2,-10 0-4,-7-4 0,-5-1 0,-2-3 0,-1-2 0,3-8 0,3-4 0,7-1 0,5-2-14,2 0-39,12-6-26,1-12-3,8-2-5,0-8-1,10 0-2</inkml:trace>
        </inkml:traceGroup>
        <inkml:traceGroup>
          <inkml:annotationXML>
            <emma:emma xmlns:emma="http://www.w3.org/2003/04/emma" version="1.0">
              <emma:interpretation id="{A200DBFC-ED1A-4810-9C67-18F0CBB51582}" emma:medium="tactile" emma:mode="ink">
                <msink:context xmlns:msink="http://schemas.microsoft.com/ink/2010/main" type="inkWord" rotatedBoundingBox="22166,13119 22224,13118 22237,13702 22179,13704"/>
              </emma:interpretation>
              <emma:one-of disjunction-type="recognition" id="oneOf11">
                <emma:interpretation id="interp55" emma:lang="ko-KR" emma:confidence="0">
                  <emma:literal>l</emma:literal>
                </emma:interpretation>
                <emma:interpretation id="interp56" emma:lang="ko-KR" emma:confidence="0">
                  <emma:literal>'</emma:literal>
                </emma:interpretation>
                <emma:interpretation id="interp57" emma:lang="ko-KR" emma:confidence="0">
                  <emma:literal>1</emma:literal>
                </emma:interpretation>
                <emma:interpretation id="interp58" emma:lang="ko-KR" emma:confidence="0">
                  <emma:literal>’</emma:literal>
                </emma:interpretation>
                <emma:interpretation id="interp5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0545.6185">18491 10566 5,'26'-15'63,"-14"10"9,2 5 4,-14 0 1,6 17-1,-9 1-40,-3 9-5,2 11-1,-3 7-4,3 3-7,-3 6-19,3-3 0,0 2 0,4-3 0,0-2 0,0-8 0,0-7 0,1-7 0,2-5 0,-3-5-14,0-16-67,0 0-2,0 0-4,14-11-5,-13-11-4</inkml:trace>
        </inkml:traceGroup>
        <inkml:traceGroup>
          <inkml:annotationXML>
            <emma:emma xmlns:emma="http://www.w3.org/2003/04/emma" version="1.0">
              <emma:interpretation id="{4FBCA137-5CEA-4AE9-9492-DFF2E3EBFFAC}" emma:medium="tactile" emma:mode="ink">
                <msink:context xmlns:msink="http://schemas.microsoft.com/ink/2010/main" type="inkWord" rotatedBoundingBox="22290,13336 22767,13326 22776,13710 22299,13721"/>
              </emma:interpretation>
              <emma:one-of disjunction-type="recognition" id="oneOf12">
                <emma:interpretation id="interp60" emma:lang="ko-KR" emma:confidence="0">
                  <emma:literal>e</emma:literal>
                </emma:interpretation>
                <emma:interpretation id="interp61" emma:lang="ko-KR" emma:confidence="0">
                  <emma:literal>으</emma:literal>
                </emma:interpretation>
                <emma:interpretation id="interp62" emma:lang="ko-KR" emma:confidence="0">
                  <emma:literal>은</emma:literal>
                </emma:interpretation>
                <emma:interpretation id="interp63" emma:lang="ko-KR" emma:confidence="0">
                  <emma:literal>읏</emma:literal>
                </emma:interpretation>
                <emma:interpretation id="interp64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10920.0191">18619 10958 10,'14'0'71,"-14"0"4,19 3-1,-5-3-2,4 0-3,5-4-46,2 1-5,4-3-5,4-1-5,1-5-1,2-3-2,-3-4-1,0-2-1,-6 1-2,-4-4 0,-8 2-1,-11 1 0,-4 5 0,-13 3 3,-14 12 2,-7 1 5,-7 11 2,-5 9 1,1 7 1,2 6-14,6 1 0,6 5 0,13-3 0,16-1 0,10-4 0,18-8 0,13-1 0,8-6 0,5-3 0,4-3 0,0-5 0,-3 0 0,-11-1-39,-11 13-25,-10-17-1,-21 0 0,7-9-28,-15-5-3,-8 4 7</inkml:trace>
        </inkml:traceGroup>
        <inkml:traceGroup>
          <inkml:annotationXML>
            <emma:emma xmlns:emma="http://www.w3.org/2003/04/emma" version="1.0">
              <emma:interpretation id="{37FE7944-40A4-4933-8328-681A655686EF}" emma:medium="tactile" emma:mode="ink">
                <msink:context xmlns:msink="http://schemas.microsoft.com/ink/2010/main" type="inkWord" rotatedBoundingBox="23006,13072 23192,13068 23207,13759 23021,13763"/>
              </emma:interpretation>
              <emma:one-of disjunction-type="recognition" id="oneOf13">
                <emma:interpretation id="interp65" emma:lang="ko-KR" emma:confidence="0">
                  <emma:literal>(</emma:literal>
                </emma:interpretation>
                <emma:interpretation id="interp66" emma:lang="ko-KR" emma:confidence="0">
                  <emma:literal>‘</emma:literal>
                </emma:interpretation>
                <emma:interpretation id="interp67" emma:lang="ko-KR" emma:confidence="0">
                  <emma:literal>!</emma:literal>
                </emma:interpretation>
                <emma:interpretation id="interp68" emma:lang="ko-KR" emma:confidence="0">
                  <emma:literal>`</emma:literal>
                </emma:interpretation>
                <emma:interpretation id="interp69" emma:lang="ko-KR" emma:confidence="0">
                  <emma:literal>〔</emma:literal>
                </emma:interpretation>
              </emma:one-of>
            </emma:emma>
          </inkml:annotationXML>
          <inkml:trace contextRef="#ctx0" brushRef="#br0" timeOffset="12324.0216">19516 10495 45,'0'0'53,"-16"11"11,-1 4-23,2 6 2,-3 11 3,0 6-5,-3 5-1,3 7-5,1 6-5,1-1-7,7 1-6,0-1-5,9-4-3,0-4-3,10-4-2,2-10-2,6-3-2,3-9 0,2-2-11,-2-8-23,-29-5-41,29-6-5,-1-3-3,2-7-5,-4-8-3</inkml:trace>
        </inkml:traceGroup>
        <inkml:traceGroup>
          <inkml:annotationXML>
            <emma:emma xmlns:emma="http://www.w3.org/2003/04/emma" version="1.0">
              <emma:interpretation id="{8381C1CB-11F8-4575-8071-99ABB065A6DA}" emma:medium="tactile" emma:mode="ink">
                <msink:context xmlns:msink="http://schemas.microsoft.com/ink/2010/main" type="inkWord" rotatedBoundingBox="23347,13227 23651,13220 23661,13655 23357,13662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9</emma:literal>
                </emma:interpretation>
                <emma:interpretation id="interp73" emma:lang="ko-KR" emma:confidence="0">
                  <emma:literal>’</emma:literal>
                </emma:interpretation>
                <emma:interpretation id="interp7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2948.0227">19925 10758 23,'0'-9'46,"0"9"5,6-17 0,-2 10-26,0-3-1,3 2-1,0-1 0,0-1-3,-7 10-2,12-16-1,-12 16-5,4-13-2,-4 13-3,-7-8-2,-6 6-1,-7 2 0,-3 0 2,-9 2 0,-2 4 2,-1 3 0,4 0 1,2 3-1,5 1 1,8 2-2,6-2-1,10 5-2,6-2 0,12 3-2,8 0 2,4 4-2,3 4 0,0-3 1,0 7 0,-8-6 1,-6 2 1,-12 0 0,-8-2 0,-13-5 2,-13-3-1,-2-2 0,-4-4 0,-1-4-2,1-2-1,6-1-3,1-4-7,10 0-13,5 0-26,11-7-32,9-3-1,4-6-4,14-3-8,-1-5 3</inkml:trace>
        </inkml:traceGroup>
        <inkml:traceGroup>
          <inkml:annotationXML>
            <emma:emma xmlns:emma="http://www.w3.org/2003/04/emma" version="1.0">
              <emma:interpretation id="{5A5456CB-F7AD-49F9-92D6-2E30AC8E3A92}" emma:medium="tactile" emma:mode="ink">
                <msink:context xmlns:msink="http://schemas.microsoft.com/ink/2010/main" type="inkWord" rotatedBoundingBox="23771,13202 25139,13172 25161,14166 23793,14197"/>
              </emma:interpretation>
              <emma:one-of disjunction-type="recognition" id="oneOf15">
                <emma:interpretation id="interp75" emma:lang="ko-KR" emma:confidence="0">
                  <emma:literal>ㄼ</emma:literal>
                </emma:interpretation>
                <emma:interpretation id="interp76" emma:lang="ko-KR" emma:confidence="0">
                  <emma:literal>홰</emma:literal>
                </emma:interpretation>
                <emma:interpretation id="interp77" emma:lang="ko-KR" emma:confidence="0">
                  <emma:literal>왜</emma:literal>
                </emma:interpretation>
                <emma:interpretation id="interp78" emma:lang="ko-KR" emma:confidence="0">
                  <emma:literal>웬</emma:literal>
                </emma:interpretation>
                <emma:interpretation id="interp79" emma:lang="ko-KR" emma:confidence="0">
                  <emma:literal>쾌</emma:literal>
                </emma:interpretation>
              </emma:one-of>
            </emma:emma>
          </inkml:annotationXML>
          <inkml:trace contextRef="#ctx0" brushRef="#br0" timeOffset="14445.6253">20180 10836 7,'0'0'51,"13"-7"6,-12-1 0,-1 8 0,48-6-32,-60 3-4,12 3 0,12-9-4,1 4-3,-1-3-4,-2-1-3,2-4 0,-2 3-3,-1-4-1,-3 1-1,1-3-1,-6 1 0,-1-2 0,-1 3 1,-7-1-1,-2 5 4,-7 1-1,-1 3 2,-8 4 3,3 2-1,-5 2 1,4 4-1,-1 0 0,7 1-2,1 2 0,6-1-1,11 1-2,0-9 1,18 17-2,3-10 0,6 7 0,2-2 0,6 2 0,-4 5 1,-3 8 0,-7 5 2,-8 11 2,-10 10 1,-7 9 1,-11 7 0,-10 8 1,-1 4-10,1 5 0,2-6 0,6-9 0,12-8 0,6-14 0,20-12 0,12-13 0,10-14 0,1-12 0,-3-15 0,0-9 0,-5-6 0,-8-4 0,-13-4 0,-12-3 0,-8-1 0,-14 0 0,-6 4 0,-6 1 0,-5 3 0,-3 2 0,-1 3 0,2 4 0,-1 2 0,12 5 0,3 6 0,9 3 0,5 2 0,10 9 0,7-7 0,10 6 0,8 1 0,5-1 0,6-1 0,2 0 0,4 0 0,-1-5 0,0 0 0,-1-3 0,-2-2 0,0-4 0,-5-2 0,-3-5 0,-5-1 0,-4-1 0,-5 0 0,0 0 0,-7 5 0,-2 1 0,-7 7 0,0 12 0,-7-8 0,-1 11 0,-3 8 0,-4 9 0,0 5 0,1 7 0,3 4 0,7-2 0,1 4 0,3-7 0,6 0 0,10-8 0,6-7 0,6-6 0,2-8 0,-1-4 0,1-9 0,3-6 0,-4-8 0,-3-5 0,-2-3 0,-6-5 0,-6 2 0,-2 3 0,-2 0 0,-4 6 0,0 7 0,-4 7 0,0 13 0,0 0 0,-4 5 0,1 11 0,2 7 0,1 4 0,0 1 0,4 3 0,3-1 0,4 0 0,2-4 0,2-5 0,5-1 0,0-5 0,0-5 0,1-3 0,1-5-40,-1-4-15,5-6-28,-7-7 0,3-3 20,-1-4 6,2-2 11,-1-7 19,-1-4 33,-2 3 29,-2 0 38,-5 2 0,-3 2-24,-5 2-2,-6 8-4,-11 6-4,-8 11-5,-4 2-9,-9 11-5,2 6-10,-1 5-10,4 4 0,3 5 0,9 0 0,12-1 0,5-2 0,11-4 0,9-3 0,5-5 0,5-7 0,2-3 0,-1-7 0,-4-2 0,-1-6 0,-6-2 0,-7-4 0,-3 0 0,-6-2 0,-1 3 0,-2 3 0,-1 1 0,0 9 0,-3-11 0,3 11 0,0 0 0,0 11 0,2-1 0,5 1 0,2 3 0,2 4 0,0-4 0,5 1 0,-5-4 0,4 2-22,-4-3-32,1-8-4,-1-2-2,-1-8-23,2-10-2,-3-9 0</inkml:trace>
        </inkml:traceGroup>
        <inkml:traceGroup>
          <inkml:annotationXML>
            <emma:emma xmlns:emma="http://www.w3.org/2003/04/emma" version="1.0">
              <emma:interpretation id="{E2FDA2C7-0849-4305-91A9-B37E59905CF0}" emma:medium="tactile" emma:mode="ink">
                <msink:context xmlns:msink="http://schemas.microsoft.com/ink/2010/main" type="inkWord" rotatedBoundingBox="25228,13153 25571,13145 25580,13553 25238,13561"/>
              </emma:interpretation>
              <emma:one-of disjunction-type="recognition" id="oneOf16">
                <emma:interpretation id="interp80" emma:lang="ko-KR" emma:confidence="0">
                  <emma:literal>r</emma:literal>
                </emma:interpretation>
                <emma:interpretation id="interp81" emma:lang="ko-KR" emma:confidence="0">
                  <emma:literal>『</emma:literal>
                </emma:interpretation>
                <emma:interpretation id="interp82" emma:lang="ko-KR" emma:confidence="0">
                  <emma:literal>'</emma:literal>
                </emma:interpretation>
                <emma:interpretation id="interp83" emma:lang="ko-KR" emma:confidence="0">
                  <emma:literal>「</emma:literal>
                </emma:interpretation>
                <emma:interpretation id="interp8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4788.8258">21561 10653 63,'6'-12'75,"-6"12"3,0 0 1,-4 8-3,2 4-30,2 11-14,-1 8-8,1 3-2,0 7-8,0-5-12,0 3-2,0-5 0,3-1 0,-1-8 0,1-5 0,0-9 0,-3-11 0,0 0 0,3-14 0,1-9 0,-2-7 0,7-6 0,0-5 0,1 2 0,7-4 0,2 3 0,7 3 0,0 4 0,3 7 0,-1 5 0,-1 7 0,1 1 0,-2 9 0,-7 4 0,-2 3 0,-8 5-19,0 4-24,-4 5-13,-3-4-25,0 5 0,-2-6-3,0 3-1</inkml:trace>
        </inkml:traceGroup>
        <inkml:traceGroup>
          <inkml:annotationXML>
            <emma:emma xmlns:emma="http://www.w3.org/2003/04/emma" version="1.0">
              <emma:interpretation id="{7D3528A2-9F13-4F89-8CB2-EC0BF4C28A81}" emma:medium="tactile" emma:mode="ink">
                <msink:context xmlns:msink="http://schemas.microsoft.com/ink/2010/main" type="inkWord" rotatedBoundingBox="25528,13198 26007,13187 26015,13545 25536,13556"/>
              </emma:interpretation>
              <emma:one-of disjunction-type="recognition" id="oneOf17">
                <emma:interpretation id="interp85" emma:lang="ko-KR" emma:confidence="0">
                  <emma:literal>e</emma:literal>
                </emma:interpretation>
                <emma:interpretation id="interp86" emma:lang="ko-KR" emma:confidence="0">
                  <emma:literal>으</emma:literal>
                </emma:interpretation>
                <emma:interpretation id="interp87" emma:lang="ko-KR" emma:confidence="0">
                  <emma:literal>요</emma:literal>
                </emma:interpretation>
                <emma:interpretation id="interp88" emma:lang="ko-KR" emma:confidence="0">
                  <emma:literal>오</emma:literal>
                </emma:interpretation>
                <emma:interpretation id="interp8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5132.0265">21911 10729 17,'0'0'73,"-18"12"4,10-6 1,8-6-1,-10 11-1,-9-2-41,25 1-8,7-3-8,11-1-4,7-4-4,4-2-5,6-4-6,-1-8 0,2-4 0,-5-2 0,-7-1 0,-9-6 0,-9 1 0,-12 2 0,-8 6 0,-13 5 0,-8 6 0,-7 5 0,-5 5 0,-2 14 0,6 3 0,4 6 0,8 3 0,10 1 0,12 3 0,5-2 0,18-3 0,11-4 0,7 1 0,8-7 0,6 2 0,-1-6-10,-4-8-72,8-7-3,-16-9 0,-3-8-8,-12-13-1</inkml:trace>
        </inkml:traceGroup>
        <inkml:traceGroup>
          <inkml:annotationXML>
            <emma:emma xmlns:emma="http://www.w3.org/2003/04/emma" version="1.0">
              <emma:interpretation id="{7075DA74-2E8D-4354-B702-7912B9175400}" emma:medium="tactile" emma:mode="ink">
                <msink:context xmlns:msink="http://schemas.microsoft.com/ink/2010/main" type="inkWord" rotatedBoundingBox="25922,13040 26310,13031 26326,13746 25939,13755"/>
              </emma:interpretation>
              <emma:one-of disjunction-type="recognition" id="oneOf18">
                <emma:interpretation id="interp90" emma:lang="ko-KR" emma:confidence="0">
                  <emma:literal>)</emma:literal>
                </emma:interpretation>
                <emma:interpretation id="interp91" emma:lang="ko-KR" emma:confidence="0">
                  <emma:literal>〉</emma:literal>
                </emma:interpretation>
                <emma:interpretation id="interp92" emma:lang="ko-KR" emma:confidence="0">
                  <emma:literal>&gt;</emma:literal>
                </emma:interpretation>
                <emma:interpretation id="interp93" emma:lang="ko-KR" emma:confidence="0">
                  <emma:literal>J</emma:literal>
                </emma:interpretation>
                <emma:interpretation id="interp94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15334.8268">22450 10463 63,'22'18'80,"4"9"2,3 4-1,3 7-1,-2 7-32,-4 5-13,-8 4-9,-9 4-10,-9-3-16,-14 1 0,-12 0 0,-6 2 0,-14-6-65,-5-8-16,2-6 0,-8-16-6,9-6-6,-8-16-1</inkml:trace>
        </inkml:traceGroup>
        <inkml:traceGroup>
          <inkml:annotationXML>
            <emma:emma xmlns:emma="http://www.w3.org/2003/04/emma" version="1.0">
              <emma:interpretation id="{D48DA921-3126-4807-AA78-3E6E63745FDD}" emma:medium="tactile" emma:mode="ink">
                <msink:context xmlns:msink="http://schemas.microsoft.com/ink/2010/main" type="inkWord" rotatedBoundingBox="26426,13664 26614,13659 26620,13888 26432,13892"/>
              </emma:interpretation>
              <emma:one-of disjunction-type="recognition" id="oneOf19">
                <emma:interpretation id="interp95" emma:lang="ko-KR" emma:confidence="0">
                  <emma:literal>,</emma:literal>
                </emma:interpretation>
                <emma:interpretation id="interp96" emma:lang="ko-KR" emma:confidence="0">
                  <emma:literal>&gt;</emma:literal>
                </emma:interpretation>
                <emma:interpretation id="interp97" emma:lang="ko-KR" emma:confidence="0">
                  <emma:literal>)</emma:literal>
                </emma:interpretation>
                <emma:interpretation id="interp98" emma:lang="ko-KR" emma:confidence="0">
                  <emma:literal>;</emma:literal>
                </emma:interpretation>
                <emma:interpretation id="interp9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7144.4301">22814 11093 6,'16'-3'72,"2"2"8,0 1 0,3 2-3,0 42-17,-6-32-17,-6 2-7,0 4-11,-9 3-7,-7 0-4,-8-3-14,-6 0 0,-4-5 0,2 1 0,-4-2-2,4-1-75,5-3-4,3-4-1,15-4-5,-11 0-6,11 0 4</inkml:trace>
        </inkml:traceGroup>
      </inkml:traceGroup>
    </inkml:traceGroup>
    <inkml:traceGroup>
      <inkml:annotationXML>
        <emma:emma xmlns:emma="http://www.w3.org/2003/04/emma" version="1.0">
          <emma:interpretation id="{35AAC446-5EB9-4DC7-A12F-6485895B54F0}" emma:medium="tactile" emma:mode="ink">
            <msink:context xmlns:msink="http://schemas.microsoft.com/ink/2010/main" type="paragraph" rotatedBoundingBox="15992,14560 17747,14639 17714,15359 15960,152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DC5826-F5EF-4726-86E7-5B119BD1D07E}" emma:medium="tactile" emma:mode="ink">
              <msink:context xmlns:msink="http://schemas.microsoft.com/ink/2010/main" type="line" rotatedBoundingBox="15992,14560 17747,14639 17714,15359 15960,15280"/>
            </emma:interpretation>
          </emma:emma>
        </inkml:annotationXML>
        <inkml:traceGroup>
          <inkml:annotationXML>
            <emma:emma xmlns:emma="http://www.w3.org/2003/04/emma" version="1.0">
              <emma:interpretation id="{31BD8845-9C84-47B3-BB19-7AAA614A4A9B}" emma:medium="tactile" emma:mode="ink">
                <msink:context xmlns:msink="http://schemas.microsoft.com/ink/2010/main" type="inkWord" rotatedBoundingBox="15992,14560 17375,14622 17343,15343 15960,15280"/>
              </emma:interpretation>
              <emma:one-of disjunction-type="recognition" id="oneOf20">
                <emma:interpretation id="interp100" emma:lang="ko-KR" emma:confidence="0">
                  <emma:literal>₩</emma:literal>
                </emma:interpretation>
                <emma:interpretation id="interp101" emma:lang="ko-KR" emma:confidence="0">
                  <emma:literal>址</emma:literal>
                </emma:interpretation>
                <emma:interpretation id="interp102" emma:lang="ko-KR" emma:confidence="0">
                  <emma:literal>m</emma:literal>
                </emma:interpretation>
                <emma:interpretation id="interp103" emma:lang="ko-KR" emma:confidence="0">
                  <emma:literal>여</emma:literal>
                </emma:interpretation>
                <emma:interpretation id="interp104" emma:lang="ko-KR" emma:confidence="0">
                  <emma:literal>때</emma:literal>
                </emma:interpretation>
              </emma:one-of>
            </emma:emma>
          </inkml:annotationXML>
          <inkml:trace contextRef="#ctx0" brushRef="#br0" timeOffset="19063.2334">12373 12422 1,'-26'-7'70,"4"2"2,6 3 0,5 0-2,11 2-2,0 0-40,12 2-9,9 2-7,9 0-1,9-2-1,8-2-2,4-4-1,6-5-2,4-3 0,0-5-3,-1-3-2,-7-4-5,-2-5-3,-10-1-1,-9-2-4,-5-1 2,-12-6-1,-5 5 1,-7-1 1,-3 7 7,-6 2 3,-6 9 5,1 4 1,-6 12 3,4 8 2,-3 13 3,4 12 1,0 8 0,1 11 0,2 3-1,1 11-1,7-5-3,-2 1-4,3-4-6,3-10 0,1-2 0,1-10 0,2-8 0,0-7 0,0-6 0,-7-14 0,14 6 0,-9-12 0,2-8 0,1-5 0,1-4 0,-1-4 0,2-1 0,1 2 0,0 5 0,-2 3-3,2 6 1,2 4 1,-1 6 0,3 2 1,2 7 0,2 4 0,2 0 1,5 2 1,3-2 0,4-2 0,4-3-2,3-6 0,3-4 0,1-7 0,-4-2 0,-4-10 0,-3-5 0,-7-1 0,-9-1 0,-6 2 0,-11 3-2,-3 4 0,-12 6 0,-6 8 2,-5 7 0,-3 6 2,0 11 2,0 6-4,4 1 0,6 4 0,9 0 0,7 1 0,6 1 0,11-7 0,11-1 0,5-2 0,6-5 0,4-6 0,7-1 0,-6-8-28,-26-5-52,32-5-2,-7-10-5,-1 2-3,-13-10-3</inkml:trace>
          <inkml:trace contextRef="#ctx0" brushRef="#br0" timeOffset="18298.8321">12624 12262 0,'-2'-23'49,"2"0"8,0 1 2,-3-2-21,3-3 0,-2 3-2,2 2-4,-1 7-4,1 6-2,0 9 1,-5 10-5,3 13-4,-3 16-1,2 7-3,-3 13-1,1 6 0,1 2-3,1-5-3,3-4-2,0-4-3,0-6-2,1-9 0,3-9 0,-1-8 0,1-8 0,-1-1 0,-3-13 0,0 0-7,8 0-25,-6-7-45,1-7-5,-3-8-2,0-1-5,-12-7-2</inkml:trace>
        </inkml:traceGroup>
        <inkml:traceGroup>
          <inkml:annotationXML>
            <emma:emma xmlns:emma="http://www.w3.org/2003/04/emma" version="1.0">
              <emma:interpretation id="{56B88045-8E15-465E-9B57-BCC0FA69BBFC}" emma:medium="tactile" emma:mode="ink">
                <msink:context xmlns:msink="http://schemas.microsoft.com/ink/2010/main" type="inkWord" rotatedBoundingBox="17369,14807 17739,14823 17722,15201 17352,15184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w</emma:literal>
                </emma:interpretation>
                <emma:interpretation id="interp107" emma:lang="ko-KR" emma:confidence="0">
                  <emma:literal>W</emma:literal>
                </emma:interpretation>
                <emma:interpretation id="interp108" emma:lang="ko-KR" emma:confidence="0">
                  <emma:literal>』</emma:literal>
                </emma:interpretation>
                <emma:interpretation id="interp109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19546.8343">13738 12259 10,'-10'14'79,"5"7"5,-2 7 0,1 3-4,-2 3-1,1 3-43,3 4-8,0-4-12,-2-3-4,5-5-9,0-5-3,-1-9 0,2-7 0,0-8 0,0 0 0,10-13 0,-7-5 0,-1-4 0,1-5 0,0 0-7,-2 0 2,-1 3 0,0 2 1,0 5 3,0 5 1,0 12 1,0 0 2,0 0 1,0 0 0,14 20 1,0 0 0,5 4-5,4-2 0,2-2 0,7 0 0,2-4 0,2-5 0,-1-8 0,1-3 0,-9-9 0,-5-4 0,-3-5 0,-6-3 0,-8-3 0,-5-4 0,-1-1 0,-9-2 0,1 1 0,-2 3 0,1 1 0,2 1 0,2 11 0,-1 31-37,2-25-43,5 8-3,-3-15-4,3 15-6,-8-11-1</inkml:trace>
        </inkml:traceGroup>
      </inkml:traceGroup>
    </inkml:traceGroup>
    <inkml:traceGroup>
      <inkml:annotationXML>
        <emma:emma xmlns:emma="http://www.w3.org/2003/04/emma" version="1.0">
          <emma:interpretation id="{3F66A3F1-ED30-4D47-97AF-83B769D5B2AB}" emma:medium="tactile" emma:mode="ink">
            <msink:context xmlns:msink="http://schemas.microsoft.com/ink/2010/main" type="paragraph" rotatedBoundingBox="17139,15642 24169,14561 24307,15456 17277,165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565EDDF-DA5C-419B-B464-F7CCA6D6507D}" emma:medium="tactile" emma:mode="ink">
              <msink:context xmlns:msink="http://schemas.microsoft.com/ink/2010/main" type="line" rotatedBoundingBox="17139,15642 24169,14561 24307,15456 17277,16537"/>
            </emma:interpretation>
          </emma:emma>
        </inkml:annotationXML>
        <inkml:traceGroup>
          <inkml:annotationXML>
            <emma:emma xmlns:emma="http://www.w3.org/2003/04/emma" version="1.0">
              <emma:interpretation id="{AF280A50-C13D-4060-82E9-B5AD4E45A939}" emma:medium="tactile" emma:mode="ink">
                <msink:context xmlns:msink="http://schemas.microsoft.com/ink/2010/main" type="inkWord" rotatedBoundingBox="17145,15682 17658,15603 17776,16367 17263,16446"/>
              </emma:interpretation>
              <emma:one-of disjunction-type="recognition" id="oneOf22">
                <emma:interpretation id="interp110" emma:lang="ko-KR" emma:confidence="0">
                  <emma:literal>P</emma:literal>
                </emma:interpretation>
                <emma:interpretation id="interp111" emma:lang="ko-KR" emma:confidence="0">
                  <emma:literal>p</emma:literal>
                </emma:interpretation>
                <emma:interpretation id="interp112" emma:lang="ko-KR" emma:confidence="0">
                  <emma:literal>尸</emma:literal>
                </emma:interpretation>
                <emma:interpretation id="interp113" emma:lang="ko-KR" emma:confidence="0">
                  <emma:literal>㉡</emma:literal>
                </emma:interpretation>
                <emma:interpretation id="interp11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25318.8444">13574 13186 20,'0'0'61,"-7"-13"5,7 13-3,-4-11 2,16 9-32,-10 7-1,-2 10-1,2 13-1,-2 7-30,0 10 30,0 12-3,0 7-1,0 5-3,0 1-19,0-1-4,-1-6 0,1-11 0,0-7 0,0-9 0,4-10 0,-1-5 0,1-8 0,-4-13 0,0 0 0,0 0 0,0 0 0,0-15 0,0-3 0,-3 0 0,-1-6 0,-1-6-59,20 4-27,-17-6 1,2-4-6,-2-6-3,2 5 4</inkml:trace>
          <inkml:trace contextRef="#ctx0" brushRef="#br0" timeOffset="25630.845">13753 13473 511,'-33'7'0,"0"3"0,-6-4 0,9-3 0,6-3 0,13-3 0,6-6-2,5-2-53,8 13-22,10-11-8,11-2-6,-6-4-2,12 5 1</inkml:trace>
          <inkml:trace contextRef="#ctx0" brushRef="#br0" timeOffset="26504.4465">13639 13203 16,'0'0'53,"-16"-12"6,16 12 5,-18-13-23,9 6-5,9 7 0,-17-12-3,10 9-1,-1-3-3,-2 5-4,10 1-4,-12-7-4,12 7-3,-10-3-3,10 3-2,0 0-2,-1-8-2,1 8-2,14-11-3,1 3 0,6-2 0,6 1 0,10 0 0,5 1 0,2 2 0,4 6 0,-1 0 0,-2 10 0,-3 8 0,-5 4 0,-7 4 0,-10 5 0,-9 6 0,-7 0 0,-7 2 0,-14-5 0,-5-1 0,-11-4 0,-1-1 0,-3-9 0,-5-2 0,4-4 0,3-5 0,6-2 0,6-3 0,4-3 0,5 2 0,4-2 0,10 0 0,0 0 0,0 0 0,0-10-23,0 10-39,15-13-24,-9 1-1,6 6-4,-5-6-2</inkml:trace>
        </inkml:traceGroup>
        <inkml:traceGroup>
          <inkml:annotationXML>
            <emma:emma xmlns:emma="http://www.w3.org/2003/04/emma" version="1.0">
              <emma:interpretation id="{B7107EA1-8A68-4472-8F0D-228C4DE2FC3D}" emma:medium="tactile" emma:mode="ink">
                <msink:context xmlns:msink="http://schemas.microsoft.com/ink/2010/main" type="inkWord" rotatedBoundingBox="17814,15821 18254,15753 18293,16003 17852,16071"/>
              </emma:interpretation>
              <emma:one-of disjunction-type="recognition" id="oneOf23">
                <emma:interpretation id="interp115" emma:lang="ko-KR" emma:confidence="0">
                  <emma:literal>=</emma:literal>
                </emma:interpretation>
                <emma:interpretation id="interp116" emma:lang="ko-KR" emma:confidence="0">
                  <emma:literal>二</emma:literal>
                </emma:interpretation>
                <emma:interpretation id="interp117" emma:lang="ko-KR" emma:confidence="0">
                  <emma:literal>:</emma:literal>
                </emma:interpretation>
                <emma:interpretation id="interp118" emma:lang="ko-KR" emma:confidence="0">
                  <emma:literal>느</emma:literal>
                </emma:interpretation>
                <emma:interpretation id="interp1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7580.8484">14221 13252 35,'0'0'75,"-13"-6"4,13 6 0,-13-6 0,13 6-34,0 0-7,0 0-7,0 0-8,0 0-6,0 0-7,6 6-10,6-6 0,6 0 0,4-2 0,8-2 0,2 2 0,3-4 0,-2 3 0,0-2 0,0 0 0,-4 2 0,-4 3 0,-3-3 0,-2 3 0,-6-2 0,-1 2 0,-13 0 0,0 0-43,12 4-38,-20 1-4,-9 4-3,-10 0-3,-2 6 0</inkml:trace>
          <inkml:trace contextRef="#ctx0" brushRef="#br0" timeOffset="27783.6488">14201 13411 13,'-15'13'77,"-1"-1"7,15 1-2,1-13-3,6 9 0,47-9-45,-25 0-12,8-2-3,1 0-5,3-2-6,1 1-8,-1-1 0,-5 1 0,-8 2 0,-5 1-6,-11 0-33,-11 0-40,10 1-3,-10-1-4,0 0-6,-15-6 0</inkml:trace>
        </inkml:traceGroup>
        <inkml:traceGroup>
          <inkml:annotationXML>
            <emma:emma xmlns:emma="http://www.w3.org/2003/04/emma" version="1.0">
              <emma:interpretation id="{B66839D2-0A4D-41B1-9934-3FEA25CCE0E0}" emma:medium="tactile" emma:mode="ink">
                <msink:context xmlns:msink="http://schemas.microsoft.com/ink/2010/main" type="inkWord" rotatedBoundingBox="18521,15635 19035,15555 19124,16134 18611,16214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여</emma:literal>
                </emma:interpretation>
                <emma:interpretation id="interp122" emma:lang="ko-KR" emma:confidence="0">
                  <emma:literal>의</emma:literal>
                </emma:interpretation>
                <emma:interpretation id="interp123" emma:lang="ko-KR" emma:confidence="0">
                  <emma:literal>어</emma:literal>
                </emma:interpretation>
                <emma:interpretation id="interp12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28641.6503">14964 13589 35,'-5'16'73,"-5"-6"3,10-10-1,-12 15 3,12-15-39,-2 11-1,2-11-8,0 0-5,3-7-6,3-5-4,-1-2-7,1-10-8,1 1 0,1-6 0,0-4 0,6-4 0,0-5 0,4-3 0,-2-3 0,3 2 0,2-5 0,0 4 0,1 0 0,-2 10 0,-2 1 0,-3 12 0,2 4 0,0 7 0,-4 12 0,3 1 0,-4 17 0,3 5 0,2 8 0,-1 7 0,1 5 0,-1 8 0,-2-1 0,1 0 0,-2-4 0,-2-2 0,-2-7 0,-1-3 0,1-8 0,-2-8 0,0-4 0,-7-13 0,6 9 0,-6-9 0,0 0 0,0 0 0,9-9 0,-9 1 0,0 8-2,-2-14-57,-18 3-26,20-1 0,-9-4-6,4 5-3,-10-6 3</inkml:trace>
          <inkml:trace contextRef="#ctx0" brushRef="#br0" timeOffset="28891.2507">15069 13347 73,'-14'-2'83,"14"2"-3,-1-9-1,9-6 1,13 9-30,6 6-24,6 0-9,2 1-8,3 0-9,0 1 0,-5 0 7,-6 3-7,-6-4 0,-3 3 0,-7 4 0,-11-8-75,0 0-3,0 0 78,0 0-79,-8-12-6,8 12-7,-17-24 2</inkml:trace>
        </inkml:traceGroup>
        <inkml:traceGroup>
          <inkml:annotationXML>
            <emma:emma xmlns:emma="http://www.w3.org/2003/04/emma" version="1.0">
              <emma:interpretation id="{97A16F92-4F51-4E8C-96A0-098C92E06C73}" emma:medium="tactile" emma:mode="ink">
                <msink:context xmlns:msink="http://schemas.microsoft.com/ink/2010/main" type="inkWord" rotatedBoundingBox="19440,15410 19729,15366 19841,16091 19551,16136"/>
              </emma:interpretation>
              <emma:one-of disjunction-type="recognition" id="oneOf25">
                <emma:interpretation id="interp125" emma:lang="ko-KR" emma:confidence="0">
                  <emma:literal>(</emma:literal>
                </emma:interpretation>
                <emma:interpretation id="interp126" emma:lang="ko-KR" emma:confidence="0">
                  <emma:literal>C</emma:literal>
                </emma:interpretation>
                <emma:interpretation id="interp127" emma:lang="ko-KR" emma:confidence="0">
                  <emma:literal>[</emma:literal>
                </emma:interpretation>
                <emma:interpretation id="interp128" emma:lang="ko-KR" emma:confidence="0">
                  <emma:literal>〔</emma:literal>
                </emma:interpretation>
                <emma:interpretation id="interp129" emma:lang="ko-KR" emma:confidence="0">
                  <emma:literal>&lt;</emma:literal>
                </emma:interpretation>
              </emma:one-of>
            </emma:emma>
          </inkml:annotationXML>
          <inkml:trace contextRef="#ctx0" brushRef="#br0" timeOffset="29983.2526">16020 12881 36,'12'-17'59,"-5"2"4,3-2 1,-6 1-29,-3 3-5,-1 5-3,0 8-3,-11 0 0,-4 7 1,-1 15-3,-8 10 0,-1 6-1,-1 14-1,0 5 0,4 6-3,-1 0-15,9 2-2,4-7 0,10-5 0,1-8 0,12-5 0,8-8 0,3-4 0,8-9 0,0-4 0,-1-5 0,1-1 0,-3-1 0,-4-3 0,-4-2 0,-4-2 0,-7-1 0,3 2 0,-13-2-38,0 0-24,0 0-23,0 0-2,-10-6-4,-4-5-2</inkml:trace>
        </inkml:traceGroup>
        <inkml:traceGroup>
          <inkml:annotationXML>
            <emma:emma xmlns:emma="http://www.w3.org/2003/04/emma" version="1.0">
              <emma:interpretation id="{CF5A5E97-0DA4-42A7-84E9-A63DD48733FE}" emma:medium="tactile" emma:mode="ink">
                <msink:context xmlns:msink="http://schemas.microsoft.com/ink/2010/main" type="inkWord" rotatedBoundingBox="19909,15337 20323,15273 20418,15893 20004,15956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어</emma:literal>
                </emma:interpretation>
                <emma:interpretation id="interp132" emma:lang="ko-KR" emma:confidence="0">
                  <emma:literal>여</emma:literal>
                </emma:interpretation>
                <emma:interpretation id="interp133" emma:lang="ko-KR" emma:confidence="0">
                  <emma:literal>』</emma:literal>
                </emma:interpretation>
                <emma:interpretation id="interp13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35146.8615">16313 13280 4,'0'0'41,"0"0"3,0 0-19,6 0 2,-6 0 4,0 0 2,4 8-33,-1 5 37,-3-13-2,1 22-5,-1-22 0,2 19-5,-2-19-1,1 18-5,-1-18 0,0 0-5,0 0 0,0 0-1,0 0-1,0 0 0,1-6-2,2-6-10,-2-3 8,1-4-4,2-6-4,3-5 0,0-5 0,1-5 0,2-2 0,3-2 0,0-4 0,2 0 0,-1 1 0,2 3 0,5 2 0,-2 2 0,-2 6 0,1 5 0,1 6 0,-2 8 0,-5 6 0,2 8 0,-2 5 0,-2 13 0,-5 10 0,5 9 0,-3 7 0,1 7 0,0 4 0,2 3 0,-2 2 0,2-4 0,-2-4 0,2-7 0,-5-5 0,1-10 0,-1-7 0,-2-7 0,-3-15 0,11 10 0,-11-10 0,0 0 0,11-8 0,-8 0 0,0-1 0,-2-4 0,-1 4 0,-1-6 0,-2 2-35,-3 3-47,1-3-3,1 1-3,-3-3-3,3 3-1</inkml:trace>
          <inkml:trace contextRef="#ctx0" brushRef="#br0" timeOffset="35396.462">16439 13101 68,'-15'0'81,"4"2"0,1-2-3,10 0 0,0 0-41,19-7-8,-1 4-8,10-1-8,-2 1-3,6-3-3,-3 2-3,-2 1 0,-5-2-7,-5 5-3,-8-1-6,0 0-22,-9 1-44,0 0-1,7-9-5,-7 0-3,0 0-2</inkml:trace>
        </inkml:traceGroup>
        <inkml:traceGroup>
          <inkml:annotationXML>
            <emma:emma xmlns:emma="http://www.w3.org/2003/04/emma" version="1.0">
              <emma:interpretation id="{1BA1CF30-2026-4404-80AD-8372E7997CAD}" emma:medium="tactile" emma:mode="ink">
                <msink:context xmlns:msink="http://schemas.microsoft.com/ink/2010/main" type="inkWord" rotatedBoundingBox="20378,15144 20889,15065 20952,15473 20440,15551"/>
              </emma:interpretation>
              <emma:one-of disjunction-type="recognition" id="oneOf27">
                <emma:interpretation id="interp135" emma:lang="ko-KR" emma:confidence="0">
                  <emma:literal>기</emma:literal>
                </emma:interpretation>
                <emma:interpretation id="interp136" emma:lang="ko-KR" emma:confidence="0">
                  <emma:literal>거</emma:literal>
                </emma:interpretation>
                <emma:interpretation id="interp137" emma:lang="ko-KR" emma:confidence="0">
                  <emma:literal>게</emma:literal>
                </emma:interpretation>
                <emma:interpretation id="interp138" emma:lang="ko-KR" emma:confidence="0">
                  <emma:literal>끼</emma:literal>
                </emma:interpretation>
                <emma:interpretation id="interp13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35848.8629">16754 12746 45,'-16'0'71,"16"0"6,-10-7 0,10 7-25,0 0-8,0-10-3,0 10-7,13-8-9,2 0-7,1 0-4,5 0-4,5 2-7,3-3-3,1 2 0,2 2 0,1-1 0,-5 4 0,-1 2 0,-3 0 0,-6 0 0,-5 0 0,-3 0 0,-10 0 0,10 0 0,-10 0 0,0 0 0,0 0-13,-7 5-30,23-2-37,-16-3-3,0 0-3,-7 2-3,7-2 1</inkml:trace>
          <inkml:trace contextRef="#ctx0" brushRef="#br0" timeOffset="36114.0632">17154 12509 41,'0'0'70,"14"-9"6,-14 9 1,11 2-1,26 10-35,-33 7-2,-1 11-11,0 5-4,-3 6-3,2 2-5,-2 0-14,0 0-2,2-5 0,-1-6 0,2-7 0,0-8 0,1-3 0,0-3 0,-4-11 0,0 0-67,0 0-15,3-11-1,-2-3-8,-1-7-4,2-4 2</inkml:trace>
        </inkml:traceGroup>
        <inkml:traceGroup>
          <inkml:annotationXML>
            <emma:emma xmlns:emma="http://www.w3.org/2003/04/emma" version="1.0">
              <emma:interpretation id="{F49C6F39-D5F4-4689-9233-FA69C8C1350C}" emma:medium="tactile" emma:mode="ink">
                <msink:context xmlns:msink="http://schemas.microsoft.com/ink/2010/main" type="inkWord" rotatedBoundingBox="21092,15211 21304,15179 21406,15845 21195,15877"/>
              </emma:interpretation>
              <emma:one-of disjunction-type="recognition" id="oneOf28">
                <emma:interpretation id="interp140" emma:lang="ko-KR" emma:confidence="0">
                  <emma:literal>(</emma:literal>
                </emma:interpretation>
                <emma:interpretation id="interp141" emma:lang="ko-KR" emma:confidence="0">
                  <emma:literal>1</emma:literal>
                </emma:interpretation>
                <emma:interpretation id="interp142" emma:lang="ko-KR" emma:confidence="0">
                  <emma:literal>[</emma:literal>
                </emma:interpretation>
                <emma:interpretation id="interp143" emma:lang="ko-KR" emma:confidence="0">
                  <emma:literal>l</emma:literal>
                </emma:interpretation>
                <emma:interpretation id="interp14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9733.2695">17566 12718 0,'12'-15'45,"-3"-2"5,0 1 4,0-1-24,-1 4-2,-3-1 1,0 5-1,-5 9-2,5-11-4,-5 11 0,0 0-1,-5 9 1,-8 8-1,-1 13-3,-1 2 0,-4 13-2,0 3 2,-1 8-3,7-5-3,-1 6-2,7-7-4,4-2-6,3-7 0,7-4 0,5-5 0,4-5 0,2-2 0,-1-6 0,5-3 0,-1-3 0,-3-2 0,-1-6 0,-2 0 0,-6-5 0,1 2 0,-10-2-28,6-7-29,-6 7-24,4-15-2,-2 5-6,-2-10-3</inkml:trace>
        </inkml:traceGroup>
        <inkml:traceGroup>
          <inkml:annotationXML>
            <emma:emma xmlns:emma="http://www.w3.org/2003/04/emma" version="1.0">
              <emma:interpretation id="{0C7CDFA3-3A7F-4CA3-9610-6B78604460F2}" emma:medium="tactile" emma:mode="ink">
                <msink:context xmlns:msink="http://schemas.microsoft.com/ink/2010/main" type="inkWord" rotatedBoundingBox="21357,15282 21759,15220 21843,15765 21441,15827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여</emma:literal>
                </emma:interpretation>
                <emma:interpretation id="interp147" emma:lang="ko-KR" emma:confidence="0">
                  <emma:literal>』</emma:literal>
                </emma:interpretation>
                <emma:interpretation id="interp148" emma:lang="ko-KR" emma:confidence="0">
                  <emma:literal>사</emma:literal>
                </emma:interpretation>
                <emma:interpretation id="interp149" emma:lang="ko-KR" emma:confidence="0">
                  <emma:literal>火</emma:literal>
                </emma:interpretation>
              </emma:one-of>
            </emma:emma>
          </inkml:annotationXML>
          <inkml:trace contextRef="#ctx0" brushRef="#br0" timeOffset="40341.6708">17955 12722 30,'0'0'71,"-11"4"5,-2 11 0,-2 6 0,3 7-39,-6 9 0,4 11-4,-3-1-9,0 4-5,0-2-5,2-4-3,2-1-4,1-8-7,5-3 0,2-10 0,-1-6 0,5-7 0,1-10 0,0 0 0,0 0 0,3-14 0,2-6 0,3-4 0,1-9 0,0-5 0,2-6 0,2-3 0,-2-1 0,0 2 0,0-1-6,-2 7 1,2 0 2,0 8 0,0 4 2,-1 4-1,1 6 1,0 6 0,2 7 1,-2 5 1,2 12 0,1 11 2,0 5 1,0 11 0,-2 3 1,2 7-1,-2 4-4,-2-2 0,-2-4 0,0-4 0,1-4 0,-1-6 0,0-6 0,1-8 0,-1-7 0,0-5 0,-8-7 0,12 4 0,-12-4 0,10-4 0,-10 4 0,7-14-18,-7 14-27,6-13-12,-6 13-26,-5-16-1,-4 7-3,9 9-1</inkml:trace>
          <inkml:trace contextRef="#ctx0" brushRef="#br0" timeOffset="40575.6712">17825 12990 45,'-29'0'79,"6"0"1,4 0-4,9-3-3,8 27-22,11-24-23,9-1-9,11 0-9,0-2-4,6 2 0,3 1-1,0 0-2,-3-2-3,-6 2-3,-2 0-7,-6 0-15,-6 2-21,30-2-7,-35-4-1,-10 4-25,11-14-4,-8 1 0</inkml:trace>
        </inkml:traceGroup>
        <inkml:traceGroup>
          <inkml:annotationXML>
            <emma:emma xmlns:emma="http://www.w3.org/2003/04/emma" version="1.0">
              <emma:interpretation id="{2AE120E1-88B4-4051-BFCA-4AD874086D84}" emma:medium="tactile" emma:mode="ink">
                <msink:context xmlns:msink="http://schemas.microsoft.com/ink/2010/main" type="inkWord" rotatedBoundingBox="21729,15017 22299,14929 22425,15745 21855,15833"/>
              </emma:interpretation>
              <emma:one-of disjunction-type="recognition" id="oneOf30">
                <emma:interpretation id="interp150" emma:lang="ko-KR" emma:confidence="0">
                  <emma:literal>중</emma:literal>
                </emma:interpretation>
                <emma:interpretation id="interp151" emma:lang="ko-KR" emma:confidence="0">
                  <emma:literal>직</emma:literal>
                </emma:interpretation>
                <emma:interpretation id="interp152" emma:lang="ko-KR" emma:confidence="0">
                  <emma:literal>깅</emma:literal>
                </emma:interpretation>
                <emma:interpretation id="interp153" emma:lang="ko-KR" emma:confidence="0">
                  <emma:literal>긱</emma:literal>
                </emma:interpretation>
                <emma:interpretation id="interp15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40965.6717">18123 12656 38,'0'0'77,"-15"-9"3,15 9-2,-14-9-1,14 9-36,-11-3-7,11 3-8,0 0-10,10 0-4,7 0-5,4 0-2,7-1-1,3-1 0,9-2-1,4-2 0,-1 1-1,-2 0 0,-2-4 0,-7 4-2,-3-2 0,-7 3 0,-7-2 0,-7 2 0,-8 4-6,0 0-7,0 0-16,-15 0-15,-35 4-36,57 2-1,-22 1-4,0-2-3,-6 0 6</inkml:trace>
          <inkml:trace contextRef="#ctx0" brushRef="#br0" timeOffset="41168.4723">18339 12619 4,'0'0'64,"-14"3"9,14-3 2,-4 14-1,4 1-31,4 6-4,5-1-3,-2 5-6,2-3-12,-2 4-5,3-7-5,-5 2-2,2-7-2,-5-1-2,0-2-3,-2-11-5,3 13-13,-3 7-26,0-20-31,0 0-2,3-5-6,4-6-3,-3-3 2</inkml:trace>
          <inkml:trace contextRef="#ctx0" brushRef="#br0" timeOffset="41574.0729">18499 12412 27,'-3'-9'73,"3"9"4,0-14-1,0 14-3,9-14-34,3 14-4,0 5-7,6 10-7,0 7-6,1 7-2,4 11-2,-1 7-1,0 11-2,-4 8-3,-6 6-5,-4-5 0,-5 2 0,-3-2 0,-7-6 0,-8-5 0,-7-8 0,-6-13 0,2-7 0,-4-5 0,4-5 0,-3-11 0,7-2-24,4-3-57,1-3-2,9-4-5,0-8-3,8-2-3</inkml:trace>
        </inkml:traceGroup>
        <inkml:traceGroup>
          <inkml:annotationXML>
            <emma:emma xmlns:emma="http://www.w3.org/2003/04/emma" version="1.0">
              <emma:interpretation id="{062A1EC6-C301-4407-8D84-B8BBADEEF9EF}" emma:medium="tactile" emma:mode="ink">
                <msink:context xmlns:msink="http://schemas.microsoft.com/ink/2010/main" type="inkWord" rotatedBoundingBox="22345,15016 22605,14976 22611,15016 22351,15056"/>
              </emma:interpretation>
              <emma:one-of disjunction-type="recognition" id="oneOf31">
                <emma:interpretation id="interp155" emma:lang="ko-KR" emma:confidence="0">
                  <emma:literal>~</emma:literal>
                </emma:interpretation>
                <emma:interpretation id="interp156" emma:lang="ko-KR" emma:confidence="0">
                  <emma:literal>一</emma:literal>
                </emma:interpretation>
                <emma:interpretation id="interp157" emma:lang="ko-KR" emma:confidence="0">
                  <emma:literal>-</emma:literal>
                </emma:interpretation>
                <emma:interpretation id="interp158" emma:lang="ko-KR" emma:confidence="0">
                  <emma:literal>、</emma:literal>
                </emma:interpretation>
                <emma:interpretation id="interp15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2151.274">18677 12463 42,'-6'-10'79,"6"10"2,0 0-3,-1-10-4,28 10-32,-27 0-7,13-4-10,-2 4-9,0 0-4,7 0-4,-2-3-1,4 3-1,0 0-2,0 0-2,-2 3-2,-1-3 0,-4 1 0,-1 2 0,-3-2 0,-1 1 0,-8-2-11,9 1-22,-9-1-45,0 0-3,11-4-2,-8-4-5,4-2-1</inkml:trace>
        </inkml:traceGroup>
        <inkml:traceGroup>
          <inkml:annotationXML>
            <emma:emma xmlns:emma="http://www.w3.org/2003/04/emma" version="1.0">
              <emma:interpretation id="{FB71EEF0-9907-41E4-8C26-2147215A5394}" emma:medium="tactile" emma:mode="ink">
                <msink:context xmlns:msink="http://schemas.microsoft.com/ink/2010/main" type="inkWord" rotatedBoundingBox="22551,14860 23029,14786 23153,15592 22675,15666"/>
              </emma:interpretation>
              <emma:one-of disjunction-type="recognition" id="oneOf32">
                <emma:interpretation id="interp160" emma:lang="ko-KR" emma:confidence="0">
                  <emma:literal>7</emma:literal>
                </emma:interpretation>
                <emma:interpretation id="interp161" emma:lang="ko-KR" emma:confidence="0">
                  <emma:literal>少</emma:literal>
                </emma:interpretation>
                <emma:interpretation id="interp162" emma:lang="ko-KR" emma:confidence="0">
                  <emma:literal>y</emma:literal>
                </emma:interpretation>
                <emma:interpretation id="interp163" emma:lang="ko-KR" emma:confidence="0">
                  <emma:literal>D</emma:literal>
                </emma:interpretation>
                <emma:interpretation id="interp164" emma:lang="ko-KR" emma:confidence="0">
                  <emma:literal>늬</emma:literal>
                </emma:interpretation>
              </emma:one-of>
            </emma:emma>
          </inkml:annotationXML>
          <inkml:trace contextRef="#ctx0" brushRef="#br0" timeOffset="42400.8744">18995 12281 14,'0'0'66,"0"0"5,0 0 3,0 0 0,2 22-25,-1-3-11,0 2-8,2 5-8,-3 5-2,3 3-4,-2 1-3,3-3-4,-2-1-3,-1-3-1,3-3-1,-2-4-4,-1-6 0,2-3 0,-3-12-3,0 0-30,0 0-43,0 0-5,12-7-1,-9-7-6,5-3-4</inkml:trace>
          <inkml:trace contextRef="#ctx0" brushRef="#br0" timeOffset="42962.4753">19155 12263 25,'-10'0'66,"10"0"7,-7-10 1,7 10-3,18-9-36,10 10-1,0 12-5,9 8-4,0 8-5,-1 9-3,-3 11-4,-6 9 0,-9 5-3,-11 5-4,-7-2-6,-11-2 0,-9-3 0,-9-4 0,-9-9 0,-4-6 0,-1-5 0,0-6 0,5-4 0,0-8-20,-29 2-61,67-8-2,-18-2-3,7 0-6,1-10-2</inkml:trace>
        </inkml:traceGroup>
        <inkml:traceGroup>
          <inkml:annotationXML>
            <emma:emma xmlns:emma="http://www.w3.org/2003/04/emma" version="1.0">
              <emma:interpretation id="{7CB3BA7E-2E2E-438A-9858-D27DDFF523A1}" emma:medium="tactile" emma:mode="ink">
                <msink:context xmlns:msink="http://schemas.microsoft.com/ink/2010/main" type="inkWord" rotatedBoundingBox="23229,14926 23711,14852 23807,15475 23325,15549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성</emma:literal>
                </emma:interpretation>
                <emma:interpretation id="interp167" emma:lang="ko-KR" emma:confidence="0">
                  <emma:literal>凡</emma:literal>
                </emma:interpretation>
                <emma:interpretation id="interp168" emma:lang="ko-KR" emma:confidence="0">
                  <emma:literal>月</emma:literal>
                </emma:interpretation>
                <emma:interpretation id="interp16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46534.8817">19785 12406 5,'0'-13'51,"-8"-1"4,8 0 6,-2 2-24,2-2-2,-1 4-2,1 1-6,0 9-2,0 0-1,0 0-1,0 12-1,0 10-4,0 10-1,-2 7 0,-7 14 0,-2 5 0,-2 6-4,-2-1-2,1 0-8,-1-2-3,0-8 0,5-11 0,2-9 0,3-9 0,0-8 0,5-16 0,-4 8 0,3-11 0,1-11 0,0-2 0,0-3 0,0-11 0,3-2 0,5-7 0,4-5 0,1-4 0,3-1 0,1-3 0,5 0 0,0-1 0,0 7-3,0 4-2,-1 5 1,2 6 1,1 7 2,-1 7 0,-1 10 0,-1 7 2,-3 10 0,-2 11 2,-1 6 1,-5 12 0,-2 6 1,-2 6-5,-5 4 0,2 1 0,0-1 0,-2-3 0,0-4 0,4-7 0,0-5 0,3-10 0,2-7 0,2-8 0,1-4 0,1-7 0,-2 0 0,-2-4 0,-2-1 0,-8 5 0,12-11-3,-12 11-41,0 0-14,-2-9-25,-8 2-2,10 7-4,-19-19-2</inkml:trace>
          <inkml:trace contextRef="#ctx0" brushRef="#br0" timeOffset="46800.0822">19816 12612 0,'-20'-7'77,"2"0"4,1-1 0,8 2-5,9 6-1,0 0-41,9 0-10,12 0-8,7 5-6,2-3-3,3 3-2,1-1-2,0-1 0,-7-1-1,-5-2-1,-5 1-4,-6-1-6,-3 0-22,-8 0-44,0 0-2,5-7-4,-5-2-7,0-1 0</inkml:trace>
        </inkml:traceGroup>
        <inkml:traceGroup>
          <inkml:annotationXML>
            <emma:emma xmlns:emma="http://www.w3.org/2003/04/emma" version="1.0">
              <emma:interpretation id="{E3A65E34-9FA3-4C69-9915-35D3BF5DB974}" emma:medium="tactile" emma:mode="ink">
                <msink:context xmlns:msink="http://schemas.microsoft.com/ink/2010/main" type="inkWord" rotatedBoundingBox="23742,14764 24190,14695 24233,14978 23785,15046"/>
              </emma:interpretation>
              <emma:one-of disjunction-type="recognition" id="oneOf34">
                <emma:interpretation id="interp170" emma:lang="ko-KR" emma:confidence="0">
                  <emma:literal>「</emma:literal>
                </emma:interpretation>
                <emma:interpretation id="interp171" emma:lang="ko-KR" emma:confidence="0">
                  <emma:literal>『</emma:literal>
                </emma:interpretation>
                <emma:interpretation id="interp172" emma:lang="ko-KR" emma:confidence="0">
                  <emma:literal>5</emma:literal>
                </emma:interpretation>
                <emma:interpretation id="interp173" emma:lang="ko-KR" emma:confidence="0">
                  <emma:literal>7</emma:literal>
                </emma:interpretation>
                <emma:interpretation id="interp17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47112.0827">20162 12206 58,'10'-5'77,"1"2"0,-3 3-3,1 0-1,0 8-36,1 5-8,1 8-11,-3 6-3,5 0-5,-4 1-2,2 0-2,-2-4-2,0 1 0,-1-5-1,1-7-3,-4-4-1,-5-9-10,0 0-19,0 0-45,13 0-2,-13-7-3,0-5-9,0-6 1</inkml:trace>
          <inkml:trace contextRef="#ctx0" brushRef="#br0" timeOffset="47377.2832">20113 12227 70,'-18'-3'82,"3"0"-2,5-2-3,10 5 0,0-10-42,6 5-7,9-1-8,11 0-6,1-1-5,15 0-1,2-1-1,4 0-3,-1 2-4,0 0 0,-4 2 0,-6 0 0,-8 2 0,-9 2 0,-9 0-6,-11 0-40,6 11-33,-13-5-1,-4 1-7,-4-3-3,0-2-1</inkml:trace>
        </inkml:traceGroup>
      </inkml:traceGroup>
    </inkml:traceGroup>
    <inkml:traceGroup>
      <inkml:annotationXML>
        <emma:emma xmlns:emma="http://www.w3.org/2003/04/emma" version="1.0">
          <emma:interpretation id="{886ACDFB-9928-44EC-ADD9-107DFDCF0A35}" emma:medium="tactile" emma:mode="ink">
            <msink:context xmlns:msink="http://schemas.microsoft.com/ink/2010/main" type="paragraph" rotatedBoundingBox="18082,16792 19927,16801 19924,17363 18079,1735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8A78073-B01E-4C13-A34D-929FB8209A11}" emma:medium="tactile" emma:mode="ink">
              <msink:context xmlns:msink="http://schemas.microsoft.com/ink/2010/main" type="line" rotatedBoundingBox="18082,16792 19927,16801 19924,17363 18079,17354"/>
            </emma:interpretation>
          </emma:emma>
        </inkml:annotationXML>
        <inkml:traceGroup>
          <inkml:annotationXML>
            <emma:emma xmlns:emma="http://www.w3.org/2003/04/emma" version="1.0">
              <emma:interpretation id="{D8A1BDB2-FDD3-4AE0-8FD2-DCDDDA35CCF4}" emma:medium="tactile" emma:mode="ink">
                <msink:context xmlns:msink="http://schemas.microsoft.com/ink/2010/main" type="inkWord" rotatedBoundingBox="18081,16961 18484,16963 18482,17202 18080,17200"/>
              </emma:interpretation>
              <emma:one-of disjunction-type="recognition" id="oneOf35">
                <emma:interpretation id="interp175" emma:lang="ko-KR" emma:confidence="0">
                  <emma:literal>=</emma:literal>
                </emma:interpretation>
                <emma:interpretation id="interp176" emma:lang="ko-KR" emma:confidence="0">
                  <emma:literal>二</emma:literal>
                </emma:interpretation>
                <emma:interpretation id="interp177" emma:lang="ko-KR" emma:confidence="0">
                  <emma:literal>느</emma:literal>
                </emma:interpretation>
                <emma:interpretation id="interp178" emma:lang="ko-KR" emma:confidence="0">
                  <emma:literal>ㄷ</emma:literal>
                </emma:interpretation>
                <emma:interpretation id="interp17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49514.4869">14441 14440 25,'-16'0'69,"16"0"6,-12-5 0,12 5-3,-8-3-37,8 3-2,0 0-6,0 0-7,12 0-4,5 0-3,1 0-5,8-2-1,1 1-1,6 1-1,3-2-2,0 2-1,-3 0 0,-3 0 0,-2 0 0,-5 0-2,-5 0-1,0 0-3,-8 0-4,-10 0-7,11 0-16,-11-37-34,0 37-13,-11 4-5,1 3-2,-12-4-1</inkml:trace>
          <inkml:trace contextRef="#ctx0" brushRef="#br0" timeOffset="49748.4873">14467 14579 51,'-11'15'76,"4"-2"0,7-5 0,0 0-4,10-7-38,9 3-10,7-4-2,3 0-6,8-1-5,-2-2-2,3-1-2,-2 1-2,-4 2-4,-6 0-5,-5 1-13,-8 9-28,-2-6-32,0-1-2,-11-2-5,10-5-6,-6-5 6</inkml:trace>
        </inkml:traceGroup>
        <inkml:traceGroup>
          <inkml:annotationXML>
            <emma:emma xmlns:emma="http://www.w3.org/2003/04/emma" version="1.0">
              <emma:interpretation id="{4E096423-E9BD-4CBB-A85A-0E0649873F71}" emma:medium="tactile" emma:mode="ink">
                <msink:context xmlns:msink="http://schemas.microsoft.com/ink/2010/main" type="inkWord" rotatedBoundingBox="19227,16798 19927,16801 19924,17363 19224,17359"/>
              </emma:interpretation>
              <emma:one-of disjunction-type="recognition" id="oneOf36">
                <emma:interpretation id="interp180" emma:lang="ko-KR" emma:confidence="0">
                  <emma:literal>上</emma:literal>
                </emma:interpretation>
                <emma:interpretation id="interp181" emma:lang="ko-KR" emma:confidence="0">
                  <emma:literal>므</emma:literal>
                </emma:interpretation>
                <emma:interpretation id="interp182" emma:lang="ko-KR" emma:confidence="0">
                  <emma:literal>±</emma:literal>
                </emma:interpretation>
                <emma:interpretation id="interp183" emma:lang="ko-KR" emma:confidence="0">
                  <emma:literal>스</emma:literal>
                </emma:interpretation>
                <emma:interpretation id="interp184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51261.6899">15578 14784 41,'-9'3'75,"-3"-3"1,12 0-2,-8 0-1,8 0-37,19 0-6,-1 0-9,11 0-5,2 0-2,11 0-1,7 0-2,5-6-1,7 2-2,-2-4-1,2 0-1,-2 2-6,-5 0 0,-6 1 0,-10 3 0,-7 0 0,-9 0 0,-7 2 0,-5 0 0,-10 0 0,0 0 0,0 6-18,-32-1-61,24-1-2,-7-2-3,1-1-7,-8-6-3</inkml:trace>
          <inkml:trace contextRef="#ctx0" brushRef="#br0" timeOffset="50762.4891">15662 14304 5,'-13'-6'65,"1"-2"7,2-1 0,-2-1 0,-6-1-33,18 11-4,-13-12-1,13 12-8,-4-13-5,4 13-4,0 0-4,0 0-2,11-5-2,4 3-3,5 2-1,3 0-1,3 0 1,7 2-5,2-2 0,5 0 0,4 0 0,1 0 0,1 0 0,-3 0 0,-2 0 0,-4 0 0,-5 0 0,-9-1 0,-2 0 0,-9 1 0,-1 0 0,-11 0-8,10 0-22,-10 13-49,0-13-4,-4 8-1,4-8-6,-11 11-1</inkml:trace>
          <inkml:trace contextRef="#ctx0" brushRef="#br0" timeOffset="50310.0883">15780 14244 43,'0'-12'58,"0"12"7,0 0 7,11-3-31,-4 11-3,-1 9-4,2 9 0,-1 5-4,1 8-2,2 3-7,-1 9-6,1-6-4,0 2-4,-4-5 0,3-2-3,-5-5-1,1-7-3,-3-4 0,0-7 0,0-2 0,-2-5 0,0-10 0,1 9 0,-1-9-6,0 0-17,0 0-26,0-15-33,0 1-1,-3-4-5,3 1-4,-6-7 4</inkml:trace>
        </inkml:traceGroup>
      </inkml:traceGroup>
    </inkml:traceGroup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9:56.10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02C2246-F83D-46F4-99A7-39155FCF2C63}" emma:medium="tactile" emma:mode="ink">
          <msink:context xmlns:msink="http://schemas.microsoft.com/ink/2010/main" type="inkDrawing" rotatedBoundingBox="14655,12361 27115,12245 27169,18099 14709,18215" hotPoints="28156,14459 21879,18228 14794,16381 21071,12611" semanticType="enclosure" shapeName="Ellipse">
            <msink:sourceLink direction="with" ref="{2B84FEF3-AE89-4EF2-8C8A-8D14459CA614}"/>
          </msink:context>
        </emma:interpretation>
      </emma:emma>
    </inkml:annotationXML>
    <inkml:trace contextRef="#ctx0" brushRef="#br0">1564 574 27,'8'-28'49,"-4"-2"2,-31 2 1,27 1-34,2 6 1,8 5-2,-9 0-7,-1 5-1,0-2-4,-8 6-2,8 7-4,-22-8-2,7 8-2,-9 0-2,1 5 2,-10 1-2,0 5 2,-2 2 0,-6 5 4,-2-1 2,-6 6 0,-1 7-1,-5 5 4,-6 7 0,4 2 0,-4 9 1,2 2-1,-1 5 1,2 2-1,1-2-1,1 7-2,8 2 0,-5 3-1,6 4 0,-2 2 0,-2-2 1,6 6-1,1-1 0,3 2 3,-2 3 0,6 0 1,2 1 0,2 2 0,7 0 0,1 7-1,6 8 0,-1-4-1,8 1-1,0-1-1,6-1 2,3 4-2,3 9-2,0-9 2,7-3 2,4 1-2,2-5-3,2 4 3,3 2 0,5-6-1,-2-5 1,13 3 0,-6-8 0,16 6-1,6 4 0,3-8 2,8 0 0,2-4 1,5-1-2,4-3 2,2 0-2,-4-9 0,5 2 1,-1 0 1,3-8 0,-1 1 0,3 1 1,1-8 1,2 7 0,6-8 0,6-6 1,3-3 1,2-5-2,4 2 1,-1-4-1,7-2 1,12-4-1,-6-1 1,-2 1 0,2-2 0,5 8-1,0-9 1,6 1-2,-4-2 0,-6-6 0,3-1 1,9-3-2,-4-4 0,-6 0 0,12-2 0,-5-1 0,3-2 0,5 4 0,-2-4-1,1-3 1,-1 1-1,5-7 0,-2 0 0,2-1-1,-1 1 1,3-4-1,3 1 0,-9 1 0,6 0 0,2-2 0,1-1 0,-7-7 1,6 0 0,1-1-1,2-4 1,0 1 0,1-3-1,-1 2 1,0-6 0,-1 4-1,-2-3 1,0 2 0,-5-4-1,3-2 1,0-5 0,-5 1 0,4-4 0,-2 1 0,1-2 0,-9-5-1,8-1 1,4-3 0,-6 0-1,-5 1 1,3-3 0,1-1-1,-1 2 0,-1-2 2,-1-4-2,-6 4 1,-1-4-1,1-2 0,-7-4 1,-3-1-1,1-1 0,-1 1 0,-1 2 0,-5-2 0,-2-3 0,-2 1 1,-1 1-2,-1-1 1,-7-5 0,-5-2 0,-2-1-1,-4-3-2,-7 0-2,-1-3-1,-4-2 1,-1-3-1,-4 2 0,-1-7 6,-2 4-5,-1-4 2,-4-1 1,1-2 1,-6 1 3,-11 1-1,5-1 0,-11 3 0,-3-2-1,-8 2 0,0 1 1,-3-1-1,-7-1 0,2 2 0,-8-3 0,5 1 0,-7-1-1,4-2 0,-8-2-1,1 1 0,-4 1 1,-4-2-1,-5 3 0,-6 2 2,3 3 0,-9 0 0,3 3 1,-4 4 0,0-4 2,3 3-2,-2 3 0,3 2-1,-8 1 1,0 2-1,-7 2 0,0-2 0,-10 9-2,-1 2 0,-7-2-1,-3 4 1,-5 0-1,-4-3 3,-4 10-3,-4-2 0,-2 0-1,-5 5 4,-1-6-2,-6 5 1,1 1 2,-1 5-1,-3-4 3,-3 6 0,-3-1-1,0 6 0,-3 6 0,0 0-1,-6 1 0,-3 4-1,1 2 0,-8 1 1,0 1-1,0 0 0,-4 1 1,-3-1-1,0 4 1,-5 1-1,-2 2 1,1 2 1,-5-1-2,1-1 1,-5 2 0,-2 2 1,-1 1 0,-4 1 0,2 0 0,-4 0 1,1 5-1,-2 4 1,-1-1-1,-1 0 0,-2-1-1,3 1 1,-4 1-1,-2-1 0,2-1-1,-4 0 1,1 0-1,0-1 0,0 4 0,-3-1 1,3 2-1,-4 2 0,1-3 0,0 3 0,-3 2-1,-1 1 1,-1 1 0,-2 1 0,2 0 0,-3-1 0,0 0 0,-4 0 0,5 0 0,-5-3 0,5 2 0,-8-2 1,7 1-1,-5-2 1,2-2 1,-4-1 1,2 3 0,-1-1 1,2 4 0,1-3 0,3 3 1,6 3-3,6 5 0,8 1-2,9 2-2,5 3-6,16 2-18,3 10-17,12-9-25,14-1-6,2-7-4,11 1-2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4:59:57.50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C004709-1A08-4879-B5D2-DC9D55B1EE0A}" emma:medium="tactile" emma:mode="ink">
          <msink:context xmlns:msink="http://schemas.microsoft.com/ink/2010/main" type="inkDrawing" rotatedBoundingBox="3613,14933 14440,14464 14479,15346 3651,15816" semanticType="strikethrough" shapeName="Other"/>
        </emma:interpretation>
      </emma:emma>
    </inkml:annotationXML>
    <inkml:trace contextRef="#ctx0" brushRef="#br0">10770 510 52,'9'-7'62,"-2"-6"0,-1 4-3,-6 9-32,7-13-9,-7 13-2,5-9-6,-5 9-5,2-12-4,-2 12-5,-2-13-2,-6 6-3,-6-2 1,-7-2-2,-2-2 1,-7 0 0,-5-5 2,-6 4 3,-6-4 2,-5 2 2,-9-4 0,2 6 0,-13-2 0,-8 1 0,-8 2 0,-6-1 0,-9-3 1,-6 2 3,-9-5 1,-11 2 3,-4-3 0,-5 3 1,-11-2-1,-5 4 1,-9 0-1,-8 6-1,-5-1-3,-6 3 0,-8 2 1,-5 1-2,-3 0 0,-7 0 0,-3 2 0,0 2-1,-9 1 0,2 0 0,0-3-1,-7 1 0,3 0 1,0 1 0,-3 1-1,0 0 2,3-1-1,-1 1 0,1 0 1,-2 2-2,1 7 1,1 3 1,-1 2-3,4-1 1,0 1 1,1 4-1,1 7 0,6 0 0,-1 3 0,7-2 1,3 1 0,4 4 0,5 0 1,3 4 3,12-1 0,2 0 1,19 7 2,4 3 0,15 1 1,7 4 0,13 3-3,12 2-1,12-2-1,11 2-1,8-4-3,12-5 0,6-3-1,13-3-1,8-6 0,8-7-2,8-2 0,5-7-2,6-2-2,5-7-4,1-8-5,4 10-12,-4-10-17,22 3-26,-10-5-3,6-5-3,-5-12 0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01:20.70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6976CB-0C51-4EB2-B7CA-B63A8DF27322}" emma:medium="tactile" emma:mode="ink">
          <msink:context xmlns:msink="http://schemas.microsoft.com/ink/2010/main" type="inkDrawing" rotatedBoundingBox="3326,6135 3608,2958 4330,3022 4047,6199" semanticType="verticalRange" shapeName="Other">
            <msink:sourceLink direction="with" ref="{375EF62D-2A92-49C3-89F9-3B35CAEB4297}"/>
            <msink:sourceLink direction="with" ref="{CF0C785D-1363-491D-A2EA-0FAF391DAB6F}"/>
          </msink:context>
        </emma:interpretation>
      </emma:emma>
    </inkml:annotationXML>
    <inkml:trace contextRef="#ctx0" brushRef="#br0">825 87 25,'13'-7'76,"-2"0"1,-3-2-3,2-2-5,-7 1 0,-3 10-56,0-12-4,0 12-5,-10-6-3,-4 3 0,-4-1-1,-7 1 0,-8 0 1,-3-1 0,-5 3 1,-4-1-1,-5 1 1,0 0 0,-1 1 0,2 0 0,2 0-1,-1 0 1,5 0-1,4 0 0,5-1-1,5 0 2,8 1-2,3-1-2,7 1 1,11 0-1,-11 0 0,11 0 0,-1 12 0,1-4 0,1 3 0,4 4 0,0 8 1,2 7-1,3 7 0,1 10 0,1 13 1,-1 9 0,-1 10 0,2 14 0,-4 14 1,-2 7 1,-5 10-1,-2 5 2,-5 7 0,-2 2 0,0 3-1,-6-5 1,2-3-1,-2 2-1,-1-3 4,1-5 0,-1-7-1,2-3-1,-5-5 2,3-7-2,-3-6 1,3-11 1,0-11-2,1-8-2,3-8 2,0-10 0,7-8-1,1-4 1,3-9 0,0-6 1,7-4 1,6-7 2,7-2-1,4-6 2,7-3 0,8-2 0,8-2 0,4-3-2,3-2-3,1 1-2,0 0 0,-6 2 0,-6 0-4,-10 7-25,-15 11-48,-18-1-2,-12 10-4,-25-5-5,-8 8-5</inkml:trace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01:03.07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316B04-D453-4049-8D36-46FF2FD0A567}" emma:medium="tactile" emma:mode="ink">
          <msink:context xmlns:msink="http://schemas.microsoft.com/ink/2010/main" type="writingRegion" rotatedBoundingBox="4761,2969 23580,1363 24879,16581 6059,18188"/>
        </emma:interpretation>
      </emma:emma>
    </inkml:annotationXML>
    <inkml:traceGroup>
      <inkml:annotationXML>
        <emma:emma xmlns:emma="http://www.w3.org/2003/04/emma" version="1.0">
          <emma:interpretation id="{93410930-1740-4149-B8D8-8F0230BCEE03}" emma:medium="tactile" emma:mode="ink">
            <msink:context xmlns:msink="http://schemas.microsoft.com/ink/2010/main" type="paragraph" rotatedBoundingBox="5209,2904 8774,2857 8791,4118 5226,41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5EF62D-2A92-49C3-89F9-3B35CAEB4297}" emma:medium="tactile" emma:mode="ink">
              <msink:context xmlns:msink="http://schemas.microsoft.com/ink/2010/main" type="line" rotatedBoundingBox="5209,2904 8774,2857 8791,4118 5226,4165">
                <msink:destinationLink direction="with" ref="{176976CB-0C51-4EB2-B7CA-B63A8DF273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8F79237-852B-4834-B7F8-858512DA0447}" emma:medium="tactile" emma:mode="ink">
                <msink:context xmlns:msink="http://schemas.microsoft.com/ink/2010/main" type="inkWord" rotatedBoundingBox="5209,2904 5792,2897 5808,4157 5226,4165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b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131 285 16,'-4'-9'61,"-7"-9"6,7 1 1,-10-13 0,10 9-37,1 8-2,-3-7-3,4 6-2,-5-1-5,4 4-2,-3 0-3,2 3-3,4 8-3,0 0-1,-5 8-2,5 16 0,0 17-1,0 11-1,3 20 1,-1 14 2,1 12 0,-3 6 0,-1 3 0,-1-2-6,-3-6 0,3-9 0,1-16 0,-2-12 0,2-11 0,1-12 0,0-11 0,1-11 0,-1-8 0,0-9 0,0 0 0,-8-9 0,1-12 0,2-7 0,-5-8 0,6-10 0,-2-8 0,2-9 0,1-8 0,2-3 0,0-4 0,1 0 0,2-3 0,-2 0 0,6 4 0,5-1 0,5 5 0,7 1 0,10 6 0,8 8 0,7 7 0,6 15 0,4 11 0,1 16 0,-1 9 0,-1 16 0,-10 20 0,-13 8 0,-13 12 0,-14 3 0,-13 4 0,-17 0 0,-13 3 0,-12-4 0,-9-10 0,0-3 0,-3-12 0,6-5 0,3-8 0,4-6 0,6-4 0,8-13 0,11-1-43,6-8-15,11-11-26,6-4-3,10-8-5,11-2-1</inkml:trace>
        </inkml:traceGroup>
        <inkml:traceGroup>
          <inkml:annotationXML>
            <emma:emma xmlns:emma="http://www.w3.org/2003/04/emma" version="1.0">
              <emma:interpretation id="{925B4410-B846-4EDE-BBC9-39BF2BEDDAF5}" emma:medium="tactile" emma:mode="ink">
                <msink:context xmlns:msink="http://schemas.microsoft.com/ink/2010/main" type="inkWord" rotatedBoundingBox="5791,2900 6373,2893 6380,3427 5798,3435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“</emma:literal>
                </emma:interpretation>
                <emma:interpretation id="interp7" emma:lang="ko-KR" emma:confidence="0">
                  <emma:literal>가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421.2008">869 38 45,'2'-13'63,"-2"13"-1,7-11 2,-7 11 2,7 18-31,-3 1-17,-1 8 3,1 13-4,2 3 1,1 9 0,-2 3-3,3 2-5,-1-8-3,2-4-3,-3-4-1,1-11 1,-3-6 1,3-9-2,-7-15-5,0 0-8,0 0-18,-22-19-45,22-1-3,-4-8-4,0-1-7,-6-9 0</inkml:trace>
          <inkml:trace contextRef="#ctx0" brushRef="#br0" timeOffset="670.801">689 95 51,'-30'-5'85,"7"4"-2,2-3-6,7 0-5,3-2 0,-4 2-55,15 4-8,19-3-5,2-1 0,12 3-1,7-2 2,5 1 0,9-4 0,1 0 0,2-1-2,-6 5-2,-3 2-3,-6-3-7,-11 2-17,0-39-20,-9 75-31,-11-34-2,0 2-7,-11-3-2,11 0 1</inkml:trace>
        </inkml:traceGroup>
        <inkml:traceGroup>
          <inkml:annotationXML>
            <emma:emma xmlns:emma="http://www.w3.org/2003/04/emma" version="1.0">
              <emma:interpretation id="{DAEA62FE-1539-40F1-8F57-6C16CFDD9F49}" emma:medium="tactile" emma:mode="ink">
                <msink:context xmlns:msink="http://schemas.microsoft.com/ink/2010/main" type="inkWord" rotatedBoundingBox="6938,3404 7561,3396 7565,3720 6942,3728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느</emma:literal>
                </emma:interpretation>
                <emma:interpretation id="interp12" emma:lang="ko-KR" emma:confidence="0">
                  <emma:literal>드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2106.0037">1766 540 33,'-12'4'83,"4"-4"-4,-4 0-5,12 0-4,-12-4-1,12 4-56,0 0-4,0 0-3,8 0-1,3 0-1,6 0 3,6 0 1,5 0 0,8 1 1,5-1-2,5 0-1,1-4-2,-1 2-1,1-2-1,-1-1 0,-5-1-1,-5 0 1,-4 1-2,-3 1-3,-6 1-2,-2 0-6,-6 0-10,-5 3-13,-10 0-11,2 8-34,-6 0-2,-14 0-3,-6 5 0</inkml:trace>
          <inkml:trace contextRef="#ctx0" brushRef="#br0" timeOffset="2340.0041">1845 719 0,'-36'18'73,"11"-3"2,4-2-2,12-1-2,6-3 0,7-7-29,15 7-27,9 0-4,7-1 0,9-1 1,4-5-3,8-2-1,4 0-2,0 0-1,0-4-1,-9 1-1,-6-3-4,-3 2-11,-15-1-23,-38 1-40,25 4-2,-14 0-5,15-5-3,-15 5-5</inkml:trace>
        </inkml:traceGroup>
        <inkml:traceGroup>
          <inkml:annotationXML>
            <emma:emma xmlns:emma="http://www.w3.org/2003/04/emma" version="1.0">
              <emma:interpretation id="{73E38A62-B989-4DD0-BADF-C6F37CD3B72D}" emma:medium="tactile" emma:mode="ink">
                <msink:context xmlns:msink="http://schemas.microsoft.com/ink/2010/main" type="inkWord" rotatedBoundingBox="8139,2891 8775,2882 8787,3782 8150,3790"/>
              </emma:interpretation>
              <emma:one-of disjunction-type="recognition" id="oneOf3">
                <emma:interpretation id="interp15" emma:lang="ko-KR" emma:confidence="0">
                  <emma:literal>8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p</emma:literal>
                </emma:interpretation>
                <emma:interpretation id="interp18" emma:lang="ko-KR" emma:confidence="0">
                  <emma:literal>『</emma:literal>
                </emma:interpretation>
                <emma:interpretation id="interp19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3104.4055">3032 320 26,'-19'-21'85,"2"2"0,5-2-4,3 8-8,-2-2-2,7 1-40,4 14-26,0 6-2,0 12-2,3 11 0,0 8 1,0 11 2,1 9 3,1 4 0,1 3 1,-1-3-2,2-2-1,3-4-1,-2-11-1,-1-6 0,-2-9-3,2-5 0,-4-6 0,0-6 0,-3-12 0,3 11 0,-3-11 0,0 0 0,0 0 0,0 0 0,-6-11 0,-2 1 0,-2-10 0,-1-5 0,-3-6 0,2-7 0,-2-3 0,2-2 0,1-7 0,1-2 0,5-1 0,5-4 0,0 0 0,8 3 0,6-3 0,8 5 0,7-1 0,9 0 0,5 7 0,9 8 0,2 7 0,5 11 0,5 9 0,-2 11 0,-6 4 0,-6 18 0,-8 10 0,-16 2 0,-14 7 0,-16-4 0,-18 1 0,-15-5 0,-13-2 0,-9-3 0,-12-6 0,0-5 0,5-5 0,3-1 0,7-4 0,9 2 0,6-5-13,41-4-46,0 0-26,-14-7-1,14 7-5,5-24-6</inkml:trace>
        </inkml:traceGroup>
      </inkml:traceGroup>
    </inkml:traceGroup>
    <inkml:traceGroup>
      <inkml:annotationXML>
        <emma:emma xmlns:emma="http://www.w3.org/2003/04/emma" version="1.0">
          <emma:interpretation id="{97A090F2-B863-476C-BC30-B61ABA1C86D9}" emma:medium="tactile" emma:mode="ink">
            <msink:context xmlns:msink="http://schemas.microsoft.com/ink/2010/main" type="paragraph" rotatedBoundingBox="4975,4694 8489,4674 8497,6039 4984,60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0C785D-1363-491D-A2EA-0FAF391DAB6F}" emma:medium="tactile" emma:mode="ink">
              <msink:context xmlns:msink="http://schemas.microsoft.com/ink/2010/main" type="line" rotatedBoundingBox="4975,4694 8489,4674 8497,6039 4984,6060">
                <msink:destinationLink direction="with" ref="{176976CB-0C51-4EB2-B7CA-B63A8DF273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92F472C-72A0-48F3-8C9F-C1068FBADBBB}" emma:medium="tactile" emma:mode="ink">
                <msink:context xmlns:msink="http://schemas.microsoft.com/ink/2010/main" type="inkWord" rotatedBoundingBox="4977,4970 5584,4967 5591,6057 4984,6060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n</emma:literal>
                </emma:interpretation>
                <emma:interpretation id="interp2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1294.4198">-134 2221 3,'0'0'45,"-10"-11"-2,10 11 4,0 0 2,-37 3-36,37 12 2,0 3 8,3 9 5,0 5 2,1 6 1,3 7 0,0 4 1,2 5-6,0 3-6,-2 4-4,-2-3-4,1 4 0,-4-4-1,1-7-2,-3-1 0,0-3-3,0-7-6,0-4 0,0-3 0,0-7 0,0-5 0,0-1 0,0-3 0,0-6 0,0-1 0,0-10 0,0 10 0,0-10 0,0 0 0,0 0 0,0-11 0,0-2 0,0-2 0,-1-9 0,-3-3 0,1-5 0,0-2 0,-1-3 0,-2-6 0,1-1 0,1-3 0,-2 3 0,1-4 0,2 0 0,0-1 0,3 2 0,0-1 0,11-2 0,3-1 0,3-3 0,3 1 0,4 1 0,6 1 0,6 2 0,1 7 0,4 7 0,2 9 0,1 11 0,2 12-4,-1 6-1,-5 15 5,-5 12 0,-10 9 1,-6 4 1,-14 9 2,-5 2-2,-19 1-2,-13-4 0,-9-3 0,-11-6 0,-5-3 0,-5-7 0,-4-5 0,7-6 0,1-6 0,9-4 0,5-5 0,15-1 0,5-6-22,11-10-36,14 1-26,15-5-1,13-5-7,6-7-3</inkml:trace>
        </inkml:traceGroup>
        <inkml:traceGroup>
          <inkml:annotationXML>
            <emma:emma xmlns:emma="http://www.w3.org/2003/04/emma" version="1.0">
              <emma:interpretation id="{F69FB900-A685-479E-8F32-0C2950E28F00}" emma:medium="tactile" emma:mode="ink">
                <msink:context xmlns:msink="http://schemas.microsoft.com/ink/2010/main" type="inkWord" rotatedBoundingBox="5660,4690 6179,4687 6182,5091 5662,5094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고</emma:literal>
                </emma:interpretation>
                <emma:interpretation id="interp28" emma:lang="ko-KR" emma:confidence="0">
                  <emma:literal>z</emma:literal>
                </emma:interpretation>
                <emma:interpretation id="interp29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12012.0211">463 1934 14,'0'0'56,"-4"-18"5,1 6 4,1 0-23,-4 1-8,5 1-2,-2 0-3,3 0-5,0 0-3,0 10-6,18-16-5,-3 9-4,8-2-3,2 0-1,7 2-2,-2 3 0,9 4 0,-2 3-1,-1 7 1,-7 6 0,-8 7 2,-6 7 1,-15 3 1,-6 3 3,-13 2 2,-7-2-1,-3-2 1,-3-4-1,5-5-1,4-4-1,8-3-6,13-5 0,4-2 0,12-3 7,8-2 0,8 1-2,6-3 0,0-4 0,7 0 1,-3 0-6,-4-2 0,-7-5 0,0 6 0,-7 0 0,-8 1-78,-1 0-2,-13 0-1,14 1-5,-14-1-6,0 0 1,0 0 91</inkml:trace>
        </inkml:traceGroup>
        <inkml:traceGroup>
          <inkml:annotationXML>
            <emma:emma xmlns:emma="http://www.w3.org/2003/04/emma" version="1.0">
              <emma:interpretation id="{C3005CEA-F631-4176-9892-103A27F5DBDD}" emma:medium="tactile" emma:mode="ink">
                <msink:context xmlns:msink="http://schemas.microsoft.com/ink/2010/main" type="inkWord" rotatedBoundingBox="6767,5249 7456,5245 7458,5602 6769,5606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z</emma:literal>
                </emma:interpretation>
                <emma:interpretation id="interp32" emma:lang="ko-KR" emma:confidence="0">
                  <emma:literal>二</emma:literal>
                </emma:interpretation>
                <emma:interpretation id="interp33" emma:lang="ko-KR" emma:confidence="0">
                  <emma:literal>ㆆ</emma:literal>
                </emma:interpretation>
                <emma:interpretation id="interp3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2729.6224">1584 2433 37,'0'0'77,"-15"0"1,15 0-4,-15-5-2,12-19-25,3 24-22,0 0-6,0 0-5,7-3-3,7 0-2,9 3-1,3-2 0,10 0 0,6-3 0,9 1-2,2 0-1,4-1-2,0 0-1,-2-2-2,-4 2 0,-6 0 0,-5 0 0,-5 3 0,-12 0 0,-5 2-7,-8 0-10,-10 0-23,12 13-38,-23-1-2,-7 3-4,-12-2-3,-2 8 0</inkml:trace>
          <inkml:trace contextRef="#ctx0" brushRef="#br0" timeOffset="12948.0228">1734 2646 58,'-28'20'75,"4"-5"1,12 0 0,8-6-1,6-44-17,16 35-37,6 4-2,6 1 0,6-3-2,4-2-4,7 0-9,0 0-4,1-3 0,-4 0 0,-1 2 0,-6-3 0,-3 4 0,-9-3-27,-4 3-25,-3 3-28,-6 1-1,3-3-5,-2-2-5,8-3 5</inkml:trace>
        </inkml:traceGroup>
        <inkml:traceGroup>
          <inkml:annotationXML>
            <emma:emma xmlns:emma="http://www.w3.org/2003/04/emma" version="1.0">
              <emma:interpretation id="{4115A6C2-7AF4-4661-B628-1B1EDD4ACDD4}" emma:medium="tactile" emma:mode="ink">
                <msink:context xmlns:msink="http://schemas.microsoft.com/ink/2010/main" type="inkWord" rotatedBoundingBox="7971,4935 8491,4932 8497,5939 7977,5942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了</emma:literal>
                </emma:interpretation>
                <emma:interpretation id="interp3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3634.424">2828 2248 29,'-14'-6'75,"4"1"-2,5-35-5,5 40 0,0 6-15,3 11-21,4 6-22,1 15-3,0 6 2,-1 10 2,0 5 2,-3 10-3,-3 1-1,2-4-3,-3 3 0,2-10-1,-1-2-2,-1-8 0,3-4-1,0-11 1,-3-3-1,0-7 2,0-8 0,0-2 2,0-14-6,0 0 0,0 0 0,-9 0 0,2-13 0,0-4 0,-2-5 0,-1-8 0,-2-3 0,1-6 0,1-9 0,0-4 0,4-12 0,0-3 0,5-6 0,1-2 0,7 3 0,-1-3 0,7 6 0,9 7-2,3 9-4,4 9-1,9 7 3,4 10-1,2 5 2,8 11 0,-1 8 0,-1 3 3,-7 11 0,-5 6 2,-6 10-2,-13-2 4,-13 9 0,-9 3 1,-21-2 0,-6-2 0,-10 0 1,-11-3-4,-5-4-2,2 0 0,-3-5 0,8-2-9,6-1-68,3-10-2,11-4-2,3-9-6,11-10-6</inkml:trace>
        </inkml:traceGroup>
      </inkml:traceGroup>
    </inkml:traceGroup>
    <inkml:traceGroup>
      <inkml:annotationXML>
        <emma:emma xmlns:emma="http://www.w3.org/2003/04/emma" version="1.0">
          <emma:interpretation id="{EAACF58B-B75A-40AC-9E3C-47E26038BAAA}" emma:medium="tactile" emma:mode="ink">
            <msink:context xmlns:msink="http://schemas.microsoft.com/ink/2010/main" type="paragraph" rotatedBoundingBox="5816,7102 24004,6123 24135,8550 5946,95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B6CEF5-EA82-491F-90FF-303D2402D804}" emma:medium="tactile" emma:mode="ink">
              <msink:context xmlns:msink="http://schemas.microsoft.com/ink/2010/main" type="line" rotatedBoundingBox="5816,7102 24004,6123 24135,8550 5946,9529"/>
            </emma:interpretation>
          </emma:emma>
        </inkml:annotationXML>
        <inkml:traceGroup>
          <inkml:annotationXML>
            <emma:emma xmlns:emma="http://www.w3.org/2003/04/emma" version="1.0">
              <emma:interpretation id="{B48DC821-1DD9-41AB-BF1E-13E73E11FB68}" emma:medium="tactile" emma:mode="ink">
                <msink:context xmlns:msink="http://schemas.microsoft.com/ink/2010/main" type="inkWord" rotatedBoundingBox="5841,7571 6961,7511 7024,8682 5904,8743"/>
              </emma:interpretation>
              <emma:one-of disjunction-type="recognition" id="oneOf8">
                <emma:interpretation id="interp40" emma:lang="ko-KR" emma:confidence="0">
                  <emma:literal>유</emma:literal>
                </emma:interpretation>
                <emma:interpretation id="interp41" emma:lang="ko-KR" emma:confidence="0">
                  <emma:literal>하</emma:literal>
                </emma:interpretation>
                <emma:interpretation id="interp42" emma:lang="ko-KR" emma:confidence="0">
                  <emma:literal>『</emma:literal>
                </emma:interpretation>
                <emma:interpretation id="interp43" emma:lang="ko-KR" emma:confidence="0">
                  <emma:literal>'</emma:literal>
                </emma:interpretation>
                <emma:interpretation id="interp4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163301.0868">847 5006 19,'-3'-17'49,"2"3"3,-5-2 1,1 0-20,1 3-7,1-1 1,0 3 0,0-3-1,-1 4 1,3 1-3,-1 1 0,2 8-8,0-9-3,0 9-6,0 0-3,0 0-3,0 0 0,0 11-1,3 8 3,1 14 3,0 8 0,2 16 4,-2 10 1,-3 13 0,2 5 0,1 3-1,-2-4-2,-1-4-2,1-6-6,-1-10 0,2-9 0,-2-13 0,2-10 0,-2-5 0,1-8 0,-1-7 0,0-4 0,-1-8 0,0 0 0,0 0 0,0-9 0,-1-8 0,-2-7 0,0-6 0,1-8 0,-1-8 0,0-9 0,-1-5 0,3-8 0,-4-3 0,3-4 0,-1 1 0,0-1-2,3 2-2,2 5 0,7 2 1,1 7 0,6 7 0,5 7 1,8 3 0,-3 12 1,7 7 0,-2 9 1,2 14 1,-1 7 0,-4 13 3,-1 11 0,-11 10 1,-6 5 0,-6 6 0,-7-1-5,-9-2 0,-10-3 0,-9-4 0,-3-6 0,-7-8 0,-2-6 0,-3-6 0,-1-6 0,2-5 0,1-3 0,1-2 0,11-7 0,8-3 0,0-11-10,13 2-42,11 0-31,7 2 0,14 0-5,1-4-3,8 6 1</inkml:trace>
          <inkml:trace contextRef="#ctx0" brushRef="#br1" timeOffset="164034.2881">1343 4649 51,'-26'4'85,"8"1"-6,2-2-4,7 5-3,9-8 0,0 0-59,7 3-6,14-1-4,8 1-1,4-1 3,8-2-1,8 0 1,-4-4 0,1-1-1,0 1 0,-7-1-1,-4 1-1,-6 0-4,-7 2-3,-7 2-10,-4 0-23,-11 0-39,5 10 0,-5-10-5,-5 13-5,-8-7 2</inkml:trace>
          <inkml:trace contextRef="#ctx0" brushRef="#br1" timeOffset="163769.0877">1470 4660 36,'2'-11'65,"-2"0"1,0 11-2,0-13-3,0 13-39,0 0-2,0 0-3,4 10-3,3 7-1,-1 5 3,1 8 0,0 3 1,1 6-2,-2-5-3,0 2-2,-2 0-3,-2-5-1,0-4-1,-1-7-1,-1-6 1,0-2-1,0-12-2,0 12-5,0-12-11,-5-8-31,5 8-31,-3-23-1,3 5-7,-1-9-5,1 2-1</inkml:trace>
        </inkml:traceGroup>
        <inkml:traceGroup>
          <inkml:annotationXML>
            <emma:emma xmlns:emma="http://www.w3.org/2003/04/emma" version="1.0">
              <emma:interpretation id="{18E0D628-FBD8-4E35-B80B-1FF2519E7CF5}" emma:medium="tactile" emma:mode="ink">
                <msink:context xmlns:msink="http://schemas.microsoft.com/ink/2010/main" type="inkWord" rotatedBoundingBox="7324,8022 7820,7995 7835,8263 7338,8290"/>
              </emma:interpretation>
              <emma:one-of disjunction-type="recognition" id="oneOf9">
                <emma:interpretation id="interp45" emma:lang="ko-KR" emma:confidence="0">
                  <emma:literal>=</emma:literal>
                </emma:interpretation>
                <emma:interpretation id="interp46" emma:lang="ko-KR" emma:confidence="0">
                  <emma:literal>二</emma:literal>
                </emma:interpretation>
                <emma:interpretation id="interp47" emma:lang="ko-KR" emma:confidence="0">
                  <emma:literal>느</emma:literal>
                </emma:interpretation>
                <emma:interpretation id="interp48" emma:lang="ko-KR" emma:confidence="0">
                  <emma:literal>z</emma:literal>
                </emma:interpretation>
                <emma:interpretation id="interp4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164939.0895">2115 5190 57,'0'0'74,"0"0"2,-2-10-1,2 10-4,0 0-36,-3-9-9,3 9-7,0 0-6,0 0-2,5-2-2,-5 2-1,21 0-1,-6-4 1,9 2 1,2-4-2,8 2-1,2-2-6,0 0 0,1-1 0,2 3 0,0-2 0,-6 3 0,-4-1 0,-5 0 0,0 1 0,-6 0 0,-2-1 0,-2 1 0,-3-1 0,-1 3-15,-10 1-26,0 0-38,3 4-4,-12 2-3,-3 5-3,-9-8 1</inkml:trace>
          <inkml:trace contextRef="#ctx0" brushRef="#br1" timeOffset="165173.0901">2182 5319 51,'-20'18'79,"2"-1"-3,7-3-1,6-6-4,5-8 2,15 4-57,6-2-7,5-2 2,7 0 0,4 0 1,7-5-2,-1-3 0,4 4-3,-2-1-7,0 2 0,-10-3 0,-1 5 0,-7-2 0,-6 3-7,-6 2-32,-15-2-40,0 0-2,0 0-5,0 0-4,-22-7-1</inkml:trace>
        </inkml:traceGroup>
        <inkml:traceGroup>
          <inkml:annotationXML>
            <emma:emma xmlns:emma="http://www.w3.org/2003/04/emma" version="1.0">
              <emma:interpretation id="{14E4500C-EE7E-451F-AAED-EB3DC601E70A}" emma:medium="tactile" emma:mode="ink">
                <msink:context xmlns:msink="http://schemas.microsoft.com/ink/2010/main" type="inkWord" rotatedBoundingBox="8586,7064 9048,7039 9173,9356 8711,9380"/>
              </emma:interpretation>
              <emma:one-of disjunction-type="recognition" id="oneOf10">
                <emma:interpretation id="interp50" emma:lang="ko-KR" emma:confidence="0">
                  <emma:literal>(</emma:literal>
                </emma:interpretation>
                <emma:interpretation id="interp51" emma:lang="ko-KR" emma:confidence="0">
                  <emma:literal>〔</emma:literal>
                </emma:interpretation>
                <emma:interpretation id="interp52" emma:lang="ko-KR" emma:confidence="0">
                  <emma:literal>〈</emma:literal>
                </emma:interpretation>
                <emma:interpretation id="interp53" emma:lang="ko-KR" emma:confidence="0">
                  <emma:literal>!</emma:literal>
                </emma:interpretation>
                <emma:interpretation id="interp5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168137.0953">3771 4220 39,'0'-14'52,"0"0"3,-9-1-4,6 3-36,-7 2-4,10 10-1,-8-10-2,8 10-5,-10-1 0,10 1 2,-15 11 2,3 5 4,1 7 1,-6 9 2,4 11 1,-11 17 4,6 12-19,-5 16 22,-2 9 1,1 13-1,0 4-4,0 10-2,4 3 0,4 2-3,1-8-1,11-2-6,4-3-2,4-10-1,11 0 2,3-14-1,6-6 0,5-12 1,1-7-1,2-8 0,5-9-4,2-4 0,-1-8 0,4-5 0,-4-2 0,-1-5 0,-2-4 0,-8-2 0,-2-2 0,-7-1 0,-4-8 0,-6 0-34,-8-9-44,0 0-4,0 0-3,-18-7-4,7-13-4</inkml:trace>
        </inkml:traceGroup>
        <inkml:traceGroup>
          <inkml:annotationXML>
            <emma:emma xmlns:emma="http://www.w3.org/2003/04/emma" version="1.0">
              <emma:interpretation id="{8DB26CA9-2D75-4148-8A79-20BBA482EDA9}" emma:medium="tactile" emma:mode="ink">
                <msink:context xmlns:msink="http://schemas.microsoft.com/ink/2010/main" type="inkWord" rotatedBoundingBox="9219,7412 9806,7381 9855,8290 9268,8322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^</emma:literal>
                </emma:interpretation>
                <emma:interpretation id="interp57" emma:lang="ko-KR" emma:confidence="0">
                  <emma:literal>아</emma:literal>
                </emma:interpretation>
                <emma:interpretation id="interp58" emma:lang="ko-KR" emma:confidence="0">
                  <emma:literal>!</emma:literal>
                </emma:interpretation>
                <emma:interpretation id="interp5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171179.1007">4071 5358 17,'-4'15'64,"1"1"4,0-2-3,0-7 0,3-7 1,0 0-46,-5 11 3,5-11-2,0 0 0,-2-5 0,2-9-2,0-9-1,6-3-5,1-12-6,7-8-4,2-9-3,3-5 0,3-4 0,5-6 0,0-4 0,4 2 0,-1 3 0,-1 5 0,-2 3 0,-2 8 0,1 9-4,-5 8 0,0 10 1,-5 7-1,1 7 1,-5 10 2,2 10 1,0 13 0,-2 8 4,2 15 0,-1 8 2,-2 8-1,0 7-5,1 1 0,-2-5 0,-1-4 0,1-8 0,-3-6 0,0-9 0,-2-8 0,2-7 0,-3-4 0,-1-5 0,-3-12 0,3 13 0,-3-13 0,0 0 0,0 0 0,0 0 0,0 0 0,0 0 0,0 0-3,0 0-40,0 0-37,0-5-3,-4-7 0,2 4-7,-7-13 0</inkml:trace>
          <inkml:trace contextRef="#ctx0" brushRef="#br1" timeOffset="171413.1011">4305 5013 12,'-16'7'66,"0"-4"4,16-3 1,-8 6-2,14-3 0,3-1-40,13 1-12,10 0-2,1-3 0,6 0-2,-1 0-3,0 0-4,-4-4-6,-2-3-20,-6 1-50,-4 2-3,-10-2-3,-2 3-5,-10 3-4</inkml:trace>
        </inkml:traceGroup>
        <inkml:traceGroup>
          <inkml:annotationXML>
            <emma:emma xmlns:emma="http://www.w3.org/2003/04/emma" version="1.0">
              <emma:interpretation id="{43F63771-D665-439B-9A27-99C3541803BB}" emma:medium="tactile" emma:mode="ink">
                <msink:context xmlns:msink="http://schemas.microsoft.com/ink/2010/main" type="inkWord" rotatedBoundingBox="10285,7220 10543,7206 10604,8336 10346,8350"/>
              </emma:interpretation>
              <emma:one-of disjunction-type="recognition" id="oneOf12">
                <emma:interpretation id="interp60" emma:lang="ko-KR" emma:confidence="0">
                  <emma:literal>(</emma:literal>
                </emma:interpretation>
                <emma:interpretation id="interp61" emma:lang="ko-KR" emma:confidence="0">
                  <emma:literal>1</emma:literal>
                </emma:interpretation>
                <emma:interpretation id="interp62" emma:lang="ko-KR" emma:confidence="0">
                  <emma:literal>‘</emma:literal>
                </emma:interpretation>
                <emma:interpretation id="interp63" emma:lang="ko-KR" emma:confidence="0">
                  <emma:literal>「</emma:literal>
                </emma:interpretation>
                <emma:interpretation id="interp64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173191.5042">5323 4380 52,'4'-18'57,"-4"-21"-2,0 27 1,0 12-27,-14-5-14,2 6 3,0 12 2,-9 10 4,2 14 1,-8 40 7,1 11-2,-1 13 0,3 5-5,10 6-4,1 0-5,11-7-10,1-2-6,11-39 0,5-10 0,3-11 0,2-8 0,1-9 0,-2-9 0,-2-4 0,-1-9 0,-2-2 0,-6-3-13,-8 1-66,16-12-2,-14-5-2,7 0-8,-8-11-2</inkml:trace>
        </inkml:traceGroup>
        <inkml:traceGroup>
          <inkml:annotationXML>
            <emma:emma xmlns:emma="http://www.w3.org/2003/04/emma" version="1.0">
              <emma:interpretation id="{EFC95BB8-6F22-45A3-B1A2-84E3E9A9691D}" emma:medium="tactile" emma:mode="ink">
                <msink:context xmlns:msink="http://schemas.microsoft.com/ink/2010/main" type="inkWord" rotatedBoundingBox="10687,7328 11350,7292 11395,8136 10733,8172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여</emma:literal>
                </emma:interpretation>
                <emma:interpretation id="interp67" emma:lang="ko-KR" emma:confidence="0">
                  <emma:literal>“</emma:literal>
                </emma:interpretation>
                <emma:interpretation id="interp68" emma:lang="ko-KR" emma:confidence="0">
                  <emma:literal>아</emma:literal>
                </emma:interpretation>
                <emma:interpretation id="interp6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173690.7051">5563 5203 19,'-7'22'77,"-6"-3"0,7-6 0,-3-6-3,9-7-2,-12 7-34,12-7-28,0-15 0,5-4-1,2-8 1,0-5-3,3-11-2,2-7-1,5-8 1,1-5-3,2-7-1,1-2-2,2 1-1,5 0 2,0 5-4,1 5 1,-2 9 0,-1 11 0,-2 11 0,0 12 2,-1 12 1,-7 11 3,-1 17 2,-2 16-5,-4 13 9,1 10 1,-3 5-3,1 9-7,-2 0 0,3 0 0,-3-6 0,2-9 0,2-8 0,-2-11 0,2-7 0,-5-10 0,2-8 0,-3-7 0,-4-9 0,0 0 0,0 0 0,8-12 0,-8-6 0,-2-1-53,2 8-31,-7-8-1,3 4-2,-9-4-4,4 8 0</inkml:trace>
          <inkml:trace contextRef="#ctx0" brushRef="#br1" timeOffset="173924.7055">5778 5043 32,'-27'-1'89,"6"1"-1,3-2-7,4-1-3,5-4-2,6-40-28,3 47-36,12-9-5,5 7-7,5-3 0,7 0 0,3-1 0,3-1 0,3-2 0,-5 5 0,0-5 0,-4 1 0,0 1-36,30-2-19,-41-8-4,23 2-21,-27-6-7,4 1-3,-8-10 3</inkml:trace>
        </inkml:traceGroup>
        <inkml:traceGroup>
          <inkml:annotationXML>
            <emma:emma xmlns:emma="http://www.w3.org/2003/04/emma" version="1.0">
              <emma:interpretation id="{B8625CF2-94DE-44A8-959C-C144D488663C}" emma:medium="tactile" emma:mode="ink">
                <msink:context xmlns:msink="http://schemas.microsoft.com/ink/2010/main" type="inkWord" rotatedBoundingBox="11355,7223 11706,7205 11730,7656 11379,7675"/>
              </emma:interpretation>
              <emma:one-of disjunction-type="recognition" id="oneOf14">
                <emma:interpretation id="interp70" emma:lang="ko-KR" emma:confidence="0">
                  <emma:literal>"</emma:literal>
                </emma:interpretation>
                <emma:interpretation id="interp71" emma:lang="ko-KR" emma:confidence="0">
                  <emma:literal>『</emma:literal>
                </emma:interpretation>
                <emma:interpretation id="interp72" emma:lang="ko-KR" emma:confidence="0">
                  <emma:literal>+</emma:literal>
                </emma:interpretation>
                <emma:interpretation id="interp73" emma:lang="ko-KR" emma:confidence="0">
                  <emma:literal>十</emma:literal>
                </emma:interpretation>
                <emma:interpretation id="interp74" emma:lang="ko-KR" emma:confidence="0">
                  <emma:literal>士</emma:literal>
                </emma:interpretation>
              </emma:one-of>
            </emma:emma>
          </inkml:annotationXML>
          <inkml:trace contextRef="#ctx0" brushRef="#br1" timeOffset="174455.1064">6163 4477 42,'0'0'80,"-15"-3"-1,15 3-2,-2-9-4,8 0 2,10 6-55,4-3-7,6-2-3,1-1-1,6 2 0,2 1-2,2 0-2,-5 2-4,-3-1-5,1 5-14,-6 31-42,-12-31-18,2 0-2,-14 0-6,9 0-4,-9 0 6</inkml:trace>
          <inkml:trace contextRef="#ctx0" brushRef="#br1" timeOffset="174205.506">6323 4320 3,'11'-7'62,"-3"6"8,0 1 2,-4 10 3,-1 5-2,-1 8-45,-2 10-5,2 17 3,-2 3-1,3 0-6,-3-2-3,4-5-4,-4-4-5,3-5-7,-3-9 0,3-20 0,-3-8 0,0 0-21,44 0-56,-46-7-3,2-7-3,-4-7-5,-1 0-5</inkml:trace>
        </inkml:traceGroup>
        <inkml:traceGroup>
          <inkml:annotationXML>
            <emma:emma xmlns:emma="http://www.w3.org/2003/04/emma" version="1.0">
              <emma:interpretation id="{AC1F5927-E3E3-4DE7-AF67-A7C81C1C7147}" emma:medium="tactile" emma:mode="ink">
                <msink:context xmlns:msink="http://schemas.microsoft.com/ink/2010/main" type="inkWord" rotatedBoundingBox="11915,7320 12487,7289 12525,8002 11953,8033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다</emma:literal>
                </emma:interpretation>
                <emma:interpretation id="interp77" emma:lang="ko-KR" emma:confidence="0">
                  <emma:literal>여</emma:literal>
                </emma:interpretation>
                <emma:interpretation id="interp78" emma:lang="ko-KR" emma:confidence="0">
                  <emma:literal>어</emma:literal>
                </emma:interpretation>
                <emma:interpretation id="interp79" emma:lang="ko-KR" emma:confidence="0">
                  <emma:literal>日</emma:literal>
                </emma:interpretation>
              </emma:one-of>
            </emma:emma>
          </inkml:annotationXML>
          <inkml:trace contextRef="#ctx0" brushRef="#br1" timeOffset="175968.3089">6735 5098 10,'0'0'32,"0"0"3,11 1-25,-11-1 0,0 0 6,0 0 1,0 0 3,0 0 2,0 0 3,0 0 2,0 0 1,0 0 0,0 0-2,3 8-1,-3-8 0,0 0-1,0 0-3,0 0-4,9 6-3,-9-6 0,0 0-2,0 0-1,7 9-1,-7-9 0,0 0-2,0 9 2,0-9-6,4-5-4,3-4 0,-3-9 0,6-5 0,1-2 0,-3-8 0,9-6 0,-1-4 0,4-5 0,0-1 0,1-5 0,0 0 0,2-1 0,0 1 0,0 5 0,-3 4 0,-2 10 0,0 2 0,-3 9 0,0 6 0,-5 5 0,1 8 0,1 2 0,-1 3 0,3 8 0,-1 6 0,0 6 0,4 9 0,-2 8 0,-1 1 0,0 7 0,-1 2 0,0 1 0,-3-2 0,-2 2 0,-1-7 0,0-5 0,-3-3 0,0-7 0,-1 0 0,-2-9 0,2-2 0,-2-6 0,-1-9 0,4 10 0,-4-10 0,0 0 0,0 0 0,2 9 0,-2-9 0,0 0 0,0 0 0,0 0 0,-5 0 0,5 0 0,-9 0-29,9 0-29,-11-8-4,1-5-19,6 0-6,-8-11-1,7 5 1</inkml:trace>
          <inkml:trace contextRef="#ctx0" brushRef="#br1" timeOffset="176202.3093">6973 4733 35,'-20'3'78,"4"2"-4,7-1 2,9-4-1,0 0 0,0 0-50,14 0-9,3 0-2,5 0-2,5 0 0,-4-3-3,5 3-4,-5 0-6,2 0-12,-9 4-32,-2-4-32,-1 0-1,-13 0-5,12-4-6,-12-9-1</inkml:trace>
        </inkml:traceGroup>
        <inkml:traceGroup>
          <inkml:annotationXML>
            <emma:emma xmlns:emma="http://www.w3.org/2003/04/emma" version="1.0">
              <emma:interpretation id="{15A37765-8CF7-4F7D-9DB5-0ABC0844DC91}" emma:medium="tactile" emma:mode="ink">
                <msink:context xmlns:msink="http://schemas.microsoft.com/ink/2010/main" type="inkWord" rotatedBoundingBox="12654,7164 12943,7148 13001,8230 12712,8246"/>
              </emma:interpretation>
              <emma:one-of disjunction-type="recognition" id="oneOf16">
                <emma:interpretation id="interp80" emma:lang="ko-KR" emma:confidence="0">
                  <emma:literal>)</emma:literal>
                </emma:interpretation>
                <emma:interpretation id="interp81" emma:lang="ko-KR" emma:confidence="0">
                  <emma:literal>]</emma:literal>
                </emma:interpretation>
                <emma:interpretation id="interp82" emma:lang="ko-KR" emma:confidence="0">
                  <emma:literal>3</emma:literal>
                </emma:interpretation>
                <emma:interpretation id="interp83" emma:lang="ko-KR" emma:confidence="0">
                  <emma:literal>j</emma:literal>
                </emma:interpretation>
                <emma:interpretation id="interp8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77138.3112">7457 4287 1,'0'0'54,"-11"-9"4,11 9-2,-4-10-2,4 10-35,5-5-2,6 5 4,6 2 0,2 9 1,10 8 0,4 14 3,2 9 0,7 40 2,-7 7-2,-1 9-4,-8 4-4,1 3-4,-18-5-2,-6-6-9,-6-5-2,-17-36 0,-5-8 0,-5-9 0,-2-6 0,-1-8 0,0-7 0,4-4 0,1-9 0,9-2-9,8-10-72,1-10-2,10-5-2,2-14-6,11 2-3</inkml:trace>
        </inkml:traceGroup>
        <inkml:traceGroup>
          <inkml:annotationXML>
            <emma:emma xmlns:emma="http://www.w3.org/2003/04/emma" version="1.0">
              <emma:interpretation id="{1B3C81DA-FD9C-442A-B928-6E3A83ACEF85}" emma:medium="tactile" emma:mode="ink">
                <msink:context xmlns:msink="http://schemas.microsoft.com/ink/2010/main" type="inkWord" rotatedBoundingBox="12982,6842 13477,6815 13500,7245 13005,7271"/>
              </emma:interpretation>
              <emma:one-of disjunction-type="recognition" id="oneOf17">
                <emma:interpretation id="interp85" emma:lang="ko-KR" emma:confidence="0">
                  <emma:literal>"</emma:literal>
                </emma:interpretation>
                <emma:interpretation id="interp86" emma:lang="ko-KR" emma:confidence="0">
                  <emma:literal>ㅢ</emma:literal>
                </emma:interpretation>
                <emma:interpretation id="interp87" emma:lang="ko-KR" emma:confidence="0">
                  <emma:literal>”</emma:literal>
                </emma:interpretation>
                <emma:interpretation id="interp88" emma:lang="ko-KR" emma:confidence="0">
                  <emma:literal>“</emma:literal>
                </emma:interpretation>
                <emma:interpretation id="interp89" emma:lang="ko-KR" emma:confidence="0">
                  <emma:literal>″</emma:literal>
                </emma:interpretation>
              </emma:one-of>
            </emma:emma>
          </inkml:annotationXML>
          <inkml:trace contextRef="#ctx0" brushRef="#br1" timeOffset="177606.312">7803 4179 12,'0'0'79,"-14"-4"4,14 4-3,-11-3-5,11 3-1,0 0-46,0 0-8,3-10-7,11 10-3,1 0-3,5-1-1,5-1-1,6 1 1,2 1-1,1 0-2,-4 0-1,1 0-1,-6 1 1,-6 2-2,-3 0 0,-5 1 0,-11-4-3,14 6-4,-14-6-7,0 0-22,0 0-41,0 0-2,10 0-5,-10-6-5,5-6 0</inkml:trace>
          <inkml:trace contextRef="#ctx0" brushRef="#br1" timeOffset="177855.9124">8238 3916 63,'6'7'73,"1"10"4,-3 8 0,0 2-4,-3-1-34,2 14-22,1 1 4,-4 8-2,2-11-7,-2 0-3,0-8-3,0-3-1,0-5-3,0-7-3,1 1-16,0-5-57,-1-11-3,0 0-4,6-4-5,0-6-6</inkml:trace>
        </inkml:traceGroup>
        <inkml:traceGroup>
          <inkml:annotationXML>
            <emma:emma xmlns:emma="http://www.w3.org/2003/04/emma" version="1.0">
              <emma:interpretation id="{E55FBAAF-7873-4A36-B541-E1D9C89D213D}" emma:medium="tactile" emma:mode="ink">
                <msink:context xmlns:msink="http://schemas.microsoft.com/ink/2010/main" type="inkWord" rotatedBoundingBox="13597,6683 15061,6604 15176,8742 13712,8821"/>
              </emma:interpretation>
              <emma:one-of disjunction-type="recognition" id="oneOf18">
                <emma:interpretation id="interp90" emma:lang="ko-KR" emma:confidence="0">
                  <emma:literal>세</emma:literal>
                </emma:interpretation>
                <emma:interpretation id="interp91" emma:lang="ko-KR" emma:confidence="0">
                  <emma:literal>에</emma:literal>
                </emma:interpretation>
                <emma:interpretation id="interp92" emma:lang="ko-KR" emma:confidence="0">
                  <emma:literal>셔</emma:literal>
                </emma:interpretation>
                <emma:interpretation id="interp93" emma:lang="ko-KR" emma:confidence="0">
                  <emma:literal>”</emma:literal>
                </emma:interpretation>
                <emma:interpretation id="interp9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179759.1158">8480 5262 25,'-3'15'63,"0"-4"6,3-11 3,0 0-1,-12 4-34,12-4-6,4-9-2,4-2-5,0-3-3,5-8-6,1-5-3,-1-9-4,5-7-2,4-11-2,0-6-2,3-7 0,0-7-2,4-3-1,0-3 1,0 1-1,0 5 0,-3 6-1,-1 6 1,1 12-1,-3 8 1,-3 11 0,0 7-1,-3 12 2,1 6 0,0 9 1,0 13 1,-5 12 1,1 9 1,4 24 2,-7 6 1,7 11 2,-8 4-9,8 0 0,-6-4 0,5-3 0,-5-12 0,-2-15 0,1-11 0,-4-11 0,2-9 0,-6-5 0,-3-12 0,4 12 0,-4-12 0,0 0 0,-1-11 0,1 11 0,-10-14-52,3 7-31,3-3-3,-10-2-2,14 12-4,-25-23 2</inkml:trace>
          <inkml:trace contextRef="#ctx0" brushRef="#br1" timeOffset="180024.3162">8692 4866 64,'-28'-2'85,"9"2"-3,7-1-5,12 1-2,0 0-2,26-8-59,3 8-5,5 0-4,5 0 0,6 1 1,1 0-1,-1 2 0,-2-3 1,-2 0-6,-9 1 0,-3 0-2,-8-1-13,-3-34-32,-3 31 47,-8-9 0,1 1-78,-5-11-2,5 0-5,-8-11-5,11 2-1</inkml:trace>
          <inkml:trace contextRef="#ctx0" brushRef="#br1" timeOffset="180726.3175">9198 4272 0,'-20'-4'76,"5"-2"5,1 0-3,2 0-3,12 6-1,-3-12-45,7 5-6,14 0-6,6 2-5,7-1-2,7 1-1,9 4-1,-1-1-1,3 0-2,-4 2-1,-4 0-1,-6 0-3,-9 2 0,-5 3 0,-10-4 0,-11-1-3,11 2-7,-11-2-19,0 0-48,0 0-4,-2-5-1,0-6-6,2-2-4</inkml:trace>
          <inkml:trace contextRef="#ctx0" brushRef="#br1" timeOffset="180445.517">9364 4215 59,'6'-9'70,"-2"-3"1,0 1 0,-2 3-1,-2 8-46,2-12-5,-2 12-6,0 0 1,6 8 0,-3 7-1,-2 6-4,2 3-1,-1 7 0,4 2 1,-5 3-1,4-1-1,-3 0-3,2-7 0,-2-1-1,-1-7 1,2-7 0,-2-2 1,-1-11-5,0 10 0,0-10-10,0 0-25,-2-10-42,-3-1-3,1-3-6,-3-3-4,0 1-4</inkml:trace>
          <inkml:trace contextRef="#ctx0" brushRef="#br1" timeOffset="181272.3184">9617 3733 24,'-10'-8'69,"10"8"-3,-11-8-2,11 8-4,0 0-5,10 6-54,2 9 1,6 12 1,4 8 6,8 13 4,5 17 7,-1 11 0,1 17 3,-5 15 0,3 37-1,-15 3-4,4 14-4,-16-3-9,-6 1-5,-9-9 0,-3-5 0,-14-14 0,-6-34 0,0-9 0,-4-15 0,-5-14 0,1-10 0,0-10 0,2-12 0,2-11 0,11-3 0,2-11-56,5-7-28,9-13-1,4-18-6,9-6-6,10-15 2</inkml:trace>
        </inkml:traceGroup>
        <inkml:traceGroup>
          <inkml:annotationXML>
            <emma:emma xmlns:emma="http://www.w3.org/2003/04/emma" version="1.0">
              <emma:interpretation id="{5F7E5952-0278-4A79-AC78-E5BC87BBE89B}" emma:medium="tactile" emma:mode="ink">
                <msink:context xmlns:msink="http://schemas.microsoft.com/ink/2010/main" type="inkWord" rotatedBoundingBox="15182,6742 15741,6711 15764,7154 15206,7184"/>
              </emma:interpretation>
              <emma:one-of disjunction-type="recognition" id="oneOf19">
                <emma:interpretation id="interp95" emma:lang="ko-KR" emma:confidence="0">
                  <emma:literal>「</emma:literal>
                </emma:interpretation>
                <emma:interpretation id="interp96" emma:lang="ko-KR" emma:confidence="0">
                  <emma:literal>"</emma:literal>
                </emma:interpretation>
                <emma:interpretation id="interp97" emma:lang="ko-KR" emma:confidence="0">
                  <emma:literal>『</emma:literal>
                </emma:interpretation>
                <emma:interpretation id="interp98" emma:lang="ko-KR" emma:confidence="0">
                  <emma:literal>T</emma:literal>
                </emma:interpretation>
                <emma:interpretation id="interp99" emma:lang="ko-KR" emma:confidence="0">
                  <emma:literal>卞</emma:literal>
                </emma:interpretation>
              </emma:one-of>
            </emma:emma>
          </inkml:annotationXML>
          <inkml:trace contextRef="#ctx0" brushRef="#br1" timeOffset="182145.9199">10005 3902 0,'-12'-9'77,"2"4"4,1-1-6,9 6-3,-7-8-2,7 8-36,9-3-13,8 3-7,6 0-4,10 0 0,9 0 1,6 0 0,6 0 0,4 1-3,-2 1-2,-2-1-6,-6 0 0,-7 2 0,-10-1 0,-8 1 0,-10-3-15,-2 0-23,-11 0-41,0 0-1,0 0-6,-11 0-4,11 0-1</inkml:trace>
          <inkml:trace contextRef="#ctx0" brushRef="#br1" timeOffset="181865.1195">10208 3842 59,'0'0'74,"0"-14"-4,0 14-4,0 0 1,0 0-38,-6 7-4,6 10-9,0 9-3,2 6 0,-1 9 1,3 3 3,0 5-5,2-3-2,-2 0-2,2-9-2,-4-3-2,1-13 1,-2 0-2,1-12-3,-2-9 0,1 12 0,-1-12 0,0 0 0,0 0 0,0-12-33,20-2-46,-20-2-5,-2-1-2,-5-6-7,2 0-1</inkml:trace>
        </inkml:traceGroup>
        <inkml:traceGroup>
          <inkml:annotationXML>
            <emma:emma xmlns:emma="http://www.w3.org/2003/04/emma" version="1.0">
              <emma:interpretation id="{246FC5C4-605D-4A9A-BC26-2AB3E8F18E13}" emma:medium="tactile" emma:mode="ink">
                <msink:context xmlns:msink="http://schemas.microsoft.com/ink/2010/main" type="inkWord" rotatedBoundingBox="16024,7599 16515,7572 16529,7838 16039,7864"/>
              </emma:interpretation>
              <emma:one-of disjunction-type="recognition" id="oneOf20">
                <emma:interpretation id="interp100" emma:lang="ko-KR" emma:confidence="0">
                  <emma:literal>=</emma:literal>
                </emma:interpretation>
                <emma:interpretation id="interp101" emma:lang="ko-KR" emma:confidence="0">
                  <emma:literal>二</emma:literal>
                </emma:interpretation>
                <emma:interpretation id="interp102" emma:lang="ko-KR" emma:confidence="0">
                  <emma:literal>z</emma:literal>
                </emma:interpretation>
                <emma:interpretation id="interp103" emma:lang="ko-KR" emma:confidence="0">
                  <emma:literal>ㄷ</emma:literal>
                </emma:interpretation>
                <emma:interpretation id="interp104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183471.9223">10907 4693 69,'-11'5'81,"11"-5"-2,-11 5-4,11-5-2,0 0-38,0 0-11,0 0-6,12-2-6,5 1-3,5 1-2,7 0-1,4-2 0,4-3-1,4 3-2,1-1 0,-4 3-2,-1-1-1,-5-2-1,-7 1-4,-2 0-7,-8 2-13,-4 0-23,-11 0-31,0 7-2,-5 3-3,-16-5-4,-2 4 5</inkml:trace>
          <inkml:trace contextRef="#ctx0" brushRef="#br1" timeOffset="183690.3227">10872 4873 29,'-25'23'77,"9"-6"2,6-1 0,10-4-3,8-5 1,15-5-46,4-2-17,9 1 3,8 0-3,4-1-3,2-1-4,-1-3-7,-2-2 0,-3 4 0,-9-4 0,-3 3-24,-10 0-54,-11-2-1,0 5-5,-11 0-4,0 0-5</inkml:trace>
        </inkml:traceGroup>
        <inkml:traceGroup>
          <inkml:annotationXML>
            <emma:emma xmlns:emma="http://www.w3.org/2003/04/emma" version="1.0">
              <emma:interpretation id="{9ECA9A29-A323-4B4B-A5ED-FDC51E4AAC9C}" emma:medium="tactile" emma:mode="ink">
                <msink:context xmlns:msink="http://schemas.microsoft.com/ink/2010/main" type="inkWord" rotatedBoundingBox="16708,7032 18347,6944 18425,8400 16786,8488"/>
              </emma:interpretation>
              <emma:one-of disjunction-type="recognition" id="oneOf21">
                <emma:interpretation id="interp105" emma:lang="ko-KR" emma:confidence="0">
                  <emma:literal>㈓</emma:literal>
                </emma:interpretation>
                <emma:interpretation id="interp106" emma:lang="ko-KR" emma:confidence="0">
                  <emma:literal>㈒</emma:literal>
                </emma:interpretation>
                <emma:interpretation id="interp107" emma:lang="ko-KR" emma:confidence="0">
                  <emma:literal>㈙</emma:literal>
                </emma:interpretation>
                <emma:interpretation id="interp108" emma:lang="ko-KR" emma:confidence="0">
                  <emma:literal>㈖</emma:literal>
                </emma:interpretation>
                <emma:interpretation id="interp109" emma:lang="ko-KR" emma:confidence="0">
                  <emma:literal>㈜</emma:literal>
                </emma:interpretation>
              </emma:one-of>
            </emma:emma>
          </inkml:annotationXML>
          <inkml:trace contextRef="#ctx0" brushRef="#br2" timeOffset="196029.9443">11931 4693 39,'7'-24'52,"4"0"7,0-6-59,3 9 36,-2-3-3,1 4-3,-2 1-6,-1 6-2,-1-1-7,-9 14-3,10-5-5,-10 5 0,0 32 10,-2 12 3,-6 12 2,-1 10 1,-5 11 2,1 10 0,0 11-2,2-3-3,1-15-20,-1-8 0,4-6 0,3-14 0,2-7 0,-2-11 0,0-9 0,1-9 0,1-6 0,2-10 0,0 0 0,0-18 0,0-1 0,0-6 0,0-10 0,0-6 0,0-6 0,0-7 0,1-5 0,3-3 0,0-3 0,0 0 0,2 2 0,6 1 0,-1 4 0,5 5 0,1 7-2,7 3 2,-1 9-6,5 5 1,1 7-1,-2 4 1,5 10 1,-4 6 1,3 12 2,-7 12 3,5 16 2,-6 4 2,6 15 2,-10 6 0,1 11-4,-4 0-4,-1-2 0,-1 2 0,-3-8 0,-4-4 0,-3-7 0,0-10 0,-1-5 0,-2-9 0,1-10 0,-2-10 0,0 0 0,0-11 0,0 0 0,0 0 0,-4-8 0,1-9 0,-1 3-65,4-3 2,-43-6-24,42 2-5,-9-7-2,5 4 2</inkml:trace>
          <inkml:trace contextRef="#ctx0" brushRef="#br2" timeOffset="196310.7448">12087 4991 26,'-23'-3'78,"-1"-3"2,9 6-5,-2-1-2,9-4-2,8 5-43,0 0-12,0 0-1,7-10-4,10 7 0,5 0-1,5-2 0,8-4-3,2 1-7,1 1 0,-2-4 0,0 6 0,-6-1-39,-3-5-16,-3 2-4,-7-1 1,-3 2-3,-7-9-28,1 4 1</inkml:trace>
          <inkml:trace contextRef="#ctx0" brushRef="#br2" timeOffset="198042.3479">11971 4205 23,'-7'-12'54,"7"12"0,-13-14-3,2-12-10,1 26-30,-5 4 1,0 9 1,-2 6 1,-2 6 3,-7 10 4,1 6 2,-6 14 2,-3 10-25,0 7 28,-2 8-5,7 9-2,-3 0-2,9 4-4,-1-2-4,15 0-2,0-7-2,8-2-3,2-8-2,6-9 0,3-2-1,6-11 1,2-6-1,4-13-1,6-7-4,5-6-11,1-10-21,2-5-40,11-5-2,-3-9-5,4-5-5,-6-9 0</inkml:trace>
          <inkml:trace contextRef="#ctx0" brushRef="#br2" timeOffset="197215.5464">12429 4426 55,'-21'-4'79,"5"4"0,2-5-4,6 3-4,8 2-33,0 0-11,0 0-9,12-7-7,7 4-3,16-3 0,-1-1-1,14-2 0,5-1-1,5-2-2,1 2 0,1-1-1,-7 2-1,-8 1-1,-5 2 0,-11 2 0,-4 0-1,-11 4-2,-14 0-4,11 7-13,-11 28-44,-8-52 7,1 17-22,-9-4-6,4 1-4,-9-5-1</inkml:trace>
          <inkml:trace contextRef="#ctx0" brushRef="#br2" timeOffset="196887.9458">12646 4239 10,'0'0'64,"0"0"3,0 0 1,0 0 2,-2 46-15,2-10-27,-2-6-4,1 3-7,1 7 4,-1 12-1,1 1-2,0-5-3,0-5-4,0-6-2,0-6-1,0-6-2,0-6-6,0-19 0,0 0 0,0 0 0,0 0 0,-2-10-25,1-4-25,1-1-8,0-3-24,0 0-4,0-9 86,1 6-90,-1-6 1</inkml:trace>
          <inkml:trace contextRef="#ctx0" brushRef="#br2" timeOffset="198510.3487">12957 4054 37,'0'0'58,"8"-2"5,1 4 2,4 35-23,3-14-12,5 9-2,1 10 0,6 9 1,3 14-4,-7 33 1,-4 10-4,-9-2-2,-4 7-3,-8 0-2,-10 0-9,-10-9-6,-9-7 0,-3-37 0,-4-10 0,4-10 0,2-7 0,1-13-30,0-15-27,8-5-2,1-62-7,11 42-21,2-18-3,8-6 0</inkml:trace>
        </inkml:traceGroup>
        <inkml:traceGroup>
          <inkml:annotationXML>
            <emma:emma xmlns:emma="http://www.w3.org/2003/04/emma" version="1.0">
              <emma:interpretation id="{CBF75865-FDD4-4682-8FC8-4349AC67C7DE}" emma:medium="tactile" emma:mode="ink">
                <msink:context xmlns:msink="http://schemas.microsoft.com/ink/2010/main" type="inkWord" rotatedBoundingBox="18357,6756 18917,6726 18943,7206 18383,7236"/>
              </emma:interpretation>
              <emma:one-of disjunction-type="recognition" id="oneOf22">
                <emma:interpretation id="interp110" emma:lang="ko-KR" emma:confidence="0">
                  <emma:literal>+</emma:literal>
                </emma:interpretation>
                <emma:interpretation id="interp111" emma:lang="ko-KR" emma:confidence="0">
                  <emma:literal>『</emma:literal>
                </emma:interpretation>
                <emma:interpretation id="interp112" emma:lang="ko-KR" emma:confidence="0">
                  <emma:literal>「</emma:literal>
                </emma:interpretation>
                <emma:interpretation id="interp113" emma:lang="ko-KR" emma:confidence="0">
                  <emma:literal>十</emma:literal>
                </emma:interpretation>
                <emma:interpretation id="interp114" emma:lang="ko-KR" emma:confidence="0">
                  <emma:literal>、</emma:literal>
                </emma:interpretation>
              </emma:one-of>
            </emma:emma>
          </inkml:annotationXML>
          <inkml:trace contextRef="#ctx0" brushRef="#br2" timeOffset="199337.1501">13167 3992 24,'-8'-6'73,"8"6"4,-12-10-2,12 10-6,0-7-22,0 7-14,5-10-9,10 7-8,2 1-2,12 0-1,3-2-1,7 1 0,6 0-2,7 0-2,2 2-4,-3-3-4,-2 0 0,-3-1 0,-6 4 0,-9-2 0,-4 1 0,-8 2 0,-11 2 0,-8-2-39,0 0-17,-4 13-25,-10-5 21,-41-7-26,36 3-6,-13-6 5</inkml:trace>
          <inkml:trace contextRef="#ctx0" brushRef="#br2" timeOffset="199009.5496">13345 3876 56,'4'-21'66,"-4"21"-4,3-11 0,-3 11 2,0 8-36,0 8-11,4 11 0,-1 6 0,2 8 1,0 3 2,0 9-1,-2-8-5,1 5-2,1-8-4,-2-8-2,0-4-1,-2-8-1,1-8 1,-1-3 0,-1-11-3,0 9-3,0-9-10,0 0-23,-8-11-42,6-1-4,-3-3-3,2-3-8,-4-7-1</inkml:trace>
        </inkml:traceGroup>
        <inkml:traceGroup>
          <inkml:annotationXML>
            <emma:emma xmlns:emma="http://www.w3.org/2003/04/emma" version="1.0">
              <emma:interpretation id="{2AC0F6F6-FDE2-454C-803E-BDB0D64AAADB}" emma:medium="tactile" emma:mode="ink">
                <msink:context xmlns:msink="http://schemas.microsoft.com/ink/2010/main" type="inkWord" rotatedBoundingBox="18923,6410 22662,6208 22787,8528 19048,8729"/>
              </emma:interpretation>
              <emma:one-of disjunction-type="recognition" id="oneOf23">
                <emma:interpretation id="interp115" emma:lang="ko-KR" emma:confidence="0">
                  <emma:literal>삐</emma:literal>
                </emma:interpretation>
                <emma:interpretation id="interp116" emma:lang="ko-KR" emma:confidence="0">
                  <emma:literal>㈄</emma:literal>
                </emma:interpretation>
                <emma:interpretation id="interp117" emma:lang="ko-KR" emma:confidence="0">
                  <emma:literal>㈒</emma:literal>
                </emma:interpretation>
                <emma:interpretation id="interp118" emma:lang="ko-KR" emma:confidence="0">
                  <emma:literal>㈚</emma:literal>
                </emma:interpretation>
                <emma:interpretation id="interp119" emma:lang="ko-KR" emma:confidence="0">
                  <emma:literal>㈓</emma:literal>
                </emma:interpretation>
              </emma:one-of>
            </emma:emma>
          </inkml:annotationXML>
          <inkml:trace contextRef="#ctx0" brushRef="#br2" timeOffset="212612.7735">16968 3464 23,'-18'-4'68,"-2"0"6,7-1 2,-2 0-2,8-5-31,7 10-7,-9-8-9,9 8-7,0 0-3,10-4-3,7 4-4,7-1-2,11 1-2,8-4 0,5 4 1,8-2-5,1 0-2,-1-4 0,-3 3 0,-8-1 0,-8 2 0,-5 0 0,-7-1 0,-10 2 0,-4 1-39,-11 0-17,0 0-2,0 0-23,-10 1-7,2 2-4,-8-3 7</inkml:trace>
          <inkml:trace contextRef="#ctx0" brushRef="#br2" timeOffset="212300.7729">17107 3497 12,'0'-6'43,"0"6"3,0-42-19,0 33 3,0 9 4,0-14-1,0 5 2,0-2-2,1 3-1,-1 8-5,0-13-4,0 13-4,0 0-4,9 6-1,-7 8-3,0 7-2,2 3-2,0 5 1,-1 4 1,-3-3-2,1-2-1,-1-3-1,0-3-2,0-5 1,0-6-1,0-3 0,0-8 0,1 8-2,-1-8 0,0 0-3,0 0-6,0 0-14,0 0-20,7-38-11,-4 27-25,-3 11-5,6-20-3,-5 10-1</inkml:trace>
          <inkml:trace contextRef="#ctx0" brushRef="#br2" timeOffset="210803.1703">16704 3521 18,'0'0'49,"-5"-9"2,5 9 2,-1-8-30,1 8-3,0 0-3,0 0-1,8-1 2,-1 5 0,5 11 1,1 6 1,2 12 0,4 9 3,0 7 3,5 13-3,-5 10-2,3 11-2,-4 7-1,0 5-3,-3 7-2,-3 7-13,-3-4 11,-2 0-11,-7-4 0,0-2 0,-7-7 0,-4-2 0,-7-6 0,-3-14 0,-6-1 0,-4-13 0,1-7 0,-2-7 0,1 18-20,32-40-39,-19-11-26,-5-9-2,7-3-6,3-15-3</inkml:trace>
          <inkml:trace contextRef="#ctx0" brushRef="#br2" timeOffset="203502.3573">14546 5171 24,'-4'17'65,"-3"-3"7,7-14 5,-9 11-1,9-11-32,0 0-1,0 0-9,0 0-5,0-11-6,2-6-5,1-7-12,1-8-6,3-4 0,3-9 0,1-5 0,1-4 0,4-4 0,0-5 0,-1 0-7,2-7 7,-2 5-8,-1 4-1,-1 4 0,3 7 0,-4 8 2,3 9 2,-2 9 3,0 12 1,3 6 3,-1 8 2,1 13 2,1 13 2,-2 10 1,4 24 3,-5 3 0,1 7-8,-5 1-4,4 2 0,-3-9 0,1-4 0,-4-12 0,-1-18 0,-1-8 0,-2-6 0,0-7 0,-4-11 0,4 10 0,-4-10 0,0 0 0,0 0 0,0 0 0,0-7 0,0 7 0,-3-13-7,3 13-42,-8-19-35,4 30 18,-7-19-20,11 8-2,-22-17 1</inkml:trace>
          <inkml:trace contextRef="#ctx0" brushRef="#br2" timeOffset="203720.7578">14637 4940 37,'-24'2'81,"7"0"-4,0-2-1,17 0-1,0 0 0,0 0-49,25-4-10,1 0-6,8 0-1,1-1 0,7 0-3,-4 1-6,-2-4-12,-7 0-32,-4 5-32,-11-3 21,-2 2-26,-12-6-6,0 10-1</inkml:trace>
          <inkml:trace contextRef="#ctx0" brushRef="#br2" timeOffset="205031.1601">15041 4345 13,'0'0'41,"-5"-9"1,5 9-22,-6-12 0,6 12 5,-7-10 2,7 10 4,-9-12 1,9 12-1,-11-5 0,11 5-1,-13-6-3,13 6-3,-15-3-6,15 3-4,-15 0-2,15 0-3,-15 1-1,15-1-1,-14 10-1,14-10 1,-7 11-1,7-11-1,3 14 1,6-7-2,5-2 1,8-1-1,6-2-1,6-1 0,5-1-3,2-1 0,5-5 0,-1 0 0,1-4 0,-6 4 0,-3-1 0,-7 1 0,-4 1 0,-8 1 0,-4 4 0,-6-3 0,-8 3 0,0 0-3,0 0-11,0 0-17,-7 2-12,-2-1-36,-41 4 21,36-2-1,1 2-25,-3-4 0</inkml:trace>
          <inkml:trace contextRef="#ctx0" brushRef="#br2" timeOffset="205249.5605">15256 4343 10,'-18'7'61,"18"-7"10,-14 17 3,14-17 2,-2 21-34,-1 3-4,3 7-2,0 16-1,0-1-8,-1 1-8,1-5-3,-2-3-10,1-4-6,1-4 0,0-11 0,0-20-23,4 10-33,-4-10-24,7-5-4,-7-10-4,5 1-7,-5-9 10</inkml:trace>
          <inkml:trace contextRef="#ctx0" brushRef="#br2" timeOffset="206123.1621">15557 5018 29,'0'13'66,"0"-13"5,-5 17 3,5-17 0,-30 9-30,30-9-4,-3 7-8,3-7-7,0 0-5,0-13-3,0-5-4,3-3-7,4-10-6,1-3 0,2-6 0,4-9 0,-1-2-2,3 0-2,3-6 1,-1-2 3,-2 1-4,4 3 0,-1 5 0,0 6 1,-1 5 0,-1 6 2,-4 8-1,1 5 1,-1 6 0,-5 7-1,0 4 1,0 3 1,2 0 0,-2 12 1,2 3 0,4 6 1,-2 3 1,1 10 2,-2 18 3,-2 3 0,1 3-1,-5-2-7,2 2 0,-5-4 0,2-4 0,-1-6 0,-1-22 0,1-3 0,-3-6 0,3-3 0,-3-10 0,1 11 0,-1-11 0,0 0 0,0 0 0,0 0 0,0 0 0,0 0 0,0 0 0,0 0 0,0 0 0,0 0 0,0 0 0,0 0-48,2 29-12,-2-29-24,-5-7-2,3-1-4,-8-5-1</inkml:trace>
          <inkml:trace contextRef="#ctx0" brushRef="#br2" timeOffset="206388.3625">15636 4719 62,'-12'4'79,"-2"-3"-1,14-1-5,-11 1 1,11-1-31,0 0-12,14-2-11,1 1-5,6 1-3,2-1-1,6 1-1,2 0-7,-1 3-3,0 1 0,-2 1 0,-6-1-18,-4-1-60,0 4 20,-18-7 1,15 3-3,-15-13-29,4-6-1</inkml:trace>
          <inkml:trace contextRef="#ctx0" brushRef="#br2" timeOffset="207183.9639">16011 4017 29,'0'0'53,"11"-4"7,0 4 4,-19 4-27,25 6-1,7 11 1,1 8-2,1 10 1,2 11-5,-2 7-3,-5 9-5,-5 18-2,-9 0-4,-4 4-13,-4-5-4,-9-4 0,-11-8 0,3-3 0,-12-12 0,7-18 0,-2-11 0,1-7 0,1-7 0,5-3 0,3-8 0,3-2-48,12 0-15,-3-14-2,4 4-1,-23-11-26,36 3-5</inkml:trace>
          <inkml:trace contextRef="#ctx0" brushRef="#br2" timeOffset="209804.7685">14340 3607 0,'8'-18'45,"-3"2"3,0 1 2,-4-1-24,-1 3-3,0 3 0,-3 0 1,3 10-1,-9-14-2,9 14-1,-16-10-4,8 6-2,-4 2-5,1 1-3,-4 1-3,-3 6-3,0 2 0,-4 4-1,0 5 0,-3 5 1,-1 7 1,-2 4 0,-2 11 0,-3 2 2,4 16 3,-2 9 3,0 9 0,-1 10 3,4 11-1,2 9 2,3 5-13,4 8 15,2-3-1,3-3-1,5-3-2,2-3-1,7-10-2,-3-4 0,6-12-1,6-6-3,4-7 0,5-5-2,4-7-2,5-7 0,2-5 0,4-4 0,5-7 0,-3-2 0,0-9 0,-5-1-32,-30 33-30,24-47 3,-7-7 2,-1-3-4,-12-8-1,7-13 2,-7-9 6,11-6 4,32-61 36</inkml:trace>
          <inkml:trace contextRef="#ctx0" brushRef="#br2" timeOffset="208322.7659">16138 3971 63,'-10'0'77,"10"0"-2,0 0 0,-8 1-26,8-1-12,0 0-4,0 0-11,0 0-4,0 0-5,8 9-2,-1-4-1,3-3-1,5 2 1,3-2-1,3-1-9,2-1 0,1 0 0,-1 0 0,-1-1 0,-1-1 0,-5-1 0,-2 2 0,-6-1 0,-8 2 0,14 0 0,-14 0-4,0 0-38,10-32-15,-10 32-3,0 0 0,0 0 0,0 0-26,7-11 1</inkml:trace>
          <inkml:trace contextRef="#ctx0" brushRef="#br2" timeOffset="208556.7663">16509 3764 49,'0'0'71,"12"-3"4,-5 8 3,-3 10-1,-18 6-37,17 11-9,5 4-3,-3 6-3,3 2-5,-4 0-6,2-2-11,-2-3-3,0-5 0,-4-6 0,1-5 0,-1-8 0,0-1-78,0-14 21,0 0-24,0 0-7,-4-18-4,4-4-4</inkml:trace>
        </inkml:traceGroup>
        <inkml:traceGroup>
          <inkml:annotationXML>
            <emma:emma xmlns:emma="http://www.w3.org/2003/04/emma" version="1.0">
              <emma:interpretation id="{2BED108E-AEDE-40B5-9A64-CE37D8540483}" emma:medium="tactile" emma:mode="ink">
                <msink:context xmlns:msink="http://schemas.microsoft.com/ink/2010/main" type="inkWord" rotatedBoundingBox="22888,6672 24030,6610 24083,7585 22941,7647"/>
              </emma:interpretation>
              <emma:one-of disjunction-type="recognition" id="oneOf24">
                <emma:interpretation id="interp120" emma:lang="ko-KR" emma:confidence="0">
                  <emma:literal>』</emma:literal>
                </emma:interpretation>
                <emma:interpretation id="interp121" emma:lang="ko-KR" emma:confidence="0">
                  <emma:literal>‘</emma:literal>
                </emma:interpretation>
                <emma:interpretation id="interp122" emma:lang="ko-KR" emma:confidence="0">
                  <emma:literal>『</emma:literal>
                </emma:interpretation>
                <emma:interpretation id="interp123" emma:lang="ko-KR" emma:confidence="0">
                  <emma:literal>“</emma:literal>
                </emma:interpretation>
                <emma:interpretation id="interp12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214531.5768">17731 4728 7,'-4'9'68,"4"-9"8,-3 9 1,3-15-3,0 6-35,0-10-2,0 2-1,3-4-7,-3-4-11,6-4-8,-2-5-2,1-6-8,-1-6 5,3-1-1,1-5-2,2-6-1,3-4-1,-1-3 1,4-1-1,1 3 0,1 4 0,0-1 1,-2 5-2,1 3 1,-2 7-1,-3 9 0,1 2 0,-2 8-1,0 2 0,1 7 0,2 7 0,4 5 2,1 18 2,2 7 0,-3 11 2,1 9 1,-1 8 1,0 4-1,-3 4 1,-2-6-6,-2-4 0,0-4 0,-2-12 0,1 0 0,-3-9 0,0-6 0,0-11 0,-3 0 0,0-3 0,-3-2 0,-1-8 0,0 0 0,0 0 0,0 0-5,-1 11-33,1-11-43,-7-13 81,4 4 0,-1-3-62,-3-2-21,4 0-3,-9-6-3</inkml:trace>
          <inkml:trace contextRef="#ctx0" brushRef="#br2" timeOffset="214781.1773">17906 4403 8,'-26'1'75,"4"1"3,7-2-5,4 0-1,11 0 0,-11-2-44,11 2-6,19-2-7,-1 2-3,9 0-1,1-2 0,7-1-2,-4 1-2,2 0-2,-1 2-3,-6 0-2,-8-2-6,0 2-14,-10 0-55,-8 0 20,0 0-24,0-9-6,0-2-5,-7-7 3</inkml:trace>
          <inkml:trace contextRef="#ctx0" brushRef="#br2" timeOffset="215483.1785">18211 3846 49,'-15'-3'80,"-1"-3"1,7 3-5,-2-2-4,11 5-21,0-10-26,0 10-7,18 0-6,5-3-3,9-1-1,6-1-1,13 2 2,9-2-2,4 1 0,0 0-7,2 1 0,-10 1 0,0 1 0,-12 1 0,-9 0 0,-10 0 0,-10 0-2,-4 1-42,-11-1-12,0 0-24,0 0-4,-17 3-5,3-3-3</inkml:trace>
          <inkml:trace contextRef="#ctx0" brushRef="#br2" timeOffset="215171.178">18400 3762 55,'6'-9'75,"1"0"-2,-7 9-4,10-13-1,-10 13-37,0 0-2,4 16-10,-1 1-4,2 7-2,-1 5 1,5 5-1,-4 5 0,4-3-3,-4 0-3,1-4-2,-1-3-3,-1-5-2,0-5 0,-2-7 0,-2-12 0,1 13 0,-1-13 0,0 0 0,0 0-34,-11-2-45,-4-5 21,9-4-25,2 3-5,-7-7-5</inkml:trace>
        </inkml:traceGroup>
      </inkml:traceGroup>
    </inkml:traceGroup>
    <inkml:traceGroup>
      <inkml:annotationXML>
        <emma:emma xmlns:emma="http://www.w3.org/2003/04/emma" version="1.0">
          <emma:interpretation id="{4B99E0C3-0E2C-4699-BF3C-B860CE076F79}" emma:medium="tactile" emma:mode="ink">
            <msink:context xmlns:msink="http://schemas.microsoft.com/ink/2010/main" type="paragraph" rotatedBoundingBox="7165,9750 14887,8977 15070,10801 7348,115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BA189B5-5450-4BF5-9EE1-71E72E4067F9}" emma:medium="tactile" emma:mode="ink">
              <msink:context xmlns:msink="http://schemas.microsoft.com/ink/2010/main" type="line" rotatedBoundingBox="7165,9750 14887,8977 15070,10801 7348,11574"/>
            </emma:interpretation>
          </emma:emma>
        </inkml:annotationXML>
        <inkml:traceGroup>
          <inkml:annotationXML>
            <emma:emma xmlns:emma="http://www.w3.org/2003/04/emma" version="1.0">
              <emma:interpretation id="{4E12E8E8-6E70-4B92-82F7-8475B133067F}" emma:medium="tactile" emma:mode="ink">
                <msink:context xmlns:msink="http://schemas.microsoft.com/ink/2010/main" type="inkWord" rotatedBoundingBox="7217,10265 7646,10222 7685,10614 7256,10657"/>
              </emma:interpretation>
              <emma:one-of disjunction-type="recognition" id="oneOf25">
                <emma:interpretation id="interp125" emma:lang="ko-KR" emma:confidence="0">
                  <emma:literal>=</emma:literal>
                </emma:interpretation>
                <emma:interpretation id="interp126" emma:lang="ko-KR" emma:confidence="0">
                  <emma:literal>그</emma:literal>
                </emma:interpretation>
                <emma:interpretation id="interp127" emma:lang="ko-KR" emma:confidence="0">
                  <emma:literal>二</emma:literal>
                </emma:interpretation>
                <emma:interpretation id="interp128" emma:lang="ko-KR" emma:confidence="0">
                  <emma:literal>느</emma:literal>
                </emma:interpretation>
                <emma:interpretation id="interp129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217261.5814">2046 7360 59,'-11'4'69,"3"-4"-3,8 0-4,-14 3-1,14-3-41,0 0-3,0 0-1,0 0 0,7 8-1,4-3 2,5-3 1,6 3 0,4-2-3,2 0-4,5-1-2,0-2-2,0 0-1,-1 0 0,-2 0-3,-4 0-3,-2-2 0,-3 0 0,-4 2 0,-6-3 0,0 3-8,-11 0-15,10 0-21,-10 0-36,0 7-2,0-7-4,-15 11-5,3-1 5</inkml:trace>
          <inkml:trace contextRef="#ctx0" brushRef="#br2" timeOffset="217495.582">2076 7641 14,'-21'23'73,"9"1"3,5-5 1,7-5-2,3-4 1,12-5-44,9-2-12,10-1 0,3-2-2,6 0-2,1-8-2,1 3-14,-3-2 0,-4 4 0,-3 0 0,-9 3 0,-5-1 0,-6 1 0,-15 0-19,10 0-61,-10 0-2,0 0-3,0-9-5,-7-5-6</inkml:trace>
        </inkml:traceGroup>
        <inkml:traceGroup>
          <inkml:annotationXML>
            <emma:emma xmlns:emma="http://www.w3.org/2003/04/emma" version="1.0">
              <emma:interpretation id="{B55F18BE-ADBF-4742-9D13-1B307D5CF4B0}" emma:medium="tactile" emma:mode="ink">
                <msink:context xmlns:msink="http://schemas.microsoft.com/ink/2010/main" type="inkWord" rotatedBoundingBox="8242,10051 8831,9992 8921,10887 8332,10946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의</emma:literal>
                </emma:interpretation>
                <emma:interpretation id="interp132" emma:lang="ko-KR" emma:confidence="0">
                  <emma:literal>다</emma:literal>
                </emma:interpretation>
                <emma:interpretation id="interp133" emma:lang="ko-KR" emma:confidence="0">
                  <emma:literal>어</emma:literal>
                </emma:interpretation>
                <emma:interpretation id="interp134" emma:lang="ko-KR" emma:confidence="0">
                  <emma:literal>^</emma:literal>
                </emma:interpretation>
              </emma:one-of>
            </emma:emma>
          </inkml:annotationXML>
          <inkml:trace contextRef="#ctx0" brushRef="#br2" timeOffset="219117.9849">3136 8019 43,'-10'10'64,"10"-10"3,-11 6 2,11-6-24,0 0-7,0 0-1,0 10 0,0-10-6,0 0-6,0 0-4,7 0-2,-7 0-4,7-7-15,-3-6 0,3-4 0,0-10 0,3-7 0,-1-6 0,4-8 0,-2-7 0,0-6 0,0-5 0,0-2 0,1 0 0,1-2 0,2 7 0,1-2 0,5 6 0,1 9 0,-1 6 0,-1 11 0,0 9 0,-3 8 0,1 10 0,-1 12 0,-2 15 0,3 12 0,-1 10 0,2 10 0,4 11 0,-1 7 0,-1 4 0,0-4 0,1-2 0,-6-4 0,-1-9 0,1-10 0,-7-9 0,-1-10 0,-1-7 0,-1-7 0,-6-13 0,5 10 0,-5-10 0,0 0 0,0 0 0,0 0 0,0 0 0,0 0 0,0 0 0,-5 0 0,5 0 0,-10-6-6,10 6-43,-8-11-9,-2-1-25,5-1 0,-10-4-3,4-3-3</inkml:trace>
          <inkml:trace contextRef="#ctx0" brushRef="#br2" timeOffset="219336.3853">3352 7705 37,'-22'0'79,"2"0"2,6-3-3,-1-1-5,8-26-11,7 30-31,0 0-8,12-13-8,10 11-4,4-2-2,6-1-2,5 0-2,5 4-5,-5-5 0,0 6 0,-7 0-14,-45 0-64,32 6-2,-17-6-1,11 3-7,-11-3-5</inkml:trace>
        </inkml:traceGroup>
        <inkml:traceGroup>
          <inkml:annotationXML>
            <emma:emma xmlns:emma="http://www.w3.org/2003/04/emma" version="1.0">
              <emma:interpretation id="{F2AA04B0-F5A5-4CD0-9491-08DA6430E569}" emma:medium="tactile" emma:mode="ink">
                <msink:context xmlns:msink="http://schemas.microsoft.com/ink/2010/main" type="inkWord" rotatedBoundingBox="9425,9531 9809,9493 9991,11309 9607,11348"/>
              </emma:interpretation>
              <emma:one-of disjunction-type="recognition" id="oneOf27">
                <emma:interpretation id="interp135" emma:lang="ko-KR" emma:confidence="0">
                  <emma:literal>(</emma:literal>
                </emma:interpretation>
                <emma:interpretation id="interp136" emma:lang="ko-KR" emma:confidence="0">
                  <emma:literal>〔</emma:literal>
                </emma:interpretation>
                <emma:interpretation id="interp137" emma:lang="ko-KR" emma:confidence="0">
                  <emma:literal>!</emma:literal>
                </emma:interpretation>
                <emma:interpretation id="interp138" emma:lang="ko-KR" emma:confidence="0">
                  <emma:literal>I</emma:literal>
                </emma:interpretation>
                <emma:interpretation id="interp13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222752.7913">4565 6721 24,'7'-19'50,"0"-2"2,-2 1 1,-2 3-30,0 2 0,0 2-2,-3 2 1,0 11-3,0-12-2,0 12-3,-9 0-1,1 6-2,0 9-1,-6 10-1,-1 3 1,-3 16 0,-4 8 5,1 12 2,-2 14 1,-1 4-2,-2 8-3,5 4-1,1 9 0,5 3-12,-1-3 11,8 2-1,4-8-4,7 2-6,11-6 0,5-5 0,8-11 0,9-10 0,1-5 0,5-13 0,2-5 0,-3-9 0,-5-5 0,-3-7 0,-4-6 0,-7-4 0,-4-2 0,-3-3 0,-15-8 0,14 10 0,-14-10 0,0 0 0,0 0 0,0 0-56,19-3-28,-26-14-2,1-1-6,-10-13-6,5-6 3</inkml:trace>
        </inkml:traceGroup>
        <inkml:traceGroup>
          <inkml:annotationXML>
            <emma:emma xmlns:emma="http://www.w3.org/2003/04/emma" version="1.0">
              <emma:interpretation id="{53E86A76-6CFC-4FBB-BD36-9ECE9871D4C7}" emma:medium="tactile" emma:mode="ink">
                <msink:context xmlns:msink="http://schemas.microsoft.com/ink/2010/main" type="inkWord" rotatedBoundingBox="10789,9977 11262,9929 11350,10810 10877,10857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^</emma:literal>
                </emma:interpretation>
                <emma:interpretation id="interp142" emma:lang="ko-KR" emma:confidence="0">
                  <emma:literal>.</emma:literal>
                </emma:interpretation>
                <emma:interpretation id="interp143" emma:lang="ko-KR" emma:confidence="0">
                  <emma:literal>!</emma:literal>
                </emma:interpretation>
                <emma:interpretation id="interp144" emma:lang="ko-KR" emma:confidence="0">
                  <emma:literal>f</emma:literal>
                </emma:interpretation>
              </emma:one-of>
            </emma:emma>
          </inkml:annotationXML>
          <inkml:trace contextRef="#ctx0" brushRef="#br2" timeOffset="236980.0163">5670 7937 11,'0'10'74,"0"-1"6,0-9-1,0 0-4,-7-1 2,7 1-45,-4-16-5,4 2-8,0 1-4,3-8-4,0-3-4,2-7-3,2-3-4,-1-7 0,-2-7 0,1-7 0,4-8 0,-4-4 0,6-4 0,1-1 0,2 2 0,4 3 0,1 10-3,1 8 0,-1 10 2,-2 9-1,-2 10 0,-2 14 2,3 9 0,-5 17 2,-2 15 2,4 10 1,-1 10-5,2 10 0,4 6 0,1 3 0,-1-1 0,1-3 0,-1-9 0,2-11 0,-4-7 0,2-10 0,-7-7 0,-1-9 0,-3-4 0,-3-5 0,-4-8 0,0 0 0,7 8 0,-7-8 0,0 0 0,0 0 0,-6 0 0,6 0-12,-3-12-72,-20 2-2,20 1-2,-9-6-5,6 1-1</inkml:trace>
          <inkml:trace contextRef="#ctx0" brushRef="#br2" timeOffset="237260.8168">5772 7652 57,'-26'3'84,"8"1"-2,2-3-2,7-1-3,9 0-11,0 0-38,0 0-10,20-2-6,2-2-5,7-1-7,1 1 0,4 1 0,-1-3 0,0 3 0,-2-1 0,-1 4-16,-8 0-64,-1-2 21,-1 2-23,-10-4-6,5 1-5,-15-8 1,9 10 92,-15-12 0,6 4 0</inkml:trace>
        </inkml:traceGroup>
        <inkml:traceGroup>
          <inkml:annotationXML>
            <emma:emma xmlns:emma="http://www.w3.org/2003/04/emma" version="1.0">
              <emma:interpretation id="{C94CE757-5D5F-4410-BA6B-E683F7B2635E}" emma:medium="tactile" emma:mode="ink">
                <msink:context xmlns:msink="http://schemas.microsoft.com/ink/2010/main" type="inkWord" rotatedBoundingBox="11182,9932 11694,9881 11728,10217 11216,10269"/>
              </emma:interpretation>
              <emma:one-of disjunction-type="recognition" id="oneOf29">
                <emma:interpretation id="interp145" emma:lang="ko-KR" emma:confidence="0">
                  <emma:literal>T</emma:literal>
                </emma:interpretation>
                <emma:interpretation id="interp146" emma:lang="ko-KR" emma:confidence="0">
                  <emma:literal>누</emma:literal>
                </emma:interpretation>
                <emma:interpretation id="interp147" emma:lang="ko-KR" emma:confidence="0">
                  <emma:literal>7</emma:literal>
                </emma:interpretation>
                <emma:interpretation id="interp148" emma:lang="ko-KR" emma:confidence="0">
                  <emma:literal>+</emma:literal>
                </emma:interpretation>
                <emma:interpretation id="interp149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238649.2192">6024 7083 13,'-7'-8'43,"7"8"7,-6-12-22,6 12 5,-6-12 2,6 12 1,-7-9-2,7 9 0,0 0-3,-14-9-5,14 9-2,0 0-9,-9-2-2,9 2-3,0 0-3,0 0-1,-9 7-1,9-7-1,3 11 2,7-5 1,1 0 0,10 0-1,2-4 1,7 2-1,8-4-2,3 0 0,3-2-2,1-4 0,0 1 0,-3-1-1,-3-1 0,-5 2 0,-5 1 0,-4 0 1,-8 1-1,-5 3 0,-4 0 0,-8 0-1,0 0-3,0 0-3,0 0-6,0 0-13,-8 5-14,-4-3-12,1 3-29,-9-2-1,5 1-4,-3-4 1</inkml:trace>
          <inkml:trace contextRef="#ctx0" brushRef="#br2" timeOffset="238867.6196">6310 7054 44,'0'0'62,"-10"4"4,10-4 4,-4 17-29,2-2-3,2 4-4,0 7 3,0 0-5,2 1-7,-1 2-6,3-1-5,-4-3-4,3-5-4,-3-3-1,3-5-2,-3-3-1,0-9-4,3 9-7,-3-9-26,0 0-41,0 0-4,12-8-3,-11-1-6,4 0-3</inkml:trace>
        </inkml:traceGroup>
        <inkml:traceGroup>
          <inkml:annotationXML>
            <emma:emma xmlns:emma="http://www.w3.org/2003/04/emma" version="1.0">
              <emma:interpretation id="{E1891329-B509-431B-913A-A6D616CE1D1B}" emma:medium="tactile" emma:mode="ink">
                <msink:context xmlns:msink="http://schemas.microsoft.com/ink/2010/main" type="inkWord" rotatedBoundingBox="11637,9811 12067,9768 12158,10669 11728,10713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어</emma:literal>
                </emma:interpretation>
                <emma:interpretation id="interp152" emma:lang="ko-KR" emma:confidence="0">
                  <emma:literal>여</emma:literal>
                </emma:interpretation>
                <emma:interpretation id="interp153" emma:lang="ko-KR" emma:confidence="0">
                  <emma:literal>아</emma:literal>
                </emma:interpretation>
                <emma:interpretation id="interp154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240474.4224">6537 7777 22,'-4'11'56,"-4"-3"9,8-8 3,-10 9-24,10-9 0,0 0-5,-4 7 0,4-7-4,0 0-3,0 0-7,0 0-4,0 0-5,3-7-11,-1-10-5,4-3 0,1-11 0,0-6 0,0-9 0,1-7 0,1-6 0,1-6 0,0-4 0,-1-3 0,1 2 0,4 2 0,4 3 0,0 4 0,1 7 0,-3 7 0,2 10-3,0 9 1,-1 10-1,-2 7 1,-3 11 2,-2 16 1,2 17 1,-3 8 2,3 13-1,-4 6-3,3 6 0,-2 5 0,0-4 0,0-5 0,-1-6 0,0-6 0,-1-8 0,4-9 0,-4-7 0,1-5 0,-2-4 0,2-4 0,-8-13 0,8 14 0,-8-14 0,3 11 0,-3-11 0,1 9 0,-1-9 0,0 8 0,0-8 0,0 0 0,0 0 0,0 0 0,0 0-9,-31 0-75,31-8-1,-6-7-2,6 3 87,-7-8-91,5 4-6</inkml:trace>
          <inkml:trace contextRef="#ctx0" brushRef="#br2" timeOffset="240786.4229">6632 7411 3,'-19'-3'75,"4"-1"5,-1 1-3,5 1-3,2-2-2,9 4-42,0 0-7,0 0-8,8 9-3,11-2-2,1 1-2,6-1 0,1 1 0,9 0-3,-1-2-1,-1 1-1,-5-2-3,-5 1-3,-5-5-9,-3 2-23,-2 1-42,-37-4-2,23 0-3,0-19-9,1 3 0</inkml:trace>
        </inkml:traceGroup>
        <inkml:traceGroup>
          <inkml:annotationXML>
            <emma:emma xmlns:emma="http://www.w3.org/2003/04/emma" version="1.0">
              <emma:interpretation id="{9FFFECAF-A34D-495F-BE17-7A664042213F}" emma:medium="tactile" emma:mode="ink">
                <msink:context xmlns:msink="http://schemas.microsoft.com/ink/2010/main" type="inkWord" rotatedBoundingBox="12758,9191 13171,9149 13344,10881 12932,10922"/>
              </emma:interpretation>
              <emma:one-of disjunction-type="recognition" id="oneOf31">
                <emma:interpretation id="interp155" emma:lang="ko-KR" emma:confidence="0">
                  <emma:literal>)</emma:literal>
                </emma:interpretation>
                <emma:interpretation id="interp156" emma:lang="ko-KR" emma:confidence="0">
                  <emma:literal>]</emma:literal>
                </emma:interpretation>
                <emma:interpretation id="interp157" emma:lang="ko-KR" emma:confidence="0">
                  <emma:literal>〕</emma:literal>
                </emma:interpretation>
                <emma:interpretation id="interp158" emma:lang="ko-KR" emma:confidence="0">
                  <emma:literal>;</emma:literal>
                </emma:interpretation>
                <emma:interpretation id="interp159" emma:lang="ko-KR" emma:confidence="0">
                  <emma:literal>〉</emma:literal>
                </emma:interpretation>
              </emma:one-of>
            </emma:emma>
          </inkml:annotationXML>
          <inkml:trace contextRef="#ctx0" brushRef="#br2" timeOffset="243235.6272">7739 6329 12,'-6'-10'49,"-2"-5"3,5 2 2,3 3-24,0 10-6,0-9-2,0 9-1,0 0-2,8 0 2,2 2 0,0 12-2,3 9-1,5 0 1,0 14 0,6 4-2,-1 14-2,5 4-2,-1 15-1,4 4-1,-1 8-1,-4 9 0,0 3-1,-8 3 0,-4 3-4,-6 2-5,-5-6 0,-4 2 0,-13-9 0,-4-4 0,-8-10 0,-2-8 0,-2-10 0,-2-13 0,-1-9 0,3-15 0,2-3 0,5-8 0,-2-9 0,8 2 0,0-6 0,8 1 0,2-33-57,1 46 57,6-14 0,0-15-86,4 1-3,1-15-3,16-2-4,-9-18 5</inkml:trace>
        </inkml:traceGroup>
        <inkml:traceGroup>
          <inkml:annotationXML>
            <emma:emma xmlns:emma="http://www.w3.org/2003/04/emma" version="1.0">
              <emma:interpretation id="{68515A02-732A-484C-A827-B3EC53839328}" emma:medium="tactile" emma:mode="ink">
                <msink:context xmlns:msink="http://schemas.microsoft.com/ink/2010/main" type="inkWord" rotatedBoundingBox="13340,9160 13844,9109 13887,9545 13384,9596"/>
              </emma:interpretation>
              <emma:one-of disjunction-type="recognition" id="oneOf32">
                <emma:interpretation id="interp160" emma:lang="ko-KR" emma:confidence="0">
                  <emma:literal>"</emma:literal>
                </emma:interpretation>
                <emma:interpretation id="interp161" emma:lang="ko-KR" emma:confidence="0">
                  <emma:literal>”</emma:literal>
                </emma:interpretation>
                <emma:interpretation id="interp162" emma:lang="ko-KR" emma:confidence="0">
                  <emma:literal>“</emma:literal>
                </emma:interpretation>
                <emma:interpretation id="interp163" emma:lang="ko-KR" emma:confidence="0">
                  <emma:literal>기</emma:literal>
                </emma:interpretation>
                <emma:interpretation id="interp164" emma:lang="ko-KR" emma:confidence="0">
                  <emma:literal>ㅢ</emma:literal>
                </emma:interpretation>
              </emma:one-of>
            </emma:emma>
          </inkml:annotationXML>
          <inkml:trace contextRef="#ctx0" brushRef="#br2" timeOffset="243890.8283">8162 6458 42,'-10'2'67,"10"-2"6,0 0 1,-8 0-30,8 0-4,0 0-2,0 0-5,0 0-8,0 0-7,0 0-5,5-6-5,5 5 0,7-1-2,2 0 0,10-1 0,2 1 1,5-2-4,2 0-3,-4 1 0,-2 1 0,-5 0 0,-6 0 0,-6 2 0,-5 0 0,-10 0 0,0 0 0,0 10 0,0-10-9,-10 13-27,10-13-43,-18 10-3,18-10-4,-12 1-4,12-1-1</inkml:trace>
          <inkml:trace contextRef="#ctx0" brushRef="#br2" timeOffset="244156.0289">8581 6229 12,'9'-9'70,"-2"1"3,1 7 2,-8 1 0,13 13-9,-2 6-30,-7 5-9,-3 10-5,-1 2-1,0 8-2,0-3-4,0 4-15,0-6 0,0-3 0,0-5 0,0-7 0,0-2 0,0-8 0,5-3-31,-5-11-26,0 0-26,11 3-1,-11-15-7,2-5-5</inkml:trace>
        </inkml:traceGroup>
        <inkml:traceGroup>
          <inkml:annotationXML>
            <emma:emma xmlns:emma="http://www.w3.org/2003/04/emma" version="1.0">
              <emma:interpretation id="{813BE187-E67A-4AF1-9D9E-3AF32FA8B308}" emma:medium="tactile" emma:mode="ink">
                <msink:context xmlns:msink="http://schemas.microsoft.com/ink/2010/main" type="inkWord" rotatedBoundingBox="13947,9754 14481,9701 14563,10517 14029,10571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月</emma:literal>
                </emma:interpretation>
                <emma:interpretation id="interp167" emma:lang="ko-KR" emma:confidence="0">
                  <emma:literal>g</emma:literal>
                </emma:interpretation>
                <emma:interpretation id="interp168" emma:lang="ko-KR" emma:confidence="0">
                  <emma:literal>』</emma:literal>
                </emma:interpretation>
                <emma:interpretation id="interp169" emma:lang="ko-KR" emma:confidence="0">
                  <emma:literal>汋</emma:literal>
                </emma:interpretation>
              </emma:one-of>
            </emma:emma>
          </inkml:annotationXML>
          <inkml:trace contextRef="#ctx0" brushRef="#br2" timeOffset="249631.6385">9011 6967 0,'0'-9'43,"0"-5"3,0 4 1,0-2-33,0 12-2,-9-10-1,9 10 6,-8 21 8,1-2 6,4 14 4,-6 9 1,-4 12 2,-3 2 2,1 15-3,-3-7-6,-3 6-8,3 0-23,-2-9 16,6-8-7,1-8-9,6-8 0,2-12 0,4-4 0,-1-10 0,2-11 0,0 0 0,0 0 0,3-5 0,0-12 0,1-6 0,3-9 0,0-6 0,2-7 0,5-10 0,0-5 0,2-4 0,4-1 0,2-4 0,0 3 0,1 4 0,2 0 0,-2 10-5,2 7 3,0 7 0,1 9 0,-2 9 1,-1 14 1,1 8 1,-4 14 1,1 14 2,-3 11 1,0 15-5,-5 9 0,-3 9 0,0 3 0,-5-2 0,1-1 0,1-6 0,-3-8 0,0-11 0,1-9 0,2-9 0,2-10 0,-4-7 0,-1-5 0,-4-9 0,0 0 0,9 3 0,-9-3 0,0 0 0,0-5 0,0 5-16,-34-14-69,34 14 21,-9-5-23,5-7 87,-9-4-90,8 0-5</inkml:trace>
          <inkml:trace contextRef="#ctx0" brushRef="#br2" timeOffset="249896.8389">8982 7335 1,'-28'0'73,"3"0"1,5 0-1,6 0-2,4 0-3,10 0-38,0 0-10,9-2-4,6 2-3,9 0-2,4 0 0,6 0-1,0 0-2,1 0-3,-2-1-1,-2 1-4,-5-1-5,-4 1-8,-8 0-25,-5-3-15,0-2-23,-5-3-5,3-6-5,-4-8-1</inkml:trace>
        </inkml:traceGroup>
        <inkml:traceGroup>
          <inkml:annotationXML>
            <emma:emma xmlns:emma="http://www.w3.org/2003/04/emma" version="1.0">
              <emma:interpretation id="{02E255C1-960E-4571-B737-F898249620AB}" emma:medium="tactile" emma:mode="ink">
                <msink:context xmlns:msink="http://schemas.microsoft.com/ink/2010/main" type="inkWord" rotatedBoundingBox="14521,9614 14947,9571 14995,10058 14570,10101"/>
              </emma:interpretation>
              <emma:one-of disjunction-type="recognition" id="oneOf34">
                <emma:interpretation id="interp170" emma:lang="ko-KR" emma:confidence="0">
                  <emma:literal>T</emma:literal>
                </emma:interpretation>
                <emma:interpretation id="interp171" emma:lang="ko-KR" emma:confidence="0">
                  <emma:literal>丁</emma:literal>
                </emma:interpretation>
                <emma:interpretation id="interp172" emma:lang="ko-KR" emma:confidence="0">
                  <emma:literal>+</emma:literal>
                </emma:interpretation>
                <emma:interpretation id="interp173" emma:lang="ko-KR" emma:confidence="0">
                  <emma:literal>ㅜ</emma:literal>
                </emma:interpretation>
                <emma:interpretation id="interp174" emma:lang="ko-KR" emma:confidence="0">
                  <emma:literal>才</emma:literal>
                </emma:interpretation>
              </emma:one-of>
            </emma:emma>
          </inkml:annotationXML>
          <inkml:trace contextRef="#ctx0" brushRef="#br2" timeOffset="250552.0401">9352 6811 29,'-16'-2'77,"5"2"-1,0-1-1,11 1-3,-3-35-28,9 29-14,12 1-9,8 0-5,7 0-5,3 0-2,10 2 1,0-2-2,-1 2-1,-1 0-2,-6 3-1,-9-2-1,-2 2-3,-9-2-4,-5 2-10,-13 0-20,0 0-43,0 0-2,0 0-4,0 0-5,-13-5-1</inkml:trace>
          <inkml:trace contextRef="#ctx0" brushRef="#br2" timeOffset="250271.2396">9532 6703 36,'9'-6'64,"-9"6"3,15-9 0,-15 9 1,11 0-38,-5 10-3,-2 7-3,2 7-3,-1 9 0,-1 4 0,3 7-2,-3 1-3,0 0-4,-2-4-3,0-3-3,1-6-3,-1-5-3,-1-7 0,-1-7 0,0-5 0,0-8 0,0 0 0,0 11-11,-6 20-47,1-20 2,2-22-27,-6-6-4,3-3-5,-8-4-1</inkml:trace>
        </inkml:traceGroup>
      </inkml:traceGroup>
    </inkml:traceGroup>
    <inkml:traceGroup>
      <inkml:annotationXML>
        <emma:emma xmlns:emma="http://www.w3.org/2003/04/emma" version="1.0">
          <emma:interpretation id="{483EB36A-F506-4A81-AA07-ECED44582DCB}" emma:medium="tactile" emma:mode="ink">
            <msink:context xmlns:msink="http://schemas.microsoft.com/ink/2010/main" type="paragraph" rotatedBoundingBox="5664,12821 20637,11459 20786,13095 5812,14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2F1AD9-B138-493A-A425-A25EEC8B1AD3}" emma:medium="tactile" emma:mode="ink">
              <msink:context xmlns:msink="http://schemas.microsoft.com/ink/2010/main" type="line" rotatedBoundingBox="5664,12821 20637,11459 20786,13095 5812,14456"/>
            </emma:interpretation>
          </emma:emma>
        </inkml:annotationXML>
        <inkml:traceGroup>
          <inkml:annotationXML>
            <emma:emma xmlns:emma="http://www.w3.org/2003/04/emma" version="1.0">
              <emma:interpretation id="{144946B2-E1CD-4FDB-BA30-AFD5005A4E5E}" emma:medium="tactile" emma:mode="ink">
                <msink:context xmlns:msink="http://schemas.microsoft.com/ink/2010/main" type="inkWord" rotatedBoundingBox="5680,13004 6257,12951 6369,14189 5793,14241"/>
              </emma:interpretation>
              <emma:one-of disjunction-type="recognition" id="oneOf35">
                <emma:interpretation id="interp175" emma:lang="ko-KR" emma:confidence="0">
                  <emma:literal>P</emma:literal>
                </emma:interpretation>
                <emma:interpretation id="interp176" emma:lang="ko-KR" emma:confidence="0">
                  <emma:literal>p</emma:literal>
                </emma:interpretation>
                <emma:interpretation id="interp177" emma:lang="ko-KR" emma:confidence="0">
                  <emma:literal>8</emma:literal>
                </emma:interpretation>
                <emma:interpretation id="interp178" emma:lang="ko-KR" emma:confidence="0">
                  <emma:literal>9</emma:literal>
                </emma:interpretation>
                <emma:interpretation id="interp179" emma:lang="ko-KR" emma:confidence="0">
                  <emma:literal>7</emma:literal>
                </emma:interpretation>
              </emma:one-of>
            </emma:emma>
          </inkml:annotationXML>
          <inkml:trace contextRef="#ctx0" brushRef="#br2" timeOffset="717804.0608">635 10345 31,'-2'-18'39,"0"7"5,2-4-25,0 4-1,0-1 7,0 1 1,0 11 0,0-16-3,0 16-4,0 0-1,0 0 3,1 12-1,-1 15-3,1 9-1,-1 18 1,0 10 3,0 17 0,0 6-1,0 6-8,0 0-1,0-1-2,2-5-3,-2-10-2,1-8-2,2-13 0,-3-11 0,1-9 0,1-5 0,-2-10 0,0-7 2,0-5 1,0-9 1,0 0 1,0 0 0,0 0 0,0 0-6,-3-13 0,-3 1 0,-1-11 0,-4-4 0,2-4 0,-4-10 0,1-6 0,1-4 0,0-9 0,0-1 0,1-5 0,3-8 0,-1-1 0,4-3-3,4-2-2,3-2 0,9 2 0,7 3-1,8 6 2,4 6-2,13 9 1,5 11 1,6 14 1,3 13 1,1 18 3,-5 13 1,-3 18 2,-10 13 2,-15 13 1,-13 8 0,-12 2 1,-11 2-2,-15-4 1,-9-5-7,-9-11 0,-2-2 0,-6-14 0,4-7 0,-4-5 0,5-6 0,7-3 0,0-7-19,7-2-26,9-3-36,6-3 0,6 0-4,8-8-5,6 3 3</inkml:trace>
        </inkml:traceGroup>
        <inkml:traceGroup>
          <inkml:annotationXML>
            <emma:emma xmlns:emma="http://www.w3.org/2003/04/emma" version="1.0">
              <emma:interpretation id="{A83EC2F3-1E2B-4C12-B0CB-63F3710F9C5B}" emma:medium="tactile" emma:mode="ink">
                <msink:context xmlns:msink="http://schemas.microsoft.com/ink/2010/main" type="inkWord" rotatedBoundingBox="6381,12756 6909,12708 6943,13073 6414,13121"/>
              </emma:interpretation>
              <emma:one-of disjunction-type="recognition" id="oneOf36">
                <emma:interpretation id="interp180" emma:lang="ko-KR" emma:confidence="0">
                  <emma:literal>2</emma:literal>
                </emma:interpretation>
                <emma:interpretation id="interp181" emma:lang="ko-KR" emma:confidence="0">
                  <emma:literal>그</emma:literal>
                </emma:interpretation>
                <emma:interpretation id="interp182" emma:lang="ko-KR" emma:confidence="0">
                  <emma:literal>고</emma:literal>
                </emma:interpretation>
                <emma:interpretation id="interp183" emma:lang="ko-KR" emma:confidence="0">
                  <emma:literal>z</emma:literal>
                </emma:interpretation>
                <emma:interpretation id="interp184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718864.8626">1196 10008 38,'0'0'51,"-17"-25"1,13 15 1,3-6-36,1 3 0,0-3-2,6 3 0,4 2 1,2-4-2,5 4-1,5-2-2,1 2 1,4 2-3,6 5-3,-4 1-2,2 3-2,-7 8 0,1 4 1,-13 12 2,-11 18 5,-9 2 2,-18 0 2,4-2 1,-7 2 0,4-7-1,-2-1-1,7-10-2,20-26-4,-1 13-1,9-13-2,13 0-1,6-3 1,6-6-2,6 0-1,5-1-3,-1-2-6,1 4-14,-1 5-20,-7 0-33,-1 3-3,-7 1-2,-6 7-6,-7 0 4</inkml:trace>
        </inkml:traceGroup>
        <inkml:traceGroup>
          <inkml:annotationXML>
            <emma:emma xmlns:emma="http://www.w3.org/2003/04/emma" version="1.0">
              <emma:interpretation id="{B2ED9E22-CD0F-47A5-B521-447F01C094BC}" emma:medium="tactile" emma:mode="ink">
                <msink:context xmlns:msink="http://schemas.microsoft.com/ink/2010/main" type="inkWord" rotatedBoundingBox="6919,13498 7435,13451 7464,13772 6948,13819"/>
              </emma:interpretation>
              <emma:one-of disjunction-type="recognition" id="oneOf37">
                <emma:interpretation id="interp185" emma:lang="ko-KR" emma:confidence="0">
                  <emma:literal>=</emma:literal>
                </emma:interpretation>
                <emma:interpretation id="interp186" emma:lang="ko-KR" emma:confidence="0">
                  <emma:literal>느</emma:literal>
                </emma:interpretation>
                <emma:interpretation id="interp187" emma:lang="ko-KR" emma:confidence="0">
                  <emma:literal>z</emma:literal>
                </emma:interpretation>
                <emma:interpretation id="interp188" emma:lang="ko-KR" emma:confidence="0">
                  <emma:literal>Z</emma:literal>
                </emma:interpretation>
                <emma:interpretation id="interp189" emma:lang="ko-KR" emma:confidence="0">
                  <emma:literal>乙</emma:literal>
                </emma:interpretation>
              </emma:one-of>
            </emma:emma>
          </inkml:annotationXML>
          <inkml:trace contextRef="#ctx0" brushRef="#br2" timeOffset="719270.4634">1743 10616 5,'0'0'70,"-22"9"1,22-9-3,-16 4 0,16-4-3,0 0-40,0 0-8,17 0-4,4-3-4,5-1 0,6 1 1,5-2-1,5 0-2,1-2-1,-1 0-1,0-3 0,-2 3-4,-4-2-5,-4 4-11,-9-1-20,-12 6-35,2 3-5,-13-3-4,-6 17-5,-10-9 1</inkml:trace>
          <inkml:trace contextRef="#ctx0" brushRef="#br2" timeOffset="719457.6637">1817 10823 33,'-15'22'75,"12"-5"2,3-3 0,17-5-5,1-5 1,13-3-55,9-1-4,7 0 0,1 0-6,1 0-3,-3-5-10,-3-21-38,-3 23-29,-14-7-2,-4 2-4,-12-5-5,-4 0-3</inkml:trace>
        </inkml:traceGroup>
        <inkml:traceGroup>
          <inkml:annotationXML>
            <emma:emma xmlns:emma="http://www.w3.org/2003/04/emma" version="1.0">
              <emma:interpretation id="{6E1BDE47-43B1-41DC-A6E1-4D6D8D919FBC}" emma:medium="tactile" emma:mode="ink">
                <msink:context xmlns:msink="http://schemas.microsoft.com/ink/2010/main" type="inkWord" rotatedBoundingBox="7986,12763 8302,12734 8428,14125 8113,14153"/>
              </emma:interpretation>
              <emma:one-of disjunction-type="recognition" id="oneOf38">
                <emma:interpretation id="interp190" emma:lang="ko-KR" emma:confidence="0">
                  <emma:literal>(</emma:literal>
                </emma:interpretation>
                <emma:interpretation id="interp191" emma:lang="ko-KR" emma:confidence="0">
                  <emma:literal>1</emma:literal>
                </emma:interpretation>
                <emma:interpretation id="interp192" emma:lang="ko-KR" emma:confidence="0">
                  <emma:literal>!</emma:literal>
                </emma:interpretation>
                <emma:interpretation id="interp193" emma:lang="ko-KR" emma:confidence="0">
                  <emma:literal>:</emma:literal>
                </emma:interpretation>
                <emma:interpretation id="interp19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720549.6656">3089 9876 0,'-10'-25'58,"8"10"4,-4 20-4,-1-8-1,-1 2 0,-7 2-43,5 12 1,-6 11 2,6 17-17,-7 14 22,0 14 3,-1 13 1,-4 19-2,4 7-1,0 9-4,4-1-3,0-5-6,9-5-5,5-11-2,9-7-5,9-15-2,7-13-4,0-10-12,5-13-18,0-8-40,4-13-2,3-8-5,-7-12 0,6-9 0</inkml:trace>
        </inkml:traceGroup>
        <inkml:traceGroup>
          <inkml:annotationXML>
            <emma:emma xmlns:emma="http://www.w3.org/2003/04/emma" version="1.0">
              <emma:interpretation id="{043498F3-9EE2-45C4-99FB-E4AAEAB8A1E3}" emma:medium="tactile" emma:mode="ink">
                <msink:context xmlns:msink="http://schemas.microsoft.com/ink/2010/main" type="inkWord" rotatedBoundingBox="8709,12972 9319,12916 9409,13905 8799,13961"/>
              </emma:interpretation>
              <emma:one-of disjunction-type="recognition" id="oneOf39">
                <emma:interpretation id="interp195" emma:lang="ko-KR" emma:confidence="0">
                  <emma:literal>A</emma:literal>
                </emma:interpretation>
                <emma:interpretation id="interp196" emma:lang="ko-KR" emma:confidence="0">
                  <emma:literal>의</emma:literal>
                </emma:interpretation>
                <emma:interpretation id="interp197" emma:lang="ko-KR" emma:confidence="0">
                  <emma:literal>아</emma:literal>
                </emma:interpretation>
                <emma:interpretation id="interp198" emma:lang="ko-KR" emma:confidence="0">
                  <emma:literal>N</emma:literal>
                </emma:interpretation>
                <emma:interpretation id="interp199" emma:lang="ko-KR" emma:confidence="0">
                  <emma:literal>ㅋ</emma:literal>
                </emma:interpretation>
              </emma:one-of>
            </emma:emma>
          </inkml:annotationXML>
          <inkml:trace contextRef="#ctx0" brushRef="#br2" timeOffset="721080.0665">3582 11024 49,'0'14'61,"0"-2"7,0-12 6,0 0-1,3 10-47,-3-10 2,6-5-1,-1-13-3,2-3-3,3-11-7,-2-7-8,4-13-3,1-5-3,1-10-1,-2-7-2,3-3 0,0 0 0,2-3 0,2 2-1,2 5 0,1 6 2,0 8-1,4 8 1,-4 13 0,2 6 0,-5 12 1,-1 10 1,0 11 2,0 13 1,-2 17 2,-1 12 3,-1 17 1,-2 8 2,-1 14-1,2 3 0,-2 1-2,1-3-4,-1-5-4,5-11 0,-3-10 0,1-11 0,-3-13 0,0-11 0,-3-6 0,-8-16 0,13 10-34,-13-10-43,0-5-4,0-4-3,-7-11-4,0 1-5</inkml:trace>
          <inkml:trace contextRef="#ctx0" brushRef="#br2" timeOffset="721282.8669">3764 10757 55,'-22'11'76,"22"-11"-1,0 0-2,7 1-5,14-8 1,17-4-62,5 1-3,3-1-3,5 1-8,-5-1-19,-1 1-42,-8 0-2,-1 3-3,-9-3-5,-5 0-3</inkml:trace>
        </inkml:traceGroup>
        <inkml:traceGroup>
          <inkml:annotationXML>
            <emma:emma xmlns:emma="http://www.w3.org/2003/04/emma" version="1.0">
              <emma:interpretation id="{1024A4B3-F816-4AB1-B8B0-28CEE15662E6}" emma:medium="tactile" emma:mode="ink">
                <msink:context xmlns:msink="http://schemas.microsoft.com/ink/2010/main" type="inkWord" rotatedBoundingBox="9704,12953 10043,12923 10127,13836 9787,13867"/>
              </emma:interpretation>
              <emma:one-of disjunction-type="recognition" id="oneOf40">
                <emma:interpretation id="interp200" emma:lang="ko-KR" emma:confidence="0">
                  <emma:literal>(</emma:literal>
                </emma:interpretation>
                <emma:interpretation id="interp201" emma:lang="ko-KR" emma:confidence="0">
                  <emma:literal>C</emma:literal>
                </emma:interpretation>
                <emma:interpretation id="interp202" emma:lang="ko-KR" emma:confidence="0">
                  <emma:literal>!</emma:literal>
                </emma:interpretation>
                <emma:interpretation id="interp203" emma:lang="ko-KR" emma:confidence="0">
                  <emma:literal>‘</emma:literal>
                </emma:interpretation>
                <emma:interpretation id="interp20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721906.868">4718 10043 44,'0'-11'49,"0"11"7,-6 4 6,-5 14-28,-7 14 4,-4 9-2,0 14 1,-2 16 2,-1 6-4,4 8-5,6 0-7,4 1-9,11-5-4,7-9-6,11-8-4,8-15 0,6-13 0,8-5-9,-2-15-23,5-6-44,4-9-4,-9-8-3,4-8-5,-9-7-3</inkml:trace>
        </inkml:traceGroup>
        <inkml:traceGroup>
          <inkml:annotationXML>
            <emma:emma xmlns:emma="http://www.w3.org/2003/04/emma" version="1.0">
              <emma:interpretation id="{B9037F68-7F55-496D-A88F-2EB0FA2C5652}" emma:medium="tactile" emma:mode="ink">
                <msink:context xmlns:msink="http://schemas.microsoft.com/ink/2010/main" type="inkWord" rotatedBoundingBox="10306,12854 10747,12814 10835,13774 10394,13814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어</emma:literal>
                </emma:interpretation>
                <emma:interpretation id="interp207" emma:lang="ko-KR" emma:confidence="0">
                  <emma:literal>아</emma:literal>
                </emma:interpretation>
                <emma:interpretation id="interp208" emma:lang="ko-KR" emma:confidence="0">
                  <emma:literal>!</emma:literal>
                </emma:interpretation>
                <emma:interpretation id="interp209" emma:lang="ko-KR" emma:confidence="0">
                  <emma:literal>ㅋ</emma:literal>
                </emma:interpretation>
              </emma:one-of>
            </emma:emma>
          </inkml:annotationXML>
          <inkml:trace contextRef="#ctx0" brushRef="#br2" timeOffset="722468.469">5211 10874 54,'-7'14'73,"1"-4"2,1-1 0,5-9-3,0 0-35,-11 6-10,11-6-6,-5-10-7,3-5-4,2-7-3,0-10-3,7-8-2,6-11-1,-2-10-2,4-11-3,1-6-1,2-5 0,2-6-2,-2 5 1,4 1 0,-6 6 6,3 11-8,-1 12 3,2 15 3,-2 13 2,-2 18 2,-2 33 9,-3 20 2,-3 24 2,-2 13 0,2 9 0,0 6-1,1 6-11,2 1-3,0-29 0,-2-9 0,5-16 0,-3-14 0,0-6 0,-4-13 0,0-7 0,-7-10 0,11 0-32,-11-13-48,3 0-3,-5-6-2,1-4-6,-9-2-1</inkml:trace>
          <inkml:trace contextRef="#ctx0" brushRef="#br2" timeOffset="722671.2692">5244 10576 44,'-29'6'77,"12"4"-1,-1-6-3,18-4-2,0 0 1,0 0-53,20-12-9,8 4-3,2-2-3,9-1-1,-1-4-4,4 3-9,-8-5-21,-2 3-39,12 4-2,-8-7-5,-6 2-3,-5-9-2</inkml:trace>
        </inkml:traceGroup>
        <inkml:traceGroup>
          <inkml:annotationXML>
            <emma:emma xmlns:emma="http://www.w3.org/2003/04/emma" version="1.0">
              <emma:interpretation id="{40C3BCE7-FF9D-4435-AAF5-EFF3A21A332F}" emma:medium="tactile" emma:mode="ink">
                <msink:context xmlns:msink="http://schemas.microsoft.com/ink/2010/main" type="inkWord" rotatedBoundingBox="10772,12719 11435,12658 11481,13170 10819,13230"/>
              </emma:interpretation>
              <emma:one-of disjunction-type="recognition" id="oneOf42">
                <emma:interpretation id="interp210" emma:lang="ko-KR" emma:confidence="0">
                  <emma:literal>士</emma:literal>
                </emma:interpretation>
                <emma:interpretation id="interp211" emma:lang="ko-KR" emma:confidence="0">
                  <emma:literal>t</emma:literal>
                </emma:interpretation>
                <emma:interpretation id="interp212" emma:lang="ko-KR" emma:confidence="0">
                  <emma:literal>十</emma:literal>
                </emma:interpretation>
                <emma:interpretation id="interp213" emma:lang="ko-KR" emma:confidence="0">
                  <emma:literal>가</emma:literal>
                </emma:interpretation>
                <emma:interpretation id="interp214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722998.8699">5906 9794 23,'0'0'65,"15"-9"8,-15 9 1,12 9 2,-6 14-38,-3 9-2,-1 26-5,3 4-3,-3 2-5,2-2-6,-4-5-5,5-4-6,-5-9-9,6-8-14,-1-25-58,-5-11-1,0 0-4,4-10-7,1-2-3</inkml:trace>
          <inkml:trace contextRef="#ctx0" brushRef="#br2" timeOffset="723919.2714">5622 9977 37,'-18'0'72,"10"6"0,-6-5 0,3 2 0,11-3-39,0 0-3,7-3-30,16-4 22,13-3-5,8-4-5,13-1-2,6-1-2,9-3-5,-5 9-9,1-3-14,-8 3-22,-3 6-32,-13 1-1,-8 3-7,-13 0-4</inkml:trace>
        </inkml:traceGroup>
        <inkml:traceGroup>
          <inkml:annotationXML>
            <emma:emma xmlns:emma="http://www.w3.org/2003/04/emma" version="1.0">
              <emma:interpretation id="{27B1886D-C573-4F93-BD2B-7D1DDB6B3078}" emma:medium="tactile" emma:mode="ink">
                <msink:context xmlns:msink="http://schemas.microsoft.com/ink/2010/main" type="inkWord" rotatedBoundingBox="11365,12873 11874,12827 11953,13691 11444,13737"/>
              </emma:interpretation>
              <emma:one-of disjunction-type="recognition" id="oneOf43">
                <emma:interpretation id="interp215" emma:lang="ko-KR" emma:confidence="0">
                  <emma:literal>A</emma:literal>
                </emma:interpretation>
                <emma:interpretation id="interp216" emma:lang="ko-KR" emma:confidence="0">
                  <emma:literal>t</emma:literal>
                </emma:interpretation>
                <emma:interpretation id="interp217" emma:lang="ko-KR" emma:confidence="0">
                  <emma:literal>!</emma:literal>
                </emma:interpretation>
                <emma:interpretation id="interp218" emma:lang="ko-KR" emma:confidence="0">
                  <emma:literal>ㅓ</emma:literal>
                </emma:interpretation>
                <emma:interpretation id="interp219" emma:lang="ko-KR" emma:confidence="0">
                  <emma:literal>ㅋ</emma:literal>
                </emma:interpretation>
              </emma:one-of>
            </emma:emma>
          </inkml:annotationXML>
          <inkml:trace contextRef="#ctx0" brushRef="#br2" timeOffset="724668.0728">6259 10828 27,'0'0'70,"-16"7"4,16-7-2,-15 0-3,13-37-24,-1 26-16,3-9-8,1-1-5,7-11-4,1-9-2,3-4-3,3-10-1,0-4-1,2-2-2,0-5 0,-1-1-2,1 4 0,-2 4-2,-1 2 1,-1 7-1,0 5 1,-1 5-3,-1 11 1,3 8-1,-4 10 2,1 10 1,2 27 5,-2 19 2,3 14 0,-3 8 2,3 6 1,-4 5 0,2-1-7,-4-1-3,-2-24 0,2-8 0,-2-13 0,0-6 0,0-6 0,0-5-2,0-5-31,-6-9-45,13 2-3,-4-2-3,-4-11-2,-5 11-5</inkml:trace>
          <inkml:trace contextRef="#ctx0" brushRef="#br2" timeOffset="724886.4732">6318 10540 11,'-29'0'78,"8"0"0,6-3-1,15 3-5,0-11 0,13-31-32,11 32-22,11 3-7,7 0-6,5 0-2,0-2-9,4 3-23,10 4-42,-21-4-1,-3 3-4,-11-3-6,0 0-3</inkml:trace>
        </inkml:traceGroup>
        <inkml:traceGroup>
          <inkml:annotationXML>
            <emma:emma xmlns:emma="http://www.w3.org/2003/04/emma" version="1.0">
              <emma:interpretation id="{9B0C9215-B363-4EC7-BAE1-B81B84F6E1A6}" emma:medium="tactile" emma:mode="ink">
                <msink:context xmlns:msink="http://schemas.microsoft.com/ink/2010/main" type="inkWord" rotatedBoundingBox="11822,12602 12105,12576 12216,13794 11933,13820"/>
              </emma:interpretation>
              <emma:one-of disjunction-type="recognition" id="oneOf44">
                <emma:interpretation id="interp220" emma:lang="ko-KR" emma:confidence="0">
                  <emma:literal>)</emma:literal>
                </emma:interpretation>
                <emma:interpretation id="interp221" emma:lang="ko-KR" emma:confidence="0">
                  <emma:literal>j</emma:literal>
                </emma:interpretation>
                <emma:interpretation id="interp222" emma:lang="ko-KR" emma:confidence="0">
                  <emma:literal>]</emma:literal>
                </emma:interpretation>
                <emma:interpretation id="interp223" emma:lang="ko-KR" emma:confidence="0">
                  <emma:literal>;</emma:literal>
                </emma:interpretation>
                <emma:interpretation id="interp224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725494.8742">6716 9694 36,'0'0'58,"4"-3"6,13 9 6,3 9-31,12 15-3,-6 15 0,7 16-36,-2 16 38,-4 11-2,-6 15-5,-10 3-7,-1 7-6,-10-3-2,-6-4-7,-10-11-9,-5-14 0,-4-12 0,-5-19 0,0-12 0,-1-16 0,-1-12 0,10-11-39,10-15-38,1-14-5,11-4-2,4-14-7,14-1-1</inkml:trace>
        </inkml:traceGroup>
        <inkml:traceGroup>
          <inkml:annotationXML>
            <emma:emma xmlns:emma="http://www.w3.org/2003/04/emma" version="1.0">
              <emma:interpretation id="{96102D9B-7304-4117-B501-9E9E0C616416}" emma:medium="tactile" emma:mode="ink">
                <msink:context xmlns:msink="http://schemas.microsoft.com/ink/2010/main" type="inkWord" rotatedBoundingBox="12113,12618 12559,12577 12566,12650 12120,12690"/>
              </emma:interpretation>
              <emma:one-of disjunction-type="recognition" id="oneOf45">
                <emma:interpretation id="interp225" emma:lang="ko-KR" emma:confidence="0">
                  <emma:literal>~</emma:literal>
                </emma:interpretation>
                <emma:interpretation id="interp226" emma:lang="ko-KR" emma:confidence="0">
                  <emma:literal>一</emma:literal>
                </emma:interpretation>
                <emma:interpretation id="interp227" emma:lang="ko-KR" emma:confidence="0">
                  <emma:literal>-</emma:literal>
                </emma:interpretation>
                <emma:interpretation id="interp228" emma:lang="ko-KR" emma:confidence="0">
                  <emma:literal>…</emma:literal>
                </emma:interpretation>
                <emma:interpretation id="interp229" emma:lang="ko-KR" emma:confidence="0">
                  <emma:literal>ㅡ</emma:literal>
                </emma:interpretation>
              </emma:one-of>
            </emma:emma>
          </inkml:annotationXML>
          <inkml:trace contextRef="#ctx0" brushRef="#br2" timeOffset="725916.075">6926 9748 59,'-11'-2'78,"2"-2"-1,9 4-3,-8-13-2,8 13-38,4-9-7,6 5-9,8 4-5,4-4-4,8 4-1,3-1 0,4 1-2,3 0-2,-1 5-2,-5-2 0,1 2-1,-6 0-4,-6 3-3,-5-2-8,-3-1-20,-2 0-43,-2-5 0,1-3-6,-1-8-2,4-3-3</inkml:trace>
        </inkml:traceGroup>
        <inkml:traceGroup>
          <inkml:annotationXML>
            <emma:emma xmlns:emma="http://www.w3.org/2003/04/emma" version="1.0">
              <emma:interpretation id="{A8D104B7-8640-4D34-804A-63AB10A0419C}" emma:medium="tactile" emma:mode="ink">
                <msink:context xmlns:msink="http://schemas.microsoft.com/ink/2010/main" type="inkWord" rotatedBoundingBox="12631,12421 12707,12414 12743,12805 12667,12812"/>
              </emma:interpretation>
              <emma:one-of disjunction-type="recognition" id="oneOf46">
                <emma:interpretation id="interp230" emma:lang="ko-KR" emma:confidence="0">
                  <emma:literal>1</emma:literal>
                </emma:interpretation>
                <emma:interpretation id="interp231" emma:lang="ko-KR" emma:confidence="0">
                  <emma:literal>'</emma:literal>
                </emma:interpretation>
                <emma:interpretation id="interp232" emma:lang="ko-KR" emma:confidence="0">
                  <emma:literal>’</emma:literal>
                </emma:interpretation>
                <emma:interpretation id="interp233" emma:lang="ko-KR" emma:confidence="0">
                  <emma:literal>‘</emma:literal>
                </emma:interpretation>
                <emma:interpretation id="interp234" emma:lang="ko-KR" emma:confidence="0">
                  <emma:literal>′</emma:literal>
                </emma:interpretation>
              </emma:one-of>
            </emma:emma>
          </inkml:annotationXML>
          <inkml:trace contextRef="#ctx0" brushRef="#br2" timeOffset="726103.2752">7488 9514 50,'0'0'74,"4"12"-1,-4 7 0,0 6-3,0-4-33,0 16-20,-4 6-2,1 2-4,3 2-9,0-10-25,-41 2-44,44-5-2,1-13-6,5-4-3,-9-17-3</inkml:trace>
        </inkml:traceGroup>
        <inkml:traceGroup>
          <inkml:annotationXML>
            <emma:emma xmlns:emma="http://www.w3.org/2003/04/emma" version="1.0">
              <emma:interpretation id="{D74A9459-1713-4309-A1DD-892EEDDB3D0B}" emma:medium="tactile" emma:mode="ink">
                <msink:context xmlns:msink="http://schemas.microsoft.com/ink/2010/main" type="inkWord" rotatedBoundingBox="12867,12755 13335,12713 13408,13522 12940,13565"/>
              </emma:interpretation>
              <emma:one-of disjunction-type="recognition" id="oneOf47">
                <emma:interpretation id="interp235" emma:lang="ko-KR" emma:confidence="0">
                  <emma:literal>A</emma:literal>
                </emma:interpretation>
                <emma:interpretation id="interp236" emma:lang="ko-KR" emma:confidence="0">
                  <emma:literal>인</emma:literal>
                </emma:interpretation>
                <emma:interpretation id="interp237" emma:lang="ko-KR" emma:confidence="0">
                  <emma:literal>!</emma:literal>
                </emma:interpretation>
                <emma:interpretation id="interp238" emma:lang="ko-KR" emma:confidence="0">
                  <emma:literal>아</emma:literal>
                </emma:interpretation>
                <emma:interpretation id="interp239" emma:lang="ko-KR" emma:confidence="0">
                  <emma:literal>ㅓ</emma:literal>
                </emma:interpretation>
              </emma:one-of>
            </emma:emma>
          </inkml:annotationXML>
          <inkml:trace contextRef="#ctx0" brushRef="#br2" timeOffset="727491.6776">7728 10637 31,'-3'17'70,"2"-7"8,1-10-2,0 0-4,0 0-37,0 0-1,-2-18-7,2-4-6,3-7-9,1-6-6,2-7-1,2-5-1,4-7-1,-1-7-1,2-4-3,7-4 0,1 0 1,4 2-2,0 3-1,2 8 1,-3 5-1,3 11 1,1 11 0,-8 11 1,5 11 0,-8 7 4,1 11 1,-9 11 2,1 34 3,-2 11 1,-4 2 0,0 7 1,-2 2-11,2-1 0,-3-5 0,6-8 0,0-29 0,0-11 0,0-7 0,1-6 0,-8-11 0,14 0-28,-14 0-52,7-16-2,-4 4-4,-6-4-2,0 3-5</inkml:trace>
          <inkml:trace contextRef="#ctx0" brushRef="#br2" timeOffset="727678.8781">7845 10360 59,'-21'3'82,"2"1"-4,19-4-4,-11 1-2,11-1-2,59-8-57,-59 8-7,39-6-3,-1 1-2,2-2-8,2-2-32,0 6-32,-7-4 0,-1 2-6,-13-7-3,-3 1-4</inkml:trace>
        </inkml:traceGroup>
        <inkml:traceGroup>
          <inkml:annotationXML>
            <emma:emma xmlns:emma="http://www.w3.org/2003/04/emma" version="1.0">
              <emma:interpretation id="{0C59DC18-1EF1-4459-BD8C-5EE7B97E9117}" emma:medium="tactile" emma:mode="ink">
                <msink:context xmlns:msink="http://schemas.microsoft.com/ink/2010/main" type="inkWord" rotatedBoundingBox="13423,12261 14231,12188 14355,13553 13547,13626"/>
              </emma:interpretation>
              <emma:one-of disjunction-type="recognition" id="oneOf48">
                <emma:interpretation id="interp240" emma:lang="ko-KR" emma:confidence="0">
                  <emma:literal>지</emma:literal>
                </emma:interpretation>
                <emma:interpretation id="interp241" emma:lang="ko-KR" emma:confidence="0">
                  <emma:literal>긱</emma:literal>
                </emma:interpretation>
                <emma:interpretation id="interp242" emma:lang="ko-KR" emma:confidence="0">
                  <emma:literal>깅</emma:literal>
                </emma:interpretation>
                <emma:interpretation id="interp243" emma:lang="ko-KR" emma:confidence="0">
                  <emma:literal>미</emma:literal>
                </emma:interpretation>
                <emma:interpretation id="interp244" emma:lang="ko-KR" emma:confidence="0">
                  <emma:literal>어</emma:literal>
                </emma:interpretation>
              </emma:one-of>
            </emma:emma>
          </inkml:annotationXML>
          <inkml:trace contextRef="#ctx0" brushRef="#br2" timeOffset="728505.6794">8290 9642 20,'-26'0'77,"6"0"2,8-1-6,12 1-3,0-11 1,18 7-50,10 1-10,5-1-6,13 0-2,-1 4 1,8 0 0,-3 0-6,1 7-9,-3-2-17,-35 0-42,32-1-2,-13 3-5,1-4-5,-6-3 0</inkml:trace>
          <inkml:trace contextRef="#ctx0" brushRef="#br2" timeOffset="728287.279">8461 9605 46,'-3'-8'56,"3"8"5,0-14 4,0 14-30,0 0 1,1 10-3,4 8-3,-3 7 1,1 7-4,0 6-3,-2 4-5,1 2-7,-2 0-4,2 3-2,-2-12-3,4 0-4,-4-11-7,6-9-26,9-9-41,-15-6 75,10-13-77,-10-12-5,5 0-6,-5-13-2</inkml:trace>
          <inkml:trace contextRef="#ctx0" brushRef="#br2" timeOffset="729067.2804">8865 9309 35,'0'-8'63,"0"8"8,20-2-1,-2 8-2,1 21-37,6 20-4,3 9-1,-1 18-3,0 14-2,-8 44-1,0 5-2,-12 1-3,-1-2-4,-9-9-3,-10-7-4,-7-18-9,-6-12-6,-3-49-14,-6-14-19,35-5-36,-36-21 0,6-1-6,-2-16 0,16-1 4</inkml:trace>
        </inkml:traceGroup>
        <inkml:traceGroup>
          <inkml:annotationXML>
            <emma:emma xmlns:emma="http://www.w3.org/2003/04/emma" version="1.0">
              <emma:interpretation id="{535168FC-E616-4A3E-ADBE-FB157F2A0E3F}" emma:medium="tactile" emma:mode="ink">
                <msink:context xmlns:msink="http://schemas.microsoft.com/ink/2010/main" type="inkWord" rotatedBoundingBox="14822,12930 14853,12927 14862,13018 14830,13020"/>
              </emma:interpretation>
              <emma:one-of disjunction-type="recognition" id="oneOf49">
                <emma:interpretation id="interp245" emma:lang="ko-KR" emma:confidence="0">
                  <emma:literal>.</emma:literal>
                </emma:interpretation>
                <emma:interpretation id="interp246" emma:lang="ko-KR" emma:confidence="0">
                  <emma:literal>'</emma:literal>
                </emma:interpretation>
                <emma:interpretation id="interp247" emma:lang="ko-KR" emma:confidence="0">
                  <emma:literal>`</emma:literal>
                </emma:interpretation>
                <emma:interpretation id="interp248" emma:lang="ko-KR" emma:confidence="0">
                  <emma:literal>1</emma:literal>
                </emma:interpretation>
                <emma:interpretation id="interp24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729504.0813">9610 10029 84,'0'0'88,"-4"6"-5,4-6-4,5 11-3,-5-11-3,9 10-73,0 3-15,-6 1-25,0-3-36,2 3-1,-5-14-4,5 9-6,-5-9 2</inkml:trace>
        </inkml:traceGroup>
        <inkml:traceGroup>
          <inkml:annotationXML>
            <emma:emma xmlns:emma="http://www.w3.org/2003/04/emma" version="1.0">
              <emma:interpretation id="{C9ECAAC2-91E4-44AA-B175-D8F2C89179CB}" emma:medium="tactile" emma:mode="ink">
                <msink:context xmlns:msink="http://schemas.microsoft.com/ink/2010/main" type="inkWord" rotatedBoundingBox="14942,12133 15835,12052 15970,13533 15077,13614"/>
              </emma:interpretation>
              <emma:one-of disjunction-type="recognition" id="oneOf50">
                <emma:interpretation id="interp250" emma:lang="ko-KR" emma:confidence="0">
                  <emma:literal>×</emma:literal>
                </emma:interpretation>
                <emma:interpretation id="interp251" emma:lang="ko-KR" emma:confidence="0">
                  <emma:literal>f</emma:literal>
                </emma:interpretation>
                <emma:interpretation id="interp252" emma:lang="ko-KR" emma:confidence="0">
                  <emma:literal>Q</emma:literal>
                </emma:interpretation>
                <emma:interpretation id="interp253" emma:lang="ko-KR" emma:confidence="0">
                  <emma:literal>ⅹ</emma:literal>
                </emma:interpretation>
                <emma:interpretation id="interp25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730705.2834">10142 10497 0,'0'0'58,"-8"13"7,8-13 4,0 0 2,0 0-30,0 0-2,0 0-4,0 0-2,0 0-9,0 0-6,-3-6-4,3-4-4,0-4-5,4-8-1,2-3-2,1-4-1,4-7 0,1-7-1,3-6 0,3-4 0,3-10-2,4-5 2,-1-1-3,5-5 1,0 3-1,0 1 0,0 8 0,0 2 1,-3 14-1,-6 10 2,-3 8-1,-1 8 0,-7 8 0,0 7 0,-9 5 0,15 9 2,-8 10 1,1 8 2,1 14 2,3 11 3,-3 14 0,-1 16 3,8 10 0,-8 0-5,7-1-6,-9-9 0,6-6 0,-8-11 0,7-11 0,-3-21 0,-4-12 0,1-5 0,-3-4 0,-2-12 0,0 0-25,13 1-55,-13-1-2,0-10-4,-6-5-4,2 3-4</inkml:trace>
          <inkml:trace contextRef="#ctx0" brushRef="#br2" timeOffset="730908.0838">10303 10260 33,'-22'0'73,"11"0"-1,2-3-3,15-4-2,10-7-2,18 2-52,9 3-5,5-1-6,6-2-11,-3 2-28,7-1-27,-14 0-4,0 1-4,-18-5-3,-4 2-1</inkml:trace>
          <inkml:trace contextRef="#ctx0" brushRef="#br2" timeOffset="732780.0869">10039 9219 5,'-11'-14'52,"2"17"7,1 9 7,-4 15 5,3 18-37,-7 12 0,-1 19-1,-5 13 3,-1 16-5,-7 19-2,10 13-7,1-11-5,7-1-4,6-10-4,9-6-9,11-16 0,13-10 0,8-33-8,5-8-16,2-11-20,1-12-37,11-8 0,-6-11-4,3 0-3,-6-4 2</inkml:trace>
        </inkml:traceGroup>
        <inkml:traceGroup>
          <inkml:annotationXML>
            <emma:emma xmlns:emma="http://www.w3.org/2003/04/emma" version="1.0">
              <emma:interpretation id="{8461AF43-157A-4FEF-AD44-7C85253A5072}" emma:medium="tactile" emma:mode="ink">
                <msink:context xmlns:msink="http://schemas.microsoft.com/ink/2010/main" type="inkWord" rotatedBoundingBox="16328,12199 17289,12112 17392,13239 16431,13326"/>
              </emma:interpretation>
              <emma:one-of disjunction-type="recognition" id="oneOf51">
                <emma:interpretation id="interp255" emma:lang="ko-KR" emma:confidence="0">
                  <emma:literal>다</emma:literal>
                </emma:interpretation>
                <emma:interpretation id="interp256" emma:lang="ko-KR" emma:confidence="0">
                  <emma:literal>과</emma:literal>
                </emma:interpretation>
                <emma:interpretation id="interp257" emma:lang="ko-KR" emma:confidence="0">
                  <emma:literal>사</emma:literal>
                </emma:interpretation>
                <emma:interpretation id="interp258" emma:lang="ko-KR" emma:confidence="0">
                  <emma:literal>선</emma:literal>
                </emma:interpretation>
                <emma:interpretation id="interp259" emma:lang="ko-KR" emma:confidence="0">
                  <emma:literal>롸</emma:literal>
                </emma:interpretation>
              </emma:one-of>
            </emma:emma>
          </inkml:annotationXML>
          <inkml:trace contextRef="#ctx0" brushRef="#br2" timeOffset="739035.698">11389 9433 38,'11'-28'44,"-1"4"3,-2-4-27,-1 7-3,-3 0 1,-1 4-2,-3 1-4,0 16 1,-6-8 4,-6 9 3,0 14 0,-9 11 3,2 13 2,-8 11 0,-1 16 4,-3 6-3,1 11-2,5 3-5,4 16-1,12-2-4,1-11-3,8-4-2,9-12-3,9-8-6,3-12 0,4-7 0,-3-21-13,0-11-36,4-1-29,-8-6-1,2-2-7,-4-5-4,3-2 0</inkml:trace>
          <inkml:trace contextRef="#ctx0" brushRef="#br2" timeOffset="739503.6989">11548 10377 49,'0'0'72,"-3"14"4,3-14 1,0 0-2,-12 6-33,12-6-16,1-10 0,4-4-6,6-6-6,2-12-7,-1-2-3,2-12-2,5-4-1,1-8 0,2-5-1,-2-3-2,2-5-2,-2-2-1,0 0 0,0 2 0,-1 4 0,-1 2 1,-3 10-1,-5 6 3,-1 4 1,0 14 1,-4 7-1,2 14 2,-7 10 1,11 10 1,-3 15 2,-1 13 1,3 14 1,2 9 2,-1 11-1,3 3 0,3 11 1,-8-6-9,8-4 0,-5-11 0,3-7 0,-5-14 0,4-7 0,-7-13 0,1-12 0,-8-12 0,8 8 0,-8-8-48,0 0-32,0 0-4,3-13-3,-3 13-4,-6-18 0</inkml:trace>
          <inkml:trace contextRef="#ctx0" brushRef="#br2" timeOffset="739706.4992">11776 10115 42,'-23'0'81,"9"0"-1,5-3-3,9 3-5,0-18 2,11 7-55,11 1-5,8 0-8,3-4-2,6 4-3,1-6-4,5 1 3,-10-1 0,3 3-71,-2 1-3,-6-6-4,-4 2-4,-5-10-5</inkml:trace>
        </inkml:traceGroup>
        <inkml:traceGroup>
          <inkml:annotationXML>
            <emma:emma xmlns:emma="http://www.w3.org/2003/04/emma" version="1.0">
              <emma:interpretation id="{2399A0F6-9A16-4269-A74D-AD5DC24F8B69}" emma:medium="tactile" emma:mode="ink">
                <msink:context xmlns:msink="http://schemas.microsoft.com/ink/2010/main" type="inkWord" rotatedBoundingBox="17283,12229 17827,12179 17866,12614 17323,12663"/>
              </emma:interpretation>
              <emma:one-of disjunction-type="recognition" id="oneOf52">
                <emma:interpretation id="interp260" emma:lang="ko-KR" emma:confidence="0">
                  <emma:literal>폼</emma:literal>
                </emma:interpretation>
                <emma:interpretation id="interp261" emma:lang="ko-KR" emma:confidence="0">
                  <emma:literal>平</emma:literal>
                </emma:interpretation>
                <emma:interpretation id="interp262" emma:lang="ko-KR" emma:confidence="0">
                  <emma:literal>乎</emma:literal>
                </emma:interpretation>
                <emma:interpretation id="interp263" emma:lang="ko-KR" emma:confidence="0">
                  <emma:literal>手</emma:literal>
                </emma:interpretation>
                <emma:interpretation id="interp264" emma:lang="ko-KR" emma:confidence="0">
                  <emma:literal>爭</emma:literal>
                </emma:interpretation>
              </emma:one-of>
            </emma:emma>
          </inkml:annotationXML>
          <inkml:trace contextRef="#ctx0" brushRef="#br2" timeOffset="740221.3002">12124 9432 73,'-17'-10'81,"6"2"-4,2-5-2,9-2-2,38-2-41,-21 4-8,7-1-9,5 4-7,6-3-6,3 9-13,2-2-30,0 3-32,-1 2-2,-9-3-4,-6 3-6,-9-6-1</inkml:trace>
          <inkml:trace contextRef="#ctx0" brushRef="#br2" timeOffset="740018.4998">12295 9342 46,'9'-13'70,"-9"13"3,11 0 1,-7 7-3,2 14-39,-2 5-4,0 7-8,2 4-1,-2 5-4,3-2-5,-6-1-2,3-7-3,-4-2-1,3-3-3,0-10-4,-2-2-8,-1-15-26,0 0-37,0 0-2,0-9-5,0-10-4,-5-6-2</inkml:trace>
          <inkml:trace contextRef="#ctx0" brushRef="#br2" timeOffset="743169.7052">12154 9472 18,'-8'0'46,"-6"-1"5,7-14-23,-3 15 5,1-4 1,9 4 0,-15-5 0,15 5-3,-14-4-2,14 4-2,0 0-4,0 0-6,0 0-4,0 0-4,15-4-3,-1 3-1,8 1-2,8 0 0,6 1 1,5 1-1,3-1 0,7 0 0,-2-1-1,3 0 0,-6 0 0,-7 0-1,-3-2 0,-8-1 1,-7 1 0,-8 0-1,-3 0 0,-10 2 1,0 0-1,0 0-1,-17 0 1,1 0-1,-6 2-1,-7 5 1,-7-1 0,-2 3-1,-4-2 1,-2-2 0,4 0 0,0 0 0,6 0 1,6-2-1,7-2 0,5-1 0,6 0 1,10 0 0,0 0 1,0 0 0,6 0 0,10 2 1,2-2 0,3 0-1,4-3 0,2-1 0,-1 0-1,2-1 1,-3 0-1,-3-3-1,-1 4 1,-5-1 0,-5 0 0,-1 2 0,-10 3 0,8-4-1,-8 4 0,0 0 0,0 0 0,0 0-1,-8 0 1,8 0-2,-13 10 1,5 0 0,-2 2 1,4 3-1,-3 4 0,-2 7 1,3 0 0,1 3 0,0-2 0,3 0 1,1-3 0,2-1 0,1-4-2,0-7-1,0-1-5,0-11-8,4 9-25,-4-9-37,0 0 0,0 0-7,0 0-3,6-6 0</inkml:trace>
          <inkml:trace contextRef="#ctx0" brushRef="#br2" timeOffset="741578.5024">12231 9438 17,'0'0'31,"0"0"-25,-9-10 1,9 10 2,0 0-1,-14-8 1,14 8-3,0 0 1,0 0-1,0 0-1,-10-6-1,10 6 1,0 0 1,-11 0-1,11 0 2,-10 2 3,10-2 0,-11 4 3,11-4 3,-13 3 2,13-3 2,-14 2 4,14-2 0,-13 3 2,13-3-3,-9 1-2,9-1-3,0 0 0,0 0-1,0 0-4,0 0-1,8 4-1,6-4-1,5 0 0,5 0-2,6 0-1,4 0-2,2-1-1,0-2-1,1 2-1,-4-1 0,0 0-1,-8 0-2,-7 0-5,-1 2-7,-9 0-19,-8 0-43,11 0-1,-11 0-5,0 0-4,0 0-1</inkml:trace>
        </inkml:traceGroup>
        <inkml:traceGroup>
          <inkml:annotationXML>
            <emma:emma xmlns:emma="http://www.w3.org/2003/04/emma" version="1.0">
              <emma:interpretation id="{7FF740F8-B908-4129-B607-78CCF6738750}" emma:medium="tactile" emma:mode="ink">
                <msink:context xmlns:msink="http://schemas.microsoft.com/ink/2010/main" type="inkWord" rotatedBoundingBox="17706,12296 18219,12250 18286,12985 17773,13032"/>
              </emma:interpretation>
              <emma:one-of disjunction-type="recognition" id="oneOf53">
                <emma:interpretation id="interp265" emma:lang="ko-KR" emma:confidence="0">
                  <emma:literal>A</emma:literal>
                </emma:interpretation>
                <emma:interpretation id="interp266" emma:lang="ko-KR" emma:confidence="0">
                  <emma:literal>여</emma:literal>
                </emma:interpretation>
                <emma:interpretation id="interp267" emma:lang="ko-KR" emma:confidence="0">
                  <emma:literal>ㅓ</emma:literal>
                </emma:interpretation>
                <emma:interpretation id="interp268" emma:lang="ko-KR" emma:confidence="0">
                  <emma:literal>ㅋ</emma:literal>
                </emma:interpretation>
                <emma:interpretation id="interp269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745010.5086">12585 10121 36,'0'0'71,"0"8"3,0-8 1,0 0-3,-29 0-35,29 0-4,0-14-5,2 0-8,2-1-6,0-8-4,0-5-10,3-9 7,3 1-2,1-12-2,0-2-1,5-6 0,1-2-1,4-5 0,-1 3 0,0 7 0,2-1 0,-5 7-1,0 7 0,-5 10-1,1 8-1,-2 9 0,-1 12 1,1 7 2,-5 13 1,5 11 0,-4 10 2,3 6 1,-3 6 1,3 5-3,-2-1-3,-1-4 0,1 0 0,0-9 0,0-6 0,1-3 0,2-8 0,-4-7 0,4-4 0,-6-4 0,2-3 0,-7-8 0,8-34 0,-8 34-60,0 0-20,5-9-2,-5 9-4,-6-11-7,-4 0-3</inkml:trace>
          <inkml:trace contextRef="#ctx0" brushRef="#br2" timeOffset="745228.909">12653 9854 10,'-19'0'68,"3"-3"3,16 3-1,-2-12-3,10 3-2,10 4-48,8-1-6,2-3-3,10 2-1,2-1-1,-3 4-4,3-2-8,-4 2-17,3 1-14,-9-1-29,3-1-6,-7-3-3,-2-2-2</inkml:trace>
        </inkml:traceGroup>
        <inkml:traceGroup>
          <inkml:annotationXML>
            <emma:emma xmlns:emma="http://www.w3.org/2003/04/emma" version="1.0">
              <emma:interpretation id="{6A64B923-42F7-4F55-BDC4-466B2E29AAA4}" emma:medium="tactile" emma:mode="ink">
                <msink:context xmlns:msink="http://schemas.microsoft.com/ink/2010/main" type="inkWord" rotatedBoundingBox="18241,11882 19009,11812 19112,12950 18344,13020"/>
              </emma:interpretation>
              <emma:one-of disjunction-type="recognition" id="oneOf54">
                <emma:interpretation id="interp270" emma:lang="ko-KR" emma:confidence="0">
                  <emma:literal>거</emma:literal>
                </emma:interpretation>
                <emma:interpretation id="interp271" emma:lang="ko-KR" emma:confidence="0">
                  <emma:literal>7</emma:literal>
                </emma:interpretation>
                <emma:interpretation id="interp272" emma:lang="ko-KR" emma:confidence="0">
                  <emma:literal>가</emma:literal>
                </emma:interpretation>
                <emma:interpretation id="interp273" emma:lang="ko-KR" emma:confidence="0">
                  <emma:literal>지</emma:literal>
                </emma:interpretation>
                <emma:interpretation id="interp274" emma:lang="ko-KR" emma:confidence="0">
                  <emma:literal>키</emma:literal>
                </emma:interpretation>
              </emma:one-of>
            </emma:emma>
          </inkml:annotationXML>
          <inkml:trace contextRef="#ctx0" brushRef="#br2" timeOffset="745556.5094">13073 9181 18,'15'-9'66,"9"5"7,2 4 0,6 6 0,2 14-34,3 11-2,-2 15-2,-3 13-6,-9 14-6,-8 8-4,-7 8-3,-8 1-6,-11 1-10,-7-6 0,-5-10 0,-2-10 0,-5-15 0,5-10 0,2-15 0,-8-9-76,18-9-4,-3-11-4,11-6-6,-5-16-4,10 0 94</inkml:trace>
          <inkml:trace contextRef="#ctx0" brushRef="#br2" timeOffset="746289.7108">13347 9125 35,'0'0'67,"-11"-4"7,11 4 1,-9 12-23,9-12-9,0 0-4,0 0-7,5-3-7,-5 3-7,18-5-5,0 3-5,1 0-3,6-1 0,4 1-2,0 2 0,1-1 0,1 1-2,-2 0 0,-3 1-3,-5 0-6,-5 4-8,-5-2-20,-11-3-41,10 5-1,-10-5-5,0 0-4,0-11-1</inkml:trace>
          <inkml:trace contextRef="#ctx0" brushRef="#br2" timeOffset="746492.5112">13746 8917 3,'8'-2'74,"3"2"4,0 7 0,-3 9-2,1 3 0,-26 6-45,21 8-9,3 9-4,-3-2-6,0 5-5,-4-4-9,4-5-30,1 1-40,-3-10-4,7-4-4,-5-12-4,7-2-6</inkml:trace>
        </inkml:traceGroup>
        <inkml:traceGroup>
          <inkml:annotationXML>
            <emma:emma xmlns:emma="http://www.w3.org/2003/04/emma" version="1.0">
              <emma:interpretation id="{826637EC-432A-41F3-BF7C-918AC7728758}" emma:medium="tactile" emma:mode="ink">
                <msink:context xmlns:msink="http://schemas.microsoft.com/ink/2010/main" type="inkWord" rotatedBoundingBox="19127,11995 19695,11943 19782,12890 19213,12942"/>
              </emma:interpretation>
              <emma:one-of disjunction-type="recognition" id="oneOf55">
                <emma:interpretation id="interp275" emma:lang="ko-KR" emma:confidence="0">
                  <emma:literal>A</emma:literal>
                </emma:interpretation>
                <emma:interpretation id="interp276" emma:lang="ko-KR" emma:confidence="0">
                  <emma:literal>의</emma:literal>
                </emma:interpretation>
                <emma:interpretation id="interp277" emma:lang="ko-KR" emma:confidence="0">
                  <emma:literal>여</emma:literal>
                </emma:interpretation>
                <emma:interpretation id="interp278" emma:lang="ko-KR" emma:confidence="0">
                  <emma:literal>어</emma:literal>
                </emma:interpretation>
                <emma:interpretation id="interp279" emma:lang="ko-KR" emma:confidence="0">
                  <emma:literal>日</emma:literal>
                </emma:interpretation>
              </emma:one-of>
            </emma:emma>
          </inkml:annotationXML>
          <inkml:trace contextRef="#ctx0" brushRef="#br2" timeOffset="747319.3126">14111 10030 54,'0'0'77,"-19"3"2,19-3-4,-17-1-3,-61-6-36,75-2-8,3-4-28,9-7 21,0-2-8,6-7-4,0-8-3,6-5-2,-3-11-1,5-1-1,-1-6 0,0-6 0,0-1-1,0-6 0,2 1 0,-1 1 0,2 7-1,-2 3 1,1 9-1,1 8-1,-2 11 0,-2 10 0,-1 13 0,-3 10 1,-2 17 2,-3 14 2,-1 18 1,-2 13 1,-4 11 1,-2 8-4,1 4-3,-3 0 0,4-4 0,-4-6 0,3-10 0,-1-13 0,2-9 0,2-9 0,-1-10 0,1-8 0,1-4 0,-8-12 0,12 0-10,-6-6-47,-1-6-27,1-2 1,-6-9-7,1 3-4,-3-4 2</inkml:trace>
          <inkml:trace contextRef="#ctx0" brushRef="#br2" timeOffset="747553.313">14122 9629 51,'-11'0'73,"11"0"-1,0 0-1,0-10-4,18 27-27,5-23-25,10-2-7,5-3-2,0 2-5,5 4-16,-5 0-23,0-1-27,-3-1-5,-7-2-4,-3-1-4</inkml:trace>
        </inkml:traceGroup>
        <inkml:traceGroup>
          <inkml:annotationXML>
            <emma:emma xmlns:emma="http://www.w3.org/2003/04/emma" version="1.0">
              <emma:interpretation id="{8C7E1027-B5F7-4066-BC7E-746D4D43ABD1}" emma:medium="tactile" emma:mode="ink">
                <msink:context xmlns:msink="http://schemas.microsoft.com/ink/2010/main" type="inkWord" rotatedBoundingBox="19807,11855 20213,11818 20242,12128 19835,12165"/>
              </emma:interpretation>
              <emma:one-of disjunction-type="recognition" id="oneOf56">
                <emma:interpretation id="interp280" emma:lang="ko-KR" emma:confidence="0">
                  <emma:literal>「</emma:literal>
                </emma:interpretation>
                <emma:interpretation id="interp281" emma:lang="ko-KR" emma:confidence="0">
                  <emma:literal>“</emma:literal>
                </emma:interpretation>
                <emma:interpretation id="interp282" emma:lang="ko-KR" emma:confidence="0">
                  <emma:literal>"</emma:literal>
                </emma:interpretation>
                <emma:interpretation id="interp283" emma:lang="ko-KR" emma:confidence="0">
                  <emma:literal>가</emma:literal>
                </emma:interpretation>
                <emma:interpretation id="interp284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747990.1138">14743 8960 3,'5'-9'74,"-5"9"0,12-12-1,-12 12 0,8 0-4,-4 6-37,1 10-11,1 7-9,-1 4-2,0 5 0,-1-1 0,0 3-4,-1-5 0,0-1-2,-2-6-1,2 0-4,-2-8-9,4-1-21,-1-3-45,-4-10 2,0 0-7,0 0-5,9-3-2</inkml:trace>
          <inkml:trace contextRef="#ctx0" brushRef="#br2" timeOffset="748224.1142">14628 9023 16,'-11'-5'81,"-2"-1"2,13 6-4,-9-10-2,9 10-2,16-15-44,8 9-10,6 0-11,2 2-4,6 0-1,-1 2-3,2-1-10,0 3-24,28 0-42,-41 0-2,-2 0-5,-6 0-5,-2 0-4</inkml:trace>
        </inkml:traceGroup>
        <inkml:traceGroup>
          <inkml:annotationXML>
            <emma:emma xmlns:emma="http://www.w3.org/2003/04/emma" version="1.0">
              <emma:interpretation id="{F3E830B4-8C3B-49F3-8CE4-0D7211700612}" emma:medium="tactile" emma:mode="ink">
                <msink:context xmlns:msink="http://schemas.microsoft.com/ink/2010/main" type="inkWord" rotatedBoundingBox="20064,11729 20657,11675 20783,13062 20190,13116"/>
              </emma:interpretation>
              <emma:one-of disjunction-type="recognition" id="oneOf57">
                <emma:interpretation id="interp285" emma:lang="ko-KR" emma:confidence="0">
                  <emma:literal>)</emma:literal>
                </emma:interpretation>
                <emma:interpretation id="interp286" emma:lang="ko-KR" emma:confidence="0">
                  <emma:literal>J</emma:literal>
                </emma:interpretation>
                <emma:interpretation id="interp287" emma:lang="ko-KR" emma:confidence="0">
                  <emma:literal>〉</emma:literal>
                </emma:interpretation>
                <emma:interpretation id="interp288" emma:lang="ko-KR" emma:confidence="0">
                  <emma:literal>’</emma:literal>
                </emma:interpretation>
                <emma:interpretation id="interp289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748863.7152">15245 8792 55,'15'9'68,"6"9"4,6 8 1,5 12-33,3 15 2,7 16 0,-10 17-4,-6 17-8,-12 10-6,-10 5-5,-7 8-11,-16-9-8,-19 1 0,-5-7 0,-16-22 0,5-10 0,-11-18-29,6-20-50,4-14-3,1-12-4,19-15-6,-2-14-3</inkml:trace>
        </inkml:traceGroup>
      </inkml:traceGroup>
    </inkml:traceGroup>
    <inkml:traceGroup>
      <inkml:annotationXML>
        <emma:emma xmlns:emma="http://www.w3.org/2003/04/emma" version="1.0">
          <emma:interpretation id="{98F90978-AE05-4568-9D06-FF1ECF743756}" emma:medium="tactile" emma:mode="ink">
            <msink:context xmlns:msink="http://schemas.microsoft.com/ink/2010/main" type="paragraph" rotatedBoundingBox="6827,14851 20600,13675 20714,15010 6941,16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25FA49-F1BE-414D-A8E0-33FE206C8F6F}" emma:medium="tactile" emma:mode="ink">
              <msink:context xmlns:msink="http://schemas.microsoft.com/ink/2010/main" type="line" rotatedBoundingBox="6827,14851 20600,13675 20714,15010 6941,16185"/>
            </emma:interpretation>
          </emma:emma>
        </inkml:annotationXML>
        <inkml:traceGroup>
          <inkml:annotationXML>
            <emma:emma xmlns:emma="http://www.w3.org/2003/04/emma" version="1.0">
              <emma:interpretation id="{3C1AB8EA-71B0-4DF0-9AD9-02CC9C123FF7}" emma:medium="tactile" emma:mode="ink">
                <msink:context xmlns:msink="http://schemas.microsoft.com/ink/2010/main" type="inkWord" rotatedBoundingBox="6859,15219 7419,15171 7457,15616 6897,15664"/>
              </emma:interpretation>
              <emma:one-of disjunction-type="recognition" id="oneOf58">
                <emma:interpretation id="interp290" emma:lang="ko-KR" emma:confidence="0">
                  <emma:literal>=</emma:literal>
                </emma:interpretation>
                <emma:interpretation id="interp291" emma:lang="ko-KR" emma:confidence="0">
                  <emma:literal>그</emma:literal>
                </emma:interpretation>
                <emma:interpretation id="interp292" emma:lang="ko-KR" emma:confidence="0">
                  <emma:literal>드</emma:literal>
                </emma:interpretation>
                <emma:interpretation id="interp293" emma:lang="ko-KR" emma:confidence="0">
                  <emma:literal>ㄷ</emma:literal>
                </emma:interpretation>
                <emma:interpretation id="interp29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769315.3513">1716 12325 35,'-15'3'80,"0"-3"3,3 0 0,2 0-5,0-4-1,10 4-59,0 0-5,0 0-1,0 0-3,14 4-3,1-4-3,7 0 0,7 1 1,4-1 0,6-1-1,4-4-3,2-2 0,1 1 0,-1-3 0,1 2 0,-5-3-10,-4 6-13,-9 0-16,-13 4-42,-5 8 0,-10 2-6,-10 8-2,-15 4 4</inkml:trace>
          <inkml:trace contextRef="#ctx0" brushRef="#br2" timeOffset="769486.9516">1787 12621 36,'-44'38'80,"11"-7"5,12-9-2,10-5-2,11-9 0,14-5-55,13 4-7,9-7-4,12 0-10,2-4-5,9 1 0,-4-2 0,0 2 0,-2 1-32,-8-4-48,-1 1-3,-13 0-2,-5-1-6,-8-7-4</inkml:trace>
        </inkml:traceGroup>
        <inkml:traceGroup>
          <inkml:annotationXML>
            <emma:emma xmlns:emma="http://www.w3.org/2003/04/emma" version="1.0">
              <emma:interpretation id="{2A960FB0-8BAF-420C-ADB4-C1AE6D6AB6B0}" emma:medium="tactile" emma:mode="ink">
                <msink:context xmlns:msink="http://schemas.microsoft.com/ink/2010/main" type="inkWord" rotatedBoundingBox="8159,14798 8795,14744 8885,15790 8248,15844"/>
              </emma:interpretation>
              <emma:one-of disjunction-type="recognition" id="oneOf59">
                <emma:interpretation id="interp295" emma:lang="ko-KR" emma:confidence="0">
                  <emma:literal>A</emma:literal>
                </emma:interpretation>
                <emma:interpretation id="interp296" emma:lang="ko-KR" emma:confidence="0">
                  <emma:literal>어</emma:literal>
                </emma:interpretation>
                <emma:interpretation id="interp297" emma:lang="ko-KR" emma:confidence="0">
                  <emma:literal>다</emma:literal>
                </emma:interpretation>
                <emma:interpretation id="interp298" emma:lang="ko-KR" emma:confidence="0">
                  <emma:literal>^</emma:literal>
                </emma:interpretation>
                <emma:interpretation id="interp299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771124.9544">3045 12898 17,'0'0'68,"-8"20"6,8-20 1,-7 10-2,14-6-33,-7-4-3,4 11-2,-4-11-7,0 0-5,0 0-6,12-11-2,-6-11-6,2-7-9,0-9 0,3-13 0,4-13 0,5-11 0,-1-10 0,2-6 0,2-5 0,3-1 0,-1 1 0,1 12 0,-2 8 0,-4 14 0,0 15 0,-5 12 0,-3 20 0,-1 8 0,2 15 0,-1 13 0,2 18 0,0 18 0,-1 17 0,5 9 0,0 8 0,2 5 0,-1-5 0,0-1 0,2-11 0,-3-14 0,1-13 0,0-11 0,-2-10 0,-5-10 0,-2-8 0,-10-13 0,12 9 0,-12-9 0,0 0-16,9-10-69,-9 0-1,0 0-4,-9-5-3,7 2-2</inkml:trace>
          <inkml:trace contextRef="#ctx0" brushRef="#br2" timeOffset="771343.3548">3338 12547 51,'-28'6'87,"4"0"0,3-3-5,9-3-2,12 0-1,-4-10-54,15-3-13,18 3-4,4-1-8,6 3 0,3-1-6,4 3-71,-46 6-2,63-3-3,-31 3-6,-16-1-4,1-3 5</inkml:trace>
        </inkml:traceGroup>
        <inkml:traceGroup>
          <inkml:annotationXML>
            <emma:emma xmlns:emma="http://www.w3.org/2003/04/emma" version="1.0">
              <emma:interpretation id="{66DA42A6-FE26-4389-9EC7-AC053AF85E1D}" emma:medium="tactile" emma:mode="ink">
                <msink:context xmlns:msink="http://schemas.microsoft.com/ink/2010/main" type="inkWord" rotatedBoundingBox="9826,14735 9829,15633 9556,15633 9554,14736"/>
              </emma:interpretation>
              <emma:one-of disjunction-type="recognition" id="oneOf60">
                <emma:interpretation id="interp300" emma:lang="ko-KR" emma:confidence="0">
                  <emma:literal>(</emma:literal>
                </emma:interpretation>
                <emma:interpretation id="interp301" emma:lang="ko-KR" emma:confidence="0">
                  <emma:literal>〔</emma:literal>
                </emma:interpretation>
                <emma:interpretation id="interp302" emma:lang="ko-KR" emma:confidence="0">
                  <emma:literal>‘</emma:literal>
                </emma:interpretation>
                <emma:interpretation id="interp303" emma:lang="ko-KR" emma:confidence="0">
                  <emma:literal>C</emma:literal>
                </emma:interpretation>
                <emma:interpretation id="interp304" emma:lang="ko-KR" emma:confidence="0">
                  <emma:literal>〈</emma:literal>
                </emma:interpretation>
              </emma:one-of>
            </emma:emma>
          </inkml:annotationXML>
          <inkml:trace contextRef="#ctx0" brushRef="#br2" timeOffset="773168.558">4561 11850 35,'0'0'45,"-6"-13"6,-7 11-20,-1 2 0,-3 8 0,-2 6 4,0 9 4,-2 3-1,-4 11-1,3 9-2,0 7-5,6 9-4,0 4-5,9 3-4,2-2-8,5 2-9,7-2 0,7-8 0,4-7 0,2-8 0,5-9 0,4-1 0,-3-9-9,2-8-72,1 0-2,-2-11-2,1-5-7,-6-1-2</inkml:trace>
        </inkml:traceGroup>
        <inkml:traceGroup>
          <inkml:annotationXML>
            <emma:emma xmlns:emma="http://www.w3.org/2003/04/emma" version="1.0">
              <emma:interpretation id="{5990AADE-B423-4B58-8CB1-07B5C775F845}" emma:medium="tactile" emma:mode="ink">
                <msink:context xmlns:msink="http://schemas.microsoft.com/ink/2010/main" type="inkWord" rotatedBoundingBox="10096,15564 10160,14652 10664,14687 10600,15600"/>
              </emma:interpretation>
              <emma:one-of disjunction-type="recognition" id="oneOf61">
                <emma:interpretation id="interp305" emma:lang="ko-KR" emma:confidence="0">
                  <emma:literal>A</emma:literal>
                </emma:interpretation>
                <emma:interpretation id="interp306" emma:lang="ko-KR" emma:confidence="0">
                  <emma:literal>^</emma:literal>
                </emma:interpretation>
                <emma:interpretation id="interp307" emma:lang="ko-KR" emma:confidence="0">
                  <emma:literal>의</emma:literal>
                </emma:interpretation>
                <emma:interpretation id="interp308" emma:lang="ko-KR" emma:confidence="0">
                  <emma:literal>ㅓ</emma:literal>
                </emma:interpretation>
                <emma:interpretation id="interp309" emma:lang="ko-KR" emma:confidence="0">
                  <emma:literal>ㅋ</emma:literal>
                </emma:interpretation>
              </emma:one-of>
            </emma:emma>
          </inkml:annotationXML>
          <inkml:trace contextRef="#ctx0" brushRef="#br2" timeOffset="773745.759">4922 12646 52,'-4'9'79,"4"-9"2,-11 10-3,11-10-2,-11 0-41,11 0-6,0-14-4,4-5-8,1-4-7,1-7-5,2-8-2,-1-9-1,3-4 0,-2-9-1,3-2-1,1-6 0,-1-1 0,2 0 0,-1 0 0,5 7 0,-2 2-1,1 9 2,1 7-1,-3 13 1,0 8 1,1 12 1,-3 11 3,-1 21-2,-1 11-4,2 15 0,1 8 0,-2 13 0,4 7 0,0 0 0,-1-4 0,8-2 0,-3-4 0,2-10 0,-2-6 0,2-15 0,-2-3 0,-3-10 0,0-4 0,-8-7 0,0-4-37,-8-6-47,0 0-1,0 0-4,0-10-1,-5 0-1</inkml:trace>
          <inkml:trace contextRef="#ctx0" brushRef="#br2" timeOffset="773979.7594">4988 12340 36,'-23'0'84,"1"0"0,4-5-2,4-2-6,7-2 2,7 9-55,8-14-8,13 5-5,5 0-4,4 0-3,3 4-4,5-5-4,3 3-14,-2-1-28,-9 1-30,6-2-2,-10-8-5,2-4-6,-5-7 3</inkml:trace>
        </inkml:traceGroup>
        <inkml:traceGroup>
          <inkml:annotationXML>
            <emma:emma xmlns:emma="http://www.w3.org/2003/04/emma" version="1.0">
              <emma:interpretation id="{92531ADD-BC19-4265-AF48-A6D714CB2C7B}" emma:medium="tactile" emma:mode="ink">
                <msink:context xmlns:msink="http://schemas.microsoft.com/ink/2010/main" type="inkWord" rotatedBoundingBox="10895,14487 11033,14918 10660,15038 10522,14606"/>
              </emma:interpretation>
              <emma:one-of disjunction-type="recognition" id="oneOf62">
                <emma:interpretation id="interp310" emma:lang="ko-KR" emma:confidence="0">
                  <emma:literal>「</emma:literal>
                </emma:interpretation>
                <emma:interpretation id="interp311" emma:lang="ko-KR" emma:confidence="0">
                  <emma:literal>『</emma:literal>
                </emma:interpretation>
                <emma:interpretation id="interp312" emma:lang="ko-KR" emma:confidence="0">
                  <emma:literal>t</emma:literal>
                </emma:interpretation>
                <emma:interpretation id="interp313" emma:lang="ko-KR" emma:confidence="0">
                  <emma:literal>+</emma:literal>
                </emma:interpretation>
                <emma:interpretation id="interp31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774260.5599">5541 11652 0,'7'-13'68,"-7"2"7,0 11 4,0 0 2,5 4-3,-5 18-40,4 11-7,3 5-8,-6 7 1,6 2-10,-3 5-14,1-7 0,-4-1 0,3-4 0,-1-10 0,1-5 0,2-7 0,-4-5-42,-2-13-16,9 0-3,-8-11-23,0-6-5,-1-7-4,-1 1 9</inkml:trace>
          <inkml:trace contextRef="#ctx0" brushRef="#br2" timeOffset="774463.3603">5381 11835 56,'-20'-6'84,"9"2"-2,2-5-1,6 0-4,3-25-17,10 21-34,8-1-8,11 6-5,2-1-5,6 4-2,5-1-6,-1 6-15,1 0-61,13 0-3,-22 0-2,-11-2-5,0 2-5</inkml:trace>
        </inkml:traceGroup>
        <inkml:traceGroup>
          <inkml:annotationXML>
            <emma:emma xmlns:emma="http://www.w3.org/2003/04/emma" version="1.0">
              <emma:interpretation id="{3056F96D-DA77-4DA3-BC77-86E6D8E8C88D}" emma:medium="tactile" emma:mode="ink">
                <msink:context xmlns:msink="http://schemas.microsoft.com/ink/2010/main" type="inkWord" rotatedBoundingBox="10797,15107 12112,14117 12670,14858 11355,15848"/>
              </emma:interpretation>
              <emma:one-of disjunction-type="recognition" id="oneOf63">
                <emma:interpretation id="interp315" emma:lang="ko-KR" emma:confidence="0">
                  <emma:literal>카</emma:literal>
                </emma:interpretation>
                <emma:interpretation id="interp316" emma:lang="ko-KR" emma:confidence="0">
                  <emma:literal>빠</emma:literal>
                </emma:interpretation>
                <emma:interpretation id="interp317" emma:lang="ko-KR" emma:confidence="0">
                  <emma:literal>싸</emma:literal>
                </emma:interpretation>
                <emma:interpretation id="interp318" emma:lang="ko-KR" emma:confidence="0">
                  <emma:literal>와</emma:literal>
                </emma:interpretation>
                <emma:interpretation id="interp319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775165.3615">5909 12554 63,'-11'15'85,"2"-1"0,1-7-4,8-7 0,-12 0-38,10-9-14,5-6-6,4-9-8,9-6-9,-3-12-6,5-7 0,4-8 0,-2-6 0,1-7 0,0 1 0,-3 0 0,-3 4 0,-1 7 0,-1 6 0,1 11 0,-3 6 0,-2 12 0,0 11 0,2 7 0,0 7 0,0 14 0,2 10 0,0 11 0,3 5 0,0 11 0,2 6 0,-3 2 0,0 5 0,2-5 0,-2-6 0,-3-3 0,2-11 0,-3-6 0,2-8 0,-6-10 0,1-5 0,-8-12 0,9 2-55,-13-2-8,4-10-25,0-4-3,-4-8-3,-1 3-3</inkml:trace>
          <inkml:trace contextRef="#ctx0" brushRef="#br2" timeOffset="775414.962">5979 12235 27,'-26'4'81,"4"-2"-1,4-2-1,7 0-4,11 0 1,37-7-50,-18 2-11,5 1-3,9-3-3,1 3-1,9-1-3,1 1-1,0 3-3,-4-2-5,-1 3-13,-6-2-24,-4-2-37,-2-4 1,-8-5-7,-1-1-4,-7-8-1</inkml:trace>
          <inkml:trace contextRef="#ctx0" brushRef="#br2" timeOffset="775680.1624">6492 11615 17,'19'-4'79,"6"4"6,1 14-1,0 14-2,-1 30 0,-3 0-46,-4 19-5,-7 13-16,-6 9-15,-3 5 0,-4-3 0,-7-7 0,-9-7 0,-3-14 0,0-17 0,3-12 0,-5-18 0,7-14-8,24-7-54,-21-14 0,6-14-25,-2-13-5,9-4-4,-2-15 2</inkml:trace>
          <inkml:trace contextRef="#ctx0" brushRef="#br2" timeOffset="776070.1631">6713 11704 38,'-8'-11'86,"8"11"2,-7-11-3,7 11-5,-4-12 0,4 12-51,7-5-7,3 3-19,5 1-3,3 1 0,4 0 0,0 3 0,0 1 0,1 2 0,1 1 0,-2-1 0,-6-1 0,2 0 0,-5-5 0,0 3-17,4-3-65,-17 0 20,16-9-23,-10-5-7,5 1-1</inkml:trace>
          <inkml:trace contextRef="#ctx0" brushRef="#br2" timeOffset="776272.9635">7090 11498 16,'13'-4'79,"-13"4"7,7 7 1,-5 7-4,0 9 1,-2 12-34,0 7-27,-2 5-20,0 2-3,1 4 0,1-2 0,0-10 0,7-9-14,2-7-47,1-16 0,1-9-2,-1-7 0,-1-10-6,-3-9 2,4 5-22</inkml:trace>
        </inkml:traceGroup>
        <inkml:traceGroup>
          <inkml:annotationXML>
            <emma:emma xmlns:emma="http://www.w3.org/2003/04/emma" version="1.0">
              <emma:interpretation id="{1BA03841-BC3D-4F2E-82D9-DD1FDB6DBE72}" emma:medium="tactile" emma:mode="ink">
                <msink:context xmlns:msink="http://schemas.microsoft.com/ink/2010/main" type="inkWord" rotatedBoundingBox="12534,14364 18656,13841 18770,15176 12648,15698"/>
              </emma:interpretation>
              <emma:one-of disjunction-type="recognition" id="oneOf64">
                <emma:interpretation id="interp320" emma:lang="ko-KR" emma:confidence="0">
                  <emma:literal>㈓</emma:literal>
                </emma:interpretation>
                <emma:interpretation id="interp321" emma:lang="ko-KR" emma:confidence="0">
                  <emma:literal>㈒</emma:literal>
                </emma:interpretation>
                <emma:interpretation id="interp322" emma:lang="ko-KR" emma:confidence="0">
                  <emma:literal>뻬</emma:literal>
                </emma:interpretation>
                <emma:interpretation id="interp323" emma:lang="ko-KR" emma:confidence="0">
                  <emma:literal>㈚</emma:literal>
                </emma:interpretation>
                <emma:interpretation id="interp324" emma:lang="ko-KR" emma:confidence="0">
                  <emma:literal>㈜</emma:literal>
                </emma:interpretation>
              </emma:one-of>
            </emma:emma>
          </inkml:annotationXML>
          <inkml:trace contextRef="#ctx0" brushRef="#br2" timeOffset="782232.1738">7921 11542 0,'-20'-10'62,"2"6"9,-5 4 1,1 7 3,4 12-31,-5 13 0,3 14-4,-3 19-5,2 11-5,1 16-7,4 4-8,8 6-15,7 1 0,5-2 0,11-9 0,13-13 0,6-9 0,7-12 0,2-8 0,7-7-55,3-6-29,-6-16-3,-1-6-5,-10-8-6,-2-7 3</inkml:trace>
          <inkml:trace contextRef="#ctx0" brushRef="#br2" timeOffset="779845.3698">8006 12560 7,'0'15'64,"0"-2"13,0-13-2,0 0-1,29 6-36,-29-6-5,7-14 0,1-5-6,0-6-8,5-3-9,-1-10-2,6-1-1,-3-11-2,6-6-2,0-7 0,1-7-1,1-4-1,-1-5 1,0 1 0,-1 1-1,0 6 1,-4 7 2,0 11 0,-5 10 1,-3 12 0,2 10-5,0 13 0,0 12 0,0 18 0,0 18 0,3 15 0,1 11 0,-3 10 0,3 7 0,-1 1 0,1-5 0,0-3 0,1-10 0,-1-13 0,3-10 0,0-11 0,-2-9 0,-2-10 0,0-3 0,-5-10 0,2-1 0,-8-9 0,1-3-17,-1-1-69,-3-2 20,-1-2-22,-9 1-4,3 4-3</inkml:trace>
          <inkml:trace contextRef="#ctx0" brushRef="#br2" timeOffset="780063.7699">8284 12229 23,'-30'8'81,"5"-3"1,6-4-2,9-1-3,10 0-1,-24-6-49,39 3-9,12-6-8,4 0-3,7 1-2,1-1-3,-1 1-4,-2-3-6,0 4-16,-8 7-23,2 11-9,-4-18-21,-8-11-5,4-2-4,-10-8 0</inkml:trace>
          <inkml:trace contextRef="#ctx0" brushRef="#br2" timeOffset="780562.971">8672 11647 3,'-29'0'84,"3"0"6,1 0-2,4 0-4,2-7-1,6-29-31,9 24-25,7 3-27,12-2 0,10 1 0,7-1 0,9 1 0,4 0 0,6 5 0,-1 0 0,2 5 0,6 5-73,-58-5-12,44 15-1,-19-9-7,-1 6-3</inkml:trace>
          <inkml:trace contextRef="#ctx0" brushRef="#br2" timeOffset="780360.1706">8709 11566 54,'10'-12'79,"-2"7"2,-8 5 1,14 6-3,-14-6-21,11 17-27,-6 15-7,1 6-1,2 7-23,-4-3 0,4 2 0,-1-4 0,-1-6 0,-1-4 0,1-11 0,-2-5 0,-1-5 0,-3-9 0,5-11-30,-2 1-31,-3-5-23,0-9-3,-3-9-6,-1 1-2</inkml:trace>
          <inkml:trace contextRef="#ctx0" brushRef="#br2" timeOffset="781218.172">9166 12425 16,'-5'17'81,"1"-7"9,4-10-4,-11 9-5,11-9 1,-4-5-48,4-8-10,4-3-7,1-10-17,5-6 0,1-5 0,1-8 0,6-8 0,-3-8 0,6-4 0,0-6 0,1-3 0,-4-1 0,2 4 0,0 3 0,-2 7 0,-2 8 0,1 13 0,1 10 0,-3 10 0,-2 12 0,1 8 0,-1 14 0,0 14 0,0 11 0,1 9 0,-2 12 0,-1 8 0,-1 1 0,1 0 0,0 0 0,-2-8 0,2-8 0,2-7 0,1-11 0,-1-10 0,3-9 0,-4-6 0,2-7 0,-5-6 0,0 29-38,-4-33-27,-3-10-2,-2 2 1,-5-5 0,-3 2-27,-6-5 3</inkml:trace>
          <inkml:trace contextRef="#ctx0" brushRef="#br2" timeOffset="781420.9724">9365 12091 0,'-35'3'84,"9"-3"3,4 0-3,8-7-4,9-3 0,6-28-25,14 26-34,10 4-6,8-3-10,6 4-5,6 0 0,-1 5 0,-2 0 0,0 3 0,-11 1-32,0-1-46,-7-1-4,-8-3-3,1-5-5,-7-11-3</inkml:trace>
          <inkml:trace contextRef="#ctx0" brushRef="#br2" timeOffset="781764.1729">9651 11284 11,'21'-15'78,"9"6"5,2 6-1,4 5-3,-4 9 0,2 14-42,1 15-9,-8 22-4,-2 14-14,-9 18-10,-10 8 0,-5 9 0,-3 2 0,-7-1 0,-4-5 0,-3-11 0,-6-20 0,4-15 0,1-15 0,-1-12 0,-9 29-9,-3-63-76,-3-6-3,-7-17-5,1 4-2,-7-13-3</inkml:trace>
        </inkml:traceGroup>
        <inkml:traceGroup>
          <inkml:annotationXML>
            <emma:emma xmlns:emma="http://www.w3.org/2003/04/emma" version="1.0">
              <emma:interpretation id="{EE7ACAAC-CE9C-418B-9FA9-2E80DFCC5360}" emma:medium="tactile" emma:mode="ink">
                <msink:context xmlns:msink="http://schemas.microsoft.com/ink/2010/main" type="inkWord" rotatedBoundingBox="12499,14821 18586,13755 18804,15000 12717,16066"/>
              </emma:interpretation>
              <emma:one-of disjunction-type="recognition" id="oneOf65">
                <emma:interpretation id="interp325" emma:lang="ko-KR" emma:confidence="0">
                  <emma:literal>빼</emma:literal>
                </emma:interpretation>
                <emma:interpretation id="interp326" emma:lang="ko-KR" emma:confidence="0">
                  <emma:literal>뻬</emma:literal>
                </emma:interpretation>
                <emma:interpretation id="interp327" emma:lang="ko-KR" emma:confidence="0">
                  <emma:literal>폐</emma:literal>
                </emma:interpretation>
                <emma:interpretation id="interp328" emma:lang="ko-KR" emma:confidence="0">
                  <emma:literal>째</emma:literal>
                </emma:interpretation>
                <emma:interpretation id="interp329" emma:lang="ko-KR" emma:confidence="0">
                  <emma:literal>뼈</emma:literal>
                </emma:interpretation>
              </emma:one-of>
            </emma:emma>
          </inkml:annotationXML>
          <inkml:trace contextRef="#ctx0" brushRef="#br2" timeOffset="783620.5764">10932 11318 50,'0'-8'65,"0"8"7,-15 0 3,-3 15-30,0 17-2,-10 14 0,-1 11-4,-2 18-3,0 8-8,1 7-13,4 3-15,8-6 0,8-2 0,10-10 0,8-4 0,13-13 0,5-12 0,10-6 0,0-15 0,7-5-58,-5-9-27,4-11-2,-2-5-7,-12-16-5</inkml:trace>
          <inkml:trace contextRef="#ctx0" brushRef="#br2" timeOffset="784166.5771">11210 12205 63,'0'0'80,"0"10"2,0-10 0,0 0-32,0 0-4,0 0-5,0 0-7,0 0-12,4-11-11,3-3-11,-1-8 0,3-4 0,1-9 0,2-5 0,5-12 0,1-5 0,2-7 0,4-4 0,-1-3 0,1-4 0,1 4 0,-3 2 0,-3 5 0,-1 10 0,-2 9 0,-3 8 0,-5 13 0,0 12 0,2 12 0,1 7 0,1 14 0,-1 14 0,3 13 0,0 4 0,4 13 0,-2 4 0,2-3 0,-1 1 0,-1-3 0,0-6 0,0-9 0,-1-5 0,-1-13 0,0-6 0,-5-5 0,0-8 0,-9-12 0,11 7 0,-11-7-25,0 0-60,0 0 21,-11-4-23,2-2-5,-6 0-1</inkml:trace>
          <inkml:trace contextRef="#ctx0" brushRef="#br2" timeOffset="784384.9776">11362 11987 33,'-25'0'88,"3"-3"-2,5-1-1,9-2-5,8 6 0,33-15-48,-5 6-12,-2 4-13,3-1-7,7-1 0,1 1 0,3 1 0,-3-1 0,0 2-26,24 1-53,-35-4-2,-1-3-3,-9-4-7,4-2-2</inkml:trace>
          <inkml:trace contextRef="#ctx0" brushRef="#br2" timeOffset="784821.7783">11923 11150 42,'4'-12'74,"0"-2"6,1 5-2,-1-1-4,-4 10-29,0 0-6,9 9-7,-9 11-6,2 9-7,-2 3-17,0 8-2,-1 3 0,1 2 0,-1-2 0,-2-8 0,3-2 0,0-5 0,1-9 0,6-2 0,-4-7-10,3 6-50,3-16-24,-3-6-2,1-8-6,-6-10-4</inkml:trace>
          <inkml:trace contextRef="#ctx0" brushRef="#br2" timeOffset="785024.5788">11832 11235 51,'-17'-4'89,"1"-6"0,0-1-5,11-1-1,1-2-3,5 3-52,7 1-21,10 4-7,4-1 0,9 7 0,0 0 0,7 6 0,-3 2 0,3 7-7,21 4-74,-29-1-1,-1 4-3,-10-1-6,5 6-5</inkml:trace>
          <inkml:trace contextRef="#ctx0" brushRef="#br2" timeOffset="785523.7795">12187 12010 55,'-8'21'82,"1"-5"1,-1-4-1,5-3-3,3-9 2,-1 9-61,1-9-4,6-10-3,4-7-13,1-1 0,2-7 0,2-8 0,0-6 0,3-9 0,0-2 0,0-7 0,0 0 0,1-4 0,0 0 0,0 2 0,1 7 0,-2 5 0,2 6 0,-2 12 0,-1 5 0,-3 9 0,1 10 0,0 5 0,-1 12 0,-2 13 0,0 6 0,-2 17 0,1 11 0,1 7 0,-3 7 0,0 4 0,4 1 0,-4-6 0,4-7 0,-1-10 0,2-13 0,-3-11 0,3-12 0,-2-8 0,-12-11 0,18-25 0,-15 11-50,-3-8-16,-1 1-1,-9-6-2,0 1-1,-10-3 2,4 6-21</inkml:trace>
          <inkml:trace contextRef="#ctx0" brushRef="#br2" timeOffset="785710.98">12355 11819 64,'-30'-4'88,"7"-2"0,5 0-7,4-3-1,11-4-3,3 0-57,14 9-9,7-1-9,5 3-2,1-4-9,6 4-66,-15-1 19,15-1-23,-1 4-7,-6-10-3,2 1-3</inkml:trace>
          <inkml:trace contextRef="#ctx0" brushRef="#br2" timeOffset="786163.3808">12652 11338 37,'0'0'74,"-16"-13"4,14 5 2,-4-29-3,5 29-34,1 8-4,0-12-8,0 12-6,9-7-6,-9 7-11,20-2-8,-7 2 0,5 0 0,3 2 0,4 1 0,1 1 0,-1 0 0,1-1 0,-3 0 0,-2 0 0,0-2 0,-7-1 0,-3 0-73,0 3-12,-11-3 0,15-13-6,-12-3-3</inkml:trace>
          <inkml:trace contextRef="#ctx0" brushRef="#br2" timeOffset="786397.3813">13025 11080 12,'0'0'75,"6"17"8,-6-1 2,2 5-2,0 5-1,0 7-43,-2 13-7,0 3-12,-5 4-20,2 1 0,-1-5 0,-2-4 0,2-8 0,4-14 0,0-3-61,0-20 0,0 0-2,7-8-1,3-13-29,-3-15-5</inkml:trace>
          <inkml:trace contextRef="#ctx0" brushRef="#br2" timeOffset="787005.7821">13229 11064 10,'0'0'71,"0"0"9,8 0 2,12 6-1,3 15-1,7 12-43,7 15-4,1 15-3,0 12-23,-6 11-7,-6 9 0,-12 7 0,-6-3 0,-11-4 0,-17-5 0,-9-14 0,-8-11 0,-5-18 0,0-5 0,-3-48-2,7 44-63,5-12-5,2-36-20,12-11-6,3-11-5</inkml:trace>
          <inkml:trace contextRef="#ctx0" brushRef="#br3" timeOffset="793042.9929">7449 12766 0,'-18'-4'71,"14"-11"2,4-4-2,11-9-3,13-6-3,9-4-47,15 0-4,13-7-7,12 4-3,13-1-2,7-3-1,12-3 0,1-5 0,9-2 0,3-5 0,4-4-1,4-1 2,-2-6 1,-6-4 1,1 6 1,3 5 0,-10 3 0,-7 6 0,-7 10 0,-13 5-1,-12 15-2,-12 9-1,-10 10-1,-21 6 0,-11 12 0,-15 10 0,-6 12 0,-16 11 1,-13 5 1,-10 12 1,-9 5 1,-5 6 0,-5 4 2,-4 0 0,6 0 1,3-7 0,10-6-1,9-10 0,13-6 0,12-14-1,13-7-1,22-15 1,18-12-5,16-11 0,24-13 0,17-7 0,18-9 0,19-10 0,15-5 0,10-7 0,3-4 0,4 2 0,-5 4 0,-6-1 0,-10 9 0,-16 6 0,-12 12 0,-11 7 0,-15 11 0,-13 7 0,-13 9 0,-9 3-6,-7 6-1,-8 3 0,-13 2 1,-2 3-1,-10-3 1,-3 6 2,-8-4 1,-3 4 1,-4 0 2,-3 1 0,0-1 1,-2 1 1,5-5 1,3-3 0,9-4 0,11-9 0,15-3 1,14-12-1,14-9 0,11-6 0,16-4-1,13-12-1,7 1 0,4-7 1,5-2 0,0-3 1,-5 3 1,-4-1 1,-14 5-5,-12 8 0,-11 6 0,-17 9 0,-14 8 0,-13 7 0,-10 9 0,-8 3 0,-14 0 0,0 18 0,0-8 0,-8 3 0,-2 0 0,-2-2 0,3 6-2,-2-1-79,-4-11-2,3 0-2,-10-13-5,1 0-6</inkml:trace>
        </inkml:traceGroup>
        <inkml:traceGroup>
          <inkml:annotationXML>
            <emma:emma xmlns:emma="http://www.w3.org/2003/04/emma" version="1.0">
              <emma:interpretation id="{30654EB9-C3CB-4365-B063-0DB8EDA04FC9}" emma:medium="tactile" emma:mode="ink">
                <msink:context xmlns:msink="http://schemas.microsoft.com/ink/2010/main" type="inkWord" rotatedBoundingBox="19252,13956 20614,13840 20700,14850 19338,14966"/>
              </emma:interpretation>
              <emma:one-of disjunction-type="recognition" id="oneOf66">
                <emma:interpretation id="interp330" emma:lang="ko-KR" emma:confidence="0">
                  <emma:literal>A</emma:literal>
                </emma:interpretation>
                <emma:interpretation id="interp331" emma:lang="ko-KR" emma:confidence="0">
                  <emma:literal>어</emma:literal>
                </emma:interpretation>
                <emma:interpretation id="interp332" emma:lang="ko-KR" emma:confidence="0">
                  <emma:literal>여</emma:literal>
                </emma:interpretation>
                <emma:interpretation id="interp333" emma:lang="ko-KR" emma:confidence="0">
                  <emma:literal>ㅋ</emma:literal>
                </emma:interpretation>
                <emma:interpretation id="interp334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787816.9838">14203 12011 44,'-9'9'76,"-1"-1"2,0-2 3,-1 0-5,-1-4-31,4 1-7,8-3-10,-17-5-6,17 5-4,-8-21-13,8 4-5,0-10 0,4 1 0,0-13 0,6 2 0,2-11 0,2-5 0,1-5 0,4-8 0,3-2 0,2-5 0,1-2 0,1-1 0,0 3 0,-1 8 0,-2 7 0,-1 9 0,-2 13 0,-4 10 0,2 15 0,0 11 0,-2 8 0,4 17 0,0 12 0,1 9 0,4 13 0,-3 11 0,-1 8 0,-3 3 0,-1 5 0,-1-3 0,-7-4 0,1-5 0,-3-10 0,-2-11 0,2-12 0,-3-7 0,1-12 0,-4-4 0,0-9 0,-1-9 0,0 0 0,0 0-40,9 10-30,-9-16-19,0-5-3,0-3-5,0-1-2</inkml:trace>
          <inkml:trace contextRef="#ctx0" brushRef="#br2" timeOffset="788082.184">14263 11715 32,'-29'-7'86,"8"3"1,4-3-4,17 7-2,-5-15-1,5 15-47,12-12-12,19 12-13,3-4-8,7 4 0,5 0 0,-1-1 0,-1-2 0,-1 3 0,-7-6 0,-4 3-78,-2 3-4,-7-12 0,-1 0-7,-4-8-6</inkml:trace>
        </inkml:traceGroup>
        <inkml:traceGroup>
          <inkml:annotationXML>
            <emma:emma xmlns:emma="http://www.w3.org/2003/04/emma" version="1.0">
              <emma:interpretation id="{068B4E21-E54B-4344-90B5-2073E2F0653F}" emma:medium="tactile" emma:mode="ink">
                <msink:context xmlns:msink="http://schemas.microsoft.com/ink/2010/main" type="inkWord" rotatedBoundingBox="20019,13869 20621,13885 20611,14278 20009,14263"/>
              </emma:interpretation>
              <emma:one-of disjunction-type="recognition" id="oneOf67">
                <emma:interpretation id="interp335" emma:lang="ko-KR" emma:confidence="0">
                  <emma:literal>「</emma:literal>
                </emma:interpretation>
                <emma:interpretation id="interp336" emma:lang="ko-KR" emma:confidence="0">
                  <emma:literal>“</emma:literal>
                </emma:interpretation>
                <emma:interpretation id="interp337" emma:lang="ko-KR" emma:confidence="0">
                  <emma:literal>5</emma:literal>
                </emma:interpretation>
                <emma:interpretation id="interp338" emma:lang="ko-KR" emma:confidence="0">
                  <emma:literal>t</emma:literal>
                </emma:interpretation>
                <emma:interpretation id="interp339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788394.1846">14953 10987 0,'14'-7'74,"1"2"6,-3 4 0,-1 1-1,-11 0 0,15 12-32,-9 10-19,-2 7-6,0 5-4,0 8-14,2-2-4,-2 1 0,2-2 0,-1-5 0,-1-1 0,2-8 0,-1-8 0,1-2 0,-6-15-5,1 13-76,-1-13-2,0 0-3,1-13-6,-3-2-2</inkml:trace>
          <inkml:trace contextRef="#ctx0" brushRef="#br2" timeOffset="788612.5852">14861 11107 20,'-25'-12'86,"7"4"-2,3-2 0,15 10-4,-3-19 1,15 9-42,16 5-11,12 1-19,7-3-9,9 3 0,5 0 0,5 2 0,-4-2 0,4 4-26,-15 0-31,-9 0-24,-7 0-1,-13 0-7,-6 0-5</inkml:trace>
        </inkml:traceGroup>
      </inkml:traceGroup>
    </inkml:traceGroup>
    <inkml:traceGroup>
      <inkml:annotationXML>
        <emma:emma xmlns:emma="http://www.w3.org/2003/04/emma" version="1.0">
          <emma:interpretation id="{04F28077-3E38-46BA-A50B-3AE5114F845F}" emma:medium="tactile" emma:mode="ink">
            <msink:context xmlns:msink="http://schemas.microsoft.com/ink/2010/main" type="paragraph" rotatedBoundingBox="7030,16489 16503,16183 16542,17379 7069,17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B5FB18-E52F-45B8-9F20-33A3F3150698}" emma:medium="tactile" emma:mode="ink">
              <msink:context xmlns:msink="http://schemas.microsoft.com/ink/2010/main" type="line" rotatedBoundingBox="7030,16489 16503,16183 16542,17379 7069,17684"/>
            </emma:interpretation>
          </emma:emma>
        </inkml:annotationXML>
        <inkml:traceGroup>
          <inkml:annotationXML>
            <emma:emma xmlns:emma="http://www.w3.org/2003/04/emma" version="1.0">
              <emma:interpretation id="{7EF67159-BA4C-4F99-9746-7C5A2295D8FB}" emma:medium="tactile" emma:mode="ink">
                <msink:context xmlns:msink="http://schemas.microsoft.com/ink/2010/main" type="inkWord" rotatedBoundingBox="7044,16922 7585,16905 7596,17243 7055,17261"/>
              </emma:interpretation>
              <emma:one-of disjunction-type="recognition" id="oneOf68">
                <emma:interpretation id="interp340" emma:lang="ko-KR" emma:confidence="0">
                  <emma:literal>=</emma:literal>
                </emma:interpretation>
                <emma:interpretation id="interp341" emma:lang="ko-KR" emma:confidence="0">
                  <emma:literal>z</emma:literal>
                </emma:interpretation>
                <emma:interpretation id="interp342" emma:lang="ko-KR" emma:confidence="0">
                  <emma:literal>그</emma:literal>
                </emma:interpretation>
                <emma:interpretation id="interp343" emma:lang="ko-KR" emma:confidence="0">
                  <emma:literal>근</emma:literal>
                </emma:interpretation>
                <emma:interpretation id="interp344" emma:lang="ko-KR" emma:confidence="0">
                  <emma:literal>二</emma:literal>
                </emma:interpretation>
              </emma:one-of>
            </emma:emma>
          </inkml:annotationXML>
          <inkml:trace contextRef="#ctx0" brushRef="#br3" timeOffset="796396.9988">1883 14073 25,'-8'-5'76,"-7"1"3,5-1-1,-4-2-3,6-19-25,8 26-20,0 0-8,0 0-4,0 0-5,0 0-1,0 0-3,14-5 0,1 5-2,6 0 1,5 0-8,3 1 0,5 0 0,3 1 0,2-1 0,0 1 0,1-2 0,-6 0 0,-2 0 0,-5 0 0,-3 0-4,-6-3-25,-6 3-51,-4 0-3,-8 0-3,-5 10-5,-12-3-1</inkml:trace>
          <inkml:trace contextRef="#ctx0" brushRef="#br3" timeOffset="796599.799">1934 14234 10,'-18'19'73,"9"-2"7,3 2-1,6-7-3,6 0 0,13-6-42,10 0-20,4 0 1,10-2-3,4 1-2,1-3-3,3 4-5,-4-6-12,-3-2-65,-3 1-2,-11-5-4,-1 3-6,-18-5-4</inkml:trace>
        </inkml:traceGroup>
        <inkml:traceGroup>
          <inkml:annotationXML>
            <emma:emma xmlns:emma="http://www.w3.org/2003/04/emma" version="1.0">
              <emma:interpretation id="{99CAEE2E-6CD6-4C50-A4A9-021645BC13B3}" emma:medium="tactile" emma:mode="ink">
                <msink:context xmlns:msink="http://schemas.microsoft.com/ink/2010/main" type="inkWord" rotatedBoundingBox="8294,16759 8974,16737 9003,17622 8323,17644"/>
              </emma:interpretation>
              <emma:one-of disjunction-type="recognition" id="oneOf69">
                <emma:interpretation id="interp345" emma:lang="ko-KR" emma:confidence="0">
                  <emma:literal>A</emma:literal>
                </emma:interpretation>
                <emma:interpretation id="interp346" emma:lang="ko-KR" emma:confidence="0">
                  <emma:literal>凡</emma:literal>
                </emma:interpretation>
                <emma:interpretation id="interp347" emma:lang="ko-KR" emma:confidence="0">
                  <emma:literal>0</emma:literal>
                </emma:interpretation>
                <emma:interpretation id="interp348" emma:lang="ko-KR" emma:confidence="0">
                  <emma:literal>여</emma:literal>
                </emma:interpretation>
                <emma:interpretation id="interp349" emma:lang="ko-KR" emma:confidence="0">
                  <emma:literal>아</emma:literal>
                </emma:interpretation>
              </emma:one-of>
            </emma:emma>
          </inkml:annotationXML>
          <inkml:trace contextRef="#ctx0" brushRef="#br3" timeOffset="798643.4028">3133 14729 42,'-8'13'73,"8"-13"2,0 0 2,0 0-3,-19 1-36,19-1-12,0 0-1,4 0-4,-4 0-3,2-17-4,3-2-2,-1-8-3,3-7-4,1-8-3,4-6-2,3-9 0,3-7 0,3-3 0,0-5 0,4 2 0,-1 0 0,3 3 0,0 6 0,-1 4 0,0 12 0,-1 8 0,3 12 0,-1 8 0,-2 15 0,0 6 0,-2 20 0,1 12 0,-1 13 0,-1 14 0,-2 10 0,-1 9 0,-4-2 0,3 3 0,0-8 0,-2-4 0,0-13 0,-1-11 0,-3-9 0,1-10 0,-4-8 0,-3-9 0,-1-3 0,-5-8 0,0 0-21,3-12-41,-6-5-24,0-5-3,-8-5-6,3-1-2</inkml:trace>
          <inkml:trace contextRef="#ctx0" brushRef="#br3" timeOffset="798861.8032">3314 14388 7,'-35'5'83,"8"5"0,9-5-3,7 3-4,11-8 0,8 19-34,17-19-33,5 0-4,11 0 0,5-1 1,4 1-3,-2-2-6,3 2-18,-9-3-53,-2 3-3,0 0-3,-12-4-6,0 2-5</inkml:trace>
        </inkml:traceGroup>
        <inkml:traceGroup>
          <inkml:annotationXML>
            <emma:emma xmlns:emma="http://www.w3.org/2003/04/emma" version="1.0">
              <emma:interpretation id="{DF43B383-9834-4220-B7D5-2CE7043ADFAF}" emma:medium="tactile" emma:mode="ink">
                <msink:context xmlns:msink="http://schemas.microsoft.com/ink/2010/main" type="inkWord" rotatedBoundingBox="9774,16716 9831,17453 9491,17480 9433,16742"/>
              </emma:interpretation>
              <emma:one-of disjunction-type="recognition" id="oneOf70">
                <emma:interpretation id="interp350" emma:lang="ko-KR" emma:confidence="0">
                  <emma:literal>(</emma:literal>
                </emma:interpretation>
                <emma:interpretation id="interp351" emma:lang="ko-KR" emma:confidence="0">
                  <emma:literal>C</emma:literal>
                </emma:interpretation>
                <emma:interpretation id="interp352" emma:lang="ko-KR" emma:confidence="0">
                  <emma:literal>c</emma:literal>
                </emma:interpretation>
                <emma:interpretation id="interp353" emma:lang="ko-KR" emma:confidence="0">
                  <emma:literal>6</emma:literal>
                </emma:interpretation>
                <emma:interpretation id="interp354" emma:lang="ko-KR" emma:confidence="0">
                  <emma:literal>1</emma:literal>
                </emma:interpretation>
              </emma:one-of>
            </emma:emma>
          </inkml:annotationXML>
          <inkml:trace contextRef="#ctx0" brushRef="#br3" timeOffset="799345.404">4433 13825 14,'0'0'67,"-11"16"7,-5 6 2,-3 9 1,-1 10-37,-5 14-3,1 8-2,1 9-5,5 0-7,6 0-5,7-4-5,5-7-6,13-7-7,6-10 0,10-10 0,4-14-8,10-42-41,1 57-31,-3-35-4,5-5-3,-5-11-7,2-5-2</inkml:trace>
        </inkml:traceGroup>
        <inkml:traceGroup>
          <inkml:annotationXML>
            <emma:emma xmlns:emma="http://www.w3.org/2003/04/emma" version="1.0">
              <emma:interpretation id="{1C771E24-B859-418F-AF22-1F8987798DB4}" emma:medium="tactile" emma:mode="ink">
                <msink:context xmlns:msink="http://schemas.microsoft.com/ink/2010/main" type="inkWord" rotatedBoundingBox="10099,17410 10291,16564 10859,16693 10666,17539"/>
              </emma:interpretation>
              <emma:one-of disjunction-type="recognition" id="oneOf71">
                <emma:interpretation id="interp355" emma:lang="ko-KR" emma:confidence="0">
                  <emma:literal>A</emma:literal>
                </emma:interpretation>
                <emma:interpretation id="interp356" emma:lang="ko-KR" emma:confidence="0">
                  <emma:literal>^</emma:literal>
                </emma:interpretation>
                <emma:interpretation id="interp357" emma:lang="ko-KR" emma:confidence="0">
                  <emma:literal>ㅋ</emma:literal>
                </emma:interpretation>
                <emma:interpretation id="interp358" emma:lang="ko-KR" emma:confidence="0">
                  <emma:literal>』</emma:literal>
                </emma:interpretation>
                <emma:interpretation id="interp359" emma:lang="ko-KR" emma:confidence="0">
                  <emma:literal>.</emma:literal>
                </emma:interpretation>
              </emma:one-of>
            </emma:emma>
          </inkml:annotationXML>
          <inkml:trace contextRef="#ctx0" brushRef="#br3" timeOffset="799875.8049">4919 14507 25,'-12'5'72,"12"-5"7,-14 0-1,11-7-29,3-4-6,0-7-1,6-5-7,2-9-13,0-4-8,5-8-4,-1-7-4,3-5-2,3-6-1,3-1-1,-1-7-2,5 4 1,-1 2-1,-1 5 0,3 10 0,-2 7 0,-4 9 1,2 13 0,1 10 1,-4 10 2,0 8 2,-1 16 1,0 9-2,3 11-5,-3 10 0,-1 8 0,0 6 0,-1 1 0,2-2 0,-2-7 0,1-5 0,-1-6 0,-1-10 0,-3-8 0,1-10 0,-2-4 0,-6-7 0,3-3 0,-8 32-46,0-39-39,0 0-3,0-11-2,-4 3-4,-5-6-1</inkml:trace>
          <inkml:trace contextRef="#ctx0" brushRef="#br3" timeOffset="800094.2052">5043 14196 65,'-21'0'81,"2"-1"-2,19 1-3,-8-4-2,12-23-21,8 22-38,11 1-5,8 1-3,2-3-1,6 2-1,1 4-3,-2-3-8,4 0-21,-6 3-47,-3-4 0,0-3-7,-6-7-4,1-1-3</inkml:trace>
        </inkml:traceGroup>
        <inkml:traceGroup>
          <inkml:annotationXML>
            <emma:emma xmlns:emma="http://www.w3.org/2003/04/emma" version="1.0">
              <emma:interpretation id="{409A6B5B-29E0-4157-BC19-82BC1FDE7453}" emma:medium="tactile" emma:mode="ink">
                <msink:context xmlns:msink="http://schemas.microsoft.com/ink/2010/main" type="inkWord" rotatedBoundingBox="10980,16208 11829,16951 11333,17516 10485,16773"/>
              </emma:interpretation>
              <emma:one-of disjunction-type="recognition" id="oneOf72">
                <emma:interpretation id="interp360" emma:lang="ko-KR" emma:confidence="0">
                  <emma:literal>낏</emma:literal>
                </emma:interpretation>
                <emma:interpretation id="interp361" emma:lang="ko-KR" emma:confidence="0">
                  <emma:literal>쩟</emma:literal>
                </emma:interpretation>
                <emma:interpretation id="interp362" emma:lang="ko-KR" emma:confidence="0">
                  <emma:literal>굇</emma:literal>
                </emma:interpretation>
                <emma:interpretation id="interp363" emma:lang="ko-KR" emma:confidence="0">
                  <emma:literal>뫄</emma:literal>
                </emma:interpretation>
                <emma:interpretation id="interp364" emma:lang="ko-KR" emma:confidence="0">
                  <emma:literal>쫘</emma:literal>
                </emma:interpretation>
              </emma:one-of>
            </emma:emma>
          </inkml:annotationXML>
          <inkml:trace contextRef="#ctx0" brushRef="#br3" timeOffset="800375.0058">5659 13620 24,'14'-8'80,"-6"8"3,-4 9 0,5 12-5,-2 0 1,-32 10-53,26 6-6,5 3-2,-4 1-4,4-1-8,-3-3-6,1-5 0,-1-6 0,-1-4 0,1-8 0,1-3-7,-4-11-40,0 0-33,0 0-2,3-16-4,-3-6-8,-3-9 1</inkml:trace>
          <inkml:trace contextRef="#ctx0" brushRef="#br3" timeOffset="800577.8062">5538 13640 1,'-18'0'88,"0"-2"1,7-2-5,0 1-3,11 3-1,0 0-25,22 0-37,3-10-5,5 1-11,9 1-2,2 5 0,3-2 0,2 5 0,-4-5 0,0 5-79,-5 8-4,-11-2-1,-2 1-7,-9-5-3</inkml:trace>
          <inkml:trace contextRef="#ctx0" brushRef="#br3" timeOffset="801123.8071">5876 14277 10,'-14'20'77,"4"-4"0,5-5-2,0-3-3,5-8 0,-8 14-37,8-14-23,-4 10 3,4-10 0,-10 0 1,10 0-1,-6-13 0,6-6-10,5-9-5,10-2 0,0-10 0,6-1 0,4-12 0,1-3 0,4-2 0,1-1 0,-4 2 0,-1 0 0,2 5 0,0 9 0,-4 7 0,1 11 0,-1 15 0,-4 10 0,-2 12 0,0 15 0,-4 8 0,-2 9 0,-4 14 0,4-2 0,-4 3 0,0 2 0,-1-7 0,3-5 0,1-4 0,0-10 0,1-10 0,0-3 0,1-8 0,-1-6 0,-1-4 0,0-2 0,-11-2-28,11 0-34,-11 0-2,0-15-23,2 4-4,-8-3-4</inkml:trace>
          <inkml:trace contextRef="#ctx0" brushRef="#br3" timeOffset="801357.8075">5965 14029 51,'-36'4'84,"13"3"-3,8-3-1,15-4-5,0 0 0,0 0-62,33 6-6,7-4-1,4-2-1,4 0-2,0 0-3,2 1-9,-6-1-26,-7 0-40,-1 0-2,-11-3-4,1 2-5,-8-13-4</inkml:trace>
        </inkml:traceGroup>
        <inkml:traceGroup>
          <inkml:annotationXML>
            <emma:emma xmlns:emma="http://www.w3.org/2003/04/emma" version="1.0">
              <emma:interpretation id="{3D8117AC-338A-4986-9C9E-FDE7AE5CA965}" emma:medium="tactile" emma:mode="ink">
                <msink:context xmlns:msink="http://schemas.microsoft.com/ink/2010/main" type="inkWord" rotatedBoundingBox="11855,16442 12073,17386 11879,17431 11660,16487"/>
              </emma:interpretation>
              <emma:one-of disjunction-type="recognition" id="oneOf73">
                <emma:interpretation id="interp365" emma:lang="ko-KR" emma:confidence="0">
                  <emma:literal>)</emma:literal>
                </emma:interpretation>
                <emma:interpretation id="interp366" emma:lang="ko-KR" emma:confidence="0">
                  <emma:literal>]</emma:literal>
                </emma:interpretation>
                <emma:interpretation id="interp367" emma:lang="ko-KR" emma:confidence="0">
                  <emma:literal>3</emma:literal>
                </emma:interpretation>
                <emma:interpretation id="interp368" emma:lang="ko-KR" emma:confidence="0">
                  <emma:literal>〕</emma:literal>
                </emma:interpretation>
                <emma:interpretation id="interp369" emma:lang="ko-KR" emma:confidence="0">
                  <emma:literal>’</emma:literal>
                </emma:interpretation>
              </emma:one-of>
            </emma:emma>
          </inkml:annotationXML>
          <inkml:trace contextRef="#ctx0" brushRef="#br3" timeOffset="801903.8085">6447 13601 5,'0'-15'70,"11"12"5,3 3 0,7 0 1,5 5-20,7 15-17,3 15-4,0 15-7,-3 15-3,0 6-5,-4 12-13,-4 2-7,-7 1 0,-6-1 0,-8-6 0,-4-7 0,-7-11 0,-7-9 0,1-15 0,-2-8 0,-1-13 0,5-9 0,-2-7-52,7-16-9,6-9-26,0-13-1,7-2-5,1-12 0</inkml:trace>
        </inkml:traceGroup>
        <inkml:traceGroup>
          <inkml:annotationXML>
            <emma:emma xmlns:emma="http://www.w3.org/2003/04/emma" version="1.0">
              <emma:interpretation id="{49E1B852-B998-4D20-9F00-3EC5FEC25284}" emma:medium="tactile" emma:mode="ink">
                <msink:context xmlns:msink="http://schemas.microsoft.com/ink/2010/main" type="inkWord" rotatedBoundingBox="12115,16220 12651,16349 12541,16805 12005,16675"/>
              </emma:interpretation>
              <emma:one-of disjunction-type="recognition" id="oneOf74">
                <emma:interpretation id="interp370" emma:lang="ko-KR" emma:confidence="0">
                  <emma:literal>기</emma:literal>
                </emma:interpretation>
                <emma:interpretation id="interp371" emma:lang="ko-KR" emma:confidence="0">
                  <emma:literal>리</emma:literal>
                </emma:interpretation>
                <emma:interpretation id="interp372" emma:lang="ko-KR" emma:confidence="0">
                  <emma:literal>ㅢ</emma:literal>
                </emma:interpretation>
                <emma:interpretation id="interp373" emma:lang="ko-KR" emma:confidence="0">
                  <emma:literal>"</emma:literal>
                </emma:interpretation>
                <emma:interpretation id="interp374" emma:lang="ko-KR" emma:confidence="0">
                  <emma:literal>”</emma:literal>
                </emma:interpretation>
              </emma:one-of>
            </emma:emma>
          </inkml:annotationXML>
          <inkml:trace contextRef="#ctx0" brushRef="#br3" timeOffset="802262.6089">6825 13625 52,'0'0'86,"11"-9"-1,-11 9-3,12-12-1,-1 20-9,2-8-51,10-1-5,2-6-3,4 6-10,1-3-3,5 4 0,-6 0 0,5 4 0,-8 1 0,-2 0 0,-9 3 0,0-1 0,-15-7-18,-25 11-62,57-7-5,-32-4-1,0-5-5,-1-11-3</inkml:trace>
          <inkml:trace contextRef="#ctx0" brushRef="#br3" timeOffset="802465.4094">7281 13412 73,'13'5'91,"-9"10"-2,0 5-3,0 11-4,0 1-1,0 7-72,-2 6-9,0 0 0,0 1 0,-2-4 0,1 2 0,-6 13-36,5-31-22,0 9-4,0-27-22,0-8-7,9 0-7</inkml:trace>
        </inkml:traceGroup>
        <inkml:traceGroup>
          <inkml:annotationXML>
            <emma:emma xmlns:emma="http://www.w3.org/2003/04/emma" version="1.0">
              <emma:interpretation id="{84BA7254-99C6-4048-9508-819FD4900336}" emma:medium="tactile" emma:mode="ink">
                <msink:context xmlns:msink="http://schemas.microsoft.com/ink/2010/main" type="inkWord" rotatedBoundingBox="13238,16533 13686,17223 13027,17650 12580,16961"/>
              </emma:interpretation>
              <emma:one-of disjunction-type="recognition" id="oneOf75">
                <emma:interpretation id="interp375" emma:lang="ko-KR" emma:confidence="0">
                  <emma:literal>A</emma:literal>
                </emma:interpretation>
                <emma:interpretation id="interp376" emma:lang="ko-KR" emma:confidence="0">
                  <emma:literal>의</emma:literal>
                </emma:interpretation>
                <emma:interpretation id="interp377" emma:lang="ko-KR" emma:confidence="0">
                  <emma:literal>서</emma:literal>
                </emma:interpretation>
                <emma:interpretation id="interp378" emma:lang="ko-KR" emma:confidence="0">
                  <emma:literal>~</emma:literal>
                </emma:interpretation>
                <emma:interpretation id="interp379" emma:lang="ko-KR" emma:confidence="0">
                  <emma:literal>凡</emma:literal>
                </emma:interpretation>
              </emma:one-of>
            </emma:emma>
          </inkml:annotationXML>
          <inkml:trace contextRef="#ctx0" brushRef="#br3" timeOffset="803557.4114">7612 14361 37,'-4'8'73,"4"-8"3,-4 11 2,4-11-3,-33 0-36,33 0-9,0-8-4,0-6-4,9-5-6,1-10-2,8-7-3,1-9-4,4-5-2,6-8-3,5-5-2,-1-2 0,4 0 0,-3 2 0,1 7 0,-1 3 0,1 12 0,-6 9 0,-2 11 0,-3 11 0,-1 10 0,-5 12 0,-2 16 0,-3 10 0,-1 10 0,-2 9 0,-1 12 0,1 3 0,1 1 0,2 1 0,0-7 0,5-5 0,-1-8 0,-1-11 0,4-7 0,-1-13 0,-1-6 0,-2-14 0,1 1 0,-7-4-51,9-15-14,-12-1-2,-7-5-23,0-1-6,-7-4-2</inkml:trace>
          <inkml:trace contextRef="#ctx0" brushRef="#br3" timeOffset="803760.2118">7809 14055 50,'-25'-3'86,"7"0"-2,18 3-5,0 0-3,0 0-2,13-10-59,17 10-9,-1 0-2,7 4-2,0-3-8,2 0-26,-2 4-44,-2-3 1,-2-2-5,-6-2-5,5-6-4</inkml:trace>
        </inkml:traceGroup>
        <inkml:traceGroup>
          <inkml:annotationXML>
            <emma:emma xmlns:emma="http://www.w3.org/2003/04/emma" version="1.0">
              <emma:interpretation id="{49A17F56-1B36-405B-83E3-4FDC95329EE4}" emma:medium="tactile" emma:mode="ink">
                <msink:context xmlns:msink="http://schemas.microsoft.com/ink/2010/main" type="inkWord" rotatedBoundingBox="13896,16358 14070,16701 13674,16901 13500,16559"/>
              </emma:interpretation>
              <emma:one-of disjunction-type="recognition" id="oneOf76">
                <emma:interpretation id="interp380" emma:lang="ko-KR" emma:confidence="0">
                  <emma:literal>「</emma:literal>
                </emma:interpretation>
                <emma:interpretation id="interp381" emma:lang="ko-KR" emma:confidence="0">
                  <emma:literal>t</emma:literal>
                </emma:interpretation>
                <emma:interpretation id="interp382" emma:lang="ko-KR" emma:confidence="0">
                  <emma:literal>“</emma:literal>
                </emma:interpretation>
                <emma:interpretation id="interp383" emma:lang="ko-KR" emma:confidence="0">
                  <emma:literal>5</emma:literal>
                </emma:interpretation>
                <emma:interpretation id="interp384" emma:lang="ko-KR" emma:confidence="0">
                  <emma:literal>"</emma:literal>
                </emma:interpretation>
              </emma:one-of>
            </emma:emma>
          </inkml:annotationXML>
          <inkml:trace contextRef="#ctx0" brushRef="#br3" timeOffset="804290.6126">8451 13629 62,'0'0'84,"0"0"0,0 0-3,10 10-1,-5 7-37,-3 10-10,0 1-13,1 9-3,0-2-10,0 2-7,2-2 0,-1-3 0,3-6 0,3-4 0,-5-8 0,6-5-31,0-4-48,-11-5-5,16-11-1,-15-7-7,3-3-4</inkml:trace>
          <inkml:trace contextRef="#ctx0" brushRef="#br3" timeOffset="804493.413">8316 13663 58,'-21'-4'89,"10"3"-3,11 1-5,0 0-2,11 0-2,-11 0-60,28-1-9,16 1-4,3 0-1,5 0-3,3-4-6,-1 1-34,-1-1-37,-11 0-2,0 1-5,-18-5-4,5 3-4</inkml:trace>
        </inkml:traceGroup>
        <inkml:traceGroup>
          <inkml:annotationXML>
            <emma:emma xmlns:emma="http://www.w3.org/2003/04/emma" version="1.0">
              <emma:interpretation id="{715A6C01-50A3-417F-BDE3-B8FE28E6B410}" emma:medium="tactile" emma:mode="ink">
                <msink:context xmlns:msink="http://schemas.microsoft.com/ink/2010/main" type="inkWord" rotatedBoundingBox="14607,16795 15232,16774 15241,17045 14615,17066"/>
              </emma:interpretation>
              <emma:one-of disjunction-type="recognition" id="oneOf77">
                <emma:interpretation id="interp385" emma:lang="ko-KR" emma:confidence="0">
                  <emma:literal>=</emma:literal>
                </emma:interpretation>
                <emma:interpretation id="interp386" emma:lang="ko-KR" emma:confidence="0">
                  <emma:literal>二</emma:literal>
                </emma:interpretation>
                <emma:interpretation id="interp387" emma:lang="ko-KR" emma:confidence="0">
                  <emma:literal>그</emma:literal>
                </emma:interpretation>
                <emma:interpretation id="interp388" emma:lang="ko-KR" emma:confidence="0">
                  <emma:literal>느</emma:literal>
                </emma:interpretation>
                <emma:interpretation id="interp38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805195.4142">9428 13905 80,'-11'-3'85,"11"3"-4,-16-3-3,16 3 0,-11-5-39,11 5-11,9 2-9,8 4-7,5-1-1,8 1-11,9-1 0,6 1 0,6-5 0,-1 3 0,1-4 0,-2 2 0,-4-2 0,-7 1 0,-8-1 0,-30 0-83,24 8-2,-24-8-2,0 0-5,-11 7-5</inkml:trace>
          <inkml:trace contextRef="#ctx0" brushRef="#br3" timeOffset="805382.6146">9504 14079 69,'-23'19'93,"10"-2"-3,10-7-6,12-5 0,13-5-3,11 2-71,4 0-10,13 0 0,1-2 0,5 2 0,-2-2 0,0 2-4,-6 1-77,-4-3-1,-3 2-4,-10-2-5,-2 0-3</inkml:trace>
        </inkml:traceGroup>
        <inkml:traceGroup>
          <inkml:annotationXML>
            <emma:emma xmlns:emma="http://www.w3.org/2003/04/emma" version="1.0">
              <emma:interpretation id="{2071B3CA-758C-4401-A8E8-D30CEF51EC4C}" emma:medium="tactile" emma:mode="ink">
                <msink:context xmlns:msink="http://schemas.microsoft.com/ink/2010/main" type="inkWord" rotatedBoundingBox="15786,16466 16512,16443 16539,17293 15813,17317"/>
              </emma:interpretation>
              <emma:one-of disjunction-type="recognition" id="oneOf78">
                <emma:interpretation id="interp390" emma:lang="ko-KR" emma:confidence="0">
                  <emma:literal>A</emma:literal>
                </emma:interpretation>
                <emma:interpretation id="interp391" emma:lang="ko-KR" emma:confidence="0">
                  <emma:literal>의</emma:literal>
                </emma:interpretation>
                <emma:interpretation id="interp392" emma:lang="ko-KR" emma:confidence="0">
                  <emma:literal>여</emma:literal>
                </emma:interpretation>
                <emma:interpretation id="interp393" emma:lang="ko-KR" emma:confidence="0">
                  <emma:literal>』</emma:literal>
                </emma:interpretation>
                <emma:interpretation id="interp394" emma:lang="ko-KR" emma:confidence="0">
                  <emma:literal>서</emma:literal>
                </emma:interpretation>
              </emma:one-of>
            </emma:emma>
          </inkml:annotationXML>
          <inkml:trace contextRef="#ctx0" brushRef="#br3" timeOffset="805928.6156">10595 14363 36,'2'16'84,"-2"-5"-2,0-11-4,0 9-5,0-9 1,14-5-58,-14 5-6,0-15 0,-3 3-2,0-6 2,3-5 0,1-9 0,9-5 0,3-7-10,4-5 0,5-4 0,5-5 0,2-5 0,4-2 0,0-1 0,-3 4 0,3 1 0,-5 6 0,1 7 0,0 9 0,-2 11 0,-2 14 0,0 14 0,1 7 0,-3 19 0,2 15 0,-6 10 0,-2 12 0,-2 11 0,0 6 0,-2-1 0,-1 0 0,1-5 0,-1-9 0,2-7 0,1-13 0,1-13 0,0-9 0,-3-9 0,0-9 0,-2-5 0,0-1 0,-7 27-29,-3-36-36,1-3-2,-28-5-21,20 1-8,-9-6 0</inkml:trace>
          <inkml:trace contextRef="#ctx0" brushRef="#br3" timeOffset="806147.0159">10846 14029 6,'-30'4'91,"5"-4"1,10 0-6,5-7-5,10 7 1,13 15-27,10-35-42,7 14-8,12 1-5,5 2 0,2 2 0,-5-1-31,-1 2-48,-3 0-1,-14-3-5,-2 3-4,-19-10-6</inkml:trace>
        </inkml:traceGroup>
      </inkml:traceGroup>
    </inkml:traceGroup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12:31.36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5A67D71-9077-489F-A155-71C9564BEE4D}" emma:medium="tactile" emma:mode="ink">
          <msink:context xmlns:msink="http://schemas.microsoft.com/ink/2010/main" type="writingRegion" rotatedBoundingBox="19667,8360 21595,8360 21595,9697 19667,9697"/>
        </emma:interpretation>
      </emma:emma>
    </inkml:annotationXML>
    <inkml:traceGroup>
      <inkml:annotationXML>
        <emma:emma xmlns:emma="http://www.w3.org/2003/04/emma" version="1.0">
          <emma:interpretation id="{9CCD4B02-C8E8-4F3C-85C9-57A965A7937C}" emma:medium="tactile" emma:mode="ink">
            <msink:context xmlns:msink="http://schemas.microsoft.com/ink/2010/main" type="paragraph" rotatedBoundingBox="19667,8360 21595,8360 21595,9697 19667,9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07A585-A712-40EE-B3C7-E01F015BA121}" emma:medium="tactile" emma:mode="ink">
              <msink:context xmlns:msink="http://schemas.microsoft.com/ink/2010/main" type="line" rotatedBoundingBox="19667,8360 21595,8360 21595,9697 19667,9697"/>
            </emma:interpretation>
          </emma:emma>
        </inkml:annotationXML>
        <inkml:traceGroup>
          <inkml:annotationXML>
            <emma:emma xmlns:emma="http://www.w3.org/2003/04/emma" version="1.0">
              <emma:interpretation id="{B1991D32-E04F-40A3-9C63-4A31A4DE48BA}" emma:medium="tactile" emma:mode="ink">
                <msink:context xmlns:msink="http://schemas.microsoft.com/ink/2010/main" type="inkWord" rotatedBoundingBox="19667,8350 21178,8362 21176,8622 19665,8611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ㅕ</emma:literal>
                </emma:interpretation>
                <emma:interpretation id="interp2" emma:lang="ko-KR" emma:confidence="0">
                  <emma:literal>“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+</emma:literal>
                </emma:interpretation>
              </emma:one-of>
            </emma:emma>
          </inkml:annotationXML>
          <inkml:trace contextRef="#ctx0" brushRef="#br0">14688 5712 37,'-24'-2'59,"11"2"0,-2-5-2,15 5-2,0 0-42,12-1-3,6 1-2,10 0-2,15 0 1,3 0 4,15 0-1,11 0 2,-1-4 0,16-1-2,7 1 0,7 0-2,-6 0-2,4 2-3,-7 0-6,-5 2-11,-2 0-12,-17 4-37,-9 6-4,-13-8-5,-8 6-3,-16-8 2</inkml:trace>
          <inkml:trace contextRef="#ctx0" brushRef="#br0" timeOffset="-327.6005">14535 5513 44,'-12'-4'62,"-6"-3"-1,7 2 0,-3-2-27,5 1-14,9 6-3,-13-4-6,13 4-5,-8-2-3,8 2 0,0 0-2,0 0 1,0 0 1,0 0 2,0 0 1,14 2 0,4 0 0,4-1 2,12 0 3,12-1-2,7 0 1,12 0-3,5-2-1,6 0 0,4 0-2,0-2 0,4 1-2,-4 1 0,3 0-1,-10 1 0,0-2-1,-7 1 1,-3 0-1,-3 2 1,-11 0-2,-10 0 0,-3 2-5,-13 0-5,-2 1-4,-10 0-10,-11-3-4,3 11-6,-9-6-8,-4 5-28,-12-1 1,2 2 4</inkml:trace>
        </inkml:traceGroup>
        <inkml:traceGroup>
          <inkml:annotationXML>
            <emma:emma xmlns:emma="http://www.w3.org/2003/04/emma" version="1.0">
              <emma:interpretation id="{25DEC195-62FB-4436-AF31-D46D54F39D68}" emma:medium="tactile" emma:mode="ink">
                <msink:context xmlns:msink="http://schemas.microsoft.com/ink/2010/main" type="inkWord" rotatedBoundingBox="20691,8621 21595,9694 21155,10063 20252,8991"/>
              </emma:interpretation>
              <emma:one-of disjunction-type="recognition" id="oneOf1">
                <emma:interpretation id="interp5" emma:lang="ko-KR" emma:confidence="0">
                  <emma:literal>오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ㄴ</emma:literal>
                </emma:interpretation>
                <emma:interpretation id="interp8" emma:lang="ko-KR" emma:confidence="0">
                  <emma:literal>(</emma:literal>
                </emma:interpretation>
                <emma:interpretation id="interp9" emma:lang="ko-KR" emma:confidence="0">
                  <emma:literal>&lt;</emma:literal>
                </emma:interpretation>
              </emma:one-of>
            </emma:emma>
          </inkml:annotationXML>
          <inkml:trace contextRef="#ctx0" brushRef="#br0" timeOffset="514.8009">15416 5843 50,'-1'-12'59,"-2"0"-3,-1 0-1,-2 5-39,6 7 1,-18 0-6,7 6-5,-4 12 1,0 8 0,0 11 4,-2 9 2,-2 5 3,9 5-1,2 4 0,4 7 0,4 0-3,10 2-3,9-5-3,10 0-2,16-4-1,3-7 0,6 1-1,17-15-1,-1-2 1,10-6 0,4-7-1,5-4-3,-5-7-10,-2 0-22,7-1-32,-16-4-4,2-7-6,-20-1-3,-4-3 4</inkml:trace>
        </inkml:traceGroup>
      </inkml:traceGroup>
    </inkml:traceGroup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12:32.57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672E3BF-7270-4750-8910-0BD1B76C31C6}" emma:medium="tactile" emma:mode="ink">
          <msink:context xmlns:msink="http://schemas.microsoft.com/ink/2010/main" type="writingRegion" rotatedBoundingBox="21618,9582 25582,9582 25582,10489 21618,10489"/>
        </emma:interpretation>
      </emma:emma>
    </inkml:annotationXML>
    <inkml:traceGroup>
      <inkml:annotationXML>
        <emma:emma xmlns:emma="http://www.w3.org/2003/04/emma" version="1.0">
          <emma:interpretation id="{D3D48D26-DB48-414F-B7A2-08F0B8606782}" emma:medium="tactile" emma:mode="ink">
            <msink:context xmlns:msink="http://schemas.microsoft.com/ink/2010/main" type="paragraph" rotatedBoundingBox="21618,9582 25582,9582 25582,10489 21618,104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0E33CD-3F94-4D92-BCAF-3787783DE49B}" emma:medium="tactile" emma:mode="ink">
              <msink:context xmlns:msink="http://schemas.microsoft.com/ink/2010/main" type="line" rotatedBoundingBox="21618,9582 25582,9582 25582,10489 21618,10489"/>
            </emma:interpretation>
          </emma:emma>
        </inkml:annotationXML>
        <inkml:traceGroup>
          <inkml:annotationXML>
            <emma:emma xmlns:emma="http://www.w3.org/2003/04/emma" version="1.0">
              <emma:interpretation id="{1DDFCDC0-8CFD-4276-88B8-19E06E3A47AF}" emma:medium="tactile" emma:mode="ink">
                <msink:context xmlns:msink="http://schemas.microsoft.com/ink/2010/main" type="inkWord" rotatedBoundingBox="21967,9668 21984,10255 21619,10265 21602,9679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도</emma:literal>
                </emma:interpretation>
                <emma:interpretation id="interp3" emma:lang="ko-KR" emma:confidence="0">
                  <emma:literal>}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16539 6847 27,'17'-25'48,"-1"7"1,-2 29-3,-2-23-27,-2 0-1,-4 3-1,-6 9-1,0-10-1,0 10 0,-13 0 1,-1 5 0,-6 5-5,-1 3-1,-1 7-2,-3-1 0,9 6 0,3 2-1,13 4-2,6 1-1,16-2 1,5 5-1,9-8-1,10 10-1,-6-7 0,-2 1 0,-3-2 2,-9-1 2,-11-3 2,-12-2 0,-7 0 1,-16-4 1,-10-2-1,-7-2 0,-5-1-2,-4-4-4,3 1-5,0-9-8,6 1-18,7-3-17,9-5-28,14-6-4,4-7-5,10-4-3</inkml:trace>
        </inkml:traceGroup>
        <inkml:traceGroup>
          <inkml:annotationXML>
            <emma:emma xmlns:emma="http://www.w3.org/2003/04/emma" version="1.0">
              <emma:interpretation id="{D98A5AF0-549C-4C44-9993-9BA77F046DD9}" emma:medium="tactile" emma:mode="ink">
                <msink:context xmlns:msink="http://schemas.microsoft.com/ink/2010/main" type="inkWord" rotatedBoundingBox="21849,10426 22043,9674 22407,9768 22212,10520"/>
              </emma:interpretation>
              <emma:one-of disjunction-type="recognition" id="oneOf1">
                <emma:interpretation id="interp5" emma:lang="ko-KR" emma:confidence="0">
                  <emma:literal>y</emma:literal>
                </emma:interpretation>
                <emma:interpretation id="interp6" emma:lang="ko-KR" emma:confidence="0">
                  <emma:literal>Y</emma:literal>
                </emma:interpretation>
                <emma:interpretation id="interp7" emma:lang="ko-KR" emma:confidence="0">
                  <emma:literal>닌</emma:literal>
                </emma:interpretation>
                <emma:interpretation id="interp8" emma:lang="ko-KR" emma:confidence="0">
                  <emma:literal>Ⅴ</emma:literal>
                </emma:interpretation>
                <emma:interpretation id="interp9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452.4008">16779 6957 26,'16'-14'63,"-6"0"0,0 8 4,-10 6-4,0 0-34,12 29-5,-8-6-11,3 13-3,3-2 3,1 11-3,1-5 0,3 1-5,5-11-1,-2-4 0,2-9 0,0-8-2,2-9-1,1-5-4,-2-14-6,2-6-9,-4-8-5,5-3-1,-5-6-1,3-6 0,-8 8 4,0-1 5,-6 6 9,-1 5 8,-3 12 7,-3 3 6,-1 15 5,-11 12 4,-4 13 1,-1 17-1,-6 6-1,-6 14 1,-2 8-2,-3 9-3,2-5-5,0 2-4,5-6-9,-1-12 4,8-9-4,5-14-3,7-13-9,7-22-11,0 0 23,14 0-49,15-41-26,7-7-4,0-9-2,5-3-3</inkml:trace>
        </inkml:traceGroup>
        <inkml:traceGroup>
          <inkml:annotationXML>
            <emma:emma xmlns:emma="http://www.w3.org/2003/04/emma" version="1.0">
              <emma:interpretation id="{1BB1BAA9-2168-4CC4-AF5D-C0F075C010FA}" emma:medium="tactile" emma:mode="ink">
                <msink:context xmlns:msink="http://schemas.microsoft.com/ink/2010/main" type="inkWord" rotatedBoundingBox="22449,9835 22994,9765 23039,10118 22495,10189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ⅶ</emma:literal>
                </emma:interpretation>
                <emma:interpretation id="interp13" emma:lang="ko-KR" emma:confidence="0">
                  <emma:literal>ⅲ</emma:literal>
                </emma:interpretation>
                <emma:interpretation id="interp14" emma:lang="ko-KR" emma:confidence="0">
                  <emma:literal>꺼</emma:literal>
                </emma:interpretation>
              </emma:one-of>
            </emma:emma>
          </inkml:annotationXML>
          <inkml:trace contextRef="#ctx0" brushRef="#br0" timeOffset="1045.2018">17256 6939 0,'0'0'67,"8"-6"3,-7 10-1,-1 13-1,-5 5-2,39 14-49,-36-1-6,-4 9-1,1-2-2,2-1-2,0-7-1,3-7 3,0-9 1,0-8-1,0-10 0,7-10 0,4-7-2,-1-10-1,3-5-3,1-7-6,8-3-1,-1-3-1,1 8 0,-1-1-1,-1 10 2,-2 3 1,0 13 3,-3 3 3,-5 10 2,-5 15 0,1 4 2,-6 11 3,0 4-3,0 3 3,-6 3-2,-2 1 0,3-4-2,-1-10-1,1-1 0,0-7 0,4-11 0,1-9-2,0 0 0,12-21-1,1-2-1,2-7-2,6-5-1,5-6-3,1-2 0,5 4 0,-2 3 0,1 8 2,-4 3 2,2 9 1,-7 10 2,-7 6 3,-8 10 0,-2 14 1,-5 1 0,-2 10 0,-5 2 0,-5 3-1,-2-4-1,4 0-1,1-6-2,1-5-3,6-6-9,2-10-22,0-9-20,15-3-2,0-13-24,6-6-5,-3-4-2,5-3 3</inkml:trace>
        </inkml:traceGroup>
        <inkml:traceGroup>
          <inkml:annotationXML>
            <emma:emma xmlns:emma="http://www.w3.org/2003/04/emma" version="1.0">
              <emma:interpretation id="{D008DDAC-6C99-45AD-8889-D4ECB345E603}" emma:medium="tactile" emma:mode="ink">
                <msink:context xmlns:msink="http://schemas.microsoft.com/ink/2010/main" type="inkWord" rotatedBoundingBox="23093,9816 23633,9804 23640,10116 23100,10129"/>
              </emma:interpretation>
              <emma:one-of disjunction-type="recognition" id="oneOf3">
                <emma:interpretation id="interp15" emma:lang="ko-KR" emma:confidence="0">
                  <emma:literal>마</emma:literal>
                </emma:interpretation>
                <emma:interpretation id="interp16" emma:lang="ko-KR" emma:confidence="0">
                  <emma:literal>바</emma:literal>
                </emma:interpretation>
                <emma:interpretation id="interp17" emma:lang="ko-KR" emma:confidence="0">
                  <emma:literal>머</emma:literal>
                </emma:interpretation>
                <emma:interpretation id="interp18" emma:lang="ko-KR" emma:confidence="0">
                  <emma:literal>싸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622.4028">17932 6939 36,'0'0'77,"-7"13"-2,3 2-3,0 6-2,-1 2-2,2 4-62,-3 10-2,1-5 0,1 3 0,0-10-1,1-5 3,-1-4 2,4-16 0,0 0-1,0 0 1,11-13-2,0-6 0,3-5-1,1-4-3,4 0-3,0 1 0,-1 1 0,-1 6-1,-2 4-1,-4 7 1,1 7 1,-3 2 1,-4 10 1,-3 5 1,-2 7 1,-2 3 1,-3 2 1,0 0-1,-1-1 0,-4-5 0,6-4 0,1-6-1,3-11 0,0 0-1,15-10-1,0-8-1,5-8-3,2-5-2,7-3-2,0-5-1,2 6 0,0-1 0,-5 11 1,-3 2 2,-5 9 4,-1 7 3,-9 8 3,0 14 1,-6 4 0,-2 6 1,-2 4 1,-2 4-1,1 2-1,2-2-2,0-4-1,1-4-2,0-6-3,2-6-5,9-4-17,3-10-29,-1-7-5,6-7 2,-3-6-28,5-1-3,-4-4-1</inkml:trace>
        </inkml:traceGroup>
        <inkml:traceGroup>
          <inkml:annotationXML>
            <emma:emma xmlns:emma="http://www.w3.org/2003/04/emma" version="1.0">
              <emma:interpretation id="{A4DF5832-9F3D-4C44-8E8D-052F1D80D92E}" emma:medium="tactile" emma:mode="ink">
                <msink:context xmlns:msink="http://schemas.microsoft.com/ink/2010/main" type="inkWord" rotatedBoundingBox="23576,9698 24298,9581 24402,10220 23680,10337"/>
              </emma:interpretation>
              <emma:one-of disjunction-type="recognition" id="oneOf4">
                <emma:interpretation id="interp20" emma:lang="ko-KR" emma:confidence="0">
                  <emma:literal>의</emma:literal>
                </emma:interpretation>
                <emma:interpretation id="interp21" emma:lang="ko-KR" emma:confidence="0">
                  <emma:literal>『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티</emma:literal>
                </emma:interpretation>
                <emma:interpretation id="interp2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2246.4039">19084 6693 14,'-8'-12'73,"8"12"3,-9 15-1,3 8-2,3 5 1,2 15-51,-5 10-8,2 9 0,-3 1-1,5 5-4,-3-3-1,4-6-2,0-4-1,1-13-4,5-9-5,5-5-9,1-14-21,-1-9-19,2-5-3,-1-8-24,-4-6-6,-7 0-4,-4-4 11</inkml:trace>
          <inkml:trace contextRef="#ctx0" brushRef="#br0" timeOffset="2012.4035">18437 7070 44,'-9'5'79,"9"-5"-1,-9 10-4,9-10-3,5 4 0,10-2-60,5-2-6,5 0-2,5 0 1,6-7 0,1-4-1,2-2 0,-1-6 1,-1 1-2,-4-4 0,-5-3 0,-7 1-2,-5 1 0,-9 2-2,-7 4 1,-7 5-2,-12 5 3,-7 5 1,-7 5 1,-6 8 2,-4 7 1,1 7 2,0 5 1,4 4-1,5 3 0,6 3-2,8 0 0,8 2 1,8-6-6,7-1 0,16-7 0,6-5 0,10-7 0,4-9-4,7-6-6,1-6-12,8-8-25,2-6-11,-7-13 0,-1-4-23,-2-16 21,-4 4-26,-9-7 6</inkml:trace>
        </inkml:traceGroup>
        <inkml:traceGroup>
          <inkml:annotationXML>
            <emma:emma xmlns:emma="http://www.w3.org/2003/04/emma" version="1.0">
              <emma:interpretation id="{253903B8-072C-4ED7-88D3-E1E373E08A55}" emma:medium="tactile" emma:mode="ink">
                <msink:context xmlns:msink="http://schemas.microsoft.com/ink/2010/main" type="inkWord" rotatedBoundingBox="24019,9824 24848,9902 24820,10193 23991,10115"/>
              </emma:interpretation>
              <emma:one-of disjunction-type="recognition" id="oneOf5">
                <emma:interpretation id="interp25" emma:lang="ko-KR" emma:confidence="0">
                  <emma:literal>~</emma:literal>
                </emma:interpretation>
                <emma:interpretation id="interp26" emma:lang="ko-KR" emma:confidence="0">
                  <emma:literal>에</emma:literal>
                </emma:interpretation>
                <emma:interpretation id="interp27" emma:lang="ko-KR" emma:confidence="0">
                  <emma:literal>m</emma:literal>
                </emma:interpretation>
                <emma:interpretation id="interp28" emma:lang="ko-KR" emma:confidence="0">
                  <emma:literal>세</emma:literal>
                </emma:interpretation>
                <emma:interpretation id="interp2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2839.205">18890 7225 3,'-33'-13'84,"7"-1"3,2-3-3,12-39-6,2 39-2,12 0-24,12 1-39,9-1-7,11 2-4,11-3-2,4-1-1,3 3 1,5 2 0,-3 5 0,-1 5 1,-4 4-1,-11 3 1,-5 12 1,-4 9-1,-7 2 0,-6 4 0,-5 4 1,-7-3 0,-3 0 0,-1-4 1,0-6 0,0-4 0,-1-5 2,1-12-5,0 0 0,0 0 0,-2-6 0,2-5 0,2-3 0,2-2 0,3 0 0,1-3 0,2 4 0,1-2 0,0 2 0,1 3 0,-1 0 0,3 1 0,-2 2 0,-1 3 0,0 2 0,0 3 0,0 1 0,-1 0 0,1 5 0,-3 4 0,1 1 0,-4 3 0,1 2 0,-1 1 0,-2 2 0,1-1 0,-3 1 0,1-1 0,2-1 0,-4-5 0,3-3 0,-3-8 0,4 11 0,-4-11 0,0 0 0,8 1 0,-8-1 0,0 0 0,10-6 0,-10 6-14,4-12-13,-4 12-16,0-12-15,0 12 0,-4-12 0,4 12 0,0 0-24,-6-9 4</inkml:trace>
        </inkml:traceGroup>
        <inkml:traceGroup>
          <inkml:annotationXML>
            <emma:emma xmlns:emma="http://www.w3.org/2003/04/emma" version="1.0">
              <emma:interpretation id="{7C20827D-F777-4BF6-8BA6-373455993BD0}" emma:medium="tactile" emma:mode="ink">
                <msink:context xmlns:msink="http://schemas.microsoft.com/ink/2010/main" type="inkWord" rotatedBoundingBox="24785,9814 24815,9868 24802,9875 24773,9822"/>
              </emma:interpretation>
              <emma:one-of disjunction-type="recognition" id="oneOf6">
                <emma:interpretation id="interp30" emma:lang="ko-KR" emma:confidence="0">
                  <emma:literal>'</emma:literal>
                </emma:interpretation>
                <emma:interpretation id="interp31" emma:lang="ko-KR" emma:confidence="0">
                  <emma:literal>`</emma:literal>
                </emma:interpretation>
                <emma:interpretation id="interp32" emma:lang="ko-KR" emma:confidence="0">
                  <emma:literal>.</emma:literal>
                </emma:interpretation>
                <emma:interpretation id="interp33" emma:lang="ko-KR" emma:confidence="0">
                  <emma:literal>℃</emma:literal>
                </emma:interpretation>
                <emma:interpretation id="interp3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572.4063">19593 6963 46,'-8'-10'88,"4"1"-6,-2-2-5,2 2-2,0 0-2,4 9-60,0 0-7,0 0-9,0 0-6,1 12-10,1 0-18,0-1-37,4-3 0,-6-8-6,12 9-3,-4-9 3</inkml:trace>
        </inkml:traceGroup>
        <inkml:traceGroup>
          <inkml:annotationXML>
            <emma:emma xmlns:emma="http://www.w3.org/2003/04/emma" version="1.0">
              <emma:interpretation id="{8B86237F-766E-4A06-A701-A3C8617DD9C6}" emma:medium="tactile" emma:mode="ink">
                <msink:context xmlns:msink="http://schemas.microsoft.com/ink/2010/main" type="inkWord" rotatedBoundingBox="25108,9915 25605,10047 25552,10248 25055,10116"/>
              </emma:interpretation>
              <emma:one-of disjunction-type="recognition" id="oneOf7">
                <emma:interpretation id="interp35" emma:lang="ko-KR" emma:confidence="0">
                  <emma:literal>c</emma:literal>
                </emma:interpretation>
                <emma:interpretation id="interp36" emma:lang="ko-KR" emma:confidence="0">
                  <emma:literal>C</emma:literal>
                </emma:interpretation>
                <emma:interpretation id="interp37" emma:lang="ko-KR" emma:confidence="0">
                  <emma:literal>ㄴ</emma:literal>
                </emma:interpretation>
                <emma:interpretation id="interp38" emma:lang="ko-KR" emma:confidence="0">
                  <emma:literal>~</emma:literal>
                </emma:interpretation>
                <emma:interpretation id="interp3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868.8068">20008 7045 54,'0'0'74,"0"12"1,-11-5 1,-13 1-3,5 4-39,-10 3-8,6 0-4,-2 7-3,6-2-3,10-1-2,9 1-3,15-1-4,10-5 0,12-3-4,9-2-3,8-3 0,5-2 0,3-1 0,-6-3-28,-6 0-50,-4 0-3,-13-3-4,-9-6-6,-15-4-2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18:55.804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4192 202 10,'-32'-11'52,"2"-4"1,-3 0-1,-3-2 1,0 0-38,-2 4-3,-4-1-2,-6 3-4,0 0-4,-6 0 0,-1 2-2,-7 0 1,-4 1 0,-5-2-1,-7 5 1,-1-1-1,-6 2 0,-2 1 1,-8 3-1,1 0 0,-4 0 1,-6 3-1,3 3 1,1 4-1,-7 3 0,-3 0 0,3 0 0,-6 5 0,0 2 0,4-1-1,-1 0-1,-2 5 1,2 0 0,1 1 0,0 2 0,4-1 1,0 3 0,4-4-1,-3 8 2,5-6-1,2 5 0,4 4 0,5 2 0,3 6 0,8-3 0,2 7-1,7 0 1,5 1-1,6-4 0,6 0 0,11-3-1,2-2 2,11 1-1,7-9 0,7 5 0,9-5 0,4 6 1,3 2 0,9-3 0,1 3-1,9-2 2,-3 1-1,9-5 2,7 6-1,0-10 2,9-1 0,-3-2 0,10 0-1,0-2 1,9 0 1,-3 1-2,0-6 0,8 3-1,2-6 0,4 3 0,-3-7 0,7 5 0,12 5 2,5-3 0,5 3 2,-5-3-2,-3 4 1,6-6 0,-4 3 1,3-4-1,-17-7 0,2 0-2,4-2 1,1 0 0,5-2-1,-1 0 0,1 1 0,4-4 0,7-1 0,-7-1-1,2-1 1,2 0-1,-8 1 0,5-1 0,-4 0 0,2 0-1,-1 4 0,4-3 0,-5-1 1,-1 0-1,1 0 1,2 0-1,7 0 1,-6 0 1,-1 0 0,2 0-1,-6-1 1,3-2 0,9-6 0,-6 0-1,-3-4 1,3 2 0,-6-3-2,4-3 1,6-1 2,-7-1-3,0-3 0,-5 3 1,-4-2 0,-5 3 1,-1-5-1,-8 5 0,-8-4 0,1 3 0,-2-2 1,-2-4-1,1 1-1,-1-9 1,1 1-1,0-3-1,-1 0-3,-6-2-1,-7 5-4,-1-2-1,-12 3-2,-2 5-1,-11-7 0,-1 6 2,-12-5 1,-1 2 4,-4-3 3,-4-3 5,-1-1 5,-6-6 4,0 5-1,-6-6 2,2 5-2,-9-2-1,2 1 0,-5 1-5,-2 3-2,-8 1-1,-3-1-1,-7 1 0,-4-1 2,-4 2 0,-9-1 2,-3 3-1,-8 0 0,-6 2-3,-13 6-3,-9 1-13,-18 9-12,-14-1-34,-18 8-3,-22 3-3,-17-4-4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35:24.8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4BA39C-C5E1-45BA-AF9E-D20E2E225C8E}" emma:medium="tactile" emma:mode="ink">
          <msink:context xmlns:msink="http://schemas.microsoft.com/ink/2010/main" type="writingRegion" rotatedBoundingBox="6769,17254 14916,16727 14991,17891 6844,18417">
            <msink:destinationLink direction="with" ref="{D8F2B85B-B0DF-48B2-8CC1-B2D5F90E1866}"/>
          </msink:context>
        </emma:interpretation>
      </emma:emma>
    </inkml:annotationXML>
    <inkml:traceGroup>
      <inkml:annotationXML>
        <emma:emma xmlns:emma="http://www.w3.org/2003/04/emma" version="1.0">
          <emma:interpretation id="{028B4BA8-CBC4-41CD-AF84-40337D6FD922}" emma:medium="tactile" emma:mode="ink">
            <msink:context xmlns:msink="http://schemas.microsoft.com/ink/2010/main" type="paragraph" rotatedBoundingBox="6769,17254 14916,16727 14991,17891 6844,184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794866-76B9-42B8-97C4-DFF6184AAEB7}" emma:medium="tactile" emma:mode="ink">
              <msink:context xmlns:msink="http://schemas.microsoft.com/ink/2010/main" type="line" rotatedBoundingBox="6769,17254 14916,16727 14991,17891 6844,18417"/>
            </emma:interpretation>
          </emma:emma>
        </inkml:annotationXML>
        <inkml:traceGroup>
          <inkml:annotationXML>
            <emma:emma xmlns:emma="http://www.w3.org/2003/04/emma" version="1.0">
              <emma:interpretation id="{343AAB0A-CDA5-4B40-990F-E5410102C194}" emma:medium="tactile" emma:mode="ink">
                <msink:context xmlns:msink="http://schemas.microsoft.com/ink/2010/main" type="inkWord" rotatedBoundingBox="7408,17214 7459,18165 6821,18199 6770,17248"/>
              </emma:interpretation>
              <emma:one-of disjunction-type="recognition" id="oneOf0">
                <emma:interpretation id="interp0" emma:lang="ko-KR" emma:confidence="0">
                  <emma:literal>Ⅹ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X</emma:literal>
                </emma:interpretation>
                <emma:interpretation id="interp3" emma:lang="ko-KR" emma:confidence="0">
                  <emma:literal>ⅹ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4903 3942 16,'6'-13'53,"3"-1"8,-2-2-21,2-6 3,2 2 0,2-3-3,-2 0-5,0 0-6,-2 0-3,1 3-8,-3 3-5,0 6-5,-3 1-4,-4 10-1,0 0-1,1 12 2,-5 17 1,-7 14 1,-7 17 2,-9 13 0,-6 13 1,-2 8-1,-1 3 0,1-2-2,0-10-2,2-8-2,10-13-1,3-15-1,6-11 1,5-10 0,-1-8 1,6-5-1,0-7 0,4-8-2,0 0-1,0 0-5,0-7-8,1-6-16,3-6-17,2-8-33,5-2-2,-6-8-4,4-3-4</inkml:trace>
          <inkml:trace contextRef="#ctx0" brushRef="#br0" timeOffset="327.6005">4533 3932 1,'-18'-13'64,"0"-1"2,6 2-2,4-2-4,8-21-22,0 35-20,12 0 2,7 14-3,2 10 0,7 8 4,3 10-1,1 6 2,4 6-1,2 3-3,4 5-5,-4-8-3,5 3-3,-2-7-1,2-3-2,1-8-2,-2-2 0,-4-9-2,-6-3 0,-5-3 0,-4-5 0,-7-5 0,-2-1-16,-5-3-29,-9-8-35,9 8-2,-9-8-6,0-11-5,-3-5-1</inkml:trace>
        </inkml:traceGroup>
        <inkml:traceGroup>
          <inkml:annotationXML>
            <emma:emma xmlns:emma="http://www.w3.org/2003/04/emma" version="1.0">
              <emma:interpretation id="{35F74867-D152-4083-BCF5-58F705AE6AE9}" emma:medium="tactile" emma:mode="ink">
                <msink:context xmlns:msink="http://schemas.microsoft.com/ink/2010/main" type="inkWord" rotatedBoundingBox="7983,17620 8210,18105 7827,18284 7601,17799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+</emma:literal>
                </emma:interpretation>
                <emma:interpretation id="interp9" emma:lang="ko-KR" emma:confidence="0">
                  <emma:literal>ㅗ</emma:literal>
                </emma:interpretation>
              </emma:one-of>
            </emma:emma>
          </inkml:annotationXML>
          <inkml:trace contextRef="#ctx0" brushRef="#br0" timeOffset="1185.6018">5454 4540 51,'-15'2'60,"15"-2"3,-17 6 2,17-22-23,0 16-13,11 4-3,8 6-3,-1-3 5,10 2 0,1-3-4,7-3-3,5 2-4,0-2-4,2 3-4,-7-5-2,3 1-4,-9 0-1,-3 0-2,-6-2 0,-3 5-3,-7-5-11,1 0-28,-3 0-37,-9 0-2,12-1-7,-12 1-5,3-10 0</inkml:trace>
          <inkml:trace contextRef="#ctx0" brushRef="#br0" timeOffset="889.2015">5601 4195 44,'2'-14'69,"-1"0"2,-1 2-3,0 12-30,1-10-11,-1 10-4,0 0-6,14 8 0,-7 10-2,0 12-3,0-1 0,1 14 2,2 0 1,-3 4-2,1 0-2,-5-2-3,4-7-2,-5-5-1,1-6-3,-3-8 0,1-6 0,1-1 1,-2-12-1,0 0-2,0 9-9,0-9-19,0-9-48,3 0-4,-3-4-3,2 0-7,-2-3-3</inkml:trace>
        </inkml:traceGroup>
        <inkml:traceGroup>
          <inkml:annotationXML>
            <emma:emma xmlns:emma="http://www.w3.org/2003/04/emma" version="1.0">
              <emma:interpretation id="{B856EC94-A4D8-4108-9AC7-984CEBEF7BFC}" emma:medium="tactile" emma:mode="ink">
                <msink:context xmlns:msink="http://schemas.microsoft.com/ink/2010/main" type="inkWord" rotatedBoundingBox="8609,17250 8985,17225 9046,18167 8669,18192"/>
              </emma:interpretation>
              <emma:one-of disjunction-type="recognition" id="oneOf2">
                <emma:interpretation id="interp10" emma:lang="ko-KR" emma:confidence="0">
                  <emma:literal>y</emma:literal>
                </emma:interpretation>
                <emma:interpretation id="interp11" emma:lang="ko-KR" emma:confidence="0">
                  <emma:literal>4</emma:literal>
                </emma:interpretation>
                <emma:interpretation id="interp12" emma:lang="ko-KR" emma:confidence="0">
                  <emma:literal>Y</emma:literal>
                </emma:interpretation>
                <emma:interpretation id="interp13" emma:lang="ko-KR" emma:confidence="0">
                  <emma:literal>니</emma:literal>
                </emma:interpretation>
                <emma:interpretation id="interp14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2792.4049">6325 3791 17,'0'0'35,"0"0"-24,-3-11 2,3 11 0,-4-11 4,4 11 0,-6-10 2,6 10 2,-2-10 1,2 10-1,-2-11 1,2 11-5,0 0-2,0 0-1,0 0 1,6 13 1,-2 8 1,1 11-1,1 9 0,2 4 3,2 8 1,4 1-1,2 0-2,1-5-4,2-6-3,2-9-2,2-8-2,-2-9 1,-1-7-1,-3-2 0,-1-8-1,-6 0-1,1 0-3,-7-8-7,5-2-10,-7-7-19,1-2-15,5-2-29,1-2-5,2-8-4,-3-4-1</inkml:trace>
          <inkml:trace contextRef="#ctx0" brushRef="#br0" timeOffset="3042.0053">6687 3775 43,'-1'-19'64,"1"6"-5,-6 19 2,6-6-26,-5 22-2,-3 9 0,2 15-5,-8 19-4,-1 16-2,-6 5 1,3 9-2,-4-1-5,3-7-5,1-6-5,2-13-3,3-13 0,5-16-1,1-8-1,2-13-4,3-3-10,-1-5-62,3-10-4,0-7-1,3-15-7,3-3-3</inkml:trace>
        </inkml:traceGroup>
        <inkml:traceGroup>
          <inkml:annotationXML>
            <emma:emma xmlns:emma="http://www.w3.org/2003/04/emma" version="1.0">
              <emma:interpretation id="{3836DB82-4975-4854-9696-45A2F5AF9752}" emma:medium="tactile" emma:mode="ink">
                <msink:context xmlns:msink="http://schemas.microsoft.com/ink/2010/main" type="inkWord" rotatedBoundingBox="9718,17470 10863,17027 11178,17839 10032,18283"/>
              </emma:interpretation>
              <emma:one-of disjunction-type="recognition" id="oneOf3">
                <emma:interpretation id="interp15" emma:lang="ko-KR" emma:confidence="0">
                  <emma:literal>텨</emma:literal>
                </emma:interpretation>
                <emma:interpretation id="interp16" emma:lang="ko-KR" emma:confidence="0">
                  <emma:literal>∞</emma:literal>
                </emma:interpretation>
                <emma:interpretation id="interp17" emma:lang="ko-KR" emma:confidence="0">
                  <emma:literal>㈂</emma:literal>
                </emma:interpretation>
                <emma:interpretation id="interp18" emma:lang="ko-KR" emma:confidence="0">
                  <emma:literal>㈍</emma:literal>
                </emma:interpretation>
                <emma:interpretation id="interp19" emma:lang="ko-KR" emma:confidence="0">
                  <emma:literal>㈜</emma:literal>
                </emma:interpretation>
              </emma:one-of>
            </emma:emma>
          </inkml:annotationXML>
          <inkml:trace contextRef="#ctx0" brushRef="#br0" timeOffset="5506.8096">7835 3800 13,'13'-8'50,"-13"8"3,0 0 3,0 39-24,-3-25-3,-5 9 0,-9 5-1,-1 5 1,-8 7 0,1 3-2,-8 7-3,8-5-5,-7 0-5,9-5-2,0-7-3,3-2-2,7-7-2,3-6-1,2-9-2,8-9 2,-7 12-1,7-12 0,0 0 1,12 9 0,6-3 1,3-2 0,6 3 0,2 3 0,7 3-3,0-3-2,0 5 0,1-1 0,-7 0 0,-1 4 0,-5-2 0,-4 0 0,-5-4 0,-2 4 0,-1 0 0,-6-7-41,-3 0-38,-3-9-4,0 0-2,1-9-8,-2-13 0</inkml:trace>
          <inkml:trace contextRef="#ctx0" brushRef="#br0" timeOffset="4149.6072">7825 3999 10,'-15'2'64,"15"-2"5,-13-1-1,13 1-6,-3-9-35,3 9-3,0 0-2,5 0-5,9 0 0,3 0-2,7 0 1,5-2 1,11-1 0,7-3-3,6-1-4,0 0-1,2 0-2,-1 1-2,-6-2-1,-6 4-2,-6 4 0,-6-3-1,-8 3 0,-7 0-1,-2 0 0,-13 0-3,9 7-4,-9-7-5,-1 10-10,1-10-21,3 16-35,-12-6-3,-5 2-4,-8-3-2,2 1 5</inkml:trace>
          <inkml:trace contextRef="#ctx0" brushRef="#br0" timeOffset="4461.6078">7872 4222 17,'-12'10'48,"-3"-1"8,15-9 5,-13 0-27,13 0 3,9 7 0,6-3 0,15-3-3,0-1 2,15-1-5,1-4-7,10 2-7,-1-1-4,-3 0-3,-1 3-4,-7 1-1,-7 0-2,-8 0-1,-4 3-1,-7 0-1,-6 0-1,-12-3-4,13 6-8,-13-6-23,-37 0-42,37 0-2,-2-12-5,1-2-5,-3-4 0</inkml:trace>
          <inkml:trace contextRef="#ctx0" brushRef="#br0" timeOffset="5007.6087">8276 3719 18,'-7'-13'69,"2"1"5,-2 3-3,-1 0-3,8 9-36,-10-5-6,10 5-7,-6 5-5,6 5-5,0 4-1,9 1-1,4 2 0,9 3 1,6-1 0,8 0-2,0-3-1,8 2-1,-1-4-1,1 0 0,-3 2-1,-5-5-1,-2 2 1,-6-2-1,1 3 0,-10-2 0,-2 0 0,-5 1 0,-2 0 0,-1 1-1,-5 1 1,-1 1 0,-3 1-1,-8 5 1,-7 4 0,-6 6 0,-8 7-1,-11 5 1,-5 6 0,-9 2 1,0 2-1,2-3 1,-1-3-1,8-9 1,5-5 1,12-9-1,8-5-1,10-9-4,10-11-9,0 0-30,0 0-35,3-7 0,5-11-8,-4-8-2,0-6-4</inkml:trace>
        </inkml:traceGroup>
        <inkml:traceGroup>
          <inkml:annotationXML>
            <emma:emma xmlns:emma="http://www.w3.org/2003/04/emma" version="1.0">
              <emma:interpretation id="{9AD05BEA-B6B6-4AC2-BB5F-4F5F94671747}" emma:medium="tactile" emma:mode="ink">
                <msink:context xmlns:msink="http://schemas.microsoft.com/ink/2010/main" type="inkWord" rotatedBoundingBox="12378,17013 12455,17725 11991,17775 11915,17063"/>
              </emma:interpretation>
              <emma:one-of disjunction-type="recognition" id="oneOf4">
                <emma:interpretation id="interp20" emma:lang="ko-KR" emma:confidence="0">
                  <emma:literal>X</emma:literal>
                </emma:interpretation>
                <emma:interpretation id="interp21" emma:lang="ko-KR" emma:confidence="0">
                  <emma:literal>Ⅹ</emma:literal>
                </emma:interpretation>
                <emma:interpretation id="interp22" emma:lang="ko-KR" emma:confidence="0">
                  <emma:literal>×</emma:literal>
                </emma:interpretation>
                <emma:interpretation id="interp23" emma:lang="ko-KR" emma:confidence="0">
                  <emma:literal>ⅹ</emma:literal>
                </emma:interpretation>
                <emma:interpretation id="interp24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7144.8125">9638 3689 42,'-10'-9'58,"10"9"0,0 0 0,7 0-16,14 13-15,-2 8-4,11 8-4,-1 7 3,7 3 2,-3 5 0,8 1-3,-8 1-1,-1-4-6,3-3-2,-2-1-2,4-5-3,-8-3-2,0-4 0,-7-7 0,-2-3-2,-4-5-4,-3-3-7,-13-8-28,0 0-41,7-6-1,-7-11-7,0-4-5,-7-6-2</inkml:trace>
          <inkml:trace contextRef="#ctx0" brushRef="#br0" timeOffset="6848.412">9933 3620 16,'20'-20'51,"-3"1"4,-5-4 3,-1 7-27,0 2-2,-5 3-4,-1 2-3,-5 9 0,0 0 1,3 17 0,-4 10-1,-9 7-4,-7 13-2,-5 5 3,-2 10-2,-3-1-3,-2 2-4,5-5-2,-1-5-3,4-7-2,3-9 0,10-3-1,2-7 0,5-5 0,1-4 1,0-4-2,3-2 0,2-2-4,-5-10-8,10 8-23,-10-8-43,0 0-2,10-14-5,-10-2-6,0-2-2</inkml:trace>
        </inkml:traceGroup>
        <inkml:traceGroup>
          <inkml:annotationXML>
            <emma:emma xmlns:emma="http://www.w3.org/2003/04/emma" version="1.0">
              <emma:interpretation id="{AD7A85C3-E063-42EE-A7A1-801487FBB5BD}" emma:medium="tactile" emma:mode="ink">
                <msink:context xmlns:msink="http://schemas.microsoft.com/ink/2010/main" type="inkWord" rotatedBoundingBox="12847,16582 13735,17422 13182,18008 12293,17167"/>
              </emma:interpretation>
              <emma:one-of disjunction-type="recognition" id="oneOf5">
                <emma:interpretation id="interp25" emma:lang="ko-KR" emma:confidence="0">
                  <emma:literal>리</emma:literal>
                </emma:interpretation>
                <emma:interpretation id="interp26" emma:lang="ko-KR" emma:confidence="0">
                  <emma:literal>되</emma:literal>
                </emma:interpretation>
                <emma:interpretation id="interp27" emma:lang="ko-KR" emma:confidence="0">
                  <emma:literal>허</emma:literal>
                </emma:interpretation>
                <emma:interpretation id="interp28" emma:lang="ko-KR" emma:confidence="0">
                  <emma:literal>뎅</emma:literal>
                </emma:interpretation>
                <emma:interpretation id="interp29" emma:lang="ko-KR" emma:confidence="0">
                  <emma:literal>멍</emma:literal>
                </emma:interpretation>
              </emma:one-of>
            </emma:emma>
          </inkml:annotationXML>
          <inkml:trace contextRef="#ctx0" brushRef="#br0" timeOffset="7784.4136">10168 3556 43,'-11'-11'63,"11"11"-2,-7-15 4,-23 6-30,36 5 1,10-3-4,7 4-7,12-4-4,8 3-2,3-2-2,5 3-3,-4-1-5,-3 3-2,-2 1-3,-9 0-3,-8 3-9,-13 2-23,-6 4-41,-5 1 0,-1-10-5,-4 8-6,4-8-1</inkml:trace>
          <inkml:trace contextRef="#ctx0" brushRef="#br0" timeOffset="7488.0131">10305 3517 50,'7'-14'57,"-7"14"-2,12-18 2,-12 18-29,19 2 2,-15 10-4,1 6-2,0 2-1,-1 12 2,2-3 0,1 5-3,-2-2-5,-2 5-4,1-7-4,0 0-3,-1-8-1,-2-4-1,1-3-1,-2-4 0,0-11-3,0 0-10,0 0-28,0 0-38,5-5 0,-2-9-5,-2-1-7,2-2-2</inkml:trace>
          <inkml:trace contextRef="#ctx0" brushRef="#br0" timeOffset="8377.2147">10772 3752 23,'0'0'61,"-13"-14"9,13 14-2,-6-14-30,6 14-3,0 0-5,0 0-3,5 0-3,3 4-6,5 7-4,2 7-3,0 1 1,7 6 0,0-4-2,-1 4-1,-1-2-3,-2 0 0,0-2-2,-3-4-1,-1-3 0,-5-1-1,-1-3-3,-1 0-7,-7-10-19,0 0-48,13 3-1,-13-3-7,13-12-4,-6-3-3</inkml:trace>
          <inkml:trace contextRef="#ctx0" brushRef="#br0" timeOffset="8673.6152">11134 3638 14,'0'0'51,"10"-2"13,-9 10 5,-2 10-28,-5 15 1,-6 7-2,-3 12-3,-2 11 4,-2 12-8,-4 6-8,-4-1-8,5 0-4,-5-10-5,6 1-2,3-12-2,0-10 0,3-16-2,4-10-2,4-8 0,2-5 0,5-10-12,0 0-29,0-10-38,5-6-2,8-6-5,2-4-6,10-1-2</inkml:trace>
          <inkml:trace contextRef="#ctx0" brushRef="#br0" timeOffset="9500.4165">10542 4014 38,'-14'6'79,"14"-6"1,-14 2-2,14-2-3,-11-1-35,11 1-10,0 0-10,0 0-8,0 0-4,0 0-3,4 0-1,-4 0-1,11 0 1,-11 0-3,10 0-7,-10 0-24,-10-1-45,10 1-1,0 0-4,10-9-7,-10 0-3</inkml:trace>
        </inkml:traceGroup>
        <inkml:traceGroup>
          <inkml:annotationXML>
            <emma:emma xmlns:emma="http://www.w3.org/2003/04/emma" version="1.0">
              <emma:interpretation id="{1A88031C-DF75-48A6-8BA3-9F188EFDE1F8}" emma:medium="tactile" emma:mode="ink">
                <msink:context xmlns:msink="http://schemas.microsoft.com/ink/2010/main" type="inkWord" rotatedBoundingBox="13625,17326 14158,17203 14233,17532 13701,17655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二</emma:literal>
                </emma:interpretation>
                <emma:interpretation id="interp32" emma:lang="ko-KR" emma:confidence="0">
                  <emma:literal>그</emma:literal>
                </emma:interpretation>
                <emma:interpretation id="interp33" emma:lang="ko-KR" emma:confidence="0">
                  <emma:literal>느</emma:literal>
                </emma:interpretation>
                <emma:interpretation id="interp3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0514.4184">11426 4038 4,'-19'13'66,"4"-6"8,15-7 2,-10 5-3,16-3-32,13 1-5,7-3-3,10 0-6,4 0-7,7-4-7,1-1-3,-2-1-2,-1 1-2,-5 2-2,-5 0-3,-12 2-4,-2 1-7,-9 0-19,-12 0-48,14 1 0,-14-1-7,0 0-4,5-8-1</inkml:trace>
          <inkml:trace contextRef="#ctx0" brushRef="#br0" timeOffset="10280.418">11429 3832 29,'0'0'55,"-7"-11"11,7 11-24,-1-9 0,1 9 1,0-11-3,0 11-3,0 0-5,0-9-8,0 9-6,10-1-5,2 0-2,7 1-3,6 0-2,5 0 0,8-2 1,0 0-1,4-2-1,-3-2-2,0 3 0,-4 2-1,-7-2 0,-1 3-1,-8 0-4,-4 5-3,-15-5-12,12 16-22,22-2-38,-43-1-1,-4 0-6,-11-2-6,-1 5 3</inkml:trace>
        </inkml:traceGroup>
        <inkml:traceGroup>
          <inkml:annotationXML>
            <emma:emma xmlns:emma="http://www.w3.org/2003/04/emma" version="1.0">
              <emma:interpretation id="{CBDAABB8-33AF-4FA8-B395-FC0CA799E88C}" emma:medium="tactile" emma:mode="ink">
                <msink:context xmlns:msink="http://schemas.microsoft.com/ink/2010/main" type="inkWord" rotatedBoundingBox="14420,17340 14916,17219 14994,17542 14498,17663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ㅇ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920.0191">12340 3775 39,'0'0'63,"-8"4"8,-10 7 2,0 8-30,-7 8-3,0 5-1,1 4-3,2 5-5,6 3-7,7-5-6,11-2-5,14-9-4,17-12-3,12-7 0,14-9-6,2-14 0,4-8 0,-2-8 0,-9-6 0,-9 0 0,-16-3 0,-16 5 0,-16 6 0,-18 2 0,-14 11 0,-12 3 0,-7 12 0,-1 1 0,1 13-78,4 3-4,6-3-2,15 3-5,7-8-7</inkml:trace>
        </inkml:traceGroup>
      </inkml:traceGroup>
    </inkml:traceGroup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15:39.15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5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8901659-BD92-4D97-A004-DA456EE2DB46}" emma:medium="tactile" emma:mode="ink">
          <msink:context xmlns:msink="http://schemas.microsoft.com/ink/2010/main" type="writingRegion" rotatedBoundingBox="87,2419 26150,1087 26959,16918 897,18250"/>
        </emma:interpretation>
      </emma:emma>
    </inkml:annotationXML>
    <inkml:traceGroup>
      <inkml:annotationXML>
        <emma:emma xmlns:emma="http://www.w3.org/2003/04/emma" version="1.0">
          <emma:interpretation id="{87C4DACE-E2FD-4A8B-BBB4-F61524366555}" emma:medium="tactile" emma:mode="ink">
            <msink:context xmlns:msink="http://schemas.microsoft.com/ink/2010/main" type="paragraph" rotatedBoundingBox="1999,2196 26205,1738 26224,2760 2018,321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5426D18-D863-4694-97BC-18C5A90FA6EC}" emma:medium="tactile" emma:mode="ink">
              <msink:context xmlns:msink="http://schemas.microsoft.com/ink/2010/main" type="line" rotatedBoundingBox="1999,2196 26205,1738 26224,2760 2018,3218"/>
            </emma:interpretation>
          </emma:emma>
        </inkml:annotationXML>
        <inkml:traceGroup>
          <inkml:annotationXML>
            <emma:emma xmlns:emma="http://www.w3.org/2003/04/emma" version="1.0">
              <emma:interpretation id="{E2AC6E12-B159-492C-83B0-F2DDB7FB795F}" emma:medium="tactile" emma:mode="ink">
                <msink:context xmlns:msink="http://schemas.microsoft.com/ink/2010/main" type="inkWord" rotatedBoundingBox="2001,2310 2663,2297 2679,3184 2018,3197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丹</emma:literal>
                </emma:interpretation>
                <emma:interpretation id="interp3" emma:lang="ko-KR" emma:confidence="0">
                  <emma:literal>尸</emma:literal>
                </emma:interpretation>
                <emma:interpretation id="interp4" emma:lang="ko-KR" emma:confidence="0">
                  <emma:literal>凡</emma:literal>
                </emma:interpretation>
              </emma:one-of>
            </emma:emma>
          </inkml:annotationXML>
          <inkml:trace contextRef="#ctx0" brushRef="#br0">125 310 32,'-2'-17'48,"2"3"1,0-1 0,0-2-27,2 3-6,5 3 6,-7 11 0,11-16 1,-11 16-3,10-13-1,-10 13-5,8-4-3,-8 4-4,0 0-1,0 9 2,-1 10 0,-2 8 3,-4 7 3,-1 10 3,-2 8 3,-2 9-4,-3 0-2,1 7-3,-4-10-2,3-1-3,0-2-1,2-11-2,4-7-1,0-8 0,4-8 3,2-4-5,0-6 0,3-11 0,0 0 0,0 0 0,0 0 0,-1-14 0,1-3 0,0-10 0,4-4 0,4-7 0,2-4 0,2-10 0,-1-1 0,2-5 0,2-8 0,-1 5 0,1-1-3,0 0-4,0 6 0,3 1 1,3 4 1,-1 9 0,5 9 0,1 3 0,2 8 1,1 9 0,-2 5 1,1 12 3,-2 13 2,2 9 3,-8 14 1,0 10 1,0 12 1,0 3 1,-2 11-1,-3-3-1,-3 0-5,1-3-2,0-9 0,0-6 0,-5-8 0,0-11 0,-1-5 0,-1-10 0,-2-4 0,1-7 0,-5-10 0,4 13 0,-4-13 0,0 0 0,0 0 0,0 0 0,0 0 0,0 0 0,0 0-7,0 0-35,0-6-37,0 6-3,-1-17-3,-2 1-3,-4-6-3</inkml:trace>
          <inkml:trace contextRef="#ctx0" brushRef="#br0" timeOffset="280.8005">224 548 26,'-19'2'71,"3"-2"1,6 0-3,10 0-1,-5-12 0,9 5-53,11 3-1,3-1-1,7 0 0,6-1-1,0 1 0,7 2-2,-2-4-2,0 4-2,-3-1-3,1 2-3,-3 2-5,-7-1-4,5-1-18,-7 13-47,-4-12-2,4-4-4,-8-4-5,5-2-1</inkml:trace>
        </inkml:traceGroup>
        <inkml:traceGroup>
          <inkml:annotationXML>
            <emma:emma xmlns:emma="http://www.w3.org/2003/04/emma" version="1.0">
              <emma:interpretation id="{43378420-02F9-4C91-8E48-7DA92F43FF20}" emma:medium="tactile" emma:mode="ink">
                <msink:context xmlns:msink="http://schemas.microsoft.com/ink/2010/main" type="inkWord" rotatedBoundingBox="2676,2317 3212,2307 3219,2671 2683,2681"/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“</emma:literal>
                </emma:interpretation>
                <emma:interpretation id="interp7" emma:lang="ko-KR" emma:confidence="0">
                  <emma:literal>『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639.6011">823 34 33,'4'-8'55,"-4"8"5,0 0 3,7 4 0,1 7-41,-4 11-3,2 1 5,-2 7 0,3 0 2,-3 3-6,3-4-3,-1 1-3,0-3-5,2-2-2,5-2-3,-6-6 0,-1-3-3,1-3-3,0-1-5,-7-10-25,11 7-41,-11-7 0,-5-10-5,-4-3-5,3 1-2</inkml:trace>
          <inkml:trace contextRef="#ctx0" brushRef="#br0" timeOffset="904.8015">699 94 35,'-16'2'71,"5"2"0,11-4-1,-11 0 2,10 10 1,6-10-60,11-5 2,7-4-1,3 2 1,11-3 0,8 1-2,4-1-5,2 0-2,-1 1-1,-1 3-2,-5 1-1,-5 2-3,-6 0-7,-8-2-15,-7-10-52,-6 17-4,-12-2-2,13 1-5,-13-1-4</inkml:trace>
        </inkml:traceGroup>
        <inkml:traceGroup>
          <inkml:annotationXML>
            <emma:emma xmlns:emma="http://www.w3.org/2003/04/emma" version="1.0">
              <emma:interpretation id="{2C31FF02-6A77-4665-9B9C-94DB9C93A13D}" emma:medium="tactile" emma:mode="ink">
                <msink:context xmlns:msink="http://schemas.microsoft.com/ink/2010/main" type="inkWord" rotatedBoundingBox="3330,2333 3920,2322 3936,3149 3346,3161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月</emma:literal>
                </emma:interpretation>
                <emma:interpretation id="interp12" emma:lang="ko-KR" emma:confidence="0">
                  <emma:literal>尸</emma:literal>
                </emma:interpretation>
                <emma:interpretation id="interp13" emma:lang="ko-KR" emma:confidence="0">
                  <emma:literal>凡</emma:literal>
                </emma:interpretation>
                <emma:interpretation id="interp14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1809.603">1399 221 1,'1'-12'47,"-1"12"0,3-14 1,-3 14 2,0 0-34,0 0 6,9 18 7,-9 1 3,3 14 0,-3 6 1,-3 12 3,-2 7-3,-2 6-7,-4-1-6,3 1-7,-3-6-3,1-6-2,2-11-3,1-6-2,1-12-3,4-3 0,-3-6 0,4-4 0,1-10 0,0 0 0,0 0 0,0 0 0,-3-6 0,3-12 0,2-7 0,2-9 0,4-6 0,0-10 0,3-6 0,0-4 0,3-6-8,0-4-2,4 3 0,0 1 1,0 4 3,5 7 1,-1 10 3,3 4 0,0 11 1,0 9 1,-1 7 0,3 7 2,-4 7 3,-1 7 0,3 15 3,-3 9-1,3 14 1,-3 8 0,0 6-1,0 6-4,-1 1-3,-5-1 0,-1-8 0,-2-8 0,-4-6 0,0-12 0,-3-5 0,1-9 0,-2-5 0,-5-12 0,6 15 0,-6-15 0,0 0 0,0 0 0,0 0 0,0 0-11,0 0-70,0 0-2,0-8 0,0 8-6,-6-20-2</inkml:trace>
          <inkml:trace contextRef="#ctx0" brushRef="#br0" timeOffset="2059.2036">1550 514 41,'-27'5'80,"-2"-4"-5,9 1 0,7-2-2,13 0 1,0-8-56,18 5-6,9-2-2,6-3-3,7 0 3,3 2-3,2-2-1,-1 1-7,-2 1-11,-6-1-31,-3 6-33,-13-3-1,-2 1-6,-18 3-4,11-16-2</inkml:trace>
        </inkml:traceGroup>
        <inkml:traceGroup>
          <inkml:annotationXML>
            <emma:emma xmlns:emma="http://www.w3.org/2003/04/emma" version="1.0">
              <emma:interpretation id="{A8AE47B8-EA86-4327-A508-2DE22ECFBC4D}" emma:medium="tactile" emma:mode="ink">
                <msink:context xmlns:msink="http://schemas.microsoft.com/ink/2010/main" type="inkWord" rotatedBoundingBox="4974,2352 5074,2350 5085,2933 4985,2935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心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026.4053">2986 210 30,'-16'-4'38,"16"4"7,0 0-28,0 0 5,-11-7 5,11 7-1,0 0-1,0 0-3,0 0-3,0 0 2,0 0-1,0 7-1,2 6-1,1 9 1,3 6 2,-1 5 1,1 9 0,1-1-5,-2 6-3,2-8-5,0 2-2,-2-10-1,1-3-1,-2-9-1,0-7-1,0-1 1,-4-11-1,6 11-1,-6-11-2,0 0-2,0 0-6,12 6-12,-12-6-27,0 0-32,11-13-1,-9-9-4,3-1-6,-5-15 4</inkml:trace>
          <inkml:trace contextRef="#ctx0" brushRef="#br0" timeOffset="3229.2057">2999 104 24,'-6'-11'83,"-1"-3"-1,4 1-4,1 4-4,0 0-3,2 9-43,0 0-24,0 0-8,0 0-19,0 0-16,0 10-33,7-2-3,-7-8-4,22 18 0,-9-9 6</inkml:trace>
        </inkml:traceGroup>
        <inkml:traceGroup>
          <inkml:annotationXML>
            <emma:emma xmlns:emma="http://www.w3.org/2003/04/emma" version="1.0">
              <emma:interpretation id="{5645F69B-4987-40E7-8817-D01A215CDC22}" emma:medium="tactile" emma:mode="ink">
                <msink:context xmlns:msink="http://schemas.microsoft.com/ink/2010/main" type="inkWord" rotatedBoundingBox="5376,2431 5734,2424 5743,2899 5385,2906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’</emma:literal>
                </emma:interpretation>
                <emma:interpretation id="interp23" emma:lang="ko-KR" emma:confidence="0">
                  <emma:literal>,</emma:literal>
                </emma:interpretation>
                <emma:interpretation id="interp2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619.2063">3518 136 12,'8'-7'50,"-8"7"4,-7-5 6,-6 9 3,-5 1-36,-3 6-1,-1-1-1,0-1 0,1 3-2,2 2-1,4 0-7,7-1-2,8-2-4,8 0-3,13 3-1,9 3-1,7 4 1,9-5-1,0 5-1,1 0-1,-1 3 1,-9-4 3,-7 3 3,-16 2 1,-13-5 0,-9 4 1,-15-2-2,-10-1-9,-6-2 0,-1 3 0,-1-9 0,4-1 0,2-5 0,9-6-75,12-1-7,3-8-2,11-6-6,6-8-5</inkml:trace>
        </inkml:traceGroup>
        <inkml:traceGroup>
          <inkml:annotationXML>
            <emma:emma xmlns:emma="http://www.w3.org/2003/04/emma" version="1.0">
              <emma:interpretation id="{5DC7F229-A9D1-4895-9EE3-64D7FD1BBFBD}" emma:medium="tactile" emma:mode="ink">
                <msink:context xmlns:msink="http://schemas.microsoft.com/ink/2010/main" type="inkWord" rotatedBoundingBox="6211,2325 6324,2323 6335,2873 6222,2875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j</emma:literal>
                </emma:interpretation>
                <emma:interpretation id="interp28" emma:lang="ko-KR" emma:confidence="0">
                  <emma:literal>!</emma:literal>
                </emma:interpretation>
                <emma:interpretation id="interp2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4118.4072">4197 202 56,'0'-18'60,"0"18"1,0 0 1,12-2 0,4 10-38,-10 13-5,2 5-3,0 5 3,0 4 2,-1 2-1,0 1-2,0-3-5,-1 1-2,3-10-3,-5-2-2,-1-3-1,0-4-1,-2-3-2,-1-4-2,0-10-5,3 9-18,-3-9-50,3-6-4,-2-10-3,3-2-5,-1-9-3</inkml:trace>
          <inkml:trace contextRef="#ctx0" brushRef="#br0" timeOffset="4305.6075">4254 27 63,'-15'-3'81,"5"2"-4,1-1-6,9 2-3,0 0-2,0 0-68,0 6-13,2 5-15,8 2-11,1-2-29,4 6-3,-2-8-4,9 3 1</inkml:trace>
        </inkml:traceGroup>
        <inkml:traceGroup>
          <inkml:annotationXML>
            <emma:emma xmlns:emma="http://www.w3.org/2003/04/emma" version="1.0">
              <emma:interpretation id="{C3137CAA-60E5-49B4-B1EF-2BC4103E38BC}" emma:medium="tactile" emma:mode="ink">
                <msink:context xmlns:msink="http://schemas.microsoft.com/ink/2010/main" type="inkWord" rotatedBoundingBox="6530,2481 6933,2473 6940,2866 6537,2874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서</emma:literal>
                </emma:interpretation>
                <emma:interpretation id="interp32" emma:lang="ko-KR" emma:confidence="0">
                  <emma:literal>ⅵ</emma:literal>
                </emma:interpretation>
                <emma:interpretation id="interp33" emma:lang="ko-KR" emma:confidence="0">
                  <emma:literal>H</emma:literal>
                </emma:interpretation>
                <emma:interpretation id="interp34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4804.8084">4543 177 31,'-12'5'60,"8"9"8,-6 1 1,7 11 0,3 10-40,3 4-3,3 4 2,-4-2-3,5 4-4,-7-11-6,5 2-2,-5-16-1,1 0 2,-1-10-1,0-11-1,0 0-6,0 0-6,0-15 0,1-6 0,1-5 0,0-7 0,3-2 0,1-9 0,5 5-5,2-1-6,1 4 0,5 4 1,0 7 2,3 7 2,2 8 3,-1 10 4,2 6 1,-3 11 3,-1 4 1,-2 7 1,-1 8 1,-6 0-2,1 0-1,-5-6 0,0 1-1,-2-6-1,1-3-1,-3-6-2,0-6-3,-4-10-8,10 9-65,1-8-3,-6-9 0,6-2-8,-5-10-5,6 2 8</inkml:trace>
        </inkml:traceGroup>
        <inkml:traceGroup>
          <inkml:annotationXML>
            <emma:emma xmlns:emma="http://www.w3.org/2003/04/emma" version="1.0">
              <emma:interpretation id="{5F2D6948-7419-4769-806B-80D94DAA873C}" emma:medium="tactile" emma:mode="ink">
                <msink:context xmlns:msink="http://schemas.microsoft.com/ink/2010/main" type="inkWord" rotatedBoundingBox="7001,2396 7333,2390 7341,2864 7010,2871"/>
              </emma:interpretation>
              <emma:one-of disjunction-type="recognition" id="oneOf7">
                <emma:interpretation id="interp35" emma:lang="ko-KR" emma:confidence="0">
                  <emma:literal>v</emma:literal>
                </emma:interpretation>
                <emma:interpretation id="interp36" emma:lang="ko-KR" emma:confidence="0">
                  <emma:literal>V</emma:literal>
                </emma:interpretation>
                <emma:interpretation id="interp37" emma:lang="ko-KR" emma:confidence="0">
                  <emma:literal>ⅴ</emma:literal>
                </emma:interpretation>
                <emma:interpretation id="interp38" emma:lang="ko-KR" emma:confidence="0">
                  <emma:literal>Ⅴ</emma:literal>
                </emma:interpretation>
                <emma:interpretation id="interp3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257.2092">5023 186 36,'-8'4'70,"-6"1"0,7 10-1,0 2-1,7 8-1,8 6-56,2 4-4,1 8 5,0-5 2,3 4 0,1-9 0,2 1 0,-2-12 1,0-6-1,1-5 0,4-4-12,-4-7-2,1-9 0,-1-6 0,-2-8 0,1-5 0,-4-7 0,-1-5 0,-3-4 0,0-2 0,-2 1 0,1 1 0,-1 5 0,1 6-5,1 5-34,0-4-16,2 21-27,-9 11-1,18-6-3,-18 6-2</inkml:trace>
        </inkml:traceGroup>
        <inkml:traceGroup>
          <inkml:annotationXML>
            <emma:emma xmlns:emma="http://www.w3.org/2003/04/emma" version="1.0">
              <emma:interpretation id="{0C8F9195-810B-443F-8C9A-8E01964CFE62}" emma:medium="tactile" emma:mode="ink">
                <msink:context xmlns:msink="http://schemas.microsoft.com/ink/2010/main" type="inkWord" rotatedBoundingBox="7428,2347 7817,2339 7827,2874 7438,2881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오</emma:literal>
                </emma:interpretation>
                <emma:interpretation id="interp43" emma:lang="ko-KR" emma:confidence="0">
                  <emma:literal>l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694.01">5417 386 7,'0'0'63,"3"11"2,-3-11-2,0 0 2,14 19-2,-5-19-50,5 0 0,7-5 1,1-7 0,5-4 0,4-5-3,7-9-1,4-3-3,-2-4-3,-5-1-3,-3-1-2,-4 0-3,-12 0-2,-5 10 1,-11 9-2,-12 6 2,-12 7 0,-6 7 3,-6 4 5,-5 17 4,-2 9 5,-1 2 1,1 4 1,12 6-1,3 6-1,6-2 0,7 2-2,7 0-3,8-6-2,2-3-1,12-6-1,3-5 1,6-9-4,2-4 0,5-8-4,-4-7-18,7-3-54,2-7-3,-5-8-4,5-6-6,-12-9-4</inkml:trace>
        </inkml:traceGroup>
        <inkml:traceGroup>
          <inkml:annotationXML>
            <emma:emma xmlns:emma="http://www.w3.org/2003/04/emma" version="1.0">
              <emma:interpretation id="{E1FD4C51-31BD-49AE-8D26-F37A97AA2045}" emma:medium="tactile" emma:mode="ink">
                <msink:context xmlns:msink="http://schemas.microsoft.com/ink/2010/main" type="inkWord" rotatedBoundingBox="7910,2336 8364,2327 8372,2777 7919,2786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나</emma:literal>
                </emma:interpretation>
                <emma:interpretation id="interp47" emma:lang="ko-KR" emma:confidence="0">
                  <emma:literal>V</emma:literal>
                </emma:interpretation>
                <emma:interpretation id="interp48" emma:lang="ko-KR" emma:confidence="0">
                  <emma:literal>「</emma:literal>
                </emma:interpretation>
                <emma:interpretation id="interp4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6037.2106">5895 157 56,'17'0'78,"-10"6"-1,0 12-2,-2 0-4,5 13 0,-5-2-59,1 2-8,-1 9 4,1-4-2,-5 1 0,1-8-1,-2-6 0,0-9 3,0-2 2,0-12-1,0 0 1,0 0-10,1-8 0,6-10 0,-3-4 0,4-9 0,3-5 0,4-5 0,6-2 0,4-2 0,2-2 0,4 4 0,3 9 0,-1 5 0,-2 3 0,-1 7 0,-7 7-7,-1 10-25,-4 5-47,-7 3-3,2 5 0,-5 0-6,0 8-2</inkml:trace>
        </inkml:traceGroup>
        <inkml:traceGroup>
          <inkml:annotationXML>
            <emma:emma xmlns:emma="http://www.w3.org/2003/04/emma" version="1.0">
              <emma:interpretation id="{0217F742-8232-4382-A9D8-A825324D4193}" emma:medium="tactile" emma:mode="ink">
                <msink:context xmlns:msink="http://schemas.microsoft.com/ink/2010/main" type="inkWord" rotatedBoundingBox="8259,2085 8844,2074 8858,2806 8273,2817"/>
              </emma:interpretation>
              <emma:one-of disjunction-type="recognition" id="oneOf10">
                <emma:interpretation id="interp50" emma:lang="ko-KR" emma:confidence="0">
                  <emma:literal>t</emma:literal>
                </emma:interpretation>
                <emma:interpretation id="interp51" emma:lang="ko-KR" emma:confidence="0">
                  <emma:literal>을</emma:literal>
                </emma:interpretation>
                <emma:interpretation id="interp52" emma:lang="ko-KR" emma:confidence="0">
                  <emma:literal>은</emma:literal>
                </emma:interpretation>
                <emma:interpretation id="interp53" emma:lang="ko-KR" emma:confidence="0">
                  <emma:literal>£</emma:literal>
                </emma:interpretation>
                <emma:interpretation id="interp54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6536.4115">6391 453 19,'-16'11'65,"9"3"2,-4-6 3,11-8 1,-8 4-1,8-4-53,5-11-1,2-3 1,8-7 1,-4-6-1,7-6-5,-3-4-4,5-4-3,-4-5-2,-2-4-2,1-6-3,-2-2-2,-2-6-1,-3 5-1,-1 6 0,-5 2 2,1 10 0,-3 9-1,0 12 3,0 20 2,-14 0 2,3 23 4,-2 11 1,-3 13 0,3 11 2,-1 7 3,6 8-1,3 0 0,5 2-3,3-9-8,10-7 0,5-5 0,5-14 0,3-9 0,2-12 0,2-8 0,2-9 0,-1-2 0,3-11-30,0-3-51,-12-5-3,4-3-2,-15-9-6,2 2-2</inkml:trace>
          <inkml:trace contextRef="#ctx0" brushRef="#br0" timeOffset="6770.4119">6270 193 50,'-12'3'76,"3"-6"-4,9 3 1,11-13-2,10 0 0,9 3-61,4-1-1,6-2 1,2 0-3,5 3 1,3-2-3,-1 2-6,1 2-12,-7 1-20,-2 2-40,0 5-1,-10 0-5,2-2-3,-13 2-3</inkml:trace>
        </inkml:traceGroup>
        <inkml:traceGroup>
          <inkml:annotationXML>
            <emma:emma xmlns:emma="http://www.w3.org/2003/04/emma" version="1.0">
              <emma:interpretation id="{7B625146-6CF4-4191-93A0-67B1C076F552}" emma:medium="tactile" emma:mode="ink">
                <msink:context xmlns:msink="http://schemas.microsoft.com/ink/2010/main" type="inkWord" rotatedBoundingBox="8876,2318 9044,2314 9053,2744 8884,2748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」</emma:literal>
                </emma:interpretation>
                <emma:interpretation id="interp58" emma:lang="ko-KR" emma:confidence="0">
                  <emma:literal>j</emma:literal>
                </emma:interpretation>
                <emma:interpretation id="interp5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6988.8123">6952 124 0,'2'14'76,"-2"1"4,5 9-4,-1-1-4,3 2-3,-1 42-17,3-42-46,5 5 3,-6-5-2,3-1-1,-5-7 0,-1-2 0,1-5-6,-6-10-17,-6 3-54,6-3-3,0-4-2,0-10-8,0-7-2</inkml:trace>
          <inkml:trace contextRef="#ctx0" brushRef="#br0" timeOffset="7160.4126">6919 26 0,'-15'-4'84,"-1"3"2,4-3-9,3 1-7,9 3-8,-8 0-9,8 0-83,0 13-17,0-13-27,6 16-4,-6-16-3,16 11 3</inkml:trace>
        </inkml:traceGroup>
        <inkml:traceGroup>
          <inkml:annotationXML>
            <emma:emma xmlns:emma="http://www.w3.org/2003/04/emma" version="1.0">
              <emma:interpretation id="{42E006B2-C778-43AF-A578-07872BF79204}" emma:medium="tactile" emma:mode="ink">
                <msink:context xmlns:msink="http://schemas.microsoft.com/ink/2010/main" type="inkWord" rotatedBoundingBox="9168,2114 9837,2102 9850,2763 9181,2775"/>
              </emma:interpretation>
              <emma:one-of disjunction-type="recognition" id="oneOf12">
                <emma:interpretation id="interp60" emma:lang="ko-KR" emma:confidence="0">
                  <emma:literal>비</emma:literal>
                </emma:interpretation>
                <emma:interpretation id="interp61" emma:lang="ko-KR" emma:confidence="0">
                  <emma:literal>미</emma:literal>
                </emma:interpretation>
                <emma:interpretation id="interp62" emma:lang="ko-KR" emma:confidence="0">
                  <emma:literal>히</emma:literal>
                </emma:interpretation>
                <emma:interpretation id="interp63" emma:lang="ko-KR" emma:confidence="0">
                  <emma:literal>귀</emma:literal>
                </emma:interpretation>
                <emma:interpretation id="interp64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7690.8135">7153-80 36,'0'0'72,"10"4"-1,-10-4-1,17 16-3,-8-1 2,8 5-59,-2 6 0,3 7 4,-2 3 0,1 6 0,-2-1-1,-1 1-2,-6 1-2,0-6-2,-2-2-2,-3-9-2,1 0 0,-4-10 1,0-5 2,0-11-3,0 0-3,0 0 0,7-9 0,1-9 0,3-8 0,8 3 0,-2-4 0,6-1 0,6 2 0,2 5 0,2 7 0,-2 7 0,1 7 0,-3 3-2,0 8 1,-7 5 1,-4 1 1,-8 6 1,-10 4-2,-3-1 0,-12 2 0,-7-2 0,-7-4 0,-3 2 0,-1-4 0,0-6 0,0-3 0,5-5 0,2-3 0,7-3 0,2-2-13,-17-10-69,31-1-2,3-11-2,11 1-5,-3-7-5</inkml:trace>
          <inkml:trace contextRef="#ctx0" brushRef="#br0" timeOffset="7971.614">7779-201 36,'17'11'75,"-6"7"4,-2 7-2,-6 8-2,0 1 1,-3 9-62,0 7 3,-6-3 1,1 4-4,-2-5-2,0-1-3,-1-10-2,2 1-5,1-7-2,3-4 0,0-4-3,2-4-23,33-6-52,-33-11-3,5 9-1,-5-9-7,18-3-4</inkml:trace>
        </inkml:traceGroup>
        <inkml:traceGroup>
          <inkml:annotationXML>
            <emma:emma xmlns:emma="http://www.w3.org/2003/04/emma" version="1.0">
              <emma:interpretation id="{33303089-6544-4E51-948F-E357C0B856F6}" emma:medium="tactile" emma:mode="ink">
                <msink:context xmlns:msink="http://schemas.microsoft.com/ink/2010/main" type="inkWord" rotatedBoundingBox="9945,2373 10464,2363 10471,2730 9952,2740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우</emma:literal>
                </emma:interpretation>
                <emma:interpretation id="interp67" emma:lang="ko-KR" emma:confidence="0">
                  <emma:literal>은</emma:literal>
                </emma:interpretation>
                <emma:interpretation id="interp68" emma:lang="ko-KR" emma:confidence="0">
                  <emma:literal>으</emma:literal>
                </emma:interpretation>
                <emma:interpretation id="interp69" emma:lang="ko-KR" emma:confidence="0">
                  <emma:literal>&lt;</emma:literal>
                </emma:interpretation>
              </emma:one-of>
            </emma:emma>
          </inkml:annotationXML>
          <inkml:trace contextRef="#ctx0" brushRef="#br0" timeOffset="8361.6147">7932 313 44,'14'7'73,"-6"-7"-2,7 4-1,-1-4-2,4-4 0,4 2-57,6-6-1,7 2 0,3-6-1,3-2 1,-1-4-2,3 1-1,-5-6-4,2-2-3,-11 0-2,-8-1-1,-9 0-1,-9 6 0,-11 3 0,-10 4 1,-8 7 3,-9 9 3,-5 8 2,-1 9 2,1 4 3,4 4 0,7 2 0,6 0 2,6 3 0,13-6-12,8-2 0,18-1 0,6-1 0,8-6 0,4 1 0,2-6 0,5-1 0,-7-4 0,0 4 0,-5-3-65,-15-8-20,-3 3-1,-17-3-5,8-8-8</inkml:trace>
        </inkml:traceGroup>
        <inkml:traceGroup>
          <inkml:annotationXML>
            <emma:emma xmlns:emma="http://www.w3.org/2003/04/emma" version="1.0">
              <emma:interpretation id="{CCB71A75-BEC1-4C3E-BAED-9A5E18939C3F}" emma:medium="tactile" emma:mode="ink">
                <msink:context xmlns:msink="http://schemas.microsoft.com/ink/2010/main" type="inkWord" rotatedBoundingBox="11708,2138 11810,2136 11821,2726 11719,2728"/>
              </emma:interpretation>
              <emma:one-of disjunction-type="recognition" id="oneOf14">
                <emma:interpretation id="interp70" emma:lang="ko-KR" emma:confidence="0">
                  <emma:literal>i</emma:literal>
                </emma:interpretation>
                <emma:interpretation id="interp71" emma:lang="ko-KR" emma:confidence="0">
                  <emma:literal>「</emma:literal>
                </emma:interpretation>
                <emma:interpretation id="interp72" emma:lang="ko-KR" emma:confidence="0">
                  <emma:literal>ⅰ</emma:literal>
                </emma:interpretation>
                <emma:interpretation id="interp73" emma:lang="ko-KR" emma:confidence="0">
                  <emma:literal>『</emma:literal>
                </emma:interpretation>
                <emma:interpretation id="interp7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1559.6203">9706 93 29,'-4'-15'48,"4"15"2,-5-16-1,5 16-32,0 0-4,-2-13 3,2 13 4,0 0 4,0 9 2,1 2 4,0 4 2,2 6 3,0 4-3,1 8-3,-4 6-8,0-2-4,0 5-5,0-6-4,-1-4-5,-1-5-3,1-4 0,1-8 0,0-5 0,0-10 0,0 0 0,0 0 0,1-7 0,-1 7-6,7-24-73,-5 3-4,2-7-3,-4-6-6,4 3-4</inkml:trace>
          <inkml:trace contextRef="#ctx0" brushRef="#br0" timeOffset="11762.4206">9721-132 65,'-3'-13'87,"3"13"-5,-7-12-5,7 12-1,0 0-4,-12-9-61,12 9-8,0 7-6,4 3-5,1-1-15,4 3-51,7 0 1,-1-6-5,9 7-6,-2-8-1</inkml:trace>
        </inkml:traceGroup>
        <inkml:traceGroup>
          <inkml:annotationXML>
            <emma:emma xmlns:emma="http://www.w3.org/2003/04/emma" version="1.0">
              <emma:interpretation id="{7EE24861-E593-4695-866A-ABDFA8DB7DC9}" emma:medium="tactile" emma:mode="ink">
                <msink:context xmlns:msink="http://schemas.microsoft.com/ink/2010/main" type="inkWord" rotatedBoundingBox="11930,2008 12904,1990 12920,2826 11946,2844"/>
              </emma:interpretation>
              <emma:one-of disjunction-type="recognition" id="oneOf15">
                <emma:interpretation id="interp75" emma:lang="ko-KR" emma:confidence="0">
                  <emma:literal>%</emma:literal>
                </emma:interpretation>
                <emma:interpretation id="interp76" emma:lang="ko-KR" emma:confidence="0">
                  <emma:literal>“</emma:literal>
                </emma:interpretation>
                <emma:interpretation id="interp77" emma:lang="ko-KR" emma:confidence="0">
                  <emma:literal>A</emma:literal>
                </emma:interpretation>
                <emma:interpretation id="interp78" emma:lang="ko-KR" emma:confidence="0">
                  <emma:literal>*</emma:literal>
                </emma:interpretation>
                <emma:interpretation id="interp7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12136.8213">10382-94 8,'14'-18'54,"-3"-1"1,-11 0 2,-1 3 1,21 7-34,-36-3 0,1-9-24,-10 10 0,0 3 26,-1 4-3,0 4-2,-5 2 2,5 6 0,6 9-2,-5 14-4,7 0-3,1 9-2,5 8 0,2 1-1,5 6 0,3 1-3,1 3-2,1 0-3,3-6-3,4 0 0,0-7 0,-1-7 0,1-8 0,-3-4 0,5-6 0,-5-5 0,-1-6-12,-3-10-67,0 0-2,12 0-2,-5-12-7,7-2-2</inkml:trace>
          <inkml:trace contextRef="#ctx0" brushRef="#br0" timeOffset="12558.022">10684-310 38,'-18'1'46,"0"9"-46,2 2 59,-6 16-26,9-5 2,-2 12-1,4 0 0,-1 12 1,3-10 0,-2 1 0,6 7-9,2-4-5,-1 8-6,3-2-2,-5 2-2,3-1-3,3 1-3,0-1 0,3-7-3,0-4 0,2-5 1,0-5-2,1-6 2,1-7-1,-3-1-1,-4-13-2,3 12-8,-3-12-24,0 0-42,0 0-4,-3-8-3,3 1-6,-2-8-3</inkml:trace>
          <inkml:trace contextRef="#ctx0" brushRef="#br0" timeOffset="13104.023">9952 194 22,'0'0'58,"-19"0"5,19 0 1,-11 0 6,11 0-39,6 0 0,5 0-2,11 0-2,2 0-5,11-2-1,5-4-3,8 1-6,3 0-2,8 2-1,3-1-1,-4-1-1,1 2 2,-2 2-9,-3 1 0,-1 0 0,-3 0 0,-3 0 0,-6 0 0,-2 0 0,-5 3 0,-5-2 0,-4 4 0,-6-3 0,-3-1 0,-3 3 0,-13-4 0,14 3 0,-14-3 0,0 0 0,8 4 0,-8-4 0,-8 0-68,8 0-16,-19 4-1,5-4-5,-8-4-6,3-1 8</inkml:trace>
        </inkml:traceGroup>
        <inkml:traceGroup>
          <inkml:annotationXML>
            <emma:emma xmlns:emma="http://www.w3.org/2003/04/emma" version="1.0">
              <emma:interpretation id="{874907EB-0A83-44CE-B085-D0ED523C412E}" emma:medium="tactile" emma:mode="ink">
                <msink:context xmlns:msink="http://schemas.microsoft.com/ink/2010/main" type="inkWord" rotatedBoundingBox="13825,1999 14402,1988 14416,2707 13839,2718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언</emma:literal>
                </emma:interpretation>
                <emma:interpretation id="interp82" emma:lang="ko-KR" emma:confidence="0">
                  <emma:literal>스</emma:literal>
                </emma:interpretation>
                <emma:interpretation id="interp83" emma:lang="ko-KR" emma:confidence="0">
                  <emma:literal>∴</emma:literal>
                </emma:interpretation>
                <emma:interpretation id="interp8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16723.2294">11878 238 61,'-27'7'81,"3"-5"-2,15 4-3,9-6-4,11 0 0,50 0-60,-24 0-8,10-1-2,5-3 0,3 0-2,6-2-11,-9 1-28,1-3-33,-2 4-2,-14-3-4,-1-4-3,-13-1-5</inkml:trace>
          <inkml:trace contextRef="#ctx0" brushRef="#br0" timeOffset="16536.029">12057-145 22,'0'-18'0,"0"9"55,0-5 5,0-37 0,0 39-23,-4 19-2,-3 12 0,-3 12-1,-1 11-2,-4 11-2,-7 11-3,1 7-1,-4 9-1,3-16-12,2-4-4,2-9-2,3-5-3,3-14-4,6-10 0,-1-9 0,4-5 0,3-8 0,0 0 0,-3-10 0,3-6 0,2-6 0,0-9 0,5-4 0,1-13 0,4-3 0,-1-8 0,4-1 0,0-1 0,0 4 0,2 0 0,-1 4 0,2 9-6,-3 4-3,2 14 2,-1 0 2,1 10-1,1 5 2,4 11 2,-2 9 3,11 29 4,-1 6 1,-4 12 2,3 10 0,-1 2 1,-1 4-7,-3-1-2,-1-5 0,-8-22 0,-4-9 0,3-7 0,-6-10 0,-1-4 0,-3-3 0,-4-11 0,0 0 0,0 0-68,0 0-14,-1-5-1,-10-7-7,1 5-5,-5-9 2</inkml:trace>
        </inkml:traceGroup>
        <inkml:traceGroup>
          <inkml:annotationXML>
            <emma:emma xmlns:emma="http://www.w3.org/2003/04/emma" version="1.0">
              <emma:interpretation id="{FE512DEF-31BB-4329-95E8-53754AA0E146}" emma:medium="tactile" emma:mode="ink">
                <msink:context xmlns:msink="http://schemas.microsoft.com/ink/2010/main" type="inkWord" rotatedBoundingBox="15002,2040 15512,2031 15523,2631 15013,2641"/>
              </emma:interpretation>
              <emma:one-of disjunction-type="recognition" id="oneOf17">
                <emma:interpretation id="interp85" emma:lang="ko-KR" emma:confidence="0">
                  <emma:literal>h</emma:literal>
                </emma:interpretation>
                <emma:interpretation id="interp86" emma:lang="ko-KR" emma:confidence="0">
                  <emma:literal>n</emma:literal>
                </emma:interpretation>
                <emma:interpretation id="interp87" emma:lang="ko-KR" emma:confidence="0">
                  <emma:literal>k</emma:literal>
                </emma:interpretation>
                <emma:interpretation id="interp88" emma:lang="ko-KR" emma:confidence="0">
                  <emma:literal>누</emma:literal>
                </emma:interpretation>
                <emma:interpretation id="interp8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17425.2306">12992-252 14,'-8'-11'0,"8"11"66,4 17 4,2 3 1,9 20 0,-11 8-32,10 16-8,-9-4-5,11 3 2,-14-7-8,1-7-4,0-7-3,1-5-3,-1-10-3,-1-8 0,0-3 0,1-8 1,-3-8-1,0 0-7,0 0 0,1-9 0,2-10 0,2-4 0,2-10 0,6-4-5,4-1-8,4-3-1,3 1 0,4 4 1,4 9 2,1 6 5,2 12 3,-5 9 5,2 5 2,-3 15 2,-6 4 1,-2 5 1,-5 3 0,-3 1 0,-4 0-1,-2-2-1,-4-2 1,0-5-3,-3-1 0,0-3-4,0-9-7,0 1-11,0 20-28,0-32-31,0 0-3,8-6-3,4-2-8,-2-13 4</inkml:trace>
        </inkml:traceGroup>
        <inkml:traceGroup>
          <inkml:annotationXML>
            <emma:emma xmlns:emma="http://www.w3.org/2003/04/emma" version="1.0">
              <emma:interpretation id="{7CBD19C1-D955-4C9E-8A6E-3467AEBCA355}" emma:medium="tactile" emma:mode="ink">
                <msink:context xmlns:msink="http://schemas.microsoft.com/ink/2010/main" type="inkWord" rotatedBoundingBox="15651,2248 16089,2239 16095,2574 15658,2582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요</emma:literal>
                </emma:interpretation>
                <emma:interpretation id="interp92" emma:lang="ko-KR" emma:confidence="0">
                  <emma:literal>다</emma:literal>
                </emma:interpretation>
                <emma:interpretation id="interp93" emma:lang="ko-KR" emma:confidence="0">
                  <emma:literal>“</emma:literal>
                </emma:interpretation>
                <emma:interpretation id="interp9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7908.8314">13912-7 27,'5'-11'43,"-5"0"5,-4-3 6,-7 8-28,-3-1 4,-1 3-1,-4 4 1,-3 2 4,-6 8 0,1 7 0,-2 5-6,0 6-7,2 3-5,5 8-1,7-4-4,3-1-2,8-2-2,4-2-1,7-6 0,6-6-3,5-6-3,4-9 0,-1-3 0,5-12 0,-1-2 0,0-10 0,-3-6 0,-3-2-8,-1 0-2,-4 5 2,-3 3 0,-1 2 2,-5 5 1,-4 8 3,-1 9 2,0 0 2,5 9 0,-5 4-1,1 3 1,0 5 0,2-2 1,4 2 0,-2 0 0,4 1 0,0-3-1,2-1-4,-1-5-4,5-1-14,-4-4-24,3-4-31,5-1-1,-4-5-8,12-5-3,-8-7 2</inkml:trace>
        </inkml:traceGroup>
        <inkml:traceGroup>
          <inkml:annotationXML>
            <emma:emma xmlns:emma="http://www.w3.org/2003/04/emma" version="1.0">
              <emma:interpretation id="{40C9CE8B-A983-43B6-8492-9CEF58151F19}" emma:medium="tactile" emma:mode="ink">
                <msink:context xmlns:msink="http://schemas.microsoft.com/ink/2010/main" type="inkWord" rotatedBoundingBox="16170,2170 16462,2165 16470,2578 16178,2583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’</emma:literal>
                </emma:interpretation>
                <emma:interpretation id="interp98" emma:lang="ko-KR" emma:confidence="0">
                  <emma:literal>,</emma:literal>
                </emma:interpretation>
                <emma:interpretation id="interp9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8205.232">14368-110 3,'2'-15'65,"-2"6"3,-9 6 1,-9 3-2,-3 8-2,3 3-49,3 5 2,3 6-1,6-2-1,8 5 0,10 0-2,10 2-1,4-3 1,5 3-2,-4-2-2,-1 1 0,-5-1 0,-9-4-2,-12 0-8,-12-3 0,-11 2 0,-8-5 0,-6-2 0,-4-1 0,-3-7 0,9 3 0,9-6-73,5-3-12,10-6 0,2-5-7,10 1-6</inkml:trace>
        </inkml:traceGroup>
        <inkml:traceGroup>
          <inkml:annotationXML>
            <emma:emma xmlns:emma="http://www.w3.org/2003/04/emma" version="1.0">
              <emma:interpretation id="{506F13F0-8D77-47A1-ABEA-20850091F5C3}" emma:medium="tactile" emma:mode="ink">
                <msink:context xmlns:msink="http://schemas.microsoft.com/ink/2010/main" type="inkWord" rotatedBoundingBox="17280,2100 17367,2098 17377,2643 17291,2644"/>
              </emma:interpretation>
              <emma:one-of disjunction-type="recognition" id="oneOf20">
                <emma:interpretation id="interp100" emma:lang="ko-KR" emma:confidence="0">
                  <emma:literal>i</emma:literal>
                </emma:interpretation>
                <emma:interpretation id="interp101" emma:lang="ko-KR" emma:confidence="0">
                  <emma:literal>ⅰ</emma:literal>
                </emma:interpretation>
                <emma:interpretation id="interp102" emma:lang="ko-KR" emma:confidence="0">
                  <emma:literal>오</emma:literal>
                </emma:interpretation>
                <emma:interpretation id="interp103" emma:lang="ko-KR" emma:confidence="0">
                  <emma:literal>心</emma:literal>
                </emma:interpretation>
                <emma:interpretation id="interp10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2136.4389">15294-166 59,'-10'-14'79,"10"14"-4,-11-14-3,10 5-6,1 9-30,0 0-24,-9-1-9,9 8-11,0 1-14,2 5-13,10 4-33,-3 0-1,8 1-5,-3-4-2</inkml:trace>
          <inkml:trace contextRef="#ctx0" brushRef="#br0" timeOffset="21964.8386">15288 21 24,'-5'-14'50,"5"6"5,-7-4 0,7 4-29,0 8-4,-1-13-5,1 13-6,0 0 3,0 0 1,0 0 2,4 18 0,0 5-2,-3 1 1,1 13 3,0 0 2,-2 2-4,0-2-4,3 2-6,3-6 0,-1-5-4,-1-6 0,2-7 1,-4-5 2,-2-10-2,9 12 0,-9-12-4,0-13-9,-2 2-22,34-6-41,-32 0 0,1-2-10,-1-15-3,3 1-2</inkml:trace>
        </inkml:traceGroup>
        <inkml:traceGroup>
          <inkml:annotationXML>
            <emma:emma xmlns:emma="http://www.w3.org/2003/04/emma" version="1.0">
              <emma:interpretation id="{F83AEA7C-5273-46A0-B5C2-D3FE1FE27BF5}" emma:medium="tactile" emma:mode="ink">
                <msink:context xmlns:msink="http://schemas.microsoft.com/ink/2010/main" type="inkWord" rotatedBoundingBox="17595,2245 17959,2238 17965,2568 17601,2575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八</emma:literal>
                </emma:interpretation>
                <emma:interpretation id="interp107" emma:lang="ko-KR" emma:confidence="0">
                  <emma:literal>어</emma:literal>
                </emma:interpretation>
                <emma:interpretation id="interp108" emma:lang="ko-KR" emma:confidence="0">
                  <emma:literal>^</emma:literal>
                </emma:interpretation>
                <emma:interpretation id="interp10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22604.4397">15616-14 14,'3'11'53,"-3"-2"1,0 7 2,-3 1 0,-16 4-35,18-1-8,-2 6 3,0-2 2,2 2 2,-1-5-2,2 1-1,-2-6-2,2-6 1,-2 2 1,2-12-2,0 0-2,0 0-3,0-8 0,2-8-2,2-8-4,3-5-4,2-2-5,8-2-3,-1-1 1,1-1-1,2 7 0,5 1 2,2 10 3,1 6 2,-2 5 3,0 6 2,-3 10 1,1 7 1,-3 5 2,-4 6 0,-5 5 0,-2 2-1,-4-2 1,-4-3-2,1-4 0,-2 0-2,0-7-2,0-2-4,0-17-7,0 16-17,-2-4-21,2-12-29,10 3-4,-10-3-6,19-9-2,-9-4 10</inkml:trace>
        </inkml:traceGroup>
        <inkml:traceGroup>
          <inkml:annotationXML>
            <emma:emma xmlns:emma="http://www.w3.org/2003/04/emma" version="1.0">
              <emma:interpretation id="{684A103D-81BF-46BA-AE66-C568E6DD3A32}" emma:medium="tactile" emma:mode="ink">
                <msink:context xmlns:msink="http://schemas.microsoft.com/ink/2010/main" type="inkWord" rotatedBoundingBox="18042,1944 18439,1937 18452,2593 18054,2600"/>
              </emma:interpretation>
              <emma:one-of disjunction-type="recognition" id="oneOf22">
                <emma:interpretation id="interp110" emma:lang="ko-KR" emma:confidence="0">
                  <emma:literal>d</emma:literal>
                </emma:interpretation>
                <emma:interpretation id="interp111" emma:lang="ko-KR" emma:confidence="0">
                  <emma:literal>』</emma:literal>
                </emma:interpretation>
                <emma:interpretation id="interp112" emma:lang="ko-KR" emma:confidence="0">
                  <emma:literal>〇</emma:literal>
                </emma:interpretation>
                <emma:interpretation id="interp113" emma:lang="ko-KR" emma:confidence="0">
                  <emma:literal>O</emma:literal>
                </emma:interpretation>
                <emma:interpretation id="interp1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3056.8404">16320 158 31,'3'-11'42,"-3"-6"3,-7-20-23,-4 23 0,-4 6 0,-3-3 0,-7 2 4,1 9 1,-4 3 2,1 9-3,-1 3 1,2 0-3,1 5 0,2 1-5,7 5-3,4 0 0,9 1-3,6-5-1,12-3-2,7 1-3,7-11 0,10-2 0,-1-6-1,8-7-1,-4-15-1,-2-2-4,-5-6 0,-6-14 0,-6-2 0,-6-7 0,-6-6 0,-8-2 0,-3 3 0,-6-3 0,-2 5 0,1 11 0,-1 6 0,-2 6-5,4 11-10,2 5-8,4 16-18,0 0-39,-1 5 23,1 13-27,3 4-4,6 11 5</inkml:trace>
        </inkml:traceGroup>
        <inkml:traceGroup>
          <inkml:annotationXML>
            <emma:emma xmlns:emma="http://www.w3.org/2003/04/emma" version="1.0">
              <emma:interpretation id="{503C6D3B-982C-4175-8272-4277A6050071}" emma:medium="tactile" emma:mode="ink">
                <msink:context xmlns:msink="http://schemas.microsoft.com/ink/2010/main" type="inkWord" rotatedBoundingBox="18543,2214 19148,2203 19156,2621 18551,2633"/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으</emma:literal>
                </emma:interpretation>
                <emma:interpretation id="interp117" emma:lang="ko-KR" emma:confidence="0">
                  <emma:literal>오</emma:literal>
                </emma:interpretation>
                <emma:interpretation id="interp118" emma:lang="ko-KR" emma:confidence="0">
                  <emma:literal>c</emma:literal>
                </emma:interpretation>
                <emma:interpretation id="interp1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3540.4413">16566 107 18,'-22'6'60,"18"5"2,-6-4-4,10 2 0,0-9-1,1 14-55,12-6 2,7-2 4,11-2 2,0-4 0,11-2 1,-1-8 0,7-4-2,-5-7-2,0-2-2,-7-3-3,-9-3-1,-6 1-1,-9 0-1,-9-1 0,-9 7 0,-9 2 1,-7 10 3,-9 4 2,-5 8 4,-1 16 2,-5 9 1,4 9 1,-1 2-1,10 3 0,4 3-2,14 0-1,10-3-1,6-3-2,15-7 0,10-9-1,10-4-5,5-5 0,8-8 0,2-4-5,-5-6-17,1-7-56,-2-6 21,-9-3-2,-5-3-26,-9-6-3,1-2 0</inkml:trace>
        </inkml:traceGroup>
        <inkml:traceGroup>
          <inkml:annotationXML>
            <emma:emma xmlns:emma="http://www.w3.org/2003/04/emma" version="1.0">
              <emma:interpretation id="{4EA0E78C-A032-4B62-832B-2781E297C08D}" emma:medium="tactile" emma:mode="ink">
                <msink:context xmlns:msink="http://schemas.microsoft.com/ink/2010/main" type="inkWord" rotatedBoundingBox="19106,2263 19381,2258 19393,2889 19118,2894"/>
              </emma:interpretation>
              <emma:one-of disjunction-type="recognition" id="oneOf24">
                <emma:interpretation id="interp120" emma:lang="ko-KR" emma:confidence="0">
                  <emma:literal>p</emma:literal>
                </emma:interpretation>
                <emma:interpretation id="interp121" emma:lang="ko-KR" emma:confidence="0">
                  <emma:literal>P</emma:literal>
                </emma:interpretation>
                <emma:interpretation id="interp122" emma:lang="ko-KR" emma:confidence="0">
                  <emma:literal>8</emma:literal>
                </emma:interpretation>
                <emma:interpretation id="interp123" emma:lang="ko-KR" emma:confidence="0">
                  <emma:literal>『</emma:literal>
                </emma:interpretation>
                <emma:interpretation id="interp12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24024.0422">17213-27 24,'-6'6'57,"-3"6"3,9 4 5,-4 5 3,-39 13-38,42 0-5,1 10 4,4-2 2,-1 5-5,2 5-3,0-3-6,-1 0-5,-2-6-4,1 2-2,0-9-3,-2-4 1,-1-6 1,3-10 1,-1-4-2,-2-12-2,0 0-2,0 0-2,0-17 0,-3-4-3,-3-6-2,-5-4 0,-1-7 0,-1-3 1,0-3 2,2-7 1,-2 1 0,6 1-1,3-3 1,4 7-3,8 1 1,5 8 2,9 3 1,7 6 1,3 12 1,1 4 1,-3 11 1,3 3 3,-5 7 1,-4 3-1,-10 4 2,-7 3-1,-7-3 0,-3 0 1,-6-1-3,-8-2-4,1 2-10,-6 0-23,-2 4-43,12-5 0,-9-9-6,13 4-5,-5-10-2</inkml:trace>
        </inkml:traceGroup>
        <inkml:traceGroup>
          <inkml:annotationXML>
            <emma:emma xmlns:emma="http://www.w3.org/2003/04/emma" version="1.0">
              <emma:interpretation id="{B753E404-7D11-4E21-A82B-0E51C636DAC1}" emma:medium="tactile" emma:mode="ink">
                <msink:context xmlns:msink="http://schemas.microsoft.com/ink/2010/main" type="inkWord" rotatedBoundingBox="19472,2199 19845,2192 19851,2531 19478,2538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ㄷ</emma:literal>
                </emma:interpretation>
                <emma:interpretation id="interp128" emma:lang="ko-KR" emma:confidence="0">
                  <emma:literal>C</emma:literal>
                </emma:interpretation>
                <emma:interpretation id="interp1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4554.4431">17499 111 13,'0'0'68,"0"0"-1,0 0-1,0 0 0,5-30-27,5 29-14,4 1-6,2 0-5,6-2-3,4-1-1,6-3-1,1-3 0,2-1-2,-5-5 0,3-3-3,-5-3-2,-5-3 0,-5 2-2,-14 3 0,-5 1-3,-16 1 0,-6 11 2,-12 6 2,-5 5 1,-5 13 2,-2 6 2,3 1 0,5 9 1,6-2 0,7 5-1,10-1 0,13-4-1,4-3 0,16-5 0,9-4-2,6-6-4,9-2-6,-3-12-14,8-42-45,5 41-11,-11-10-3,3-1-6,-8-12-3</inkml:trace>
        </inkml:traceGroup>
        <inkml:traceGroup>
          <inkml:annotationXML>
            <emma:emma xmlns:emma="http://www.w3.org/2003/04/emma" version="1.0">
              <emma:interpretation id="{C6877036-E7DA-4D09-BB9C-EAAE0080F16D}" emma:medium="tactile" emma:mode="ink">
                <msink:context xmlns:msink="http://schemas.microsoft.com/ink/2010/main" type="inkWord" rotatedBoundingBox="19907,2161 20330,2153 20337,2516 19914,2524"/>
              </emma:interpretation>
              <emma:one-of disjunction-type="recognition" id="oneOf26">
                <emma:interpretation id="interp130" emma:lang="ko-KR" emma:confidence="0">
                  <emma:literal>N</emma:literal>
                </emma:interpretation>
                <emma:interpretation id="interp131" emma:lang="ko-KR" emma:confidence="0">
                  <emma:literal>w</emma:literal>
                </emma:interpretation>
                <emma:interpretation id="interp132" emma:lang="ko-KR" emma:confidence="0">
                  <emma:literal>』</emma:literal>
                </emma:interpretation>
                <emma:interpretation id="interp133" emma:lang="ko-KR" emma:confidence="0">
                  <emma:literal>°</emma:literal>
                </emma:interpretation>
                <emma:interpretation id="interp13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25038.044">17989-13 11,'10'0'63,"-10"0"1,0 10 0,-6-1-2,0 7-1,-4 2-50,0 8-7,-1 1 2,-1-3 2,1 1 1,1-4-1,-1-2-1,4-1 1,3-7 0,0-2-1,4-9-4,0 0-3,0 0-4,-1-10-6,1-3-8,0-7-3,2-1-2,3-3 5,-3 3 9,1 3 5,0 4-1,-2 0 8,-1 14 7,11-9 4,-11 9 5,15 7-4,-4 5-3,7 1-2,2 1 6,4 1 2,3 0-1,4-3 0,0 1-3,4-5-1,-2-5 1,1-1-2,-6-2-1,-1-5-7,-5-6-4,-6-2 0,-3-10 0,-9-1 0,-1-5 0,-3-6 0,0 4 0,-3-5 0,-5 6 0,3 1 0,0 5 0,4 4-44,1 20-38,-10-10-3,10 10-3,-8 3-3,8-3-1</inkml:trace>
        </inkml:traceGroup>
        <inkml:traceGroup>
          <inkml:annotationXML>
            <emma:emma xmlns:emma="http://www.w3.org/2003/04/emma" version="1.0">
              <emma:interpretation id="{263FD083-28E7-4646-B976-8A7D196725CD}" emma:medium="tactile" emma:mode="ink">
                <msink:context xmlns:msink="http://schemas.microsoft.com/ink/2010/main" type="inkWord" rotatedBoundingBox="20393,1973 22136,1940 22148,2569 20405,2602"/>
              </emma:interpretation>
              <emma:one-of disjunction-type="recognition" id="oneOf27">
                <emma:interpretation id="interp135" emma:lang="ko-KR" emma:confidence="0">
                  <emma:literal>안</emma:literal>
                </emma:interpretation>
                <emma:interpretation id="interp136" emma:lang="ko-KR" emma:confidence="0">
                  <emma:literal>빠</emma:literal>
                </emma:interpretation>
                <emma:interpretation id="interp137" emma:lang="ko-KR" emma:confidence="0">
                  <emma:literal>와</emma:literal>
                </emma:interpretation>
                <emma:interpretation id="interp138" emma:lang="ko-KR" emma:confidence="0">
                  <emma:literal>연</emma:literal>
                </emma:interpretation>
                <emma:interpretation id="interp139" emma:lang="ko-KR" emma:confidence="0">
                  <emma:literal>왜</emma:literal>
                </emma:interpretation>
              </emma:one-of>
            </emma:emma>
          </inkml:annotationXML>
          <inkml:trace contextRef="#ctx0" brushRef="#br0" timeOffset="26488.8465">18685 45 13,'0'-15'43,"0"2"1,-1-1 2,-7-3-29,-3 3 4,-5 1 0,-3 6 1,-2 3 2,-3 4 4,-4 8 2,-6 5 1,5 11-5,-4 0 0,8 8-7,1-1-1,8 3-5,6-4-1,9-2-2,6-7-1,13-5 1,11-5-2,3-9 1,5-2 0,2-14-7,1-5-2,0-7 0,-6-4 0,-2-11 0,-7-6 0,-8-2 0,-1-1-5,-12-3-2,0 0 7,-4 6-8,-3 4 2,-2 9 0,-2 5-1,1 15 2,-2 4 1,8 10 2,-10 13-1,6 10 3,3 19 1,-7 1 0,8 14 1,-3-3 1,4 6 2,6-5 0,3 0 0,3-10 2,7-14-3,5-4 1,2-9 0,5-4 0,6-11 0,2-3-5,0-12 0,2-4 0,-1-8 0,-1-3 0,-4-10-9,-7-2 1,-7 1 0,-6 0-1,-6 6 1,-7-1 0,-6 10 3,-9 2 2,-6 12 2,-7 9 2,-4 8 0,-3 10 2,-2 6 1,2 9 2,2 4 0,6 3 0,5 3 1,8-4-1,7-2 0,4-7-1,8-3-1,9-4 0,6-6-4,5-4 0,2-8 0,6-5 0,-2-1 0,1-7 0,-2-4-12,-4-9-18,-4-3-12,-2-3-6,-4-1-2,1 3 1,-5-3 5,0 1 8,-4 0 13,3 8 22,-2 1 18,2 4 9,-3 4 2,-1 6 4,-1 4-3,-1 4 2,1 12-5,-5 4-1,0 8-3,-1 3-2,-3 3-2,-2 0-2,0-3-4,-5-2-3,3-5-3,2-4 1,-1-8 0,1-3-3,2-9-4,0 0 0,0-13 0,4 1 0,7-4 0,-6-6 0,8-3 0,-2 3 0,1 5-6,-2 3-2,-2 6 1,-8 8 2,13-4 3,-11 10 0,2 11 2,-2-1 1,2 2 2,1 3 1,2 0 2,3-3 1,2-3 0,6-4-5,3-5-2,7-6 0,2-6 0,6-9 0,2-4 0,-2-5 0,3-8 0,-3-5 0,-3-13 0,-7 0 0,-4-3 0,-7-2 0,-4-2 0,-4 5 0,-7 7 0,0 7 0,-3 10 0,-4 15 0,-4 9-5,4 12 2,-4 23 2,9 17 3,-9 5 1,9 13 1,-3-3-4,5 7 0,1-8 0,7-1 0,2-18 0,2-9 0,4-6 0,-1-11 0,1-6 0,1-4 0,-8-6-63,1-1 7,0-6-28,-9-10-3,0 0-6,-12-7-3</inkml:trace>
          <inkml:trace contextRef="#ctx0" brushRef="#br0" timeOffset="26676.0468">19704 4 75,'-32'-1'90,"4"-2"-5,15 4-5,13-1-2,2-9-1,20-7-63,17 12-8,2-5-4,12 5-1,5-2 0,-1-1-4,0 3-11,-6 0-62,-36 1 21,20-5-24,-2 8-6,-17-10-3,-2 1-4</inkml:trace>
        </inkml:traceGroup>
        <inkml:traceGroup>
          <inkml:annotationXML>
            <emma:emma xmlns:emma="http://www.w3.org/2003/04/emma" version="1.0">
              <emma:interpretation id="{40CE86DA-317D-4085-9FA0-F3875C411603}" emma:medium="tactile" emma:mode="ink">
                <msink:context xmlns:msink="http://schemas.microsoft.com/ink/2010/main" type="inkWord" rotatedBoundingBox="22742,1892 23807,1872 23819,2466 22754,2487"/>
              </emma:interpretation>
              <emma:one-of disjunction-type="recognition" id="oneOf28">
                <emma:interpretation id="interp140" emma:lang="ko-KR" emma:confidence="0">
                  <emma:literal>에</emma:literal>
                </emma:interpretation>
                <emma:interpretation id="interp141" emma:lang="ko-KR" emma:confidence="0">
                  <emma:literal>띠</emma:literal>
                </emma:interpretation>
                <emma:interpretation id="interp142" emma:lang="ko-KR" emma:confidence="0">
                  <emma:literal>떠</emma:literal>
                </emma:interpretation>
                <emma:interpretation id="interp143" emma:lang="ko-KR" emma:confidence="0">
                  <emma:literal>퍼</emma:literal>
                </emma:interpretation>
                <emma:interpretation id="interp144" emma:lang="ko-KR" emma:confidence="0">
                  <emma:literal>예</emma:literal>
                </emma:interpretation>
              </emma:one-of>
            </emma:emma>
          </inkml:annotationXML>
          <inkml:trace contextRef="#ctx0" brushRef="#br0" timeOffset="27861.6489">20960-132 55,'0'0'59,"10"-18"0,-9 5 0,-1 0-31,3 3-4,0-1-5,0-1-5,-3 0 1,1 1-1,-1-1-1,-1 3-13,-5 0 0,-1 1 0,-1 8 0,-6 3 12,-2 8-2,-9 5 1,3 8-1,-6 11 0,4 1-3,-5 5 0,2 0 0,7-4 2,6 2-1,8-5-1,6-6 0,16-7-1,7-4 0,14-6 0,9-8 0,6-6-1,10-11-1,-1-3 0,-1-4-3,0-7-1,-5-3-2,-6-5 0,-6 3-2,-10 2 0,-8 4 0,-10-1-2,-4 10 1,-9 6 1,-2 12 2,-18 0 1,0 19 1,-4 7 1,-5 11 0,7 4 2,2-1 2,7 3 1,11-2-1,8-4 0,11-12 1,13-6 0,7-8-1,5-8-5,1-5 0,-3-7 0,-7-9 0,-4-6 0,-9-3 0,-11-3 0,-11-3 0,-7 2 0,-14-8 0,-2 2 0,-5 6 0,-2 7 0,-3 6 0,1 4 0,6 6-7,-2 3-18,8 12-16,7 9-42,5-8 1,11 3-3,5-4-3,11 1 2</inkml:trace>
          <inkml:trace contextRef="#ctx0" brushRef="#br0" timeOffset="28158.0494">21742-431 33,'0'0'58,"0"0"7,0 0 3,4 21 1,0 9-40,-1 26-6,-2 9 1,2 4 4,1-1-3,4-2-4,-2-3-6,5-5-6,-7-11-13,2-23-33,-1-5-36,-5-11-1,0-8-7,0 0-4,0 0-4</inkml:trace>
        </inkml:traceGroup>
        <inkml:traceGroup>
          <inkml:annotationXML>
            <emma:emma xmlns:emma="http://www.w3.org/2003/04/emma" version="1.0">
              <emma:interpretation id="{69C91E47-9C95-4D64-AC32-98F145432ABA}" emma:medium="tactile" emma:mode="ink">
                <msink:context xmlns:msink="http://schemas.microsoft.com/ink/2010/main" type="inkWord" rotatedBoundingBox="24018,2123 24458,2114 24465,2447 24025,2455"/>
              </emma:interpretation>
              <emma:one-of disjunction-type="recognition" id="oneOf29">
                <emma:interpretation id="interp145" emma:lang="ko-KR" emma:confidence="0">
                  <emma:literal>u</emma:literal>
                </emma:interpretation>
                <emma:interpretation id="interp146" emma:lang="ko-KR" emma:confidence="0">
                  <emma:literal>a</emma:literal>
                </emma:interpretation>
                <emma:interpretation id="interp147" emma:lang="ko-KR" emma:confidence="0">
                  <emma:literal>니</emma:literal>
                </emma:interpretation>
                <emma:interpretation id="interp148" emma:lang="ko-KR" emma:confidence="0">
                  <emma:literal>U</emma:literal>
                </emma:interpretation>
                <emma:interpretation id="interp14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28750.8504">22057-112 50,'-12'-2'64,"12"2"-4,-15-11 1,12-8-15,3 19-19,-7 15 1,4 3-4,-2 9-4,4 3 0,-5 2 2,6 3-1,0-4-4,7 0-4,4-6-3,8-8-2,5-6-1,5-3 0,1-8-1,2-7-6,1-11 0,-4-4 0,-5-4 0,-3-2 0,-4-4 0,-6-5 0,-6 3-6,-3-2-2,-2 9 8,0 2 0,-5 8-9,1 7 0,4 10 2,-11-3 3,7 13 2,3 11 3,1 3 0,0 5 0,0 3 4,7 1 0,1 5 0,4-4-2,3-4-6,1-8-17,2 2-52,5-3-4,-1-13-2,7-4-8,-6-6-3</inkml:trace>
        </inkml:traceGroup>
        <inkml:traceGroup>
          <inkml:annotationXML>
            <emma:emma xmlns:emma="http://www.w3.org/2003/04/emma" version="1.0">
              <emma:interpretation id="{2515624C-3C15-4C49-942B-6489CFA75198}" emma:medium="tactile" emma:mode="ink">
                <msink:context xmlns:msink="http://schemas.microsoft.com/ink/2010/main" type="inkWord" rotatedBoundingBox="24572,2136 25087,2126 25093,2441 24578,2451"/>
              </emma:interpretation>
              <emma:one-of disjunction-type="recognition" id="oneOf30">
                <emma:interpretation id="interp150" emma:lang="ko-KR" emma:confidence="0">
                  <emma:literal>m</emma:literal>
                </emma:interpretation>
                <emma:interpretation id="interp151" emma:lang="ko-KR" emma:confidence="0">
                  <emma:literal>머</emma:literal>
                </emma:interpretation>
                <emma:interpretation id="interp152" emma:lang="ko-KR" emma:confidence="0">
                  <emma:literal>버</emma:literal>
                </emma:interpretation>
                <emma:interpretation id="interp153" emma:lang="ko-KR" emma:confidence="0">
                  <emma:literal>n</emma:literal>
                </emma:interpretation>
                <emma:interpretation id="interp154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29437.2517">22565-100 36,'-2'24'77,"1"9"2,1-7-4,0 15-2,0-15-8,0 0-46,0-4-5,0-9-3,-2 1 0,2-14-1,0 12-1,0-12-2,0-6 0,0-5-2,3-3-1,1-8-4,2-4-6,-1-4-3,4-3-1,-1-2-1,4 4-1,-1 2 0,3 5 1,3 8 3,1 5 3,1 9 4,-3 4 3,4 9 3,-7 8 3,4 5 1,-9 7 1,-2 0 1,-5 4-1,-1-1 0,-1-3-3,-3-6-2,-2-2 0,1-7-1,2-4 2,3-12-4,0 0-2,0 0 0,-7-5 0,7-7 0,0-5 0,4-8 0,3-3 0,1-3 0,3-3-2,3 0-8,3 1-1,3 4 0,1 4 2,2 7 1,5 4 3,-1 5 2,0 7 3,0 4 1,-1 12 3,-4 1 2,-2 11 2,-8-2 0,-1 10-1,-7-2 1,-1 4-1,-3-7-1,0-1-2,-4-3-4,0-5 0,-3-6-9,7-14-31,-3 14-37,3-14-4,0 0-3,0-11-7,13 0-1</inkml:trace>
        </inkml:traceGroup>
        <inkml:traceGroup>
          <inkml:annotationXML>
            <emma:emma xmlns:emma="http://www.w3.org/2003/04/emma" version="1.0">
              <emma:interpretation id="{2826ABD1-20B7-406F-B261-5811B05E17D7}" emma:medium="tactile" emma:mode="ink">
                <msink:context xmlns:msink="http://schemas.microsoft.com/ink/2010/main" type="inkWord" rotatedBoundingBox="25230,2112 25729,2102 25735,2407 25235,2417"/>
              </emma:interpretation>
              <emma:one-of disjunction-type="recognition" id="oneOf31">
                <emma:interpretation id="interp155" emma:lang="ko-KR" emma:confidence="0">
                  <emma:literal>N</emma:literal>
                </emma:interpretation>
                <emma:interpretation id="interp156" emma:lang="ko-KR" emma:confidence="0">
                  <emma:literal>∞</emma:literal>
                </emma:interpretation>
                <emma:interpretation id="interp157" emma:lang="ko-KR" emma:confidence="0">
                  <emma:literal>오</emma:literal>
                </emma:interpretation>
                <emma:interpretation id="interp158" emma:lang="ko-KR" emma:confidence="0">
                  <emma:literal>~</emma:literal>
                </emma:interpretation>
                <emma:interpretation id="interp15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30139.2529">23342-127 22,'0'0'54,"-13"2"7,12 9 3,-5-1 2,-2 10-41,5-1-3,-1 6 4,-3 4 0,1 1 0,-5-5-6,4-3-4,-4-4-1,4-6-4,-2 2 0,9-14-2,-15 3-1,15-3 0,-8-17-2,5 5-1,1-9-4,0-2-5,-1-7-6,3 1-6,2-4-2,3 4 0,1 0 0,1 5 1,1 7 2,0 3 1,3 6 7,-1 8 7,5 6 5,0 12 2,4 0 3,2 8 1,3 1 1,2 1 2,4 1 0,6 0 0,0-5-2,1-5-1,2-2 0,-8-10-1,0-3-1,-4-4-3,-6-3-6,-6-7 0,-4-7 0,-4-7 0,-6-4 0,-1 1 0,-1 1 0,-7-1 0,-1-2 0,2 0 0,-2 5 0,2 9 0,-3 5 0,3 2-8,-1 6-25,0 2-47,1 13 21,7-13-26,-6 12-4,6-12 0</inkml:trace>
        </inkml:traceGroup>
        <inkml:traceGroup>
          <inkml:annotationXML>
            <emma:emma xmlns:emma="http://www.w3.org/2003/04/emma" version="1.0">
              <emma:interpretation id="{897A6FE7-8468-4F67-8270-FF9AD552A16F}" emma:medium="tactile" emma:mode="ink">
                <msink:context xmlns:msink="http://schemas.microsoft.com/ink/2010/main" type="inkWord" rotatedBoundingBox="25899,2061 26211,2055 26219,2488 25908,2494"/>
              </emma:interpretation>
              <emma:one-of disjunction-type="recognition" id="oneOf32">
                <emma:interpretation id="interp160" emma:lang="ko-KR" emma:confidence="0">
                  <emma:literal>S</emma:literal>
                </emma:interpretation>
                <emma:interpretation id="interp161" emma:lang="ko-KR" emma:confidence="0">
                  <emma:literal>s</emma:literal>
                </emma:interpretation>
                <emma:interpretation id="interp162" emma:lang="ko-KR" emma:confidence="0">
                  <emma:literal>8</emma:literal>
                </emma:interpretation>
                <emma:interpretation id="interp163" emma:lang="ko-KR" emma:confidence="0">
                  <emma:literal>’</emma:literal>
                </emma:interpretation>
                <emma:interpretation id="interp16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0576.0537">24141-194 0,'6'-9'54,"-6"-1"2,0 10 4,-13-14 2,2-1-28,-4 11-12,0 4-2,-4 0-1,-1 2-1,0 4 0,4 1-2,0 3-4,5 7-1,4-2-1,6 1-1,1 6-1,12 1-1,6-5 0,5 9 0,5 4 0,1-1-1,1-2-1,-2-2 0,-5 2 2,-6-9 1,-8 6 2,-9-5 1,-13-6-9,-9-1-2,-7-2 0,-7-2 0,-4-2 0,-2 1 0,4-8 0,8 3 0,6-3-62,2 0-22,22 0-1,-14-8-7,14 8-6,9-14 8</inkml:trace>
        </inkml:traceGroup>
      </inkml:traceGroup>
    </inkml:traceGroup>
    <inkml:traceGroup>
      <inkml:annotationXML>
        <emma:emma xmlns:emma="http://www.w3.org/2003/04/emma" version="1.0">
          <emma:interpretation id="{9517E147-1DAF-492F-BEED-48A9D6FC472A}" emma:medium="tactile" emma:mode="ink">
            <msink:context xmlns:msink="http://schemas.microsoft.com/ink/2010/main" type="paragraph" rotatedBoundingBox="1090,3901 15560,3860 15564,5289 1094,53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D8942D7-B0AD-4E40-9397-52E8A8DE0237}" emma:medium="tactile" emma:mode="ink">
              <msink:context xmlns:msink="http://schemas.microsoft.com/ink/2010/main" type="line" rotatedBoundingBox="1090,3901 15560,3860 15564,5289 1094,5330"/>
            </emma:interpretation>
          </emma:emma>
        </inkml:annotationXML>
        <inkml:traceGroup>
          <inkml:annotationXML>
            <emma:emma xmlns:emma="http://www.w3.org/2003/04/emma" version="1.0">
              <emma:interpretation id="{E6C8B121-C858-4293-8E74-11940E145770}" emma:medium="tactile" emma:mode="ink">
                <msink:context xmlns:msink="http://schemas.microsoft.com/ink/2010/main" type="inkWord" rotatedBoundingBox="1091,4053 1774,4051 1776,4779 1093,4781"/>
              </emma:interpretation>
              <emma:one-of disjunction-type="recognition" id="oneOf33">
                <emma:interpretation id="interp165" emma:lang="ko-KR" emma:confidence="0">
                  <emma:literal>W</emma:literal>
                </emma:interpretation>
                <emma:interpretation id="interp166" emma:lang="ko-KR" emma:confidence="0">
                  <emma:literal>w</emma:literal>
                </emma:interpretation>
                <emma:interpretation id="interp167" emma:lang="ko-KR" emma:confidence="0">
                  <emma:literal>ⅳ</emma:literal>
                </emma:interpretation>
                <emma:interpretation id="interp168" emma:lang="ko-KR" emma:confidence="0">
                  <emma:literal>니</emma:literal>
                </emma:interpretation>
                <emma:interpretation id="interp169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37315.2653">-837 1900 30,'0'0'52,"-9"-12"3,5 2-27,-1 2 1,5 8-3,-9-16-5,9 16-4,-13-5-2,0 5 1,13 0 1,-20 18 1,15 4 1,-3 5-1,5 8 2,3 8 0,3 10-3,9 5-3,0 1-3,4 2-4,-3-3-2,2-4-2,-1-7-1,-1-8 0,-4-11 1,0-11 1,0-8 0,4-11 0,-2-12 0,1-7-2,3-9 0,2-5-3,2-6-3,0-7-4,-1 0 0,2 2-2,-4 0 0,3 4 0,-3 8 0,-1 7 1,-2 6 2,1 12 4,-1 9 1,-4 12 3,2 14 2,-1 9 2,1 5 2,0 6 2,1 2-1,-1 0 0,7-5-1,-1-2 0,1-11-2,0-12 0,2-8 1,1-10-1,1-11 1,0-9-1,-4-8 0,0-10-1,-3-2 0,-4-5-3,-3-2 1,-2-2-3,-5 4 0,-1-1-4,0 0-7,-7 5-10,3-1-15,2 5-41,-3-1-2,5 6-4,-5 2-5,5 3 4</inkml:trace>
        </inkml:traceGroup>
        <inkml:traceGroup>
          <inkml:annotationXML>
            <emma:emma xmlns:emma="http://www.w3.org/2003/04/emma" version="1.0">
              <emma:interpretation id="{976880D2-7716-49E1-A351-33AEFD012280}" emma:medium="tactile" emma:mode="ink">
                <msink:context xmlns:msink="http://schemas.microsoft.com/ink/2010/main" type="inkWord" rotatedBoundingBox="1964,3899 2333,3897 2335,4652 1966,4653"/>
              </emma:interpretation>
              <emma:one-of disjunction-type="recognition" id="oneOf34">
                <emma:interpretation id="interp170" emma:lang="ko-KR" emma:confidence="0">
                  <emma:literal>h</emma:literal>
                </emma:interpretation>
                <emma:interpretation id="interp171" emma:lang="ko-KR" emma:confidence="0">
                  <emma:literal>b</emma:literal>
                </emma:interpretation>
                <emma:interpretation id="interp172" emma:lang="ko-KR" emma:confidence="0">
                  <emma:literal>처</emma:literal>
                </emma:interpretation>
                <emma:interpretation id="interp173" emma:lang="ko-KR" emma:confidence="0">
                  <emma:literal>`</emma:literal>
                </emma:interpretation>
                <emma:interpretation id="interp174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37767.6663">-54 1595 35,'11'32'76,"-4"9"1,-3 7 0,-1 9-5,11 4-34,-10 11-5,0 2-12,3-3-10,-3-8-3,3-3-3,-2-10-1,1-13 2,-2-7 1,-1-13 2,-3-17-2,3 8 0,-3-8-2,1-14-2,4-3-3,5-4-6,-3-6-5,1 0-1,5-6-2,2 4 1,0 1 3,2 5 2,-2 3 2,0 10 3,0 4 3,3 6 2,-2 6 4,1 7 1,-3 12 0,0 1 0,-5 7 1,-1-3-1,-2 3 0,-1-2-1,-3-4-3,-1-4 0,-1-6-2,0-4-3,0-3-3,0-10-9,0 0-21,-38 1-40,80-4-2,-33-14-5,4-5-3,0-9-2</inkml:trace>
        </inkml:traceGroup>
        <inkml:traceGroup>
          <inkml:annotationXML>
            <emma:emma xmlns:emma="http://www.w3.org/2003/04/emma" version="1.0">
              <emma:interpretation id="{1CED9803-F28C-4956-A7E6-AA82EB9CB9D4}" emma:medium="tactile" emma:mode="ink">
                <msink:context xmlns:msink="http://schemas.microsoft.com/ink/2010/main" type="inkWord" rotatedBoundingBox="2488,4290 2844,4289 2846,5198 2491,5199"/>
              </emma:interpretation>
              <emma:one-of disjunction-type="recognition" id="oneOf35">
                <emma:interpretation id="interp175" emma:lang="ko-KR" emma:confidence="0">
                  <emma:literal>y</emma:literal>
                </emma:interpretation>
                <emma:interpretation id="interp176" emma:lang="ko-KR" emma:confidence="0">
                  <emma:literal>J</emma:literal>
                </emma:interpretation>
                <emma:interpretation id="interp177" emma:lang="ko-KR" emma:confidence="0">
                  <emma:literal>g</emma:literal>
                </emma:interpretation>
                <emma:interpretation id="interp178" emma:lang="ko-KR" emma:confidence="0">
                  <emma:literal>,</emma:literal>
                </emma:interpretation>
                <emma:interpretation id="interp179" emma:lang="ko-KR" emma:confidence="0">
                  <emma:literal>&gt;</emma:literal>
                </emma:interpretation>
              </emma:one-of>
            </emma:emma>
          </inkml:annotationXML>
          <inkml:trace contextRef="#ctx0" brushRef="#br1" timeOffset="38251.267">524 1986 56,'0'0'82,"6"14"-1,-6 6-5,0 4-2,0 4-1,-2 5-69,2-1 1,1 3 0,6-4-2,3-3 2,3-9-1,0-6 0,2-8 1,-1-5 0,5-5-2,-5-11-2,4-1 0,-2-8-3,-1 0-1,-1-1 0,-1 2-2,-1-2 0,-4 5-2,2 6 2,-3 4 0,-7 11 2,15 0 2,-5 12 3,-2 10 2,2 11 2,-1 9 2,1 10 2,-5 8 0,1 10-1,1 6-2,-7-2 0,1 0-7,-1-9 0,-5-4 0,-6-8 0,0-12 0,-9-8 0,0-13 0,-8-3 0,-4-6 0,-1-6 0,0 2 0,0-3 0,4-1 0,2-2 0,5 1 0,5-2 0,7 0 0,10 0 0,0 0-11,0-6-74,-24-8-1,77 6-2,-33-8-5,9 4-3</inkml:trace>
        </inkml:traceGroup>
        <inkml:traceGroup>
          <inkml:annotationXML>
            <emma:emma xmlns:emma="http://www.w3.org/2003/04/emma" version="1.0">
              <emma:interpretation id="{7C5E33D3-AA2D-4A9E-91F1-CF731C52E51A}" emma:medium="tactile" emma:mode="ink">
                <msink:context xmlns:msink="http://schemas.microsoft.com/ink/2010/main" type="inkWord" rotatedBoundingBox="3214,4039 3403,4038 3405,4796 3216,4797"/>
              </emma:interpretation>
              <emma:one-of disjunction-type="recognition" id="oneOf36">
                <emma:interpretation id="interp180" emma:lang="ko-KR" emma:confidence="0">
                  <emma:literal>?</emma:literal>
                </emma:interpretation>
                <emma:interpretation id="interp181" emma:lang="ko-KR" emma:confidence="0">
                  <emma:literal>ⅰ</emma:literal>
                </emma:interpretation>
                <emma:interpretation id="interp182" emma:lang="ko-KR" emma:confidence="0">
                  <emma:literal>1</emma:literal>
                </emma:interpretation>
                <emma:interpretation id="interp183" emma:lang="ko-KR" emma:confidence="0">
                  <emma:literal>!</emma:literal>
                </emma:interpretation>
                <emma:interpretation id="interp18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38906.4683">1200 1857 12,'0'0'77,"-3"-16"3,3 5-4,0 0-4,6-4 0,4-1-51,1 2-5,2-2-6,5 4-1,2 4 0,0 5 1,2 3 1,-1 11 0,-3 4 0,-3 8-1,-4 6-6,-7 3-4,-4 2 0,-1 4 0,-13-3 0,-1 9 0,-4 1-67,-5-9-16,4-3 0,-4-8-7,6-4-5,-3-10 2</inkml:trace>
          <inkml:trace contextRef="#ctx0" brushRef="#br1" timeOffset="39062.4686">1308 2340 11,'11'35'98,"-4"-6"-4,-2-3-8,-1-8-5,2-5-11,-6-13-35,0 32-84,0-32-36,0 0-1,11-13-6,-11-9-3</inkml:trace>
        </inkml:traceGroup>
        <inkml:traceGroup>
          <inkml:annotationXML>
            <emma:emma xmlns:emma="http://www.w3.org/2003/04/emma" version="1.0">
              <emma:interpretation id="{0BB609B3-D10C-4197-BDC9-969C304091BE}" emma:medium="tactile" emma:mode="ink">
                <msink:context xmlns:msink="http://schemas.microsoft.com/ink/2010/main" type="inkWord" rotatedBoundingBox="6139,4353 6735,4351 6738,5314 6142,5316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어</emma:literal>
                </emma:interpretation>
                <emma:interpretation id="interp187" emma:lang="ko-KR" emma:confidence="0">
                  <emma:literal>여</emma:literal>
                </emma:interpretation>
                <emma:interpretation id="interp188" emma:lang="ko-KR" emma:confidence="0">
                  <emma:literal>아</emma:literal>
                </emma:interpretation>
                <emma:interpretation id="interp189" emma:lang="ko-KR" emma:confidence="0">
                  <emma:literal>日</emma:literal>
                </emma:interpretation>
              </emma:one-of>
            </emma:emma>
          </inkml:annotationXML>
          <inkml:trace contextRef="#ctx0" brushRef="#br2" timeOffset="45848.4805">4248 2424 31,'5'-22'58,"-1"0"4,-1 0-1,1-2-30,0 3-3,-4 5-3,4 1-3,-1 2-1,-3 5-4,0 8-3,2-11-1,-2 11-1,0 8-1,-2 11-1,-5 9 0,-3 10-1,-4 8 2,-1 13 1,1 6 0,1 8-12,-4-2 12,2 1-2,0-6-2,7-6-1,-2-9-3,7-12-4,-4-7 0,6-11 0,-1-7 0,2-14 0,0 0 0,0 0 0,2-7 0,1-6 0,1-11 0,3-4 0,-3-11 0,3-6 0,2-8 0,4-6 0,-1-8 0,3-6 0,3-4-9,1-1-3,8 4 0,2 2 1,2 6 5,-2 6 1,0 13 2,1 8-1,1 12 2,-1 12 0,0 14 2,-2 12 3,0 19 2,-5 13 3,-1 14 1,-1 12 3,-5 11 0,-5 6 1,-1 5-9,-2-3-4,0-8 0,1-4 0,-4-8 0,3-13 0,-2-11 0,0-9 0,-4-13 0,1-6 0,-3-16 0,0 0 0,0 0 0,3-7 0,-3-6 0,0-2-80,0-2-7,0-6-1,0 2-5,-7-5-2</inkml:trace>
          <inkml:trace contextRef="#ctx0" brushRef="#br2" timeOffset="46066.8809">4309 2682 67,'-26'1'89,"5"-1"-4,3-5-5,9 37-2,9-32-1,7-2-63,13-4-7,6 0-3,13-4-1,1 2-2,7-2-5,1-4-13,2 6-58,-1 3-4,-10-1-2,-2 2-7,-15 0-4</inkml:trace>
        </inkml:traceGroup>
        <inkml:traceGroup>
          <inkml:annotationXML>
            <emma:emma xmlns:emma="http://www.w3.org/2003/04/emma" version="1.0">
              <emma:interpretation id="{1CA3D6F7-D40B-4191-8845-EC51CE9A54A3}" emma:medium="tactile" emma:mode="ink">
                <msink:context xmlns:msink="http://schemas.microsoft.com/ink/2010/main" type="inkWord" rotatedBoundingBox="6792,4352 7346,4351 7348,4764 6793,4765"/>
              </emma:interpretation>
              <emma:one-of disjunction-type="recognition" id="oneOf38">
                <emma:interpretation id="interp190" emma:lang="ko-KR" emma:confidence="0">
                  <emma:literal>「</emma:literal>
                </emma:interpretation>
                <emma:interpretation id="interp191" emma:lang="ko-KR" emma:confidence="0">
                  <emma:literal>8</emma:literal>
                </emma:interpretation>
                <emma:interpretation id="interp192" emma:lang="ko-KR" emma:confidence="0">
                  <emma:literal>t</emma:literal>
                </emma:interpretation>
                <emma:interpretation id="interp193" emma:lang="ko-KR" emma:confidence="0">
                  <emma:literal>5</emma:literal>
                </emma:interpretation>
                <emma:interpretation id="interp194" emma:lang="ko-KR" emma:confidence="0">
                  <emma:literal>士</emma:literal>
                </emma:interpretation>
              </emma:one-of>
            </emma:emma>
          </inkml:annotationXML>
          <inkml:trace contextRef="#ctx0" brushRef="#br2" timeOffset="47127.6828">5038 2097 41,'3'-17'67,"2"5"4,-5 0-3,-5 4-30,5 8-8,0 0 0,-1 6 0,-4 8-7,3 10-4,-3 4-3,1 8-1,2 2 2,0 5-2,1 1-3,1-4-4,0-3-3,0-6-2,3-5 0,-2-6-3,-1-4 0,1-6 0,-1-10 0,0 0 0,0 0 0,0 0-20,7-43-29,-7 43-32,9-26 0,-5 8-7,-4-7-6,0 2 4</inkml:trace>
          <inkml:trace contextRef="#ctx0" brushRef="#br2" timeOffset="47361.6832">4833 2171 51,'-20'-6'82,"5"3"-5,3-1-4,12 4-2,-11-24-19,11 24-29,12-3-7,10 3-6,3-1-1,11-2 1,4-1 0,10-2-1,2 2-2,0-3-3,1 0-2,-5 3-3,-7 0-7,-2 4-10,-7-5-21,-12 6-40,-2 7 0,-18-8-6,14 13-4,-14-13 0</inkml:trace>
        </inkml:traceGroup>
        <inkml:traceGroup>
          <inkml:annotationXML>
            <emma:emma xmlns:emma="http://www.w3.org/2003/04/emma" version="1.0">
              <emma:interpretation id="{4B02D2A9-79FD-4622-9CA3-4E1CD2DC2ECF}" emma:medium="tactile" emma:mode="ink">
                <msink:context xmlns:msink="http://schemas.microsoft.com/ink/2010/main" type="inkWord" rotatedBoundingBox="7403,4515 7950,4514 7952,5236 7405,5238"/>
              </emma:interpretation>
              <emma:one-of disjunction-type="recognition" id="oneOf39">
                <emma:interpretation id="interp195" emma:lang="ko-KR" emma:confidence="0">
                  <emma:literal>A</emma:literal>
                </emma:interpretation>
                <emma:interpretation id="interp196" emma:lang="ko-KR" emma:confidence="0">
                  <emma:literal>0</emma:literal>
                </emma:interpretation>
                <emma:interpretation id="interp197" emma:lang="ko-KR" emma:confidence="0">
                  <emma:literal>아</emma:literal>
                </emma:interpretation>
                <emma:interpretation id="interp198" emma:lang="ko-KR" emma:confidence="0">
                  <emma:literal>!</emma:literal>
                </emma:interpretation>
                <emma:interpretation id="interp199" emma:lang="ko-KR" emma:confidence="0">
                  <emma:literal>^</emma:literal>
                </emma:interpretation>
              </emma:one-of>
            </emma:emma>
          </inkml:annotationXML>
          <inkml:trace contextRef="#ctx0" brushRef="#br2" timeOffset="47954.4842">5387 2911 0,'1'12'78,"-1"-12"6,2 11-2,-2-11-3,0 0-1,12-4-38,-12 4-14,0-15-5,3-1-9,2 0-1,-5-11-11,3-4 0,2-5 0,4-2 0,2-8 0,1-6 0,1-1 0,2-6 0,4 5 0,0 0-5,-1 3 2,3 4-1,-2 7-1,0 8 3,1 6 0,-1 9 0,-1 8 1,0 9 0,1 5 3,-1 13 1,1 9 2,-2 8 1,2 10 0,-1 3-3,1 2-3,-1 0 0,0-3 0,0-3 0,-4-6 0,3-10 0,-5-5 0,-1-7 0,-3-5 0,-1-5 0,-7-6 0,0 0 0,11 4 0,-11-4 0,0 0-34,3-6-48,-3 6-3,0 0-2,-6-2-5,-2-3 2</inkml:trace>
          <inkml:trace contextRef="#ctx0" brushRef="#br2" timeOffset="48188.4846">5537 2609 54,'-21'3'83,"6"-1"0,6 0-4,9-2-2,0 0 0,22 0-59,0 0-9,8 0-3,0-2 1,5 2-4,-2-2-8,0 2-32,-7 0-40,-7-3-1,-2 3-5,-17 0-5,14-11-3</inkml:trace>
        </inkml:traceGroup>
        <inkml:traceGroup>
          <inkml:annotationXML>
            <emma:emma xmlns:emma="http://www.w3.org/2003/04/emma" version="1.0">
              <emma:interpretation id="{F9BBF6CD-8E7C-41D5-A72E-099324ED2B85}" emma:medium="tactile" emma:mode="ink">
                <msink:context xmlns:msink="http://schemas.microsoft.com/ink/2010/main" type="inkWord" rotatedBoundingBox="10081,4533 10799,4531 10800,4976 10082,4978"/>
              </emma:interpretation>
              <emma:one-of disjunction-type="recognition" id="oneOf40">
                <emma:interpretation id="interp200" emma:lang="ko-KR" emma:confidence="0">
                  <emma:literal>n</emma:literal>
                </emma:interpretation>
                <emma:interpretation id="interp201" emma:lang="ko-KR" emma:confidence="0">
                  <emma:literal>m</emma:literal>
                </emma:interpretation>
                <emma:interpretation id="interp202" emma:lang="ko-KR" emma:confidence="0">
                  <emma:literal>가</emma:literal>
                </emma:interpretation>
                <emma:interpretation id="interp203" emma:lang="ko-KR" emma:confidence="0">
                  <emma:literal>기</emma:literal>
                </emma:interpretation>
                <emma:interpretation id="interp20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50622.0889">8085 2433 44,'0'0'66,"-12"4"5,12-4 1,0 0-33,-9-7-4,9 7-1,3-15-2,1 5-7,0 1-8,3-5-4,0-2-4,1-3-3,6 0-2,4-2-3,1 0-1,5 2 0,1 2-1,1 4-1,1 5 2,1 8 0,-5 8 2,-2 11 1,-7 10 2,-3 7 1,-4 4 1,-3 4-1,-4 1 2,0-4-1,0-4-5,-6-5-2,4-9 0,0-3 0,1-9 0,1-11 0,0 0 0,0 0 0,4-8 0,3-9 0,0-5 0,1-8 0,2-5 0,4-3 0,-2 1 0,0-1 0,5 2 0,-1 4 0,1 4 0,2 8 0,-1 12 0,1 7 0,-1 2 0,-1 12 0,-2 7 0,0 6 0,-1 8 0,-2 0 0,1 4 0,-4-1 0,0-5 0,-1 3 0,0-5 0,-1-5 0,-1-6 0,-1-7 0,-2-3 0,-3-9 0,8 44-35,6-59-48,-3-12-4,7-5-3,0-9-4,9-2-3</inkml:trace>
        </inkml:traceGroup>
        <inkml:traceGroup>
          <inkml:annotationXML>
            <emma:emma xmlns:emma="http://www.w3.org/2003/04/emma" version="1.0">
              <emma:interpretation id="{10115CC8-AD4A-4417-BE26-88823CACFC09}" emma:medium="tactile" emma:mode="ink">
                <msink:context xmlns:msink="http://schemas.microsoft.com/ink/2010/main" type="inkWord" rotatedBoundingBox="10874,4528 11180,4527 11181,4893 10875,4894"/>
              </emma:interpretation>
              <emma:one-of disjunction-type="recognition" id="oneOf41">
                <emma:interpretation id="interp205" emma:lang="ko-KR" emma:confidence="0">
                  <emma:literal>×</emma:literal>
                </emma:interpretation>
                <emma:interpretation id="interp206" emma:lang="ko-KR" emma:confidence="0">
                  <emma:literal>x</emma:literal>
                </emma:interpretation>
                <emma:interpretation id="interp207" emma:lang="ko-KR" emma:confidence="0">
                  <emma:literal>ⅹ</emma:literal>
                </emma:interpretation>
                <emma:interpretation id="interp208" emma:lang="ko-KR" emma:confidence="0">
                  <emma:literal>Ⅹ</emma:literal>
                </emma:interpretation>
                <emma:interpretation id="interp209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50840.4893">9130 2224 19,'18'0'75,"-9"9"7,-3 6-1,-6 5-1,-9-25-7,-7 33-45,-5 8-1,-2 3-4,-3-1-6,1-1-11,-4-2-6,5-4 0,4-6 0,6-5 0,-1-5 0,8-2-7,1-3-73,6-10-3,0 0-2,-8-12-7,8-5-4</inkml:trace>
          <inkml:trace contextRef="#ctx0" brushRef="#br2" timeOffset="51043.2895">8872 2351 52,'-15'-11'82,"15"11"-1,0 0-1,1 9-2,7 4 2,12 2-64,-2 4-3,4 3 2,2 0-1,3-1-14,-4 3 0,5-3 0,-6-4 0,0 4 0,-4-11 0,-3 3-73,3-3-10,-6-5-1,3-5-8,-6-4-5</inkml:trace>
        </inkml:traceGroup>
        <inkml:traceGroup>
          <inkml:annotationXML>
            <emma:emma xmlns:emma="http://www.w3.org/2003/04/emma" version="1.0">
              <emma:interpretation id="{23941260-4E6D-4593-B18B-C3E813349081}" emma:medium="tactile" emma:mode="ink">
                <msink:context xmlns:msink="http://schemas.microsoft.com/ink/2010/main" type="inkWord" rotatedBoundingBox="11381,4525 11843,4524 11844,4898 11383,4900"/>
              </emma:interpretation>
              <emma:one-of disjunction-type="recognition" id="oneOf42">
                <emma:interpretation id="interp210" emma:lang="ko-KR" emma:confidence="0">
                  <emma:literal>n</emma:literal>
                </emma:interpretation>
                <emma:interpretation id="interp211" emma:lang="ko-KR" emma:confidence="0">
                  <emma:literal>八</emma:literal>
                </emma:interpretation>
                <emma:interpretation id="interp212" emma:lang="ko-KR" emma:confidence="0">
                  <emma:literal>어</emma:literal>
                </emma:interpretation>
                <emma:interpretation id="interp213" emma:lang="ko-KR" emma:confidence="0">
                  <emma:literal>^</emma:literal>
                </emma:interpretation>
                <emma:interpretation id="interp214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51604.8906">9422 2346 31,'0'0'63,"0"0"-1,-2 8 1,2-8 3,0 43-20,0-35-28,0 6 2,-1 2 2,-3 3 1,0 2 1,-6 1-3,5 2-5,-5-4-4,6-1-4,-3-4-2,1-4 0,4-1-2,2-10-4,0 0 0,0 0 0,-2-11 0,2-2 0,0-8 0,6-4 0,-1-5 0,4-3 0,0-1 0,5-3 0,0 3 0,4-1 0,4 5 0,1 4 0,3 4 0,3 9 0,3 5 0,-2 5 0,5 6 0,-6 8 0,0 8 0,-3 5 0,-4 5 0,-1 0 0,-6 3 0,-1 0 0,-5-2 0,-2-3 0,-1-1 0,-2-3 0,-2-6 0,1-2 0,-3-15 0,2 17-47,-2-7-39,0-10-3,0 0-5,-5-15-6,5 1 5</inkml:trace>
        </inkml:traceGroup>
        <inkml:traceGroup>
          <inkml:annotationXML>
            <emma:emma xmlns:emma="http://www.w3.org/2003/04/emma" version="1.0">
              <emma:interpretation id="{13CFEB53-32C7-48C4-A96C-3766C6650B51}" emma:medium="tactile" emma:mode="ink">
                <msink:context xmlns:msink="http://schemas.microsoft.com/ink/2010/main" type="inkWord" rotatedBoundingBox="12556,4481 13285,4479 13286,4779 12557,4781"/>
              </emma:interpretation>
              <emma:one-of disjunction-type="recognition" id="oneOf43">
                <emma:interpretation id="interp215" emma:lang="ko-KR" emma:confidence="0">
                  <emma:literal>m</emma:literal>
                </emma:interpretation>
                <emma:interpretation id="interp216" emma:lang="ko-KR" emma:confidence="0">
                  <emma:literal>머</emma:literal>
                </emma:interpretation>
                <emma:interpretation id="interp217" emma:lang="ko-KR" emma:confidence="0">
                  <emma:literal>내</emma:literal>
                </emma:interpretation>
                <emma:interpretation id="interp218" emma:lang="ko-KR" emma:confidence="0">
                  <emma:literal>n</emma:literal>
                </emma:interpretation>
                <emma:interpretation id="interp219" emma:lang="ko-KR" emma:confidence="0">
                  <emma:literal>매</emma:literal>
                </emma:interpretation>
              </emma:one-of>
            </emma:emma>
          </inkml:annotationXML>
          <inkml:trace contextRef="#ctx0" brushRef="#br2" timeOffset="52618.8923">10550 2198 63,'0'0'68,"0"0"-1,0 0 2,-11 23 0,11-7-40,2 5-7,1 4-5,-1 5 3,0 0 0,0 0 0,0-2-3,-1-6-4,-1-4-3,0-5-3,0-4-7,0-9 0,0 0 0,0 0 0,6-9 0,-4-5 0,5-5 0,-1-6 0,5-1 0,0-2 0,3-2 0,4 0 0,1 2 0,2 1 0,2 10-6,-1 6 2,1 7 3,1 4 0,-2 8 2,-3 9 1,-1 7 1,-4 5 3,-2 2-6,-2 0 0,-4-1 0,-1-3 0,-1 1 0,-4-7 0,2-8 0,-1 0 0,-1-13 0,0 10 0,0-10 0,0 0 0,0-16 0,1-4 0,2 0 0,1-7 0,3-5 0,4 0-6,2-2-5,4 3 1,3 3 2,3 5 1,1 3 4,2 9 3,-1 4 2,1 7 3,-1 5 2,-2 11 2,-2-2 0,-2 8 1,-4 3-7,-1 2-3,-3 1 0,-4-3 0,1-2 0,-5-4 0,-2 2 0,1-7 0,-2-1 0,0-4 0,1-1-4,-1-8-77,10 8-4,1-8-1,-2-5-6,6-2-3</inkml:trace>
        </inkml:traceGroup>
        <inkml:traceGroup>
          <inkml:annotationXML>
            <emma:emma xmlns:emma="http://www.w3.org/2003/04/emma" version="1.0">
              <emma:interpretation id="{33A51617-454A-4834-AFCD-1267C9D13FA7}" emma:medium="tactile" emma:mode="ink">
                <msink:context xmlns:msink="http://schemas.microsoft.com/ink/2010/main" type="inkWord" rotatedBoundingBox="13429,4401 13850,4400 13851,4701 13430,4703"/>
              </emma:interpretation>
              <emma:one-of disjunction-type="recognition" id="oneOf44">
                <emma:interpretation id="interp220" emma:lang="ko-KR" emma:confidence="0">
                  <emma:literal>a</emma:literal>
                </emma:interpretation>
                <emma:interpretation id="interp221" emma:lang="ko-KR" emma:confidence="0">
                  <emma:literal>요</emma:literal>
                </emma:interpretation>
                <emma:interpretation id="interp222" emma:lang="ko-KR" emma:confidence="0">
                  <emma:literal>다</emma:literal>
                </emma:interpretation>
                <emma:interpretation id="interp223" emma:lang="ko-KR" emma:confidence="0">
                  <emma:literal>『</emma:literal>
                </emma:interpretation>
                <emma:interpretation id="interp224" emma:lang="ko-KR" emma:confidence="0">
                  <emma:literal>\</emma:literal>
                </emma:interpretation>
              </emma:one-of>
            </emma:emma>
          </inkml:annotationXML>
          <inkml:trace contextRef="#ctx0" brushRef="#br2" timeOffset="53086.8932">11580 2241 4,'26'-16'65,"-5"2"6,-2-3 1,-7-5-1,-2 3-27,0 2-18,-9 4 0,-1 0-4,0 13-7,-16-13-4,-1 13-2,-5 9 1,-4 5 1,-2 9-1,-2 1 1,-2 5-1,5 2 1,0 3-2,8-2-6,4-4-3,7-3 0,8-6 0,1-2 0,13-7 0,4-7 0,4-4 0,3-8 0,2-6 0,-1-4 0,-1-5 0,-4-4-2,0 3-4,-9 2 1,-1 6 1,-3 3 2,-8 14 3,6-9 2,-6 9 3,3 13-1,-2 0-1,0 6-4,5 1 0,-2 1 0,3 0 0,2-3 0,1 0 0,4 1 0,-2-7 0,3-3 0,1-5-23,0-4-58,5-2-2,-5-8-5,2-6-5,-3-13-1</inkml:trace>
        </inkml:traceGroup>
        <inkml:traceGroup>
          <inkml:annotationXML>
            <emma:emma xmlns:emma="http://www.w3.org/2003/04/emma" version="1.0">
              <emma:interpretation id="{526A4C6A-0424-4B13-AD7E-58A83BDDAC60}" emma:medium="tactile" emma:mode="ink">
                <msink:context xmlns:msink="http://schemas.microsoft.com/ink/2010/main" type="inkWord" rotatedBoundingBox="13655,4098 14329,4096 14331,4659 13656,4661"/>
              </emma:interpretation>
              <emma:one-of disjunction-type="recognition" id="oneOf45">
                <emma:interpretation id="interp225" emma:lang="ko-KR" emma:confidence="0">
                  <emma:literal>t</emma:literal>
                </emma:interpretation>
                <emma:interpretation id="interp226" emma:lang="ko-KR" emma:confidence="0">
                  <emma:literal>七</emma:literal>
                </emma:interpretation>
                <emma:interpretation id="interp227" emma:lang="ko-KR" emma:confidence="0">
                  <emma:literal>+</emma:literal>
                </emma:interpretation>
                <emma:interpretation id="interp228" emma:lang="ko-KR" emma:confidence="0">
                  <emma:literal>5</emma:literal>
                </emma:interpretation>
                <emma:interpretation id="interp229" emma:lang="ko-KR" emma:confidence="0">
                  <emma:literal>亡</emma:literal>
                </emma:interpretation>
              </emma:one-of>
            </emma:emma>
          </inkml:annotationXML>
          <inkml:trace contextRef="#ctx0" brushRef="#br2" timeOffset="53352.0935">11944 1794 0,'0'0'67,"0"0"7,-7 23 4,3 6 0,0 6 0,1 5-42,0 11-12,2 1 3,-2 3-2,3 3-5,1-7-16,8-8-4,2-3 0,4-8 0,1-9 0,8-5 0,-2-10 0,7-4 0,-7-6 0,4-6-69,0-4-17,-4-9-1,2-1-6,-13-7-6</inkml:trace>
          <inkml:trace contextRef="#ctx0" brushRef="#br2" timeOffset="53586.094">11722 2108 45,'-39'10'83,"9"-4"-1,15-2-3,15-4-3,8-6 2,33 0-61,-1-2-6,9 1-2,8-7-2,3 2-1,3 2-2,-4-3-2,-4 7-4,-6-5-5,-2 5-14,-12-3-20,-3 4-37,-4 0-2,-8-1-4,0 5-6,-9-6 4</inkml:trace>
        </inkml:traceGroup>
        <inkml:traceGroup>
          <inkml:annotationXML>
            <emma:emma xmlns:emma="http://www.w3.org/2003/04/emma" version="1.0">
              <emma:interpretation id="{FE9ECC5D-7D12-4B5A-A71F-0432149F99B2}" emma:medium="tactile" emma:mode="ink">
                <msink:context xmlns:msink="http://schemas.microsoft.com/ink/2010/main" type="inkWord" rotatedBoundingBox="14321,4258 14816,4256 14817,4655 14323,4657"/>
              </emma:interpretation>
              <emma:one-of disjunction-type="recognition" id="oneOf46">
                <emma:interpretation id="interp230" emma:lang="ko-KR" emma:confidence="0">
                  <emma:literal>r</emma:literal>
                </emma:interpretation>
                <emma:interpretation id="interp231" emma:lang="ko-KR" emma:confidence="0">
                  <emma:literal>나</emma:literal>
                </emma:interpretation>
                <emma:interpretation id="interp232" emma:lang="ko-KR" emma:confidence="0">
                  <emma:literal>n</emma:literal>
                </emma:interpretation>
                <emma:interpretation id="interp233" emma:lang="ko-KR" emma:confidence="0">
                  <emma:literal>P</emma:literal>
                </emma:interpretation>
                <emma:interpretation id="interp23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54054.0949">12335 1954 52,'0'0'68,"0"0"-1,0 0 4,-7 34-23,7-34-8,0 22-2,2-4-11,0 8-4,-2 0-1,0 10-1,-2-1-6,-4 2-3,2-4-5,-2 0-7,1-4 0,2-5 0,2-5 0,1-5 0,0-5 0,0-9 0,0 0 0,11 4 0,-11-4 0,9-15 0,-4 2 0,-1-5 0,1 0 0,1-4 0,-1-4 0,1 4 0,-1-3 0,4-1 0,3-1 0,2 0 0,4 2 0,2 3 0,8-1 0,-3 4 0,4 5 0,-2 6 0,2 5 0,1 3 0,-3 2 0,-3 7 0,-2 3 0,0 3 0,-4-1 0,-2-2 0,-4-1 0,-1 0 0,-11-11 0,14 11 0,-14-11 0,0 0 0,8 5 0,-8-5 0,0 0 0,0 0 0,0 0 0,23-5-80,-23 5-7,0 0-1,-15-12-6,15 12-3</inkml:trace>
        </inkml:traceGroup>
        <inkml:traceGroup>
          <inkml:annotationXML>
            <emma:emma xmlns:emma="http://www.w3.org/2003/04/emma" version="1.0">
              <emma:interpretation id="{43ED3285-66E5-4FB5-A203-33E5E22C8C4C}" emma:medium="tactile" emma:mode="ink">
                <msink:context xmlns:msink="http://schemas.microsoft.com/ink/2010/main" type="inkWord" rotatedBoundingBox="14795,4201 14890,4200 14892,4601 14796,4602"/>
              </emma:interpretation>
              <emma:one-of disjunction-type="recognition" id="oneOf47">
                <emma:interpretation id="interp235" emma:lang="ko-KR" emma:confidence="0">
                  <emma:literal>i</emma:literal>
                </emma:interpretation>
                <emma:interpretation id="interp236" emma:lang="ko-KR" emma:confidence="0">
                  <emma:literal>ⅰ</emma:literal>
                </emma:interpretation>
                <emma:interpretation id="interp237" emma:lang="ko-KR" emma:confidence="0">
                  <emma:literal>"</emma:literal>
                </emma:interpretation>
                <emma:interpretation id="interp238" emma:lang="ko-KR" emma:confidence="0">
                  <emma:literal>「</emma:literal>
                </emma:interpretation>
                <emma:interpretation id="interp239" emma:lang="ko-KR" emma:confidence="0">
                  <emma:literal>℃</emma:literal>
                </emma:interpretation>
              </emma:one-of>
            </emma:emma>
          </inkml:annotationXML>
          <inkml:trace contextRef="#ctx0" brushRef="#br2" timeOffset="54724.8961">12866 2041 38,'-16'-2'70,"16"2"4,-12 1 2,12-1-1,-12 17-36,9-7-7,3 8-5,0 0-2,3 5-1,1-3-5,0 5-7,3-2-12,-2-2 0,4 1 0,-7-7 0,2 0 0,2-4 0,-3-3 0,-3-8 0,4 12 0,-4-12-11,0 0-72,0 0-1,0-9-5,0-2-4,-1-8-3</inkml:trace>
          <inkml:trace contextRef="#ctx0" brushRef="#br2" timeOffset="54943.2965">12826 1919 57,'-14'-8'90,"3"3"-4,0 1-5,11 4 0,-13-5-4,13 5-62,0 0-8,0 0-4,0 0-2,10 8-9,-10-8-27,12 20-42,1-4-1,-5-6-6,7 6-3,-2-8-5</inkml:trace>
        </inkml:traceGroup>
        <inkml:traceGroup>
          <inkml:annotationXML>
            <emma:emma xmlns:emma="http://www.w3.org/2003/04/emma" version="1.0">
              <emma:interpretation id="{0DF5039E-52D8-425F-BDCC-EABD61B6F419}" emma:medium="tactile" emma:mode="ink">
                <msink:context xmlns:msink="http://schemas.microsoft.com/ink/2010/main" type="inkWord" rotatedBoundingBox="15078,4289 15561,4287 15562,4700 15080,4702"/>
              </emma:interpretation>
              <emma:one-of disjunction-type="recognition" id="oneOf48">
                <emma:interpretation id="interp240" emma:lang="ko-KR" emma:confidence="0">
                  <emma:literal>x</emma:literal>
                </emma:interpretation>
                <emma:interpretation id="interp241" emma:lang="ko-KR" emma:confidence="0">
                  <emma:literal>ⅹ</emma:literal>
                </emma:interpretation>
                <emma:interpretation id="interp242" emma:lang="ko-KR" emma:confidence="0">
                  <emma:literal>Ⅹ</emma:literal>
                </emma:interpretation>
                <emma:interpretation id="interp243" emma:lang="ko-KR" emma:confidence="0">
                  <emma:literal>4</emma:literal>
                </emma:interpretation>
                <emma:interpretation id="interp244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55239.6969">13065 1985 23,'0'0'78,"-4"10"1,4-10-1,4 13 1,3-3-1,4 5-49,2-1-12,3 0 2,1 7-2,4 1-3,-1 0-14,4-2 0,-1-2 0,2 1 0,1-1 0,0-3 0,-1-5 0,0 1 0,4-4 0,-2 0 0,1-4 0,-3 1 0,-9-4-78,37-7 16,-38 1 0,-10-9-2,-3-4-1,-2-4 1,-3-3-25</inkml:trace>
          <inkml:trace contextRef="#ctx0" brushRef="#br2" timeOffset="55442.4973">13454 2010 33,'-8'-7'80,"-5"7"1,-3 2 2,-2 11-3,-4 3 3,3 11-56,-8 4-6,-3 8-1,-4 2-17,-1 0-3,2-3 0,1 0 0,6-5 0,4-4 0,3-10 0,5-1-45,44-8-37,-30-10-4,0 0-5,0 0-5,3-9-2</inkml:trace>
        </inkml:traceGroup>
      </inkml:traceGroup>
    </inkml:traceGroup>
    <inkml:traceGroup>
      <inkml:annotationXML>
        <emma:emma xmlns:emma="http://www.w3.org/2003/04/emma" version="1.0">
          <emma:interpretation id="{7FA4D38A-EB02-46DB-A863-B0ED9AADC5EF}" emma:medium="tactile" emma:mode="ink">
            <msink:context xmlns:msink="http://schemas.microsoft.com/ink/2010/main" type="paragraph" rotatedBoundingBox="2671,6550 24555,5316 24616,6402 2732,763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8B6A319-E666-4F78-9833-C8CC465FD5BD}" emma:medium="tactile" emma:mode="ink">
              <msink:context xmlns:msink="http://schemas.microsoft.com/ink/2010/main" type="inkBullet" rotatedBoundingBox="2678,6683 3488,6637 3534,7455 2724,7501"/>
            </emma:interpretation>
            <emma:one-of disjunction-type="recognition" id="oneOf49">
              <emma:interpretation id="interp245" emma:lang="ko-KR" emma:confidence="0">
                <emma:literal>〇</emma:literal>
              </emma:interpretation>
              <emma:interpretation id="interp246" emma:lang="ko-KR" emma:confidence="0">
                <emma:literal>디</emma:literal>
              </emma:interpretation>
              <emma:interpretation id="interp247" emma:lang="ko-KR" emma:confidence="0">
                <emma:literal>@</emma:literal>
              </emma:interpretation>
              <emma:interpretation id="interp248" emma:lang="ko-KR" emma:confidence="0">
                <emma:literal>㉡</emma:literal>
              </emma:interpretation>
              <emma:interpretation id="interp249" emma:lang="ko-KR" emma:confidence="0">
                <emma:literal>㉦</emma:literal>
              </emma:interpretation>
            </emma:one-of>
          </emma:emma>
        </inkml:annotationXML>
        <inkml:trace contextRef="#ctx0" brushRef="#br2" timeOffset="113100.1986">1078 4406 17,'-10'-16'48,"-1"8"1,-3-2-2,-2 1-24,-4 7-9,-2 2 1,-8 3 2,6 5 0,-6 3 3,0 9 1,-1 7 2,3 7-1,0 11-1,5 7 0,2 8-2,3 4-2,4 4-2,5-1-2,3 2-2,6-8-2,7-4-1,11-8-8,16-6 8,6-11-1,15-6-1,2-12 0,9-6-1,-1-8 0,8-10-1,-7-9-4,-4-5 3,-5-3-3,-9-6 0,-4-1 0,-8-3 0,-5-4 0,-10 0 0,-6-4 0,-8-4 0,-7-2 0,-7 2 0,-5-2 0,-8 3 0,-3 3 0,-3 3 0,-6 8 0,0 8 0,-2 6 0,0 9 0,-2 5 0,3 6 0,0 0 0,4 11-6,1-5-20,7 11-19,6 5-38,3-5 2,9 2-5,0-3-3,5 3 2</inkml:trace>
        <inkml:trace contextRef="#ctx0" brushRef="#br2" timeOffset="112522.9974">1068 4747 23,'-2'-10'50,"1"-4"4,-2 0 1,3 1-31,-2-1 2,2 0-1,-3 1 0,0 0 1,-1 1-2,1 4-1,2 0-4,1 8-4,-4-10-7,4 10-2,0 0-3,-3 12-2,3 5-1,0 8 0,0 2 0,0 7 1,0 0 2,0 2 0,0-2-1,0-6 0,0-2 0,1-6-1,-1-4 0,2-6 2,-2-10-1,1 10 1,-1-10-5,0 0-9,1-4-15,-1 4-13,0-14-29,0 5-6,0-4-6,0-1-2</inkml:trace>
      </inkml:traceGroup>
      <inkml:traceGroup>
        <inkml:annotationXML>
          <emma:emma xmlns:emma="http://www.w3.org/2003/04/emma" version="1.0">
            <emma:interpretation id="{2F0E208F-5688-454A-B69C-B4844D63B118}" emma:medium="tactile" emma:mode="ink">
              <msink:context xmlns:msink="http://schemas.microsoft.com/ink/2010/main" type="line" rotatedBoundingBox="3894,6481 24555,5316 24616,6402 3955,7566"/>
            </emma:interpretation>
          </emma:emma>
        </inkml:annotationXML>
        <inkml:traceGroup>
          <inkml:annotationXML>
            <emma:emma xmlns:emma="http://www.w3.org/2003/04/emma" version="1.0">
              <emma:interpretation id="{4C96B694-5979-4BC2-96AD-E1B9E14F881A}" emma:medium="tactile" emma:mode="ink">
                <msink:context xmlns:msink="http://schemas.microsoft.com/ink/2010/main" type="inkWord" rotatedBoundingBox="3914,6833 3997,6829 4029,7399 3946,7403"/>
              </emma:interpretation>
              <emma:one-of disjunction-type="recognition" id="oneOf50">
                <emma:interpretation id="interp250" emma:lang="ko-KR" emma:confidence="0">
                  <emma:literal>i</emma:literal>
                </emma:interpretation>
                <emma:interpretation id="interp251" emma:lang="ko-KR" emma:confidence="0">
                  <emma:literal>ⅰ</emma:literal>
                </emma:interpretation>
                <emma:interpretation id="interp252" emma:lang="ko-KR" emma:confidence="0">
                  <emma:literal>.</emma:literal>
                </emma:interpretation>
                <emma:interpretation id="interp253" emma:lang="ko-KR" emma:confidence="0">
                  <emma:literal>j</emma:literal>
                </emma:interpretation>
                <emma:interpretation id="interp254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114161.0005">1954 4831 46,'-8'20'62,"4"5"0,-2-2 1,-1 8-37,7-4 2,-3 2-2,3-3-2,0-4-5,0-3-2,3-2-2,1-2-2,-1-7 2,-3-8-15,10 6 7,-10-6-8,9-13-25,0 1-41,-5-12-3,1-7-5,-2-9-7,4 0-3</inkml:trace>
          <inkml:trace contextRef="#ctx0" brushRef="#br2" timeOffset="114348.2008">1983 4586 31,'-8'-11'85,"-2"0"0,3 2-4,0 0-5,7 9-1,-12-18-54,12 18-9,0 0-8,0 0-6,-11 0-8,11 0-17,-3 57-25,3-47-23,6 2-2,2-5-6,11 1-3</inkml:trace>
        </inkml:traceGroup>
        <inkml:traceGroup>
          <inkml:annotationXML>
            <emma:emma xmlns:emma="http://www.w3.org/2003/04/emma" version="1.0">
              <emma:interpretation id="{1F731E21-8038-477E-8ECA-718DD7B6A495}" emma:medium="tactile" emma:mode="ink">
                <msink:context xmlns:msink="http://schemas.microsoft.com/ink/2010/main" type="inkWord" rotatedBoundingBox="4224,6667 4594,6646 4644,7527 4274,7548"/>
              </emma:interpretation>
              <emma:one-of disjunction-type="recognition" id="oneOf51">
                <emma:interpretation id="interp255" emma:lang="ko-KR" emma:confidence="0">
                  <emma:literal>f</emma:literal>
                </emma:interpretation>
                <emma:interpretation id="interp256" emma:lang="ko-KR" emma:confidence="0">
                  <emma:literal>{</emma:literal>
                </emma:interpretation>
                <emma:interpretation id="interp257" emma:lang="ko-KR" emma:confidence="0">
                  <emma:literal>독</emma:literal>
                </emma:interpretation>
                <emma:interpretation id="interp258" emma:lang="ko-KR" emma:confidence="0">
                  <emma:literal>5</emma:literal>
                </emma:interpretation>
                <emma:interpretation id="interp259" emma:lang="ko-KR" emma:confidence="0">
                  <emma:literal>+</emma:literal>
                </emma:interpretation>
              </emma:one-of>
            </emma:emma>
          </inkml:annotationXML>
          <inkml:trace contextRef="#ctx0" brushRef="#br2" timeOffset="114863.0017">2567 4419 8,'0'-16'53,"0"16"1,0-15 0,0 15 0,11-10-39,-11 10-4,0-9 0,0 9 2,0 0 0,-14-14-1,14 14-2,-15-7-1,6 6 0,-5 1-4,0 0-1,-4 0-2,3 7 0,-3 3 1,2 4 1,-2 7 2,8 7 2,2 6 2,1 11 0,7 2 2,0 10-1,4 1 0,4 4-1,6-1 0,-4-1-2,6-4-2,-2-6-1,3-1 0,-2-2 1,1-4-1,-5-2-1,0-11-1,-2-7-2,-1-3-8,-8-2-32,0-18-36,0 0-1,-6-14-6,-3-6 82,-6-7-87,-1 0-2</inkml:trace>
          <inkml:trace contextRef="#ctx0" brushRef="#br2" timeOffset="115065.8021">2248 4868 75,'-13'0'88,"13"0"-4,0 0-5,7 4-1,16-4-2,-2-4-68,18 4-4,2-1 0,6 1 0,-2-3-2,-2 3-5,-7 0-19,-48-3-54,47 3-3,-17-1-3,-3-6-7,-8-4-3</inkml:trace>
        </inkml:traceGroup>
        <inkml:traceGroup>
          <inkml:annotationXML>
            <emma:emma xmlns:emma="http://www.w3.org/2003/04/emma" version="1.0">
              <emma:interpretation id="{43562810-F1B8-454E-A17F-690897B946EA}" emma:medium="tactile" emma:mode="ink">
                <msink:context xmlns:msink="http://schemas.microsoft.com/ink/2010/main" type="inkWord" rotatedBoundingBox="5588,6767 6348,6724 6373,7172 5614,7215"/>
              </emma:interpretation>
              <emma:one-of disjunction-type="recognition" id="oneOf52">
                <emma:interpretation id="interp260" emma:lang="ko-KR" emma:confidence="0">
                  <emma:literal>0</emma:literal>
                </emma:interpretation>
                <emma:interpretation id="interp261" emma:lang="ko-KR" emma:confidence="0">
                  <emma:literal>∞</emma:literal>
                </emma:interpretation>
                <emma:interpretation id="interp262" emma:lang="ko-KR" emma:confidence="0">
                  <emma:literal>O</emma:literal>
                </emma:interpretation>
                <emma:interpretation id="interp263" emma:lang="ko-KR" emma:confidence="0">
                  <emma:literal>ㆀ</emma:literal>
                </emma:interpretation>
                <emma:interpretation id="interp264" emma:lang="ko-KR" emma:confidence="0">
                  <emma:literal>㉠</emma:literal>
                </emma:interpretation>
              </emma:one-of>
            </emma:emma>
          </inkml:annotationXML>
          <inkml:trace contextRef="#ctx0" brushRef="#br2" timeOffset="119199.8093">3841 4533 25,'0'0'45,"0"0"5,0 0 1,0 14-34,0-14 2,0 0 6,0 0 3,0 0 1,0 0 1,0 0 0,0 0-3,0 0-4,0 0-7,-3-10-4,3 10-4,-4-14-2,1 4-3,-4 1-2,-1-4-1,-1-1-1,1 3 1,-3 3-2,-1 5 1,-2 1-2,-3 6 1,0 5-1,-1 6 2,0 10 0,-3 4 2,2 6 0,1 1 2,1 8 0,6-6 0,3 7 1,3-10-1,2-1 0,6-3 0,6-4 0,6-8 1,6-4-1,4-7 1,6-4 0,4-7 1,2-7-2,0-4 0,3-3 0,-1-8-2,-2-2-1,-4-1 0,-2 0-1,-5 3 0,-3-1 0,-6 2 0,-4 8-1,-4 4 0,-2 3 0,-7 9 0,0 0 1,-2 13 1,-6 5-1,1 8 1,0 1 2,2 3 0,3 3 1,4-3 1,10-4-1,9-7 1,8-7 1,2-11-1,7-1 0,0-9 0,1-11-2,-8-5-2,-2-3 0,-9-2 0,-12-2 0,-7-1 0,-5 2 0,-12 0 0,-9 6 0,-4 3 0,-3 6 0,1 8 0,-3 4 0,3 4 0,0 7-12,7 8-17,3 42-36,6-39-15,8-1-4,0-8-6,7 1 1</inkml:trace>
        </inkml:traceGroup>
        <inkml:traceGroup>
          <inkml:annotationXML>
            <emma:emma xmlns:emma="http://www.w3.org/2003/04/emma" version="1.0">
              <emma:interpretation id="{7059C826-D253-450A-82B7-ABAFB2450A83}" emma:medium="tactile" emma:mode="ink">
                <msink:context xmlns:msink="http://schemas.microsoft.com/ink/2010/main" type="inkWord" rotatedBoundingBox="6517,6531 6626,6525 6660,7134 6551,7141"/>
              </emma:interpretation>
              <emma:one-of disjunction-type="recognition" id="oneOf53">
                <emma:interpretation id="interp265" emma:lang="ko-KR" emma:confidence="0">
                  <emma:literal>1</emma:literal>
                </emma:interpretation>
                <emma:interpretation id="interp266" emma:lang="ko-KR" emma:confidence="0">
                  <emma:literal>(</emma:literal>
                </emma:interpretation>
                <emma:interpretation id="interp267" emma:lang="ko-KR" emma:confidence="0">
                  <emma:literal>l</emma:literal>
                </emma:interpretation>
                <emma:interpretation id="interp268" emma:lang="ko-KR" emma:confidence="0">
                  <emma:literal>I</emma:literal>
                </emma:interpretation>
                <emma:interpretation id="interp269" emma:lang="ko-KR" emma:confidence="0">
                  <emma:literal>Ⅰ</emma:literal>
                </emma:interpretation>
              </emma:one-of>
            </emma:emma>
          </inkml:annotationXML>
          <inkml:trace contextRef="#ctx0" brushRef="#br2" timeOffset="119621.0101">4553 4258 18,'-7'-11'63,"-4"4"3,11 7 0,-15-13-5,15 13-43,-14 0-2,14 0 0,-1 13-1,1 6-1,0 11 1,0 7-2,4 9 4,1 9 2,6 1 0,-2 3-3,3-2-4,-2-4-3,2-5-3,-1-9-1,2-5 0,-6-8-2,-2-11-2,1-1-4,-6-14-9,0 0-33,15 4-32,-14-9-1,5-6-7,-4-7-4,4-2-1</inkml:trace>
        </inkml:traceGroup>
        <inkml:traceGroup>
          <inkml:annotationXML>
            <emma:emma xmlns:emma="http://www.w3.org/2003/04/emma" version="1.0">
              <emma:interpretation id="{BA000604-0D37-4657-A4E8-77ED151A695E}" emma:medium="tactile" emma:mode="ink">
                <msink:context xmlns:msink="http://schemas.microsoft.com/ink/2010/main" type="inkWord" rotatedBoundingBox="6780,6777 7212,6752 7230,7076 6799,7101"/>
              </emma:interpretation>
              <emma:one-of disjunction-type="recognition" id="oneOf54">
                <emma:interpretation id="interp270" emma:lang="ko-KR" emma:confidence="0">
                  <emma:literal>u</emma:literal>
                </emma:interpretation>
                <emma:interpretation id="interp271" emma:lang="ko-KR" emma:confidence="0">
                  <emma:literal>나</emma:literal>
                </emma:interpretation>
                <emma:interpretation id="interp272" emma:lang="ko-KR" emma:confidence="0">
                  <emma:literal>니</emma:literal>
                </emma:interpretation>
                <emma:interpretation id="interp273" emma:lang="ko-KR" emma:confidence="0">
                  <emma:literal>a</emma:literal>
                </emma:interpretation>
                <emma:interpretation id="interp27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120042.2107">4778 4494 30,'0'0'70,"7"5"6,-7 7 1,0 23-1,0-11-43,-5 10-1,4 0-2,0 5-4,1-7-9,0 1-4,7-11-3,1-6-2,8-4-1,5-11-1,4-1-6,0-15 0,2-2 0,2-9 0,-3-8 0,-2-4 0,-6-3-4,-6 2-2,-5 3 0,-2 4 1,-2 5 0,-3 7 3,-1 10 2,1 10 2,0 0 2,-11 13 0,7 7 0,2 2 0,2 7 1,0 2 0,3 2-5,5 0 0,2-2 0,4-1 0,1-4 0,0-7 0,4-3 0,-1-8-27,2-7-52,2-1-3,-4-9-3,2-5-6,-5-8-4</inkml:trace>
        </inkml:traceGroup>
        <inkml:traceGroup>
          <inkml:annotationXML>
            <emma:emma xmlns:emma="http://www.w3.org/2003/04/emma" version="1.0">
              <emma:interpretation id="{E957AC08-1582-4213-BA1B-0D4A2ABEFE3A}" emma:medium="tactile" emma:mode="ink">
                <msink:context xmlns:msink="http://schemas.microsoft.com/ink/2010/main" type="inkWord" rotatedBoundingBox="7294,6732 7665,6711 7683,7036 7312,7057"/>
              </emma:interpretation>
              <emma:one-of disjunction-type="recognition" id="oneOf55">
                <emma:interpretation id="interp275" emma:lang="ko-KR" emma:confidence="0">
                  <emma:literal>m</emma:literal>
                </emma:interpretation>
                <emma:interpretation id="interp276" emma:lang="ko-KR" emma:confidence="0">
                  <emma:literal>머</emma:literal>
                </emma:interpretation>
                <emma:interpretation id="interp277" emma:lang="ko-KR" emma:confidence="0">
                  <emma:literal>M</emma:literal>
                </emma:interpretation>
                <emma:interpretation id="interp278" emma:lang="ko-KR" emma:confidence="0">
                  <emma:literal>서</emma:literal>
                </emma:interpretation>
                <emma:interpretation id="interp279" emma:lang="ko-KR" emma:confidence="0">
                  <emma:literal>ⅲ</emma:literal>
                </emma:interpretation>
              </emma:one-of>
            </emma:emma>
          </inkml:annotationXML>
          <inkml:trace contextRef="#ctx0" brushRef="#br2" timeOffset="120697.4119">5307 4482 61,'-4'14'74,"0"10"2,2 0-1,2-24-27,-3 22-11,3 9-4,0 4-9,0-7-6,0-2-5,0-6-4,0-4-1,0-5 0,0-11-1,0 0-1,0 0 0,-1-14-2,0-7-3,1-5-2,0-6-3,0 0-1,0-1-1,5 2-1,2 2 0,1 5 0,2 6 2,-2 6 2,5 8 1,-1 4 2,0 5 1,0 9 1,-1 8 2,-2 3 1,1 3 1,-3 1 0,-3 1 0,0-2-1,-1 0-1,-1-12 0,0-2 3,-2-3-7,0-11 0,0 0 0,0 0 0,3-18 0,-1-2 0,1-2 0,0-9 0,2-1 0,1-2 0,2 1 0,2 3 0,2 4 0,2 5 0,3 6-4,-1 6 2,2 6 1,3 4 1,-2 11 3,-1 6 1,-4 6-4,-3 5 0,0 3 0,-3 2 0,-2 1 0,-2-3 0,-4-2 0,0-8 0,2-3 0,-2-4 0,0-4 0,0-11-7,-8 6-76,8-6-2,0-16-4,0-2-6,2-7-3</inkml:trace>
        </inkml:traceGroup>
        <inkml:traceGroup>
          <inkml:annotationXML>
            <emma:emma xmlns:emma="http://www.w3.org/2003/04/emma" version="1.0">
              <emma:interpretation id="{1F6CE517-55AD-4C8F-907B-0A6BDC8D649A}" emma:medium="tactile" emma:mode="ink">
                <msink:context xmlns:msink="http://schemas.microsoft.com/ink/2010/main" type="inkWord" rotatedBoundingBox="7832,6675 8584,6632 8603,6969 7851,7012"/>
              </emma:interpretation>
              <emma:one-of disjunction-type="recognition" id="oneOf56">
                <emma:interpretation id="interp280" emma:lang="ko-KR" emma:confidence="0">
                  <emma:literal>에</emma:literal>
                </emma:interpretation>
                <emma:interpretation id="interp281" emma:lang="ko-KR" emma:confidence="0">
                  <emma:literal>남</emma:literal>
                </emma:interpretation>
                <emma:interpretation id="interp282" emma:lang="ko-KR" emma:confidence="0">
                  <emma:literal>〃</emma:literal>
                </emma:interpretation>
                <emma:interpretation id="interp283" emma:lang="ko-KR" emma:confidence="0">
                  <emma:literal>…</emma:literal>
                </emma:interpretation>
                <emma:interpretation id="interp284" emma:lang="ko-KR" emma:confidence="0">
                  <emma:literal>ㅺ</emma:literal>
                </emma:interpretation>
              </emma:one-of>
            </emma:emma>
          </inkml:annotationXML>
          <inkml:trace contextRef="#ctx0" brushRef="#br2" timeOffset="121274.613">5847 4489 46,'4'-14'75,"-2"6"-3,0-2-3,-2 10-2,10 0-37,-10 0-1,1 14-6,-1-2-6,0 11-3,0-1 0,-5 8 1,2-2-2,-2 0-3,0-4-3,1-1-2,3-5 0,-2-3-5,3-15 0,0 0 0,0 0 0,0 0 0,-7-20 0,5 0 0,0-4-14,2-7-2,-1 5 0,1 0 2,0 3 1,0 5 1,3 6 6,-3 12 7,12-3 5,-2 8 2,3 5 1,7 8 1,-1 2 2,2 4 0,3-3 0,5 3-1,2-5-1,-1-3-10,-1-3 0,0-8 0,0-3 0,-3-4 0,-3-10 0,-6-5 0,-5-4 0,-5-5 0,-7-3 0,0-2 0,-3-2 0,-5 2 0,-1 3 0,-1 2 0,2 0 0,-3 9 0,4 8-9,-4 4-73,0 4-3,11 1-3,-17 0-4,13 9-4</inkml:trace>
          <inkml:trace contextRef="#ctx0" brushRef="#br2" timeOffset="121633.4134">6455 4369 19,'14'-5'77,"-5"1"0,-9 4-3,0 0-3,0 0 0,2 6-46,-2 6-7,-3 2-4,3 7 0,0 4 1,9 3 1,3 2-1,5 0-10,0-2-5,2-3 0,-4-3 0,-4-3 0,-4-5 0,-8-1 0,-11-4 0,-10-1 0,-9-6 0,-3 0 0,-5-1 0,2 2 0,-2-3 0,9 0 0,7 9-65,2-14 0,6-3 0,8-5-26,7 13 23,0-21-28</inkml:trace>
        </inkml:traceGroup>
        <inkml:traceGroup>
          <inkml:annotationXML>
            <emma:emma xmlns:emma="http://www.w3.org/2003/04/emma" version="1.0">
              <emma:interpretation id="{81E29C9C-1518-4C3D-A61A-60E6D7D1DBE7}" emma:medium="tactile" emma:mode="ink">
                <msink:context xmlns:msink="http://schemas.microsoft.com/ink/2010/main" type="inkWord" rotatedBoundingBox="9160,6248 9998,6201 10041,6959 9203,7006"/>
              </emma:interpretation>
              <emma:one-of disjunction-type="recognition" id="oneOf57">
                <emma:interpretation id="interp285" emma:lang="ko-KR" emma:confidence="0">
                  <emma:literal>상</emma:literal>
                </emma:interpretation>
                <emma:interpretation id="interp286" emma:lang="ko-KR" emma:confidence="0">
                  <emma:literal>생</emma:literal>
                </emma:interpretation>
                <emma:interpretation id="interp287" emma:lang="ko-KR" emma:confidence="0">
                  <emma:literal>엥</emma:literal>
                </emma:interpretation>
                <emma:interpretation id="interp288" emma:lang="ko-KR" emma:confidence="0">
                  <emma:literal>타</emma:literal>
                </emma:interpretation>
                <emma:interpretation id="interp289" emma:lang="ko-KR" emma:confidence="0">
                  <emma:literal>£</emma:literal>
                </emma:interpretation>
              </emma:one-of>
            </emma:emma>
          </inkml:annotationXML>
          <inkml:trace contextRef="#ctx0" brushRef="#br2" timeOffset="122366.6149">7352 4369 12,'-3'-11'71,"3"11"5,-21-3-1,2 3 0,-3 0-19,-4 9-22,1 5-11,0 2-6,3 4-3,7-1 0,12 0-3,5-4-3,18-5-1,9-5 0,7-5 0,4-2-3,-1-8-4,-3-3 0,-7-4 0,-9-1 0,-12-2 0,-8 1 0,-11 2 0,-8 2 0,-7 3 0,-2 0 0,2 5 0,3 0 0,4 6 0,6-2-13,13 3-31,8 0-37,14-5-2,11 2-4,6-9-3,15 3 1</inkml:trace>
          <inkml:trace contextRef="#ctx0" brushRef="#br2" timeOffset="122850.2158">7545 4360 78,'-13'3'85,"13"-3"-3,0 0-1,0 0-2,22 19-26,9-41-33,9 14-5,5-1-5,3-1-2,5 7-8,-4-5-12,-2 6-63,-1 2-5,-12 0-1,-1 0-6,-9-5-6</inkml:trace>
          <inkml:trace contextRef="#ctx0" brushRef="#br2" timeOffset="122663.0154">7933 4082 26,'20'-31'70,"-13"9"4,-7-1-2,-9 3-2,-6-27-16,-3 31-28,-5 6-6,1 3-5,-3 7-2,4 0-2,-1 14 0,3 6-2,-2 11 0,3 13 0,7 7 0,5 8-1,3 7-3,3 2-5,0 3 0,5-2 0,4-7 0,2-8 0,-2-9 0,1-11 0,-2-7 0,-1-3 0,-1-12 0,0-3 0,33-9-79,-39 0-5,-6-15-1,-3-11-8,-1-1-3</inkml:trace>
        </inkml:traceGroup>
        <inkml:traceGroup>
          <inkml:annotationXML>
            <emma:emma xmlns:emma="http://www.w3.org/2003/04/emma" version="1.0">
              <emma:interpretation id="{FC224280-9716-40DF-BAA7-E0275B1D842B}" emma:medium="tactile" emma:mode="ink">
                <msink:context xmlns:msink="http://schemas.microsoft.com/ink/2010/main" type="inkWord" rotatedBoundingBox="10536,6106 11099,6075 11139,6790 10577,6822"/>
              </emma:interpretation>
              <emma:one-of disjunction-type="recognition" id="oneOf58">
                <emma:interpretation id="interp290" emma:lang="ko-KR" emma:confidence="0">
                  <emma:literal>A</emma:literal>
                </emma:interpretation>
                <emma:interpretation id="interp291" emma:lang="ko-KR" emma:confidence="0">
                  <emma:literal>×</emma:literal>
                </emma:interpretation>
                <emma:interpretation id="interp292" emma:lang="ko-KR" emma:confidence="0">
                  <emma:literal>소</emma:literal>
                </emma:interpretation>
                <emma:interpretation id="interp293" emma:lang="ko-KR" emma:confidence="0">
                  <emma:literal>스</emma:literal>
                </emma:interpretation>
                <emma:interpretation id="interp294" emma:lang="ko-KR" emma:confidence="0">
                  <emma:literal>^</emma:literal>
                </emma:interpretation>
              </emma:one-of>
            </emma:emma>
          </inkml:annotationXML>
          <inkml:trace contextRef="#ctx0" brushRef="#br2" timeOffset="123552.217">8573 4494 55,'-6'8'79,"6"-8"6,-8 11-4,8-11-3,26 4-37,-46-8-11,20 4-3,2-20-8,0-3-6,6-3-10,0-9-3,2-5 0,1-9 0,1 0 0,1-9 0,1-2 0,-2-1 0,-1-1 0,1 5 0,2 4 0,-1 8 0,-1 8 0,0 8 0,2 14 0,4 10 0,3 7 0,1 14 0,3 14-2,-2 9 2,3 11 2,0 7-2,-1 4 0,0 2 0,-2-1 0,-2-4 0,-2-8 0,-1-7 0,-1-7 0,-2-9 0,-3-7 0,-2-4 0,-3-4 0,-7-12 0,10 7 0,-10-7 0,0 0 0,8-8-41,-8 8-40,1-16-4,-1 3-3,-4 2-4,-7-3-1</inkml:trace>
          <inkml:trace contextRef="#ctx0" brushRef="#br2" timeOffset="123755.0173">8705 4283 27,'-37'2'86,"9"1"-5,4-2-3,11-1-1,13 0-1,0 0-49,25-7-11,7 4-7,9-1-4,3 0 0,7-3-1,2 6-9,-4-3-17,-5 3-52,3 0-3,-15-2-3,-5 3-5,-9-2-6</inkml:trace>
        </inkml:traceGroup>
        <inkml:traceGroup>
          <inkml:annotationXML>
            <emma:emma xmlns:emma="http://www.w3.org/2003/04/emma" version="1.0">
              <emma:interpretation id="{3F56B69D-DD50-4F58-8377-4992BE2DCAAB}" emma:medium="tactile" emma:mode="ink">
                <msink:context xmlns:msink="http://schemas.microsoft.com/ink/2010/main" type="inkWord" rotatedBoundingBox="11746,6357 13131,6279 13151,6640 11766,6718"/>
              </emma:interpretation>
              <emma:one-of disjunction-type="recognition" id="oneOf59">
                <emma:interpretation id="interp295" emma:lang="ko-KR" emma:confidence="0">
                  <emma:literal>…</emma:literal>
                </emma:interpretation>
                <emma:interpretation id="interp296" emma:lang="ko-KR" emma:confidence="0">
                  <emma:literal>싸</emma:literal>
                </emma:interpretation>
                <emma:interpretation id="interp297" emma:lang="ko-KR" emma:confidence="0">
                  <emma:literal>빠</emma:literal>
                </emma:interpretation>
                <emma:interpretation id="interp298" emma:lang="ko-KR" emma:confidence="0">
                  <emma:literal>와</emma:literal>
                </emma:interpretation>
                <emma:interpretation id="interp299" emma:lang="ko-KR" emma:confidence="0">
                  <emma:literal>원</emma:literal>
                </emma:interpretation>
              </emma:one-of>
            </emma:emma>
          </inkml:annotationXML>
          <inkml:trace contextRef="#ctx0" brushRef="#br2" timeOffset="126110.6215">10034 4220 22,'-2'13'59,"2"-13"4,0 0 0,0 0 0,0 0-38,0 0-6,3-10-2,1 2-4,0-1-2,0-5-1,1 0-3,-4 0-2,0-3-2,-1 0 0,0 0-2,-7 3-1,-1-3-1,-7 3-1,0 1 0,-7 4 0,1 5 0,-5 4 1,0 6 1,-2 9 2,1 9 1,2 5 2,-1 7 1,6 1 0,1 4 0,7-3 1,3 0 0,7-10 0,2 1 0,7-10 1,6-6 0,7-8 0,3-5 0,2-8 1,2-6-3,1-6-1,-2-8-3,0-3-3,-2-5-2,-5 1 0,-7 3 0,-1 1-1,-4 3 0,-2 7 0,-3 6 0,-2 15 2,0 0 0,0 0 1,-2 12 1,0 12 1,-1 4 0,2 3 2,1 1 1,0 2 2,4-1-1,4-5 1,2-1-1,1-8 1,3-5 0,0-6 0,1-5 0,1-3-3,2-11-3,-1-4 0,3-6 0,0-6 0,0-4 0,1-4 0,0 3 0,-1-4 0,2 6 0,-2 3 0,-1 3 0,-7 5-2,1 9-1,-2 4 0,-1 6 0,-10 0 0,9 19 0,-5-1 1,-1 5 2,1 5 0,3 0 2,3 4 0,2-5 1,5 0 0,5-3 0,8-7 1,5-6-2,4-7-2,8-5 0,2-7 0,-1-8 0,-1-6 0,-2-8 0,-8-5 0,-5-2 0,-9 1 0,-7 0 0,-12 3 0,-6 7-2,-9 7 0,-8 9 4,-6 10 0,-2 5-2,-4 14 0,2 7 0,5 6 0,4 4 0,8 1 0,9-1 0,7-2 0,14-3 0,10-7 0,10-6 0,2-5 0,9-1 0,-3-12 0,4 0-60,-2-3-26,-8-13-2,-1 2-7,-14-12-3</inkml:trace>
        </inkml:traceGroup>
        <inkml:traceGroup>
          <inkml:annotationXML>
            <emma:emma xmlns:emma="http://www.w3.org/2003/04/emma" version="1.0">
              <emma:interpretation id="{C557DCC5-7A14-4502-8F1B-8C075D07BFBC}" emma:medium="tactile" emma:mode="ink">
                <msink:context xmlns:msink="http://schemas.microsoft.com/ink/2010/main" type="inkWord" rotatedBoundingBox="13674,6196 13765,6191 13790,6639 13700,6644"/>
              </emma:interpretation>
              <emma:one-of disjunction-type="recognition" id="oneOf60">
                <emma:interpretation id="interp300" emma:lang="ko-KR" emma:confidence="0">
                  <emma:literal>i</emma:literal>
                </emma:interpretation>
                <emma:interpretation id="interp301" emma:lang="ko-KR" emma:confidence="0">
                  <emma:literal>ⅰ</emma:literal>
                </emma:interpretation>
                <emma:interpretation id="interp302" emma:lang="ko-KR" emma:confidence="0">
                  <emma:literal>7</emma:literal>
                </emma:interpretation>
                <emma:interpretation id="interp303" emma:lang="ko-KR" emma:confidence="0">
                  <emma:literal>j</emma:literal>
                </emma:interpretation>
                <emma:interpretation id="interp304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126797.0227">11694 3924 37,'-9'-9'87,"-4"0"0,13 9-6,-15-10-5,15 10-3,22-5-49,-22 5-13,0 0-8,4 5-13,-4 4-21,3 1-45,7 2 1,-2-3-5,8 2-3,-2-3-3</inkml:trace>
          <inkml:trace contextRef="#ctx0" brushRef="#br2" timeOffset="126641.0224">11744 3989 0,'0'0'61,"0"0"6,-6 10 3,5 6 2,-5 5 0,-11 2-42,11 10-10,2 2-1,3 7 4,-2-1-5,1-5-5,1-3-3,1-9-3,0-4-1,0-9 0,0-11-2,10 5-3,-1-7-12,-6-11-24,7-7-40,1-7-2,-3-10-5,2-3-9,-6-7-1</inkml:trace>
        </inkml:traceGroup>
        <inkml:traceGroup>
          <inkml:annotationXML>
            <emma:emma xmlns:emma="http://www.w3.org/2003/04/emma" version="1.0">
              <emma:interpretation id="{47B7EE25-BA13-488D-883B-64EC8EA8467D}" emma:medium="tactile" emma:mode="ink">
                <msink:context xmlns:msink="http://schemas.microsoft.com/ink/2010/main" type="inkWord" rotatedBoundingBox="14007,6011 15076,5950 15108,6520 14040,6581"/>
              </emma:interpretation>
              <emma:one-of disjunction-type="recognition" id="oneOf61">
                <emma:interpretation id="interp305" emma:lang="ko-KR" emma:confidence="0">
                  <emma:literal>엥</emma:literal>
                </emma:interpretation>
                <emma:interpretation id="interp306" emma:lang="ko-KR" emma:confidence="0">
                  <emma:literal>ㅽ</emma:literal>
                </emma:interpretation>
                <emma:interpretation id="interp307" emma:lang="ko-KR" emma:confidence="0">
                  <emma:literal>싸</emma:literal>
                </emma:interpretation>
                <emma:interpretation id="interp308" emma:lang="ko-KR" emma:confidence="0">
                  <emma:literal>“</emma:literal>
                </emma:interpretation>
                <emma:interpretation id="interp309" emma:lang="ko-KR" emma:confidence="0">
                  <emma:literal>ㆀ</emma:literal>
                </emma:interpretation>
              </emma:one-of>
            </emma:emma>
          </inkml:annotationXML>
          <inkml:trace contextRef="#ctx0" brushRef="#br2" timeOffset="127358.6237">12046 3966 13,'0'0'50,"0"16"10,-2-2 5,1 9 3,-17 0-40,18 4-2,-1 5 3,-1 3 1,2 0-2,0-4-6,0-4-7,0-7-3,0-2-1,0-8 1,0-10 0,0 0-1,0 0-1,0-5-1,0-13-9,0 0 0,0-8 0,3-2 0,0-3 0,2 0 0,-1 3-3,3 3-4,2 4 0,2 5 0,1 9 2,2 5 0,2 5 2,2 7 1,2 8 0,3 5 3,0 3 0,1 3 2,1-1 1,-2-2 1,0-3 1,1-6 2,2-5 0,-4-12-3,-1-3-5,-2-11 0,-2-8 0,-1-6 0,-2-8 0,-3-1 0,-4-8 0,-2 4 0,-2-2 0,0 3 0,-3 5 0,0 5 0,0 6 0,-3 7 0,2 8 0,1 9 0,0 0-2,-9 0-42,7 9-40,-4 3-1,6 6-4,0-4 0,3 7 1</inkml:trace>
          <inkml:trace contextRef="#ctx0" brushRef="#br2" timeOffset="127842.2245">12961 3945 63,'0'0'70,"0"-15"-1,-4 13 1,-14 1 1,-3 2-41,0 11-5,-8 6-4,-2 6-2,-4 2-1,-1 3-2,6-1-3,5 1-4,6-4-1,9-2-1,10-1-5,11-7-2,13-3 0,7-8 0,11-4 0,2-4 0,1-9 0,1-7 0,-5-11 0,-5-4 0,-7-7 0,-8-4 0,-9-3 0,-8-2 0,-4-1 0,-1 4 0,-7 3 0,-2 9 0,-1 8 0,3 5 0,-2 9 0,2 6 0,8 8 0,-10 0 0,7 14 0,-2 2 0,5 8-73,0 9-10,-3-5 1,4 6-5,4-4-6,8 4 0</inkml:trace>
        </inkml:traceGroup>
        <inkml:traceGroup>
          <inkml:annotationXML>
            <emma:emma xmlns:emma="http://www.w3.org/2003/04/emma" version="1.0">
              <emma:interpretation id="{CAE325A2-2183-4700-90CF-7421F2355DA8}" emma:medium="tactile" emma:mode="ink">
                <msink:context xmlns:msink="http://schemas.microsoft.com/ink/2010/main" type="inkWord" rotatedBoundingBox="15169,6153 15616,6128 15640,6540 15192,6565"/>
              </emma:interpretation>
              <emma:one-of disjunction-type="recognition" id="oneOf62">
                <emma:interpretation id="interp310" emma:lang="ko-KR" emma:confidence="0">
                  <emma:literal>e</emma:literal>
                </emma:interpretation>
                <emma:interpretation id="interp311" emma:lang="ko-KR" emma:confidence="0">
                  <emma:literal>으</emma:literal>
                </emma:interpretation>
                <emma:interpretation id="interp312" emma:lang="ko-KR" emma:confidence="0">
                  <emma:literal>오</emma:literal>
                </emma:interpretation>
                <emma:interpretation id="interp313" emma:lang="ko-KR" emma:confidence="0">
                  <emma:literal>c</emma:literal>
                </emma:interpretation>
                <emma:interpretation id="interp31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28310.2253">13198 4065 16,'-13'9'65,"2"-1"1,11-8 1,-9 14 3,9-14-1,20 7-47,-9-4-9,5 0 1,6-3 3,2 0 0,11-3-3,-2-4-4,8-5-4,-2-5-1,1-5-2,-9 0 0,1-7-1,-8-2 0,-11 2-1,-6-2-1,-7 4-1,-7 5 1,-9 5 0,-3 8 1,-10 9 0,0 5 1,-4 12 1,-3 9 0,3 8 1,5 7 0,5-1 0,8 3-1,6 3 0,8-3-1,6-4-2,13-8 0,7-7 0,7-7 0,6-7 0,0-10-15,3-3-23,-38-13-42,37-6 0,-2-8-6,-7-4-3,0 1-1</inkml:trace>
        </inkml:traceGroup>
        <inkml:traceGroup>
          <inkml:annotationXML>
            <emma:emma xmlns:emma="http://www.w3.org/2003/04/emma" version="1.0">
              <emma:interpretation id="{2ED8B5C8-0DBA-4956-988A-89AC69647E64}" emma:medium="tactile" emma:mode="ink">
                <msink:context xmlns:msink="http://schemas.microsoft.com/ink/2010/main" type="inkWord" rotatedBoundingBox="15701,6235 16014,6217 16048,6810 15734,6828"/>
              </emma:interpretation>
              <emma:one-of disjunction-type="recognition" id="oneOf63">
                <emma:interpretation id="interp315" emma:lang="ko-KR" emma:confidence="0">
                  <emma:literal>p</emma:literal>
                </emma:interpretation>
                <emma:interpretation id="interp316" emma:lang="ko-KR" emma:confidence="0">
                  <emma:literal>P</emma:literal>
                </emma:interpretation>
                <emma:interpretation id="interp317" emma:lang="ko-KR" emma:confidence="0">
                  <emma:literal>8</emma:literal>
                </emma:interpretation>
                <emma:interpretation id="interp318" emma:lang="ko-KR" emma:confidence="0">
                  <emma:literal>7</emma:literal>
                </emma:interpretation>
                <emma:interpretation id="interp31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28715.8261">13774 3955 24,'5'-20'67,"-5"20"3,0 0 0,3 9 0,-3 9 1,-40 10-48,35 12-9,2 5 2,-1 9 3,1-1-2,0 2-2,3 2-5,0-6-1,0-4-3,6-6-1,-4-8 0,3-7-5,-1-7 0,0-7 0,-4-12 0,0 0 0,0-6 0,0-13 0,-4-5 0,-5-10 0,1-5 0,0-8 0,-2-4-3,5-3-7,2-3-1,3 5 1,5 0 2,12 3 2,8 8 3,4 8 4,7 9 2,1 9 0,1 9 3,-2 6-1,-4 7 1,-9 11 1,-6 1-2,-9 6 0,-8 2 1,-9-1-2,-9 1-4,-9-2-8,1-6-26,-1 1-42,-4-8-4,7-5-2,-1-7-9,8-7-3</inkml:trace>
        </inkml:traceGroup>
        <inkml:traceGroup>
          <inkml:annotationXML>
            <emma:emma xmlns:emma="http://www.w3.org/2003/04/emma" version="1.0">
              <emma:interpretation id="{34CB147E-F6AB-41EB-A055-1BFED68B8939}" emma:medium="tactile" emma:mode="ink">
                <msink:context xmlns:msink="http://schemas.microsoft.com/ink/2010/main" type="inkWord" rotatedBoundingBox="16134,5994 17557,5914 17589,6493 16167,6574"/>
              </emma:interpretation>
              <emma:one-of disjunction-type="recognition" id="oneOf64">
                <emma:interpretation id="interp320" emma:lang="ko-KR" emma:confidence="0">
                  <emma:literal>÷</emma:literal>
                </emma:interpretation>
                <emma:interpretation id="interp321" emma:lang="ko-KR" emma:confidence="0">
                  <emma:literal>빠</emma:literal>
                </emma:interpretation>
                <emma:interpretation id="interp322" emma:lang="ko-KR" emma:confidence="0">
                  <emma:literal>당</emma:literal>
                </emma:interpretation>
                <emma:interpretation id="interp323" emma:lang="ko-KR" emma:confidence="0">
                  <emma:literal>싸</emma:literal>
                </emma:interpretation>
                <emma:interpretation id="interp324" emma:lang="ko-KR" emma:confidence="0">
                  <emma:literal>얘</emma:literal>
                </emma:interpretation>
              </emma:one-of>
            </emma:emma>
          </inkml:annotationXML>
          <inkml:trace contextRef="#ctx0" brushRef="#br2" timeOffset="129449.0273">14151 4133 50,'0'0'78,"-9"3"-2,9-3-2,0 0-6,0 0-38,0 0-8,0 0-9,0 0-6,2 11-3,11-11-1,3 0 1,11 0 1,2-7 2,6-3 0,4-3-1,2-3-2,-3-4-2,-3-6-1,-4 1 0,-12-4-2,-8 1-1,-8 0 0,-7 3-1,-9 4 1,-7 8 1,-8 6 1,-6 7 2,-5 17 1,0 7 1,1 9 2,7 2 0,2 6 0,10 2 0,5 1-1,14-6 1,6-9-1,12 0 0,7-10 1,8-6-6,7-4 0,4-7-13,1-4-27,-1-9-37,5-7-2,-8-9-7,2-1-4,-10-8-3</inkml:trace>
          <inkml:trace contextRef="#ctx0" brushRef="#br2" timeOffset="129948.2282">14696 3930 44,'-11'2'62,"5"12"4,-2 2 2,1 6-1,37 7-41,-48-2-7,10 14 6,3-10-2,3 0-4,-2-1-6,0-6-2,1-5-1,0-3 0,3-6 0,0-10-1,0 0-1,0-6 0,0-10-2,0-4-3,0-4-3,0-3-5,0-4-4,0 4 2,2-1-1,-1 5 0,-1 6-2,0 4 0,0 13 3,6-9 3,-6 9 3,16 11 1,-2 1 1,5 1 2,8 3 5,6 0 3,2-2 1,5-2 0,0-4-1,3-2 1,-6-6-9,-1-2-3,-7-5 0,-7-7 0,-5-3 0,-6-4 0,-3-4 0,-7-4 0,-1 0 0,0 0 0,-7 2 0,1 1 0,1 8 0,-1 2 0,0 7 0,6 9 0,-8-4-10,8 4-36,-9 7-39,9 7 0,0-1-3,9 4 0,0-3 2</inkml:trace>
          <inkml:trace contextRef="#ctx0" brushRef="#br2" timeOffset="130400.629">15378 3988 30,'27'-16'63,"0"5"3,-9-6 0,-6-1 1,0-2-42,-12 3-2,-9 0-5,-9 6 0,-7 6-1,-5 4-2,-6 3-2,-1 10-2,-3 8 1,4 4-1,4 7-1,7-4-1,10 5-2,7-5 0,8 1 0,8-5 1,14-8 0,7-6-8,7-5 0,7-4 0,-1-8 0,3-7 0,-7-12 0,-1-3 0,-6-8 0,-7-3 0,-8-8 0,-7-1 0,-7-1 0,-2 5 0,0 4 0,-9 6 0,1 7 0,1 9 0,-1 6 0,8 14 0,-14 0 0,6 8 0,2 10 0,1 4 0,3 6 0,1 6-3,1 3-3,3 5-17,4 4-53,-2-9-2,6 2-4,-4-8-4,6-4-6</inkml:trace>
        </inkml:traceGroup>
        <inkml:traceGroup>
          <inkml:annotationXML>
            <emma:emma xmlns:emma="http://www.w3.org/2003/04/emma" version="1.0">
              <emma:interpretation id="{1F9E31FC-1951-41AC-AB72-5ABD58C17B7A}" emma:medium="tactile" emma:mode="ink">
                <msink:context xmlns:msink="http://schemas.microsoft.com/ink/2010/main" type="inkWord" rotatedBoundingBox="17671,6063 18039,6042 18061,6428 17693,6449"/>
              </emma:interpretation>
              <emma:one-of disjunction-type="recognition" id="oneOf65">
                <emma:interpretation id="interp325" emma:lang="ko-KR" emma:confidence="0">
                  <emma:literal>e</emma:literal>
                </emma:interpretation>
                <emma:interpretation id="interp326" emma:lang="ko-KR" emma:confidence="0">
                  <emma:literal>으</emma:literal>
                </emma:interpretation>
                <emma:interpretation id="interp327" emma:lang="ko-KR" emma:confidence="0">
                  <emma:literal>오</emma:literal>
                </emma:interpretation>
                <emma:interpretation id="interp328" emma:lang="ko-KR" emma:confidence="0">
                  <emma:literal>c</emma:literal>
                </emma:interpretation>
                <emma:interpretation id="interp32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30806.2297">15689 3975 46,'-12'0'70,"1"2"0,11-2 0,0 0-1,7 12-28,8-7-24,12-5-8,4 0-2,5-3 1,1-3-2,6-4-1,-8-4 0,5-1 0,-7-7-2,-6-2-1,-9-3-1,-10-2 1,-5 1 0,-6 2-1,-8 5 0,-10 4 1,-6 9 3,-7 8 2,-3 7 1,0 11 1,3 5-1,2 9 0,3 5-1,4 1-1,10 3 0,9-6-1,6 3-5,13-8 0,5 0 0,7-4 0,2-12-14,3-1-31,5-6-33,-6-7-3,7-7-5,-13-7-5,7-6-1</inkml:trace>
        </inkml:traceGroup>
        <inkml:traceGroup>
          <inkml:annotationXML>
            <emma:emma xmlns:emma="http://www.w3.org/2003/04/emma" version="1.0">
              <emma:interpretation id="{ED8D26FB-E0A8-427F-A2FD-B4814019A506}" emma:medium="tactile" emma:mode="ink">
                <msink:context xmlns:msink="http://schemas.microsoft.com/ink/2010/main" type="inkWord" rotatedBoundingBox="18165,5977 18561,5955 18582,6323 18186,6346"/>
              </emma:interpretation>
              <emma:one-of disjunction-type="recognition" id="oneOf66">
                <emma:interpretation id="interp330" emma:lang="ko-KR" emma:confidence="0">
                  <emma:literal>N</emma:literal>
                </emma:interpretation>
                <emma:interpretation id="interp331" emma:lang="ko-KR" emma:confidence="0">
                  <emma:literal>w</emma:literal>
                </emma:interpretation>
                <emma:interpretation id="interp332" emma:lang="ko-KR" emma:confidence="0">
                  <emma:literal>니</emma:literal>
                </emma:interpretation>
                <emma:interpretation id="interp333" emma:lang="ko-KR" emma:confidence="0">
                  <emma:literal>』</emma:literal>
                </emma:interpretation>
                <emma:interpretation id="interp33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131289.8304">16294 3816 10,'0'8'68,"-8"5"5,-6 1 0,-1 5-4,-1 2-2,0 3-51,1 5 1,1-6-5,3 2-3,3-5-3,3-2 0,1-6 3,4-12 1,0 0-1,0 0 0,0 0-1,0-13-1,0-6-1,0-6-4,4 0-3,0-2-1,1 9-2,-1-5-3,2 10 0,-1 2 0,-5 11 1,20 4 2,-6 9 1,2 6 3,3-1 2,5 6 6,2-5 1,3 1 2,0-8 0,3 1 2,-1-9-1,-5-4-12,-1-6 0,-3-10 0,-5-3 0,-5-4 0,-5-5 0,-1-5 0,-6 0 0,0-2 0,0 0 0,-7 3 0,4 4 0,-3 4 0,5 7-5,-6 4-78,2 3-2,5 10-1,-2-9-5,8 8-5</inkml:trace>
        </inkml:traceGroup>
        <inkml:traceGroup>
          <inkml:annotationXML>
            <emma:emma xmlns:emma="http://www.w3.org/2003/04/emma" version="1.0">
              <emma:interpretation id="{A2AE4C31-A1A9-4E9A-959A-AC695C1FCC08}" emma:medium="tactile" emma:mode="ink">
                <msink:context xmlns:msink="http://schemas.microsoft.com/ink/2010/main" type="inkWord" rotatedBoundingBox="18610,5775 19187,5742 19221,6350 18644,6383"/>
              </emma:interpretation>
              <emma:one-of disjunction-type="recognition" id="oneOf67">
                <emma:interpretation id="interp335" emma:lang="ko-KR" emma:confidence="0">
                  <emma:literal>t</emma:literal>
                </emma:interpretation>
                <emma:interpretation id="interp336" emma:lang="ko-KR" emma:confidence="0">
                  <emma:literal>七</emma:literal>
                </emma:interpretation>
                <emma:interpretation id="interp337" emma:lang="ko-KR" emma:confidence="0">
                  <emma:literal>£</emma:literal>
                </emma:interpretation>
                <emma:interpretation id="interp338" emma:lang="ko-KR" emma:confidence="0">
                  <emma:literal>금</emma:literal>
                </emma:interpretation>
                <emma:interpretation id="interp339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131648.6312">16810 3515 35,'16'-9'74,"-2"2"-1,1 4-1,-2-1-4,-4-33-25,1 39-16,-3 11-9,-4 8-5,-3 8-1,0 4-1,-6 13 1,0 1 0,0 6-1,0 4-1,3 0 0,1-5-2,3-4-6,6-5-2,2-10 0,4-2 0,3-12 0,5-6 0,4-6 0,1-7 0,4-2 0,1-5 0,2-1 0,-4-5 0,0 0 0,-10-4-81,-1 0-4,-3 2-1,-11-6-4,-1 1-4</inkml:trace>
          <inkml:trace contextRef="#ctx0" brushRef="#br2" timeOffset="131913.8315">16691 3736 5,'-34'0'89,"10"0"1,2-6-4,22 6-5,-5-14 0,19 38-19,17-54-45,6 22-17,8-5 0,7 6 0,6 0 0,1 0 0,-7 1 0,-5 1 0,-10-1 0,-8 4 0,-13 1-29,-8 1-51,-8 0-4,0 0-2,0 0-8,-11-1-2</inkml:trace>
        </inkml:traceGroup>
        <inkml:traceGroup>
          <inkml:annotationXML>
            <emma:emma xmlns:emma="http://www.w3.org/2003/04/emma" version="1.0">
              <emma:interpretation id="{81058605-8421-4121-ADE1-F1F88C724D49}" emma:medium="tactile" emma:mode="ink">
                <msink:context xmlns:msink="http://schemas.microsoft.com/ink/2010/main" type="inkWord" rotatedBoundingBox="19196,6294 19425,6281 19440,6544 19211,6557"/>
              </emma:interpretation>
              <emma:one-of disjunction-type="recognition" id="oneOf68">
                <emma:interpretation id="interp340" emma:lang="ko-KR" emma:confidence="0">
                  <emma:literal>,</emma:literal>
                </emma:interpretation>
                <emma:interpretation id="interp341" emma:lang="ko-KR" emma:confidence="0">
                  <emma:literal>」</emma:literal>
                </emma:interpretation>
                <emma:interpretation id="interp342" emma:lang="ko-KR" emma:confidence="0">
                  <emma:literal>』</emma:literal>
                </emma:interpretation>
                <emma:interpretation id="interp343" emma:lang="ko-KR" emma:confidence="0">
                  <emma:literal>J</emma:literal>
                </emma:interpretation>
                <emma:interpretation id="interp344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132194.6322">17321 3982 43,'22'27'85,"1"0"-3,-2 0-3,-4-1-2,-6-3 3,-9 2-57,-2-1-7,-15-3-4,-5-2-5,-8 0-6,-9-7-31,1-2-22,3-2-26,5-6-2,13-2-7,3-5-6</inkml:trace>
        </inkml:traceGroup>
        <inkml:traceGroup>
          <inkml:annotationXML>
            <emma:emma xmlns:emma="http://www.w3.org/2003/04/emma" version="1.0">
              <emma:interpretation id="{3F9253BB-57FC-42F4-8D3E-4D89066F4397}" emma:medium="tactile" emma:mode="ink">
                <msink:context xmlns:msink="http://schemas.microsoft.com/ink/2010/main" type="inkWord" rotatedBoundingBox="20612,5638 21277,5601 21317,6308 20651,6346"/>
              </emma:interpretation>
              <emma:one-of disjunction-type="recognition" id="oneOf69">
                <emma:interpretation id="interp345" emma:lang="ko-KR" emma:confidence="0">
                  <emma:literal>N</emma:literal>
                </emma:interpretation>
                <emma:interpretation id="interp346" emma:lang="ko-KR" emma:confidence="0">
                  <emma:literal>』</emma:literal>
                </emma:interpretation>
                <emma:interpretation id="interp347" emma:lang="ko-KR" emma:confidence="0">
                  <emma:literal>w</emma:literal>
                </emma:interpretation>
                <emma:interpretation id="interp348" emma:lang="ko-KR" emma:confidence="0">
                  <emma:literal>g</emma:literal>
                </emma:interpretation>
                <emma:interpretation id="interp34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136547.0398">18760 3680 33,'-7'-9'42,"7"9"4,-4 17-26,4-17 0,-4-8 1,4 8 4,0-15 2,0 8 3,0 7-1,2-18 3,0 9-2,0-3 1,0 1-6,-1 2-4,-1 1-4,0-1-2,0 0-3,0 9-3,-1-9-3,1 9 0,-6 7 1,2 11 0,-3 2-7,0 15 0,-4 3 0,2 7 0,-5 4 0,1 2 0,2-4 0,2-4 0,-1-4 0,3-7 0,3-7 0,-1-8 0,3-5 0,2-12 0,0 0 0,0 0 0,0-15 0,0-8 0,0-1 0,3-6 0,3-9 0,0-2 0,0-2 0,2 2 0,-1 6 0,1 4 0,-1 0 0,0 10 0,0 7 0,-7 14 0,14-3 0,-7 7 0,2 13 0,5 5 0,4 7 0,3 3 0,2 3 0,5 2 0,3-1 0,5-1 0,4-6 0,-1-7 0,2-5 0,2-6 0,-2-10 0,-4-4 0,-5-10 0,-3-7 0,-4-7 0,-6-6 0,-5-9 0,-3-6 0,-7-1 0,-1-6 0,-3-4 0,-3 3 0,-4 0 0,-4 4 0,2 7 0,-4 7 0,-1 5 0,3 10 0,-1 7 0,1 10 0,-3 4 0,6 9 0,-2-7-34,-26 14-54,29 5-4,-4 1-2,10 6-3,0-11-1</inkml:trace>
        </inkml:traceGroup>
        <inkml:traceGroup>
          <inkml:annotationXML>
            <emma:emma xmlns:emma="http://www.w3.org/2003/04/emma" version="1.0">
              <emma:interpretation id="{0E6CF10E-3050-477B-9307-A7D5FD250F86}" emma:medium="tactile" emma:mode="ink">
                <msink:context xmlns:msink="http://schemas.microsoft.com/ink/2010/main" type="inkWord" rotatedBoundingBox="21479,5824 21761,5808 21793,6384 21512,6400"/>
              </emma:interpretation>
              <emma:one-of disjunction-type="recognition" id="oneOf70">
                <emma:interpretation id="interp350" emma:lang="ko-KR" emma:confidence="0">
                  <emma:literal>C</emma:literal>
                </emma:interpretation>
                <emma:interpretation id="interp351" emma:lang="ko-KR" emma:confidence="0">
                  <emma:literal>(</emma:literal>
                </emma:interpretation>
                <emma:interpretation id="interp352" emma:lang="ko-KR" emma:confidence="0">
                  <emma:literal>c</emma:literal>
                </emma:interpretation>
                <emma:interpretation id="interp353" emma:lang="ko-KR" emma:confidence="0">
                  <emma:literal>&lt;</emma:literal>
                </emma:interpretation>
                <emma:interpretation id="interp35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138044.6424">19690 3527 25,'7'-9'66,"-7"9"6,8-11-5,-8 11 1,0 0-33,-5 13 1,-11 6-1,-2 9-7,-5 7-2,-2 7-1,-2 5-1,-2 5-20,1-5-4,6 5 0,7-6 0,7-5 0,6-4 0,4-5 0,10-5 0,5-4 0,6-5 0,6-6 0,-1-7 0,5-1 0,-7-4 0,1-15-24,-2 6-61,-6-6-5,1 0-1,-9-5-4,1 3-2</inkml:trace>
        </inkml:traceGroup>
        <inkml:traceGroup>
          <inkml:annotationXML>
            <emma:emma xmlns:emma="http://www.w3.org/2003/04/emma" version="1.0">
              <emma:interpretation id="{936CEC5D-5542-4CE6-8AA7-CF4DD7D3DDFE}" emma:medium="tactile" emma:mode="ink">
                <msink:context xmlns:msink="http://schemas.microsoft.com/ink/2010/main" type="inkWord" rotatedBoundingBox="21814,5808 22351,5777 22380,6289 21843,6320"/>
              </emma:interpretation>
              <emma:one-of disjunction-type="recognition" id="oneOf71">
                <emma:interpretation id="interp355" emma:lang="ko-KR" emma:confidence="0">
                  <emma:literal>A</emma:literal>
                </emma:interpretation>
                <emma:interpretation id="interp356" emma:lang="ko-KR" emma:confidence="0">
                  <emma:literal>여</emma:literal>
                </emma:interpretation>
                <emma:interpretation id="interp357" emma:lang="ko-KR" emma:confidence="0">
                  <emma:literal>凡</emma:literal>
                </emma:interpretation>
                <emma:interpretation id="interp358" emma:lang="ko-KR" emma:confidence="0">
                  <emma:literal>』</emma:literal>
                </emma:interpretation>
                <emma:interpretation id="interp35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38606.2434">19996 3601 48,'8'-12'79,"-4"3"-1,-4 9-3,0 0-2,0 0-21,0 0-21,-7 17-3,-5 6-9,-2 9-2,-5 5-6,-2 8-11,-2-1 0,2 4 0,3-4 0,4-3 0,1-6 0,4-9 0,4-6 0,1-6 0,1-4 0,3-10 0,0 0 0,1-13 0,3-1 0,5-7 0,-1-6 0,6-8 0,-2-8 0,6-2 0,3-1 0,-3 0 0,2-3 0,0 4 0,-1 5-8,-3 6 0,1 10 4,-2 3 5,-2 7 2,2 4 2,1 10 2,1 5-3,2 10-4,0 6 0,2 5 0,1 9 0,2 1 0,-4 7 0,2 2 0,-2-5 0,-3-1 0,1-6 0,-2-3 0,-5-8 0,-5-3 0,3-4 0,-9-15 0,8 7 0,-8-12 0,0 5-52,-1-15-35,-6 0-3,3 0-6,-6-7-3</inkml:trace>
          <inkml:trace contextRef="#ctx0" brushRef="#br2" timeOffset="138824.6438">20016 3798 11,'-27'4'83,"6"3"1,6-7-4,15 0-2,0 0 0,4-17-27,10 17-36,11 0-5,1 0-2,7 0-1,0 0-1,7 2-6,-1-2-6,-1 1-14,-2-1-25,-6-3-33,-1-3-1,-8-2-6,-2-1-5,-10-8 1</inkml:trace>
        </inkml:traceGroup>
        <inkml:traceGroup>
          <inkml:annotationXML>
            <emma:emma xmlns:emma="http://www.w3.org/2003/04/emma" version="1.0">
              <emma:interpretation id="{0F77ED28-A576-4E5B-9A37-401F0B6BC502}" emma:medium="tactile" emma:mode="ink">
                <msink:context xmlns:msink="http://schemas.microsoft.com/ink/2010/main" type="inkWord" rotatedBoundingBox="22309,5620 22606,5604 22649,6368 22352,6385"/>
              </emma:interpretation>
              <emma:one-of disjunction-type="recognition" id="oneOf72">
                <emma:interpretation id="interp360" emma:lang="ko-KR" emma:confidence="0">
                  <emma:literal>)</emma:literal>
                </emma:interpretation>
                <emma:interpretation id="interp361" emma:lang="ko-KR" emma:confidence="0">
                  <emma:literal>]</emma:literal>
                </emma:interpretation>
                <emma:interpretation id="interp362" emma:lang="ko-KR" emma:confidence="0">
                  <emma:literal>3</emma:literal>
                </emma:interpretation>
                <emma:interpretation id="interp363" emma:lang="ko-KR" emma:confidence="0">
                  <emma:literal>〕</emma:literal>
                </emma:interpretation>
                <emma:interpretation id="interp364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139105.4443">20292 3323 0,'17'-7'80,"3"10"6,5 8 1,4 12-4,3 9 1,6 2-30,0 15-24,0 13-23,-6 4-7,-5 2 0,-9 2 0,-7-4 0,-11-7 0,-2-3 0,-14-9 0,-4-10 0,-6-7 0,1-4 0,-3-9 0,-16-17-73,26 0-15,0-5-4,9-10-4,0-5-5</inkml:trace>
        </inkml:traceGroup>
        <inkml:traceGroup>
          <inkml:annotationXML>
            <emma:emma xmlns:emma="http://www.w3.org/2003/04/emma" version="1.0">
              <emma:interpretation id="{CAC8C537-0B58-4572-A66D-09CB690DB4D0}" emma:medium="tactile" emma:mode="ink">
                <msink:context xmlns:msink="http://schemas.microsoft.com/ink/2010/main" type="inkWord" rotatedBoundingBox="23050,5884 23529,5857 23544,6124 23065,6151"/>
              </emma:interpretation>
              <emma:one-of disjunction-type="recognition" id="oneOf73">
                <emma:interpretation id="interp365" emma:lang="ko-KR" emma:confidence="0">
                  <emma:literal>=</emma:literal>
                </emma:interpretation>
                <emma:interpretation id="interp366" emma:lang="ko-KR" emma:confidence="0">
                  <emma:literal>그</emma:literal>
                </emma:interpretation>
                <emma:interpretation id="interp367" emma:lang="ko-KR" emma:confidence="0">
                  <emma:literal>ㄷ</emma:literal>
                </emma:interpretation>
                <emma:interpretation id="interp368" emma:lang="ko-KR" emma:confidence="0">
                  <emma:literal>z</emma:literal>
                </emma:interpretation>
                <emma:interpretation id="interp369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140041.446">21051 3613 11,'-9'0'80,"9"0"6,0 0-3,-8 0-2,8 0 0,27-1-42,-27 1-11,0 0-6,8-2-22,2 1 0,5 0 0,6-1 0,2 2 0,8-5 0,2 1 0,5-2 0,-1 0 0,1 1 0,-8 1 0,-2 2 0,-5 2 0,-4-3 0,-5 3 0,-14 0 0,6-13-47,-6 13-38,-14 10 1,-3 0-6,-12 1-1,-1 6 0</inkml:trace>
          <inkml:trace contextRef="#ctx0" brushRef="#br2" timeOffset="140228.6463">21087 3778 35,'-15'16'86,"7"-4"0,6-4 0,2-8-2,11 12 0,-11-12-48,25 3-22,8-2-14,10 0 0,3-1 0,2 0 0,-4-2 0,0 2 0,43-4-47,-60 0-38,-2-1-2,-11-3-7,0-1-6,-12-1 3</inkml:trace>
        </inkml:traceGroup>
        <inkml:traceGroup>
          <inkml:annotationXML>
            <emma:emma xmlns:emma="http://www.w3.org/2003/04/emma" version="1.0">
              <emma:interpretation id="{64E1211C-F37D-4894-9166-CAB61EEB60FD}" emma:medium="tactile" emma:mode="ink">
                <msink:context xmlns:msink="http://schemas.microsoft.com/ink/2010/main" type="inkWord" rotatedBoundingBox="23997,5795 24580,5762 24603,6159 24019,6192"/>
              </emma:interpretation>
              <emma:one-of disjunction-type="recognition" id="oneOf74">
                <emma:interpretation id="interp370" emma:lang="ko-KR" emma:confidence="0">
                  <emma:literal>0</emma:literal>
                </emma:interpretation>
                <emma:interpretation id="interp371" emma:lang="ko-KR" emma:confidence="0">
                  <emma:literal>〇</emma:literal>
                </emma:interpretation>
                <emma:interpretation id="interp372" emma:lang="ko-KR" emma:confidence="0">
                  <emma:literal>o</emma:literal>
                </emma:interpretation>
                <emma:interpretation id="interp373" emma:lang="ko-KR" emma:confidence="0">
                  <emma:literal>ㅇ</emma:literal>
                </emma:interpretation>
                <emma:interpretation id="interp37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141133.4479">22118 3540 43,'14'-14'79,"-14"14"4,12-13-3,-12 5-3,0-1-24,0 9-17,-12 4-5,-6 9-6,-3 13-21,-4 2-4,2 11 0,1 3 0,7 4 0,9 2 0,9-5 0,16-6 0,17-11 0,14-7 0,12-11 0,8-8 0,2-13 0,-5-9 0,-6-9 0,-7-9 0,-14-1 0,-14-7 0,-17 1 0,-10-1 0,-17 10 0,-11 6 0,-11 12 0,-11 7 0,-1 14 0,-12 9 0,7-27 0,1 39-44,0 6-46,4 2 20,13-4-2,10-2 0,8-10 0,12 6 12,6 31 54,0-39 8,10-9 26,15-3-26,-7 0-27,9 0-1</inkml:trace>
        </inkml:traceGroup>
      </inkml:traceGroup>
    </inkml:traceGroup>
    <inkml:traceGroup>
      <inkml:annotationXML>
        <emma:emma xmlns:emma="http://www.w3.org/2003/04/emma" version="1.0">
          <emma:interpretation id="{D542F792-52E7-4974-823A-C59B77423870}" emma:medium="tactile" emma:mode="ink">
            <msink:context xmlns:msink="http://schemas.microsoft.com/ink/2010/main" type="paragraph" rotatedBoundingBox="2172,8852 23335,7538 23401,8594 2238,99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7A10E2C-2AA5-4BB5-A10E-48CB1C874E62}" emma:medium="tactile" emma:mode="ink">
              <msink:context xmlns:msink="http://schemas.microsoft.com/ink/2010/main" type="inkBullet" rotatedBoundingBox="2174,8875 2468,8857 2486,9150 2192,9168"/>
            </emma:interpretation>
            <emma:one-of disjunction-type="recognition" id="oneOf75">
              <emma:interpretation id="interp375" emma:lang="ko-KR" emma:confidence="0">
                <emma:literal>V</emma:literal>
              </emma:interpretation>
              <emma:interpretation id="interp376" emma:lang="ko-KR" emma:confidence="0">
                <emma:literal>나</emma:literal>
              </emma:interpretation>
              <emma:interpretation id="interp377" emma:lang="ko-KR" emma:confidence="0">
                <emma:literal>다</emma:literal>
              </emma:interpretation>
              <emma:interpretation id="interp378" emma:lang="ko-KR" emma:confidence="0">
                <emma:literal>v</emma:literal>
              </emma:interpretation>
              <emma:interpretation id="interp379" emma:lang="ko-KR" emma:confidence="0">
                <emma:literal>Ⅴ</emma:literal>
              </emma:interpretation>
            </emma:one-of>
          </emma:emma>
        </inkml:annotationXML>
        <inkml:trace contextRef="#ctx0" brushRef="#br3" timeOffset="218400.3834">189 6768 12,'-10'-15'57,"10"15"5,-8-16 4,5 5-22,3 11-3,-3-12-2,3 12-5,0-12-2,0 12-10,0 0-6,0 0-3,0 0-2,3 12-3,0 3-2,0 2-2,2 5 0,2-2 3,-2 1 0,1 0 1,-2-6 0,2-3 2,-6-12-10,13 5 0,-4-11 0,2-9 0,5-7 0,1-3 0,6-5 0,-1-10 0,2 4 0,-2-1 0,1 10 0,-4 3-37,-2 2-46,-3 8-3,-9 4-3,3 9-4,-8 1 1</inkml:trace>
      </inkml:traceGroup>
      <inkml:traceGroup>
        <inkml:annotationXML>
          <emma:emma xmlns:emma="http://www.w3.org/2003/04/emma" version="1.0">
            <emma:interpretation id="{B8E96076-9FAB-46C1-8376-659B65C3657E}" emma:medium="tactile" emma:mode="ink">
              <msink:context xmlns:msink="http://schemas.microsoft.com/ink/2010/main" type="line" rotatedBoundingBox="3384,8777 23335,7538 23401,8594 3450,9833"/>
            </emma:interpretation>
          </emma:emma>
        </inkml:annotationXML>
        <inkml:traceGroup>
          <inkml:annotationXML>
            <emma:emma xmlns:emma="http://www.w3.org/2003/04/emma" version="1.0">
              <emma:interpretation id="{66C7FF16-4C37-4E34-B56F-6481B4DE7029}" emma:medium="tactile" emma:mode="ink">
                <msink:context xmlns:msink="http://schemas.microsoft.com/ink/2010/main" type="inkWord" rotatedBoundingBox="3384,8777 4591,8702 4645,9575 3438,9650"/>
              </emma:interpretation>
              <emma:one-of disjunction-type="recognition" id="oneOf76">
                <emma:interpretation id="interp380" emma:lang="ko-KR" emma:confidence="0">
                  <emma:literal>콰</emma:literal>
                </emma:interpretation>
                <emma:interpretation id="interp381" emma:lang="ko-KR" emma:confidence="0">
                  <emma:literal>따</emma:literal>
                </emma:interpretation>
                <emma:interpretation id="interp382" emma:lang="ko-KR" emma:confidence="0">
                  <emma:literal>라</emma:literal>
                </emma:interpretation>
                <emma:interpretation id="interp383" emma:lang="ko-KR" emma:confidence="0">
                  <emma:literal>꽈</emma:literal>
                </emma:interpretation>
                <emma:interpretation id="interp384" emma:lang="ko-KR" emma:confidence="0">
                  <emma:literal>솨</emma:literal>
                </emma:interpretation>
              </emma:one-of>
            </emma:emma>
          </inkml:annotationXML>
          <inkml:trace contextRef="#ctx0" brushRef="#br3" timeOffset="220022.7864">1485 7038 12,'-27'31'68,"1"-5"3,12-7 0,6-3-1,8 25-7,15-23-41,8-14-2,13 0-2,4-4-1,8 0-1,2 0-3,4-3-1,-6-1-3,-1 2-1,-6 2-3,-8 0-2,-5 0-3,-9 0-5,-4 0-7,-15 0-11,14 0-52,-14 0-4,8-7-3,-1-3-6,-1-4 0</inkml:trace>
          <inkml:trace contextRef="#ctx0" brushRef="#br3" timeOffset="219757.586">1520 6706 67,'-17'-1'71,"-1"0"-2,6-3-1,-2-1 0,-1 2-45,7-1-4,8 4-7,0 0-3,0 0 1,14-6 0,2 3-1,10-1-1,5 0-1,9-3 0,4 0-1,4 0-1,-1 1-2,1-2 0,-2 6-1,-4-2-1,-7 4-4,-6 0-5,-7 1-10,-7 5-14,-6 0-42,0 5-2,-9-3-5,-2 4-4,-10-1 3</inkml:trace>
          <inkml:trace contextRef="#ctx0" brushRef="#br3" timeOffset="219461.1854">1659 6712 6,'0'0'45,"-8"-12"4,8 12 3,-7-8-25,7 8-1,0 0 1,-10-12-3,10 12-3,0 0-1,0 0 1,-2 15 2,2 5-3,0 6 2,0 8-4,2 5 1,1 8 1,0 3-3,1-3-6,-1-5-3,1-2-1,0-9-4,-1-5-1,-2-6 0,0-7 0,-1-13 1,6 10-1,-6-10-3,0 0-6,8-9-13,-4-1-23,0-5-34,-2-5-2,5-2-5,-7-6-6,0-1 4</inkml:trace>
          <inkml:trace contextRef="#ctx0" brushRef="#br3" timeOffset="220693.5876">2074 6961 12,'-17'3'75,"17"-3"2,0 0-1,13-1-2,5-5 1,12-6-44,13 4-12,6-2-2,6 6-4,2-1-2,-10 1-3,-7 0-3,2 4-11,-17-2-27,-8 3-41,-6 6-4,-11-7-4,0 9-5,-13-9-3</inkml:trace>
          <inkml:trace contextRef="#ctx0" brushRef="#br3" timeOffset="220443.9872">2548 6607 39,'16'-28'67,"-3"0"-1,-12 2 2,-1 1-3,0 3-39,-11 1-3,-1 6-6,-7 1-2,-1 4-3,-7 3-2,0 3-2,-3 4-1,0 2-2,1 10 0,1 4-2,5 4 2,2 7 0,5 5 1,5 6 1,5 6 0,5 5 2,1 8-1,7 0-1,4 4-1,1-2-1,2 1-1,1-4-1,-1-4 0,1-2-3,-1-9 0,-5-3 0,1-8 0,-3-2 0,-2-7 0,0-6 0,-4-2-2,-1-13-12,0 0-26,0 0-38,-7-3-2,4-7-6,-5-8-3,4-3-2</inkml:trace>
        </inkml:traceGroup>
        <inkml:traceGroup>
          <inkml:annotationXML>
            <emma:emma xmlns:emma="http://www.w3.org/2003/04/emma" version="1.0">
              <emma:interpretation id="{8000EA44-72E5-4679-A73E-B4239301F55D}" emma:medium="tactile" emma:mode="ink">
                <msink:context xmlns:msink="http://schemas.microsoft.com/ink/2010/main" type="inkWord" rotatedBoundingBox="5767,8984 6100,8963 6129,9424 5796,9445"/>
              </emma:interpretation>
              <emma:one-of disjunction-type="recognition" id="oneOf77">
                <emma:interpretation id="interp385" emma:lang="ko-KR" emma:confidence="0">
                  <emma:literal>×</emma:literal>
                </emma:interpretation>
                <emma:interpretation id="interp386" emma:lang="ko-KR" emma:confidence="0">
                  <emma:literal>ⅹ</emma:literal>
                </emma:interpretation>
                <emma:interpretation id="interp387" emma:lang="ko-KR" emma:confidence="0">
                  <emma:literal>x</emma:literal>
                </emma:interpretation>
                <emma:interpretation id="interp388" emma:lang="ko-KR" emma:confidence="0">
                  <emma:literal>Ⅹ</emma:literal>
                </emma:interpretation>
                <emma:interpretation id="interp389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238914.4196">3787 6777 25,'-13'-16'72,"5"5"5,-3 2-2,11 9 0,18-2-31,-37 3-4,19 10-7,1 6-9,7 2-4,5 6-3,5 7-8,7 2-9,1 2 0,5 0 0,1-1 0,0-4 0,4-3 0,-3-4 0,-7-5 0,-3-3 0,-3-5 0,-5-6 0,-7-3 0,-8-2 0,0 0 0,0 0 0,10-6-77,-13-4-10,0 0-1,-4-6-6,6 5-3</inkml:trace>
          <inkml:trace contextRef="#ctx0" brushRef="#br3" timeOffset="238664.8192">3977 6721 18,'7'-11'52,"1"1"8,-4-2 3,2 2-27,-6 10 0,8-14-4,-8 14-3,0 0-2,0 0 1,0 0-3,-3 18-2,-6 8-3,-8 3-2,-4 8 0,1 6 0,-4 4-10,0 1-8,2 0 0,-1-8 0,6-2 0,3-7 0,5-5 0,4-9 0,1-7 0,4-10 0,0 0 0,0 0 0,0 0 0,0-8 0,4-5 0,0-6 0,0-2-35,6-3-48,-7-8-4,4 0 0,-6-4-6,3 8 0</inkml:trace>
        </inkml:traceGroup>
        <inkml:traceGroup>
          <inkml:annotationXML>
            <emma:emma xmlns:emma="http://www.w3.org/2003/04/emma" version="1.0">
              <emma:interpretation id="{812C3AF9-FF41-43A8-B85F-AA0CD16378A0}" emma:medium="tactile" emma:mode="ink">
                <msink:context xmlns:msink="http://schemas.microsoft.com/ink/2010/main" type="inkWord" rotatedBoundingBox="6374,8884 6830,8855 6866,9436 6410,9465"/>
              </emma:interpretation>
              <emma:one-of disjunction-type="recognition" id="oneOf78">
                <emma:interpretation id="interp390" emma:lang="ko-KR" emma:confidence="0">
                  <emma:literal>E</emma:literal>
                </emma:interpretation>
                <emma:interpretation id="interp391" emma:lang="ko-KR" emma:confidence="0">
                  <emma:literal>ㅌ</emma:literal>
                </emma:interpretation>
                <emma:interpretation id="interp392" emma:lang="ko-KR" emma:confidence="0">
                  <emma:literal>€</emma:literal>
                </emma:interpretation>
                <emma:interpretation id="interp393" emma:lang="ko-KR" emma:confidence="0">
                  <emma:literal>을</emma:literal>
                </emma:interpretation>
                <emma:interpretation id="interp394" emma:lang="ko-KR" emma:confidence="0">
                  <emma:literal>은</emma:literal>
                </emma:interpretation>
              </emma:one-of>
            </emma:emma>
          </inkml:annotationXML>
          <inkml:trace contextRef="#ctx0" brushRef="#br3" timeOffset="239429.2205">4666 6640 50,'18'-17'65,"1"3"2,-6 1 1,-2-4-26,-7 7-12,-4 10-6,0-11-2,0 11-2,-18 0-5,0 10 0,-7 6-1,-2 6 0,-9 5 2,0 12 1,-3 4-1,2 3 0,3 5-16,5-2 0,4-1 0,10-3 0,7-6 0,8-2 0,8-10 0,10-2 0,7-6 0,6-5 0,2-3 0,5-3 0,0-2 0,1-6 0,-3 1 0,-5-1 0,-3 0 0,-3-1 0,-5-1 0,1-3 0,-7-2 0,-2 2 0,-12 5 0,15-16-14,-15 16-72,9-13-1,-9 13-4,0-18-2,0 18-4</inkml:trace>
          <inkml:trace contextRef="#ctx0" brushRef="#br3" timeOffset="239725.621">4490 6969 8,'-16'-3'77,"-3"-5"7,8 4-1,-3-3-4,5 1-1,9 6-43,0 0-9,15-5-4,1 2-6,6 0-13,3-1-3,8 1 0,3-4 0,4 2 0,3-1 0,-5 2 0,0 1 0,-8 0 0,-1 1 0,-8-1 0,-6 3-10,-3 2-72,-12-2-3,0 0-3,-14 0-4,5 0-6</inkml:trace>
        </inkml:traceGroup>
        <inkml:traceGroup>
          <inkml:annotationXML>
            <emma:emma xmlns:emma="http://www.w3.org/2003/04/emma" version="1.0">
              <emma:interpretation id="{0812DE47-EE15-4710-B016-0B9D52B5DABD}" emma:medium="tactile" emma:mode="ink">
                <msink:context xmlns:msink="http://schemas.microsoft.com/ink/2010/main" type="inkWord" rotatedBoundingBox="7159,8755 7719,8720 7759,9358 7198,9392"/>
              </emma:interpretation>
              <emma:one-of disjunction-type="recognition" id="oneOf79">
                <emma:interpretation id="interp395" emma:lang="ko-KR" emma:confidence="0">
                  <emma:literal>N</emma:literal>
                </emma:interpretation>
                <emma:interpretation id="interp396" emma:lang="ko-KR" emma:confidence="0">
                  <emma:literal>∞</emma:literal>
                </emma:interpretation>
                <emma:interpretation id="interp397" emma:lang="ko-KR" emma:confidence="0">
                  <emma:literal>W</emma:literal>
                </emma:interpretation>
                <emma:interpretation id="interp398" emma:lang="ko-KR" emma:confidence="0">
                  <emma:literal>w</emma:literal>
                </emma:interpretation>
                <emma:interpretation id="interp399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241472.8239">5268 6537 41,'0'0'47,"-12"-7"3,12 7-19,-11 6 3,7 7 3,-2 4 1,-1 7-1,3 5 2,-1 6 1,1 6-4,-3 1-5,2 8-7,-1-9-6,1 6-10,0-4-8,2-4 0,0-7 0,1-9 0,2-1 0,0-9 0,0-2 0,0-11 0,0 0 0,0 0 0,0-15 0,1-4 0,0-6 0,1-3 0,-1-9 0,-1-3 0,2 0 0,-2-5 0,1 2 0,-1 2 0,3 3 0,-2 5 0,3 4 0,0 10 0,3 5-3,2 7 2,0 7 2,4 11 2,2 10-3,1 11 0,4 9 0,3 6 0,-1 6 0,4 2 0,0-2 0,3-4 0,4-6 0,0-10 0,2-9 0,-3-10 0,3-11 0,-4-5 0,3-12 0,-9-6 0,-3-9 0,-8-6 0,-3-6 0,-7-7 0,-3-1 0,-1-5 0,-5-2 0,-2 4 0,-1 2 0,-1 3 0,4 5 0,-2 9 0,2 5 0,0 8 0,-1 4 0,6 16 0,-7-9 0,7 9-3,24 19-82,-24-3-2,0 1-3,0 0-2,0 9-4</inkml:trace>
        </inkml:traceGroup>
        <inkml:traceGroup>
          <inkml:annotationXML>
            <emma:emma xmlns:emma="http://www.w3.org/2003/04/emma" version="1.0">
              <emma:interpretation id="{BBD1D8CE-6AD6-46BC-9F0B-779C87EF2FEC}" emma:medium="tactile" emma:mode="ink">
                <msink:context xmlns:msink="http://schemas.microsoft.com/ink/2010/main" type="inkWord" rotatedBoundingBox="7872,8733 8220,8711 8261,9375 7913,9397"/>
              </emma:interpretation>
              <emma:one-of disjunction-type="recognition" id="oneOf80">
                <emma:interpretation id="interp400" emma:lang="ko-KR" emma:confidence="0">
                  <emma:literal>C</emma:literal>
                </emma:interpretation>
                <emma:interpretation id="interp401" emma:lang="ko-KR" emma:confidence="0">
                  <emma:literal>(</emma:literal>
                </emma:interpretation>
                <emma:interpretation id="interp402" emma:lang="ko-KR" emma:confidence="0">
                  <emma:literal>[</emma:literal>
                </emma:interpretation>
                <emma:interpretation id="interp403" emma:lang="ko-KR" emma:confidence="0">
                  <emma:literal>c</emma:literal>
                </emma:interpretation>
                <emma:interpretation id="interp404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241878.4248">6171 6457 30,'15'-15'65,"-9"1"4,5 3-1,-11 11 3,-3-9-36,3 9 0,-26 20-3,5 3-3,-8 13-3,-7 10 0,-2 13-1,-2 3-25,4 6 0,0-2 0,11 0 0,9-6 0,9-10 0,7-12 0,11-6 0,5-10 0,8-6 0,5-9 0,2 0 0,0-8 0,3-10-6,-1 6-79,-7-9-3,6-3-2,-7-9-6,2 6-5</inkml:trace>
        </inkml:traceGroup>
        <inkml:traceGroup>
          <inkml:annotationXML>
            <emma:emma xmlns:emma="http://www.w3.org/2003/04/emma" version="1.0">
              <emma:interpretation id="{E78A16DC-09EE-4A75-89FF-296A4EF478F5}" emma:medium="tactile" emma:mode="ink">
                <msink:context xmlns:msink="http://schemas.microsoft.com/ink/2010/main" type="inkWord" rotatedBoundingBox="8337,8723 8857,8691 8895,9292 8375,9325"/>
              </emma:interpretation>
              <emma:one-of disjunction-type="recognition" id="oneOf81">
                <emma:interpretation id="interp405" emma:lang="ko-KR" emma:confidence="0">
                  <emma:literal>A</emma:literal>
                </emma:interpretation>
                <emma:interpretation id="interp406" emma:lang="ko-KR" emma:confidence="0">
                  <emma:literal>스</emma:literal>
                </emma:interpretation>
                <emma:interpretation id="interp407" emma:lang="ko-KR" emma:confidence="0">
                  <emma:literal>시</emma:literal>
                </emma:interpretation>
                <emma:interpretation id="interp408" emma:lang="ko-KR" emma:confidence="0">
                  <emma:literal>사</emma:literal>
                </emma:interpretation>
                <emma:interpretation id="interp409" emma:lang="ko-KR" emma:confidence="0">
                  <emma:literal>凡</emma:literal>
                </emma:interpretation>
              </emma:one-of>
            </emma:emma>
          </inkml:annotationXML>
          <inkml:trace contextRef="#ctx0" brushRef="#br3" timeOffset="242455.6258">6531 6492 3,'0'0'74,"0"0"7,0 0 1,0 13-3,-10 8 2,28 7-43,-33 11-7,-9 6-4,1 9-12,-2-3-15,2 2 0,2-3 0,3-4 0,6-7 0,2-3 0,4-12 0,2-6 0,3-9 0,1-9 0,5 3 0,1-11 0,-2-8 0,4-6 0,-1-9 0,4-5 0,0-6 0,0-6 0,0-2 0,5-2 0,-1-2 0,-2 3 0,3 5 0,-1 3-5,0 5 0,-3 6 3,1 8 3,-1 8 2,-1 8 1,0 8 0,0 8-4,0 14 0,2 12 0,-2 7 0,0 7 0,1 8 0,2 2 0,1-4 0,3 0 0,0-6 0,1-4 0,3-10 0,-1-10 0,0-9 0,-1-5 0,-2-5 0,-4-5 0,-2 0 0,-6-12 0,-6 12 0,7-11-67,-7 11-21,-2-12-1,-9 3-5,3 4-3</inkml:trace>
          <inkml:trace contextRef="#ctx0" brushRef="#br3" timeOffset="242689.6262">6467 6798 74,'-14'0'82,"14"0"1,-8-2-3,8 2 1,19 25-25,5-42-31,3 14-7,9 0-6,0 0-12,3 3 0,-3-1 0,-3 1 0,-7 1 0,-4 2 0,-8-2 0,-6 3-76,0 2-7,-8-6 0,0 0-7,3-5-5</inkml:trace>
        </inkml:traceGroup>
        <inkml:traceGroup>
          <inkml:annotationXML>
            <emma:emma xmlns:emma="http://www.w3.org/2003/04/emma" version="1.0">
              <emma:interpretation id="{2D04CBCA-F337-46C1-AEAF-94C119CC0EB1}" emma:medium="tactile" emma:mode="ink">
                <msink:context xmlns:msink="http://schemas.microsoft.com/ink/2010/main" type="inkWord" rotatedBoundingBox="8831,8612 9159,8592 9214,9475 8885,9495"/>
              </emma:interpretation>
              <emma:one-of disjunction-type="recognition" id="oneOf82">
                <emma:interpretation id="interp410" emma:lang="ko-KR" emma:confidence="0">
                  <emma:literal>)</emma:literal>
                </emma:interpretation>
                <emma:interpretation id="interp411" emma:lang="ko-KR" emma:confidence="0">
                  <emma:literal>]</emma:literal>
                </emma:interpretation>
                <emma:interpretation id="interp412" emma:lang="ko-KR" emma:confidence="0">
                  <emma:literal>〕</emma:literal>
                </emma:interpretation>
                <emma:interpretation id="interp413" emma:lang="ko-KR" emma:confidence="0">
                  <emma:literal>&gt;</emma:literal>
                </emma:interpretation>
                <emma:interpretation id="interp414" emma:lang="ko-KR" emma:confidence="0">
                  <emma:literal>’</emma:literal>
                </emma:interpretation>
              </emma:one-of>
            </emma:emma>
          </inkml:annotationXML>
          <inkml:trace contextRef="#ctx0" brushRef="#br3" timeOffset="243032.8268">6814 6323 20,'6'-11'78,"13"6"8,7 5-4,9 9-1,-1 10 1,41 9-46,-33 18-7,-3 9-12,-3 9-17,-10 11 0,-13 2 0,-7 4 0,-6-3 0,-12-5 0,-13-7 0,-2-8 0,-5-10 0,0-5 0,-8-11-19,6-14-47,8-8-24,-1-10-3,12-2-7,-1-13-4</inkml:trace>
        </inkml:traceGroup>
        <inkml:traceGroup>
          <inkml:annotationXML>
            <emma:emma xmlns:emma="http://www.w3.org/2003/04/emma" version="1.0">
              <emma:interpretation id="{3C6DDECB-C98E-4440-B916-41CE00EF2B5C}" emma:medium="tactile" emma:mode="ink">
                <msink:context xmlns:msink="http://schemas.microsoft.com/ink/2010/main" type="inkWord" rotatedBoundingBox="9664,8767 10513,8714 10552,9339 9703,9392"/>
              </emma:interpretation>
              <emma:one-of disjunction-type="recognition" id="oneOf83">
                <emma:interpretation id="interp415" emma:lang="ko-KR" emma:confidence="0">
                  <emma:literal>는</emma:literal>
                </emma:interpretation>
                <emma:interpretation id="interp416" emma:lang="ko-KR" emma:confidence="0">
                  <emma:literal>개</emma:literal>
                </emma:interpretation>
                <emma:interpretation id="interp417" emma:lang="ko-KR" emma:confidence="0">
                  <emma:literal>눙</emma:literal>
                </emma:interpretation>
                <emma:interpretation id="interp418" emma:lang="ko-KR" emma:confidence="0">
                  <emma:literal>ㅕ</emma:literal>
                </emma:interpretation>
                <emma:interpretation id="interp419" emma:lang="ko-KR" emma:confidence="0">
                  <emma:literal>무</emma:literal>
                </emma:interpretation>
              </emma:one-of>
            </emma:emma>
          </inkml:annotationXML>
          <inkml:trace contextRef="#ctx0" brushRef="#br3" timeOffset="248539.6365">7696 6811 45,'-15'10'65,"3"-6"5,12-4 2,1 14-24,-1-14-11,15 12-1,5-9-5,7 0-3,13-3-7,6 0-3,9 0-5,4-7-3,10 0-2,-1-3-2,0 2-3,-6 0-3,-5 0 0,-7 2 0,-12 1 0,-6 2 0,-7 3 0,-12-3 0,-4 3 0,-9 0 0,0 0 0,0 0-14,-4-1-9,4 1-19,-46 0-38,46 0 0,-21-1-4,21 1-3,-16-8 3</inkml:trace>
          <inkml:trace contextRef="#ctx0" brushRef="#br3" timeOffset="248196.4359">7756 6674 49,'0'0'65,"-14"-10"3,14 10 1,0 0-33,0 0-1,3-10-5,6 10-3,4 0-4,5 0-6,5-3-3,7 2 1,2 0-2,9 1-3,-1 0-1,4 0-2,2-5-1,1 1-1,-3 1-1,-3 0-2,-4-1 0,-3 0 0,-7-3-1,-2 6 1,-6-1-2,-6 0 0,-5-1 0,-8 3-6,8-4-4,-8 4-8,0 0-14,-5 0-13,-4 2-33,-6 0-3,0 5-4,-10-2-1</inkml:trace>
          <inkml:trace contextRef="#ctx0" brushRef="#br3" timeOffset="249101.2375">8070 6448 39,'-15'-1'67,"-2"-3"4,3 1 2,-1 17-21,7-14-14,8 0-5,-11-4-5,11 4-7,0 0-5,0 0-7,7 7-2,5 0-3,5 1-1,5 1 0,7 0 1,9-4-2,2 1 0,4-1 0,6 3 0,0-2-1,-6-1-1,4 1 1,-12 3-1,-7 0 1,-3 3-1,-10 1 0,-7 1 0,-9 2 1,-4 5 0,-14 4 0,-4 3 2,-9 6-1,-4 1 2,-4 2-1,-1 2-1,1 2 0,2 0 1,7-6-2,5-3 0,2-5-2,10-2-6,-1-6-11,8-5-57,6-14-3,0 0-3,11 3-5,-7-12-4</inkml:trace>
        </inkml:traceGroup>
        <inkml:traceGroup>
          <inkml:annotationXML>
            <emma:emma xmlns:emma="http://www.w3.org/2003/04/emma" version="1.0">
              <emma:interpretation id="{134C5C9A-582A-45D3-A0AA-A4DF120086E1}" emma:medium="tactile" emma:mode="ink">
                <msink:context xmlns:msink="http://schemas.microsoft.com/ink/2010/main" type="inkWord" rotatedBoundingBox="11678,8390 12822,8319 12870,9078 11725,9149"/>
              </emma:interpretation>
              <emma:one-of disjunction-type="recognition" id="oneOf84">
                <emma:interpretation id="interp420" emma:lang="ko-KR" emma:confidence="0">
                  <emma:literal>제</emma:literal>
                </emma:interpretation>
                <emma:interpretation id="interp421" emma:lang="ko-KR" emma:confidence="0">
                  <emma:literal>헤</emma:literal>
                </emma:interpretation>
                <emma:interpretation id="interp422" emma:lang="ko-KR" emma:confidence="0">
                  <emma:literal>귀</emma:literal>
                </emma:interpretation>
                <emma:interpretation id="interp423" emma:lang="ko-KR" emma:confidence="0">
                  <emma:literal>쾌</emma:literal>
                </emma:interpretation>
                <emma:interpretation id="interp424" emma:lang="ko-KR" emma:confidence="0">
                  <emma:literal>케</emma:literal>
                </emma:interpretation>
              </emma:one-of>
            </emma:emma>
          </inkml:annotationXML>
          <inkml:trace contextRef="#ctx0" brushRef="#br3" timeOffset="254124.4463">10697 6357 39,'6'-17'48,"-6"17"2,11-17-23,-11 17 1,16-20-1,-16 20-2,11-13-2,-11 13-1,9-2 2,-9 2 3,0 13 1,-2 5 0,-8 10-2,-3 3 0,-4 15 0,-6 1-1,-3 5-13,-1 0-12,-1-4 0,5-3 0,1-5 0,4-11 0,5-5 0,5-7 0,4-8 0,4-9 0,-4 9 0,4-9 0,0-4 0,0 4 0,0-18-18,10-1-66,3-3-3,-11-8-4,0-5-4,-2-1 0</inkml:trace>
          <inkml:trace contextRef="#ctx0" brushRef="#br3" timeOffset="254358.4467">10472 6450 4,'-10'-13'65,"10"13"9,-9-9 5,9 9-1,1-31-16,10 33-17,6 25-8,2-6-8,7 7-2,4 2-16,5-2-11,1 6 0,-2-3 0,1-1 0,-4-3 0,1-1 0,-7-2 0,-2-5 0,-6-2 0,-1-7 0,-6-4 0,-36-2-56,26-4-30,-10-4-2,10-5-5,-7-9-6</inkml:trace>
          <inkml:trace contextRef="#ctx0" brushRef="#br3" timeOffset="252642.4437">9730 6769 41,'0'0'74,"-9"9"1,9-9 1,-11 4-3,11-4-35,0 0-2,-6 10-7,6-10-8,0 0-5,0 0-2,0 0-3,9-11-4,-3-6-7,7-5 0,1-5 0,1-9 0,0-3 0,2-8 0,-2-5 0,0-3 0,1-1 0,-2-3 0,-1 4 0,0 2 0,0 3 0,2 6 0,-3 9 0,2 5 0,-2 11 0,4 5 0,0 10 0,1 5 0,-1 11 0,4 14 0,0 5 0,1 13 0,2 5 0,2 9 0,-4 4 0,4 0 0,-2 1 0,-2-5 0,-1-3 0,-2-9 0,0-8 0,-3-5 0,-2-8 0,-5-11 0,-1-4 0,-7-10 0,11 3 0,-11-3 0,4-5 0,-4 5 0,1-18 0,-1 18 0,0-18 0,-5 8-82,4-1-5,-6-3-1,1 4-4,-6-6-3</inkml:trace>
          <inkml:trace contextRef="#ctx0" brushRef="#br3" timeOffset="252907.6442">9933 6575 65,'-22'-5'81,"4"2"-2,7-3-2,11 6 0,-47-11-38,47 11-6,24-6-10,0 2-7,7 4-5,5-1-1,5 1-10,2 0 0,-2 0 0,-1 0 0,-4 1 0,-6-1-6,-5-33-42,-7 33-32,-18 0-1,12-3-6,-12 3-6,-8-14 1</inkml:trace>
        </inkml:traceGroup>
        <inkml:traceGroup>
          <inkml:annotationXML>
            <emma:emma xmlns:emma="http://www.w3.org/2003/04/emma" version="1.0">
              <emma:interpretation id="{66272E97-B58B-41A6-8ABB-7980D28A366D}" emma:medium="tactile" emma:mode="ink">
                <msink:context xmlns:msink="http://schemas.microsoft.com/ink/2010/main" type="inkWord" rotatedBoundingBox="12992,8675 13620,8636 13634,8865 13007,8904"/>
              </emma:interpretation>
              <emma:one-of disjunction-type="recognition" id="oneOf85">
                <emma:interpretation id="interp425" emma:lang="ko-KR" emma:confidence="0">
                  <emma:literal>느</emma:literal>
                </emma:interpretation>
                <emma:interpretation id="interp426" emma:lang="ko-KR" emma:confidence="0">
                  <emma:literal>二</emma:literal>
                </emma:interpretation>
                <emma:interpretation id="interp427" emma:lang="ko-KR" emma:confidence="0">
                  <emma:literal>=</emma:literal>
                </emma:interpretation>
                <emma:interpretation id="interp428" emma:lang="ko-KR" emma:confidence="0">
                  <emma:literal>으</emma:literal>
                </emma:interpretation>
                <emma:interpretation id="interp42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54982.4478">11060 6379 18,'0'0'75,"-15"-5"5,15 5-1,-14-6-2,12 12-17,2-6-26,0 0-8,0 0-8,0 13-4,0-13-3,15 11-3,-4-6 0,7 3-5,7-4-3,2 0 0,5-2 0,-1-2 0,7 0 0,-2-2 0,3-4 0,-3 1 0,-4-3 0,-3 3 0,-6-3 0,-2-2 0,-6 1 0,-4 7 0,-11 2 0,4-9-43,-4 9-38,-9 0-3,-1 3-4,-11 1-4,1 5 0</inkml:trace>
          <inkml:trace contextRef="#ctx0" brushRef="#br3" timeOffset="255232.0483">11027 6568 35,'-14'11'78,"1"-1"2,13-10-2,-11 11 0,11-29-1,0 18-52,20 0-6,-3 0-4,5 0-1,5 0-2,7 0-12,3-4 0,4 1 0,3-4 0,2 0 0,1 3 0,-5-3 0,1 0 0,-4 1 0,-8 0-10,0 1-31,-4 2-39,-8-3-1,2 1-6,-6-6-3,5 2-1</inkml:trace>
        </inkml:traceGroup>
        <inkml:traceGroup>
          <inkml:annotationXML>
            <emma:emma xmlns:emma="http://www.w3.org/2003/04/emma" version="1.0">
              <emma:interpretation id="{05B7A572-A453-4C94-A422-6A8C12A0DDC2}" emma:medium="tactile" emma:mode="ink">
                <msink:context xmlns:msink="http://schemas.microsoft.com/ink/2010/main" type="inkWord" rotatedBoundingBox="13783,8623 14188,8598 14205,8870 13800,8895"/>
              </emma:interpretation>
              <emma:one-of disjunction-type="recognition" id="oneOf86">
                <emma:interpretation id="interp430" emma:lang="ko-KR" emma:confidence="0">
                  <emma:literal>0</emma:literal>
                </emma:interpretation>
                <emma:interpretation id="interp431" emma:lang="ko-KR" emma:confidence="0">
                  <emma:literal>〇</emma:literal>
                </emma:interpretation>
                <emma:interpretation id="interp432" emma:lang="ko-KR" emma:confidence="0">
                  <emma:literal>ㅇ</emma:literal>
                </emma:interpretation>
                <emma:interpretation id="interp433" emma:lang="ko-KR" emma:confidence="0">
                  <emma:literal>o</emma:literal>
                </emma:interpretation>
                <emma:interpretation id="interp43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255590.8489">11906 6311 8,'0'0'67,"0"7"12,-8 4 1,-8 3 0,-5 6-33,-2 10 0,2-1-4,2 6-7,6-4-12,6-3-24,11 0 0,14-9 0,15-6 0,14-7 0,4-6 0,7-8 0,-1-8 0,-8-5 0,-7-7 0,-11 0 0,-20-3 0,-12 0 0,-16 3 0,-12 1 0,-6 7 0,-5 4 0,-3 8 0,0 2 0,10 8 0,3 8-44,2 1-42,10 2-3,5-2-3,6 0-10,7-11 5</inkml:trace>
        </inkml:traceGroup>
        <inkml:traceGroup>
          <inkml:annotationXML>
            <emma:emma xmlns:emma="http://www.w3.org/2003/04/emma" version="1.0">
              <emma:interpretation id="{A2F95840-9FF7-450D-9D99-657C7B62877E}" emma:medium="tactile" emma:mode="ink">
                <msink:context xmlns:msink="http://schemas.microsoft.com/ink/2010/main" type="inkWord" rotatedBoundingBox="15050,8382 16020,8322 16058,8941 15089,9001"/>
              </emma:interpretation>
              <emma:one-of disjunction-type="recognition" id="oneOf87">
                <emma:interpretation id="interp435" emma:lang="ko-KR" emma:confidence="0">
                  <emma:literal>개</emma:literal>
                </emma:interpretation>
                <emma:interpretation id="interp436" emma:lang="ko-KR" emma:confidence="0">
                  <emma:literal>무</emma:literal>
                </emma:interpretation>
                <emma:interpretation id="interp437" emma:lang="ko-KR" emma:confidence="0">
                  <emma:literal>누</emma:literal>
                </emma:interpretation>
                <emma:interpretation id="interp438" emma:lang="ko-KR" emma:confidence="0">
                  <emma:literal>≠</emma:literal>
                </emma:interpretation>
                <emma:interpretation id="interp439" emma:lang="ko-KR" emma:confidence="0">
                  <emma:literal>두</emma:literal>
                </emma:interpretation>
              </emma:one-of>
            </emma:emma>
          </inkml:annotationXML>
          <inkml:trace contextRef="#ctx0" brushRef="#br3" timeOffset="257291.2519">13169 6460 39,'-35'9'76,"4"0"3,9-5-2,4 0 0,11-35-23,7 31-20,9 2-9,15 1-4,13-2-4,7-1-5,13 3-12,13-3 0,6-2 0,8-4 0,-1-2 0,-1 0 0,-7 1 0,-6-1 0,-10 0 0,-12 0 0,-10 2 0,-10 2 0,-9 3 0,-18 1 0,10-5 0,-10 5-12,-11-27-43,0 27-29,-8-2-1,2 2-3,-5-7-1,4-1 4</inkml:trace>
          <inkml:trace contextRef="#ctx0" brushRef="#br3" timeOffset="256994.8513">13198 6264 22,'0'0'71,"-10"-3"6,10 3-2,-5-9-2,5 9-34,0 0-2,0 0-8,0 0-7,13 0-5,5 4-5,6 0-2,10-3 0,5 2-1,12-1-1,2-2-8,7-3 0,-1-3 0,0-1 0,-1-3 0,-8 6 0,-3-2 0,-12 2 0,-4 1 0,-9 1 0,-7 1 0,-4 1 0,-11 0 0,0 0-21,0 0-19,-10 0-40,-5 7-2,-10-3-3,-1 5-3,-12 0 2</inkml:trace>
          <inkml:trace contextRef="#ctx0" brushRef="#br3" timeOffset="257759.2527">13559 6075 61,'-22'-4'75,"0"1"3,4-1-2,3 0-4,-27 1-38,42 3-8,-9-3-8,9 3-4,0 0-5,11 8-3,2-2-1,5 3 1,7-5-1,5 2 0,10 1-1,5-2 0,1-2 0,7-1-1,-5 0-1,2-2 0,-4 1 0,-7 2-2,-5 1 0,-6-1 0,-5 1 0,-7 5 0,-4 2 0,-9 5 0,-3 6 0,-11 8 0,-7 8 0,-7 5 0,-8 4 0,-3 9 0,-2-3 0,-1-2 0,3-4 0,7-7 0,7-7 0,8-8-72,9-10-9,5-15-2,10 1-5,6-5-8,-1-17 5</inkml:trace>
        </inkml:traceGroup>
        <inkml:traceGroup>
          <inkml:annotationXML>
            <emma:emma xmlns:emma="http://www.w3.org/2003/04/emma" version="1.0">
              <emma:interpretation id="{C4A15BE5-EA3B-4E49-96A5-C56E76317991}" emma:medium="tactile" emma:mode="ink">
                <msink:context xmlns:msink="http://schemas.microsoft.com/ink/2010/main" type="inkWord" rotatedBoundingBox="16568,8082 17132,8047 17177,8779 16614,8814"/>
              </emma:interpretation>
              <emma:one-of disjunction-type="recognition" id="oneOf88">
                <emma:interpretation id="interp440" emma:lang="ko-KR" emma:confidence="0">
                  <emma:literal>A</emma:literal>
                </emma:interpretation>
                <emma:interpretation id="interp441" emma:lang="ko-KR" emma:confidence="0">
                  <emma:literal>^</emma:literal>
                </emma:interpretation>
                <emma:interpretation id="interp442" emma:lang="ko-KR" emma:confidence="0">
                  <emma:literal>0</emma:literal>
                </emma:interpretation>
                <emma:interpretation id="interp443" emma:lang="ko-KR" emma:confidence="0">
                  <emma:literal>ㅓ</emma:literal>
                </emma:interpretation>
                <emma:interpretation id="interp444" emma:lang="ko-KR" emma:confidence="0">
                  <emma:literal>』</emma:literal>
                </emma:interpretation>
              </emma:one-of>
            </emma:emma>
          </inkml:annotationXML>
          <inkml:trace contextRef="#ctx0" brushRef="#br3" timeOffset="258539.2541">14630 6487 41,'-3'10'65,"-4"2"9,1-33 5,6 21-32,-5 11 1,5-11-2,0 0-4,-10 1-6,10-1-10,-4-12-19,4 2-7,0-8 0,4-4 0,3-4 0,3-5 0,1-3 0,4-4 0,0-7 0,6-2 0,-3-5 0,2-3 0,1-1 0,0 0 0,-2 1 0,0 4 0,-2 6 0,-1 10 0,0 8 0,-1 9 0,-2 9 0,4 11 0,0 14 0,0 11 0,4 10 0,-3 10 0,1 7 0,2 9 0,-3 2 0,-2-1 0,1-2 0,-2-3 0,0-10 0,-1-6 0,0-11 0,-3-6 0,0-8 0,-4-6 0,-7-12 0,9 8 0,-9-8 0,6-5 0,-6-4 0,0-1-8,-7 3-53,2-10-27,3 4 1,-6-5-6,4 6-3</inkml:trace>
          <inkml:trace contextRef="#ctx0" brushRef="#br3" timeOffset="258804.4543">14806 6250 67,'-36'-1'85,"7"0"-1,2-4-3,6 0-2,6-19-24,15 24-26,0 0-9,8-5-9,11 3-11,10-2 0,3 2 0,5 0 0,2-2 0,-2 3 0,-3-2 0,-2 3 0,-10-3 0,-1 3-43,-6 0-37,-15 0-2,15-7-4,-13-5-6,3 3 0</inkml:trace>
        </inkml:traceGroup>
        <inkml:traceGroup>
          <inkml:annotationXML>
            <emma:emma xmlns:emma="http://www.w3.org/2003/04/emma" version="1.0">
              <emma:interpretation id="{C8A34AF2-8F7E-4304-B8A2-AEEF108124BE}" emma:medium="tactile" emma:mode="ink">
                <msink:context xmlns:msink="http://schemas.microsoft.com/ink/2010/main" type="inkWord" rotatedBoundingBox="17063,8052 17529,8023 17551,8374 17085,8403"/>
              </emma:interpretation>
              <emma:one-of disjunction-type="recognition" id="oneOf89">
                <emma:interpretation id="interp445" emma:lang="ko-KR" emma:confidence="0">
                  <emma:literal>「</emma:literal>
                </emma:interpretation>
                <emma:interpretation id="interp446" emma:lang="ko-KR" emma:confidence="0">
                  <emma:literal>『</emma:literal>
                </emma:interpretation>
                <emma:interpretation id="interp447" emma:lang="ko-KR" emma:confidence="0">
                  <emma:literal>5</emma:literal>
                </emma:interpretation>
                <emma:interpretation id="interp448" emma:lang="ko-KR" emma:confidence="0">
                  <emma:literal>가</emma:literal>
                </emma:interpretation>
                <emma:interpretation id="interp449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259132.0551">15221 5788 45,'0'0'72,"9"-16"-1,-9 16 0,10-1 2,-6-26-21,4 37-25,1 13-3,-4 6-5,1 4 1,1 5-1,0 1-3,-3-1-14,-3-4-2,2-7 0,-2-2 0,1-4 0,0-7 0,-2-5 0,0-9 0,0 0 0,0 0-18,10 0-62,-10-9-3,0-6-3,-3-8-6,2 0-4</inkml:trace>
          <inkml:trace contextRef="#ctx0" brushRef="#br3" timeOffset="259381.6556">15087 5821 51,'-15'-2'85,"5"2"-2,-1-2-3,11 2-3,0 17-8,10-18-42,6-6-8,13 1-5,3-4-8,7 2-6,6-3 0,6 2 0,0 1 0,-4 2 0,-4 1 0,-7 5 0,-9 0 0,-6-43-57,-7 77 57,-14-34 0,2 10-84,-2-10-1,-8 10-6,-4-10-3,12 0 1</inkml:trace>
        </inkml:traceGroup>
        <inkml:traceGroup>
          <inkml:annotationXML>
            <emma:emma xmlns:emma="http://www.w3.org/2003/04/emma" version="1.0">
              <emma:interpretation id="{109DC565-4B95-43EF-B84E-097FB2B1A3F9}" emma:medium="tactile" emma:mode="ink">
                <msink:context xmlns:msink="http://schemas.microsoft.com/ink/2010/main" type="inkWord" rotatedBoundingBox="17513,8063 18073,8028 18113,8673 17554,8708"/>
              </emma:interpretation>
              <emma:one-of disjunction-type="recognition" id="oneOf90">
                <emma:interpretation id="interp450" emma:lang="ko-KR" emma:confidence="0">
                  <emma:literal>A</emma:literal>
                </emma:interpretation>
                <emma:interpretation id="interp451" emma:lang="ko-KR" emma:confidence="0">
                  <emma:literal>그</emma:literal>
                </emma:interpretation>
                <emma:interpretation id="interp452" emma:lang="ko-KR" emma:confidence="0">
                  <emma:literal>^</emma:literal>
                </emma:interpretation>
                <emma:interpretation id="interp453" emma:lang="ko-KR" emma:confidence="0">
                  <emma:literal>ㅋ</emma:literal>
                </emma:interpretation>
                <emma:interpretation id="interp454" emma:lang="ko-KR" emma:confidence="0">
                  <emma:literal>』</emma:literal>
                </emma:interpretation>
              </emma:one-of>
            </emma:emma>
          </inkml:annotationXML>
          <inkml:trace contextRef="#ctx0" brushRef="#br3" timeOffset="260130.4569">15542 6382 23,'-3'11'64,"3"-11"8,-3 11 4,3-11 0,0-20-16,0 20-26,0 0-1,0 0 0,0 0-4,0 0-18,0-13-11,0 3 0,7-4 0,-1-4 0,3-6 0,1-3 0,4-5 0,1-2 0,4-5 0,2-4 0,-2-3 0,1-2 0,2 0 0,1-3 0,-1 6 0,1 3 0,-3 5 0,-2 6 0,-2 9 0,1 5 0,-1 11 0,-1 6 0,-1 13 0,0 8 0,1 6 0,2 8 0,-2 6 0,0 5 0,-3 1 0,2 0 0,0-1 0,-2-4 0,2-4 0,-3-7 0,0-5 0,-1-6 0,0-6 0,-5-5 0,-5-9 0,7 12 0,-7-12 0,0 0 0,8-29-46,-8 29-40,0 0-1,0 0-2,0 0-4,0 0 2</inkml:trace>
          <inkml:trace contextRef="#ctx0" brushRef="#br3" timeOffset="260411.2574">15637 6148 46,'-29'0'83,"6"-1"-2,9 1-4,6-1-4,8 1 1,9-9-54,12 9-7,9-4-5,6 1-2,3 1 1,3-2-2,2 0 0,-2 1-6,-9 2-12,0-3-30,-4 4-33,-14 0-2,-1-1-4,-14 1-6,9-7-3</inkml:trace>
        </inkml:traceGroup>
        <inkml:traceGroup>
          <inkml:annotationXML>
            <emma:emma xmlns:emma="http://www.w3.org/2003/04/emma" version="1.0">
              <emma:interpretation id="{D495DE32-1AA7-4B34-9168-92AF4C0FF705}" emma:medium="tactile" emma:mode="ink">
                <msink:context xmlns:msink="http://schemas.microsoft.com/ink/2010/main" type="inkWord" rotatedBoundingBox="18153,8353 18527,8330 18550,8705 18176,8728"/>
              </emma:interpretation>
              <emma:one-of disjunction-type="recognition" id="oneOf91">
                <emma:interpretation id="interp455" emma:lang="ko-KR" emma:confidence="0">
                  <emma:literal>×</emma:literal>
                </emma:interpretation>
                <emma:interpretation id="interp456" emma:lang="ko-KR" emma:confidence="0">
                  <emma:literal>x</emma:literal>
                </emma:interpretation>
                <emma:interpretation id="interp457" emma:lang="ko-KR" emma:confidence="0">
                  <emma:literal>ⅹ</emma:literal>
                </emma:interpretation>
                <emma:interpretation id="interp458" emma:lang="ko-KR" emma:confidence="0">
                  <emma:literal>X</emma:literal>
                </emma:interpretation>
                <emma:interpretation id="interp459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261097.6586">16475 6069 16,'7'-9'65,"-7"9"5,12-18 4,-12 18-2,-15-14-36,15 14 0,0 0-4,-3 5-5,-8 12-3,-3 5-4,-9 5-3,-5 4 0,-2 3-12,-3 4-5,1-2 0,-1 1 0,4-6 0,3-4 0,7-3 0,5-7 0,3 2 0,4-10 0,7-9 0,-8 9 0,8-9-7,0 0-76,0-16-3,3-1-2,-3-8-3,0-1-4</inkml:trace>
          <inkml:trace contextRef="#ctx0" brushRef="#br3" timeOffset="261316.059">16179 6161 27,'-5'-8'71,"5"8"8,0 0 0,0 0 0,11 0 1,-28 7-47,32 7-6,8 3-2,3 4-14,9 1-11,-2 5 0,3-3 0,-5-3 0,5 3 0,-6-4 0,-5-3 0,-3-5 0,-5 0 0,-6-8 0,-3 0-67,2-1-20,-10-3-1,5-12-8,-5-5-2</inkml:trace>
        </inkml:traceGroup>
        <inkml:traceGroup>
          <inkml:annotationXML>
            <emma:emma xmlns:emma="http://www.w3.org/2003/04/emma" version="1.0">
              <emma:interpretation id="{8A297082-AFFE-49F0-B42D-0E2B80E8532A}" emma:medium="tactile" emma:mode="ink">
                <msink:context xmlns:msink="http://schemas.microsoft.com/ink/2010/main" type="inkWord" rotatedBoundingBox="18989,8269 19353,8246 19364,8431 19000,8454"/>
              </emma:interpretation>
              <emma:one-of disjunction-type="recognition" id="oneOf92">
                <emma:interpretation id="interp460" emma:lang="ko-KR" emma:confidence="0">
                  <emma:literal>=</emma:literal>
                </emma:interpretation>
                <emma:interpretation id="interp461" emma:lang="ko-KR" emma:confidence="0">
                  <emma:literal>二</emma:literal>
                </emma:interpretation>
                <emma:interpretation id="interp462" emma:lang="ko-KR" emma:confidence="0">
                  <emma:literal>그</emma:literal>
                </emma:interpretation>
                <emma:interpretation id="interp463" emma:lang="ko-KR" emma:confidence="0">
                  <emma:literal>고</emma:literal>
                </emma:interpretation>
                <emma:interpretation id="interp464" emma:lang="ko-KR" emma:confidence="0">
                  <emma:literal>드</emma:literal>
                </emma:interpretation>
              </emma:one-of>
            </emma:emma>
          </inkml:annotationXML>
          <inkml:trace contextRef="#ctx0" brushRef="#br3" timeOffset="263219.2623">17011 6098 43,'-15'9'75,"5"0"4,10-9 1,0 0-3,-5 9-26,14-8-17,8 1-5,5 0-7,1-2-5,9 0-13,1 1-4,4-1 0,-1 0 0,0 0 0,-4 0-26,-32 0-52,34 0-3,-17-1-3,0-1-7,-17 2-3</inkml:trace>
          <inkml:trace contextRef="#ctx0" brushRef="#br3" timeOffset="263000.8617">16981 5976 39,'0'0'72,"0"0"3,0 0-4,0 0-1,0 0-36,0 0 0,0 0-9,12-2-7,3 2-3,3 0-1,4-3 0,2 0-2,4 0-3,0-1-2,2 0-5,2 1-2,-2 0 0,-3 0 0,-3 3 0,0-1 0,-6 1-20,-3 0-16,-15 0-43,8 7-2,-8-7-3,-12 10-4,-9-7 0</inkml:trace>
        </inkml:traceGroup>
        <inkml:traceGroup>
          <inkml:annotationXML>
            <emma:emma xmlns:emma="http://www.w3.org/2003/04/emma" version="1.0">
              <emma:interpretation id="{A6857A31-AAF3-4D56-9D01-2E605547A4E4}" emma:medium="tactile" emma:mode="ink">
                <msink:context xmlns:msink="http://schemas.microsoft.com/ink/2010/main" type="inkWord" rotatedBoundingBox="20041,7936 20557,7904 20593,8486 20078,8519"/>
              </emma:interpretation>
              <emma:one-of disjunction-type="recognition" id="oneOf93">
                <emma:interpretation id="interp465" emma:lang="ko-KR" emma:confidence="0">
                  <emma:literal>A</emma:literal>
                </emma:interpretation>
                <emma:interpretation id="interp466" emma:lang="ko-KR" emma:confidence="0">
                  <emma:literal>의</emma:literal>
                </emma:interpretation>
                <emma:interpretation id="interp467" emma:lang="ko-KR" emma:confidence="0">
                  <emma:literal>여</emma:literal>
                </emma:interpretation>
                <emma:interpretation id="interp468" emma:lang="ko-KR" emma:confidence="0">
                  <emma:literal>』</emma:literal>
                </emma:interpretation>
                <emma:interpretation id="interp469" emma:lang="ko-KR" emma:confidence="0">
                  <emma:literal>^</emma:literal>
                </emma:interpretation>
              </emma:one-of>
            </emma:emma>
          </inkml:annotationXML>
          <inkml:trace contextRef="#ctx0" brushRef="#br3" timeOffset="266417.2679">18076 6191 57,'0'0'72,"-10"13"5,10-13 0,0 0-28,0 0-5,-6 11-4,6-11-6,0 0-8,0 0-8,1-9-6,6-2-7,-2-3-5,5-8 0,0 0 0,6-8 0,-2-2 0,4-9 0,0-1 0,0-3 0,-2-3 0,1 3 0,-1-3 0,0 3 0,-1 6 0,-4 5 0,0 6 0,-2 6 0,0 7 0,0 7 0,0 8 0,0 10 0,2 5 0,2 13 0,0 9 0,3 0 0,3 6 0,-1 5 0,1-4 0,0 2 0,-1-2 0,0-7 0,-3-5 0,2-2 0,-5-8 0,-2-4 0,-3-4 0,0-4 0,-7-10 0,0 0 0,8 0 0,-8 0 0,8-10-73,-9-3-15,-5 1 1,-5-4-6,2 5-3</inkml:trace>
          <inkml:trace contextRef="#ctx0" brushRef="#br3" timeOffset="266635.6681">18244 6049 42,'-16'2'85,"2"1"-1,14-3-3,-10 0-3,13-14 0,9 10-50,6-1-11,4-3-7,6 4-2,0-5-8,5 3 0,-3-3 0,-1 5 0,-4-4-5,-5 3-33,0-1-39,-11-3-4,1 0-2,-6-2-7,3-2-3</inkml:trace>
        </inkml:traceGroup>
        <inkml:traceGroup>
          <inkml:annotationXML>
            <emma:emma xmlns:emma="http://www.w3.org/2003/04/emma" version="1.0">
              <emma:interpretation id="{60F18189-B3E1-4395-98ED-2694A92F54D5}" emma:medium="tactile" emma:mode="ink">
                <msink:context xmlns:msink="http://schemas.microsoft.com/ink/2010/main" type="inkWord" rotatedBoundingBox="20511,7888 20874,7866 20892,8148 20528,8171"/>
              </emma:interpretation>
              <emma:one-of disjunction-type="recognition" id="oneOf94">
                <emma:interpretation id="interp470" emma:lang="ko-KR" emma:confidence="0">
                  <emma:literal>“</emma:literal>
                </emma:interpretation>
                <emma:interpretation id="interp471" emma:lang="ko-KR" emma:confidence="0">
                  <emma:literal>「</emma:literal>
                </emma:interpretation>
                <emma:interpretation id="interp472" emma:lang="ko-KR" emma:confidence="0">
                  <emma:literal>*</emma:literal>
                </emma:interpretation>
                <emma:interpretation id="interp473" emma:lang="ko-KR" emma:confidence="0">
                  <emma:literal>가</emma:literal>
                </emma:interpretation>
                <emma:interpretation id="interp474" emma:lang="ko-KR" emma:confidence="0">
                  <emma:literal>교</emma:literal>
                </emma:interpretation>
              </emma:one-of>
            </emma:emma>
          </inkml:annotationXML>
          <inkml:trace contextRef="#ctx0" brushRef="#br3" timeOffset="266978.8687">18660 5584 56,'0'0'80,"7"-10"-1,-7 10-2,13 0-4,-13 0-33,12 2-5,-5 7-9,-3 5-8,4 5-6,-2 3 0,1 1-9,0 5-3,0-2 0,-2-2 0,1 1 0,1-4 0,-2-2 0,-1-5 0,0 0 0,-1-5 0,-2-1 0,-1-8-35,0 0-45,-4 0-4,-3-8-3,3-3-4,-5-9 0</inkml:trace>
          <inkml:trace contextRef="#ctx0" brushRef="#br3" timeOffset="267212.8693">18534 5638 23,'-13'-5'81,"1"-3"2,5-1-3,1-1-3,6 31 1,0-21-42,23-6-13,-6 3-8,11-2-5,4-2-5,5 3-5,3 1 0,1-1 0,-1 1 0,-4 3 0,-8-5-15,-6 5-63,-4 0-2,-18 0-2,0 0-7,0 0-4</inkml:trace>
        </inkml:traceGroup>
        <inkml:traceGroup>
          <inkml:annotationXML>
            <emma:emma xmlns:emma="http://www.w3.org/2003/04/emma" version="1.0">
              <emma:interpretation id="{5FB33BC1-CC71-4446-8778-333D5D9BBDD0}" emma:medium="tactile" emma:mode="ink">
                <msink:context xmlns:msink="http://schemas.microsoft.com/ink/2010/main" type="inkWord" rotatedBoundingBox="21056,8212 21075,8210 21075,8225 21057,8226"/>
              </emma:interpretation>
              <emma:one-of disjunction-type="recognition" id="oneOf95">
                <emma:interpretation id="interp475" emma:lang="ko-KR" emma:confidence="0">
                  <emma:literal>.</emma:literal>
                </emma:interpretation>
                <emma:interpretation id="interp476" emma:lang="ko-KR" emma:confidence="0">
                  <emma:literal>」</emma:literal>
                </emma:interpretation>
                <emma:interpretation id="interp477" emma:lang="ko-KR" emma:confidence="0">
                  <emma:literal>~</emma:literal>
                </emma:interpretation>
                <emma:interpretation id="interp478" emma:lang="ko-KR" emma:confidence="0">
                  <emma:literal>‘</emma:literal>
                </emma:interpretation>
                <emma:interpretation id="interp479" emma:lang="ko-KR" emma:confidence="0">
                  <emma:literal>ㅡ</emma:literal>
                </emma:interpretation>
              </emma:one-of>
            </emma:emma>
          </inkml:annotationXML>
          <inkml:trace contextRef="#ctx0" brushRef="#br3" timeOffset="268648.0716">19050 5922 36,'0'0'78,"0"0"4,0 0-3,0 0 0,-11 0-31,11 0-8,0 0-8,0 0-10,6 0-7,-6 0-15,0 0 0,0 0 0,0 0 0,0 0 0,0 0 0,0 0 0,0 0 0,0 0 0,0 0-13,0 0-38,0 0-31,0 0 0,0 0-6,11-4-6,-10-7 4</inkml:trace>
        </inkml:traceGroup>
        <inkml:traceGroup>
          <inkml:annotationXML>
            <emma:emma xmlns:emma="http://www.w3.org/2003/04/emma" version="1.0">
              <emma:interpretation id="{4EDB3EE9-0317-4688-8373-D4117967743A}" emma:medium="tactile" emma:mode="ink">
                <msink:context xmlns:msink="http://schemas.microsoft.com/ink/2010/main" type="inkWord" rotatedBoundingBox="21348,8040 21862,8008 21883,8351 21369,8383"/>
              </emma:interpretation>
              <emma:one-of disjunction-type="recognition" id="oneOf96">
                <emma:interpretation id="interp480" emma:lang="ko-KR" emma:confidence="0">
                  <emma:literal>0</emma:literal>
                </emma:interpretation>
                <emma:interpretation id="interp481" emma:lang="ko-KR" emma:confidence="0">
                  <emma:literal>〇</emma:literal>
                </emma:interpretation>
                <emma:interpretation id="interp482" emma:lang="ko-KR" emma:confidence="0">
                  <emma:literal>ㅇ</emma:literal>
                </emma:interpretation>
                <emma:interpretation id="interp483" emma:lang="ko-KR" emma:confidence="0">
                  <emma:literal>O</emma:literal>
                </emma:interpretation>
                <emma:interpretation id="interp48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269194.0726">19569 5821 13,'0'0'57,"6"-9"7,-6 9 2,-27-13-25,27 13-2,-1-11-4,1 11-3,-9-6-1,0 6-4,-7 2-2,-1 7-2,-10 8-1,0 6-1,-1 7-6,2 1-15,5 5 0,3-1 0,16 1 0,10-7 0,20-9 0,12-4 0,12-14 0,9-2 0,6-10 0,-2-12 0,-5-5 0,-7-4 0,-15-3 0,-14-6 0,-15 4 0,-9 0 0,-17 1 0,-8 6 0,-8 7 0,-5 4 0,0 10 0,-3 4 0,9 7 0,2 3 0,7-1-41,-7 18-25,14-7-24,10 6-2,-2-1-7,8 0 1</inkml:trace>
        </inkml:traceGroup>
        <inkml:traceGroup>
          <inkml:annotationXML>
            <emma:emma xmlns:emma="http://www.w3.org/2003/04/emma" version="1.0">
              <emma:interpretation id="{2C4C74D6-1E39-4ED7-8E81-E47A5912B9C6}" emma:medium="tactile" emma:mode="ink">
                <msink:context xmlns:msink="http://schemas.microsoft.com/ink/2010/main" type="inkWord" rotatedBoundingBox="22154,8019 22707,7984 22723,8234 22170,8268"/>
              </emma:interpretation>
              <emma:one-of disjunction-type="recognition" id="oneOf97">
                <emma:interpretation id="interp485" emma:lang="ko-KR" emma:confidence="0">
                  <emma:literal>=</emma:literal>
                </emma:interpretation>
                <emma:interpretation id="interp486" emma:lang="ko-KR" emma:confidence="0">
                  <emma:literal>드</emma:literal>
                </emma:interpretation>
                <emma:interpretation id="interp487" emma:lang="ko-KR" emma:confidence="0">
                  <emma:literal>느</emma:literal>
                </emma:interpretation>
                <emma:interpretation id="interp488" emma:lang="ko-KR" emma:confidence="0">
                  <emma:literal>ㄷ</emma:literal>
                </emma:interpretation>
                <emma:interpretation id="interp489" emma:lang="ko-KR" emma:confidence="0">
                  <emma:literal>二</emma:literal>
                </emma:interpretation>
              </emma:one-of>
            </emma:emma>
          </inkml:annotationXML>
          <inkml:trace contextRef="#ctx0" brushRef="#br3" timeOffset="271112.8762">20346 5737 33,'-15'-11'77,"5"9"5,2-3-2,8 5 0,0-14-32,0 14-8,-10 0-9,10 0-10,0 0-7,0 0-9,0 4-5,0-4 0,13 6 0,-1-3 0,7-2 0,6-1 0,5 0 0,3-1 0,5-2 0,2-1 0,-3-1 0,-3 1 0,-2-1 0,-3 2 0,-10-3 0,-5 5 0,-14 1-9,12-6-37,-12 6-37,-5 4 0,-8 4-4,-10-3-1,0 10-2</inkml:trace>
          <inkml:trace contextRef="#ctx0" brushRef="#br3" timeOffset="271362.4766">20212 5890 63,'-27'9'75,"7"-3"2,4-1 0,16-5-3,0 0-36,0 0-7,18 9-7,4-5-5,5-4-3,6 4-4,5-3-7,0 2-5,2 0 0,-1 0 0,-3-3 0,-2 2 0,-1-2 0,0 0-4,-8 0-32,3-6-42,3 3-5,-6-8-2,4 2-5,-6-4-1</inkml:trace>
        </inkml:traceGroup>
        <inkml:traceGroup>
          <inkml:annotationXML>
            <emma:emma xmlns:emma="http://www.w3.org/2003/04/emma" version="1.0">
              <emma:interpretation id="{9184AC9F-D2D1-47D2-B403-81C1C491C061}" emma:medium="tactile" emma:mode="ink">
                <msink:context xmlns:msink="http://schemas.microsoft.com/ink/2010/main" type="inkWord" rotatedBoundingBox="22957,7971 23360,7946 23376,8202 22973,8227"/>
              </emma:interpretation>
              <emma:one-of disjunction-type="recognition" id="oneOf98">
                <emma:interpretation id="interp490" emma:lang="ko-KR" emma:confidence="0">
                  <emma:literal>0</emma:literal>
                </emma:interpretation>
                <emma:interpretation id="interp491" emma:lang="ko-KR" emma:confidence="0">
                  <emma:literal>〇</emma:literal>
                </emma:interpretation>
                <emma:interpretation id="interp492" emma:lang="ko-KR" emma:confidence="0">
                  <emma:literal>o</emma:literal>
                </emma:interpretation>
                <emma:interpretation id="interp493" emma:lang="ko-KR" emma:confidence="0">
                  <emma:literal>°</emma:literal>
                </emma:interpretation>
                <emma:interpretation id="interp494" emma:lang="ko-KR" emma:confidence="0">
                  <emma:literal>ㅇ</emma:literal>
                </emma:interpretation>
              </emma:one-of>
            </emma:emma>
          </inkml:annotationXML>
          <inkml:trace contextRef="#ctx0" brushRef="#br3" timeOffset="271690.0772">21064 5733 39,'-19'3'81,"-1"8"2,0 8-2,-4-1-4,8 1-27,3 11-7,12-6-10,9-2-11,18-5-20,13-4-2,10-9 0,7-4 0,1-7 0,0-9 0,-10-5 0,-11-1 0,-16-8 0,-14 0 0,-10 2 0,-16 2 0,-6 8 0,-10 4 0,-2 9 0,-5 1 0,9-34-13,-4 72-71,0-18-6,6 3-4,-4-6-7,12 4-2</inkml:trace>
        </inkml:traceGroup>
      </inkml:traceGroup>
    </inkml:traceGroup>
    <inkml:traceGroup>
      <inkml:annotationXML>
        <emma:emma xmlns:emma="http://www.w3.org/2003/04/emma" version="1.0">
          <emma:interpretation id="{5C22439B-F949-4AFA-B684-70B4EC56AA48}" emma:medium="tactile" emma:mode="ink">
            <msink:context xmlns:msink="http://schemas.microsoft.com/ink/2010/main" type="paragraph" rotatedBoundingBox="17425,9446 26228,8996 26274,9887 17470,10337" alignmentLevel="6"/>
          </emma:interpretation>
        </emma:emma>
      </inkml:annotationXML>
      <inkml:traceGroup>
        <inkml:annotationXML>
          <emma:emma xmlns:emma="http://www.w3.org/2003/04/emma" version="1.0">
            <emma:interpretation id="{9B32CCCC-6216-4F4D-A471-DABC0254615A}" emma:medium="tactile" emma:mode="ink">
              <msink:context xmlns:msink="http://schemas.microsoft.com/ink/2010/main" type="line" rotatedBoundingBox="17425,9446 26228,8996 26274,9887 17470,10337"/>
            </emma:interpretation>
          </emma:emma>
        </inkml:annotationXML>
        <inkml:traceGroup>
          <inkml:annotationXML>
            <emma:emma xmlns:emma="http://www.w3.org/2003/04/emma" version="1.0">
              <emma:interpretation id="{151C1D82-26EE-4C13-89DD-B6CE592FD76E}" emma:medium="tactile" emma:mode="ink">
                <msink:context xmlns:msink="http://schemas.microsoft.com/ink/2010/main" type="inkWord" rotatedBoundingBox="17429,9534 18339,9487 18380,10280 17470,10326"/>
              </emma:interpretation>
              <emma:one-of disjunction-type="recognition" id="oneOf99">
                <emma:interpretation id="interp495" emma:lang="ko-KR" emma:confidence="0">
                  <emma:literal>무</emma:literal>
                </emma:interpretation>
                <emma:interpretation id="interp496" emma:lang="ko-KR" emma:confidence="0">
                  <emma:literal>려</emma:literal>
                </emma:interpretation>
                <emma:interpretation id="interp497" emma:lang="ko-KR" emma:confidence="0">
                  <emma:literal>개</emma:literal>
                </emma:interpretation>
                <emma:interpretation id="interp498" emma:lang="ko-KR" emma:confidence="0">
                  <emma:literal>주</emma:literal>
                </emma:interpretation>
                <emma:interpretation id="interp499" emma:lang="ko-KR" emma:confidence="0">
                  <emma:literal>추</emma:literal>
                </emma:interpretation>
              </emma:one-of>
            </emma:emma>
          </inkml:annotationXML>
          <inkml:trace contextRef="#ctx0" brushRef="#br3" timeOffset="275933.2846">15572 7538 49,'-45'17'75,"9"0"2,6-1-1,12-8-1,8 42-22,10-50-26,11 11-6,15-6-3,16-3-1,6-1-2,15-1-7,3-4-8,7-2 0,2 1 0,-2-2 0,-3 3 0,-9-2 0,-9 3 0,-8-1 0,-13 2 0,-9-1 0,-7 1 0,-15 2 0,8-3 0,-8 3 0,-7-5-41,-3 3-18,-6-2-25,4-1-2,-6-5-4,1 1 1</inkml:trace>
          <inkml:trace contextRef="#ctx0" brushRef="#br3" timeOffset="275652.4841">15644 7385 71,'-13'0'80,"1"3"-2,-2-3-4,6 0-3,22 0-39,-14 0-15,0 0-2,0 0-6,0 0 0,8 5-2,7-3 1,7 0-1,4-1 0,10-1 0,3 0-1,9 0-2,3 0-1,4 0 0,0 0 0,-6-2-3,-3 1 0,-6 1 0,-7 0 0,-8 0 0,-8 0 0,-5 0-6,-12 0-4,0 0-10,0 0-20,-8 6-40,-4 1 0,-11-3-5,0 3-1,-10-2 0</inkml:trace>
          <inkml:trace contextRef="#ctx0" brushRef="#br3" timeOffset="276385.6854">15811 7246 29,'-11'-13'73,"1"1"5,2 3-2,8 9-3,-16 0-40,16 0-1,0 0-11,0 0-8,0 0-3,6 3-6,5 3-1,3 1 0,4 2 1,7 3 0,9-1 0,5 1-1,6 0-1,2-3 0,1 2-1,2 0 0,-3-1 0,-5 1-1,-3-3 0,-5 3 0,-7 1 0,-5 2 0,-9 3 2,-6 6 0,-7 6 3,-11 9 2,-14 7 0,-5 7 1,-8 5-1,-5 4-4,-3 1-3,1-3 0,5-8 0,4-9 0,13-4 0,3-15-11,9-6-68,11-17-2,13 1-2,5-4-5,-5-15-6</inkml:trace>
        </inkml:traceGroup>
        <inkml:traceGroup>
          <inkml:annotationXML>
            <emma:emma xmlns:emma="http://www.w3.org/2003/04/emma" version="1.0">
              <emma:interpretation id="{4A06CB38-8754-4E32-87FE-587ED0E626D8}" emma:medium="tactile" emma:mode="ink">
                <msink:context xmlns:msink="http://schemas.microsoft.com/ink/2010/main" type="inkWord" rotatedBoundingBox="18868,9555 19588,9519 19616,10076 18897,10112"/>
              </emma:interpretation>
              <emma:one-of disjunction-type="recognition" id="oneOf100">
                <emma:interpretation id="interp500" emma:lang="ko-KR" emma:confidence="0">
                  <emma:literal>N</emma:literal>
                </emma:interpretation>
                <emma:interpretation id="interp501" emma:lang="ko-KR" emma:confidence="0">
                  <emma:literal>~</emma:literal>
                </emma:interpretation>
                <emma:interpretation id="interp502" emma:lang="ko-KR" emma:confidence="0">
                  <emma:literal>0</emma:literal>
                </emma:interpretation>
                <emma:interpretation id="interp503" emma:lang="ko-KR" emma:confidence="0">
                  <emma:literal>Ⅹ</emma:literal>
                </emma:interpretation>
                <emma:interpretation id="interp504" emma:lang="ko-KR" emma:confidence="0">
                  <emma:literal>ⅳ</emma:literal>
                </emma:interpretation>
              </emma:one-of>
            </emma:emma>
          </inkml:annotationXML>
          <inkml:trace contextRef="#ctx0" brushRef="#br3" timeOffset="280145.292">16906 7759 0,'-7'11'59,"2"-4"8,-2 3 0,7-10 3,-8 22-21,8-22-15,0 0-3,0 0-4,0-11-5,5-4-4,2-2-2,1-4-6,-2-7-6,5 1-2,-2-6-1,1-2 0,1-3-1,0-1 1,-1-3-1,1 1 2,0 0-1,1 1 1,3 5 0,2 3 1,-3 5-1,-2 7 0,1 4-1,-2 10-1,-2 4 1,1 6-1,-3 11 1,0 7 0,0 5 0,2 8 1,1 3 1,4 4 1,2 2 0,2 1-4,3 1 0,1-5 0,1-6 0,3-3 0,3-6 0,-1-5 0,-1-5 0,-3-8 0,-1-4 0,-2-4 0,-2-5 0,-5-9 0,-6-2 0,-2-8 0,-3-7 0,-3-6 0,1-6 0,-1-1 0,0-2 0,0-1 0,1 0 0,5 8 0,-1 3 0,2 6 0,0 5 0,0 6 0,-1 4 0,-6 15 0,8-9 0,-8 9 0,0 0 0,7 10 0,-7 3 0,2 2-10,0 1-34,-1-2-38,6 2-1,-3-3-4,7-2-3,-1-6 0</inkml:trace>
        </inkml:traceGroup>
        <inkml:traceGroup>
          <inkml:annotationXML>
            <emma:emma xmlns:emma="http://www.w3.org/2003/04/emma" version="1.0">
              <emma:interpretation id="{9A2FC159-F1A2-4D28-97B2-A1F50E584DAF}" emma:medium="tactile" emma:mode="ink">
                <msink:context xmlns:msink="http://schemas.microsoft.com/ink/2010/main" type="inkWord" rotatedBoundingBox="19740,9415 20036,9400 20070,10067 19774,10082"/>
              </emma:interpretation>
              <emma:one-of disjunction-type="recognition" id="oneOf101">
                <emma:interpretation id="interp505" emma:lang="ko-KR" emma:confidence="0">
                  <emma:literal>C</emma:literal>
                </emma:interpretation>
                <emma:interpretation id="interp506" emma:lang="ko-KR" emma:confidence="0">
                  <emma:literal>(</emma:literal>
                </emma:interpretation>
                <emma:interpretation id="interp507" emma:lang="ko-KR" emma:confidence="0">
                  <emma:literal>[</emma:literal>
                </emma:interpretation>
                <emma:interpretation id="interp508" emma:lang="ko-KR" emma:confidence="0">
                  <emma:literal>〈</emma:literal>
                </emma:interpretation>
                <emma:interpretation id="interp509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280457.2926">17962 7108 20,'5'-9'53,"-5"9"9,-4 0 5,-7 15-20,-7 4-8,-4 13-1,-3 10-1,-2 7 1,1 7-6,-2 5-7,7 3-4,1 1-6,9-6-4,7-4-5,5-6-6,13-15 0,6-5 0,4-9 0,6-5 0,3-10 0,0-2 0,-4-6-19,-3-11-32,-2 6-31,-6-8 0,1-3-6,-7-4-5,2-5 4</inkml:trace>
        </inkml:traceGroup>
        <inkml:traceGroup>
          <inkml:annotationXML>
            <emma:emma xmlns:emma="http://www.w3.org/2003/04/emma" version="1.0">
              <emma:interpretation id="{86538AB3-9E41-405C-86E1-3B41BF313EEA}" emma:medium="tactile" emma:mode="ink">
                <msink:context xmlns:msink="http://schemas.microsoft.com/ink/2010/main" type="inkWord" rotatedBoundingBox="20102,9504 20619,9477 20645,9988 20128,10015"/>
              </emma:interpretation>
              <emma:one-of disjunction-type="recognition" id="oneOf102">
                <emma:interpretation id="interp510" emma:lang="ko-KR" emma:confidence="0">
                  <emma:literal>A</emma:literal>
                </emma:interpretation>
                <emma:interpretation id="interp511" emma:lang="ko-KR" emma:confidence="0">
                  <emma:literal>여</emma:literal>
                </emma:interpretation>
                <emma:interpretation id="interp512" emma:lang="ko-KR" emma:confidence="0">
                  <emma:literal>언</emma:literal>
                </emma:interpretation>
                <emma:interpretation id="interp513" emma:lang="ko-KR" emma:confidence="0">
                  <emma:literal>사</emma:literal>
                </emma:interpretation>
                <emma:interpretation id="interp514" emma:lang="ko-KR" emma:confidence="0">
                  <emma:literal>ㅿ</emma:literal>
                </emma:interpretation>
              </emma:one-of>
            </emma:emma>
          </inkml:annotationXML>
          <inkml:trace contextRef="#ctx0" brushRef="#br3" timeOffset="281018.8936">18399 7208 54,'0'0'68,"-7"-10"5,-6 12 0,-6 0-16,-2 18-21,2 8 2,-4 7-7,-1 5-4,-3 7-5,3 2-4,2 1-4,-1-2-14,5-2 0,4-5 0,3-8 0,1-5 0,3-7 0,3-6 0,2-7 0,2-8 0,0 0 0,6-9 0,4-5 0,3-9 0,0-4 0,5-4 0,3-8 0,0-1 0,-2-3 0,2-1 0,-2 1 0,2 2 0,-2 1 0,0 4 0,-2 5 0,1 4 0,-6 7 0,2 7 0,-3 7 0,1 6 0,-2 9 0,-2 9 0,-1 11 0,3 6 0,-2 6 0,-1 2 0,4 3 0,-2-1 0,2-2 0,2-3 0,2-8 0,0-3 0,0-7 0,2-5 0,-3-6 0,-3-3 0,1-3 0,-4-5 0,-8 0 0,7-5-4,-7-48-62,0 75-14,-9-30-3,0 0-7,-7-4-3,-4 0 1</inkml:trace>
          <inkml:trace contextRef="#ctx0" brushRef="#br3" timeOffset="281252.894">18168 7547 61,'-17'7'74,"4"-3"2,13-4-4,0 0-2,13-4-34,6-1-18,10 5-3,0 0-2,12-3-3,-1 1-2,3 2-2,-6 0-1,4 0-2,-9 2-4,-2-1-11,-8 1-21,-9-2-41,1 0-2,-9-10-5,3 1-2,-8-5-5</inkml:trace>
        </inkml:traceGroup>
        <inkml:traceGroup>
          <inkml:annotationXML>
            <emma:emma xmlns:emma="http://www.w3.org/2003/04/emma" version="1.0">
              <emma:interpretation id="{2DB94380-D1A3-43C7-B51B-CCABA39965E7}" emma:medium="tactile" emma:mode="ink">
                <msink:context xmlns:msink="http://schemas.microsoft.com/ink/2010/main" type="inkWord" rotatedBoundingBox="20650,9281 20979,9264 21020,10063 20691,10080"/>
              </emma:interpretation>
              <emma:one-of disjunction-type="recognition" id="oneOf103">
                <emma:interpretation id="interp515" emma:lang="ko-KR" emma:confidence="0">
                  <emma:literal>)</emma:literal>
                </emma:interpretation>
                <emma:interpretation id="interp516" emma:lang="ko-KR" emma:confidence="0">
                  <emma:literal>〕</emma:literal>
                </emma:interpretation>
                <emma:interpretation id="interp517" emma:lang="ko-KR" emma:confidence="0">
                  <emma:literal>]</emma:literal>
                </emma:interpretation>
                <emma:interpretation id="interp518" emma:lang="ko-KR" emma:confidence="0">
                  <emma:literal>&gt;</emma:literal>
                </emma:interpretation>
                <emma:interpretation id="interp519" emma:lang="ko-KR" emma:confidence="0">
                  <emma:literal>}</emma:literal>
                </emma:interpretation>
              </emma:one-of>
            </emma:emma>
          </inkml:annotationXML>
          <inkml:trace contextRef="#ctx0" brushRef="#br3" timeOffset="281580.4946">18727 6976 48,'30'-5'75,"3"5"4,3 7-1,-3 8-4,-29 9-35,26 15-6,2 9-7,-7 11-6,-6 5-6,-11 1-3,-3 4-2,-5-3-4,-16 0-5,-7-5 0,-5-9 0,-7-7 0,1-5 0,-1-12 0,2-1-16,4-10-63,0-8-3,9-6-2,2-4-7,9-5-4</inkml:trace>
        </inkml:traceGroup>
        <inkml:traceGroup>
          <inkml:annotationXML>
            <emma:emma xmlns:emma="http://www.w3.org/2003/04/emma" version="1.0">
              <emma:interpretation id="{CE055AD0-DB0B-4B51-8144-9BE11BA37AF4}" emma:medium="tactile" emma:mode="ink">
                <msink:context xmlns:msink="http://schemas.microsoft.com/ink/2010/main" type="inkWord" rotatedBoundingBox="21351,9569 22298,9521 22327,10088 21380,10137"/>
              </emma:interpretation>
              <emma:one-of disjunction-type="recognition" id="oneOf104">
                <emma:interpretation id="interp520" emma:lang="ko-KR" emma:confidence="0">
                  <emma:literal>C</emma:literal>
                </emma:interpretation>
                <emma:interpretation id="interp521" emma:lang="ko-KR" emma:confidence="0">
                  <emma:literal>c</emma:literal>
                </emma:interpretation>
                <emma:interpretation id="interp522" emma:lang="ko-KR" emma:confidence="0">
                  <emma:literal>으</emma:literal>
                </emma:interpretation>
                <emma:interpretation id="interp523" emma:lang="ko-KR" emma:confidence="0">
                  <emma:literal>ㄷ</emma:literal>
                </emma:interpretation>
                <emma:interpretation id="interp524" emma:lang="ko-KR" emma:confidence="0">
                  <emma:literal>(</emma:literal>
                </emma:interpretation>
              </emma:one-of>
            </emma:emma>
          </inkml:annotationXML>
          <inkml:trace contextRef="#ctx0" brushRef="#br4" timeOffset="311672.9474">19934 7323 0,'16'-6'50,"-1"-2"7,1 0 2,-4 6-22,-1-6-6,-3 2-1,-8 6-2,14-10-3,-14 10-1,11-11-4,-11 11-2,7-13-3,-7 13-3,0-9-3,0 9-3,-7-9-1,-4 8-2,-3 1-1,-4 0-1,-5 4 0,-5 3 0,-3 2-1,-4 3 2,-2 2 0,-2 2-2,-5 2 3,0 1-1,-4 2 1,4 4 1,-2-1 0,2 3 0,4 1 0,6 1 0,2 1 0,7-1-1,5-2 0,7-2 0,4 1-1,5-5 1,4 5 0,1-7 1,13-1-1,5 0 1,6 2-1,7-3 1,6-3-1,8-2 0,7-4-3,9-1 0,5-4 0,0-3 0,3 0 0,-1 0 0,-3-4 0,-5-1 0,-7 1 0,-9-3 0,-6 3 0,-9-3 0,-5 1 0,-6 2 0,-4-3 0,-1 3 0,-4 0 0,-10 4 0,12-4 0,-12 4 0,0 0 0,0 0 0,0 0 0,0 0 0,0 0 0,0 0 0,0 0 0,0 0 0,-9 4 0,-5 2-79,-15 0-2,1-6-2,4 2-7,-15-6-4</inkml:trace>
        </inkml:traceGroup>
        <inkml:traceGroup>
          <inkml:annotationXML>
            <emma:emma xmlns:emma="http://www.w3.org/2003/04/emma" version="1.0">
              <emma:interpretation id="{DDA155BB-AF48-4BBE-ACEE-656AAB863538}" emma:medium="tactile" emma:mode="ink">
                <msink:context xmlns:msink="http://schemas.microsoft.com/ink/2010/main" type="inkWord" rotatedBoundingBox="22853,9361 23723,9316 23753,9896 22883,9941"/>
              </emma:interpretation>
              <emma:one-of disjunction-type="recognition" id="oneOf105">
                <emma:interpretation id="interp525" emma:lang="ko-KR" emma:confidence="0">
                  <emma:literal>아</emma:literal>
                </emma:interpretation>
                <emma:interpretation id="interp526" emma:lang="ko-KR" emma:confidence="0">
                  <emma:literal>~</emma:literal>
                </emma:interpretation>
                <emma:interpretation id="interp527" emma:lang="ko-KR" emma:confidence="0">
                  <emma:literal>^</emma:literal>
                </emma:interpretation>
                <emma:interpretation id="interp528" emma:lang="ko-KR" emma:confidence="0">
                  <emma:literal>마</emma:literal>
                </emma:interpretation>
                <emma:interpretation id="interp529" emma:lang="ko-KR" emma:confidence="0">
                  <emma:literal>N</emma:literal>
                </emma:interpretation>
              </emma:one-of>
            </emma:emma>
          </inkml:annotationXML>
          <inkml:trace contextRef="#ctx0" brushRef="#br3" timeOffset="291002.9111">20871 7606 36,'-4'10'73,"2"-1"0,2-9 0,0 8-1,42-6-38,-42-2-3,0 0-7,0 0-7,14-2-3,-3-6-2,1-5-2,3-3-1,0-5-2,3-5-3,3-5 0,-2-3-1,2-9 0,-2 1-1,-2-4 0,-1 1-1,-2 0 0,0 1 0,-3 2 0,0 4 0,-3 5 2,0 5-3,-2 8 0,-1 9 0,-5 11 0,11-4 0,-5 13 0,2 13 0,2 9 0,2 7 0,7 4 0,-1 5 0,4 1 0,2 0 0,3-5 0,2-2 0,2-8 0,0-6 0,0-7 0,-4-7 0,2-6 0,-4-7 0,-2-3 0,-5-9 0,0-5 0,-5-6 0,-2-4 0,-4-4 0,-2-3 0,1 0 0,-4-3 0,0 1 0,-2-3 0,1 4 0,1-1 0,-2 4 0,1 2 0,0 6 0,1 5 0,-1 2 0,2 6 0,-3 11 0,0 0 0,8 0 0,-8 0-8,6 11-47,-1 0-30,1-1 1,2 0-6,-8-10-2,18 18 2</inkml:trace>
        </inkml:traceGroup>
        <inkml:traceGroup>
          <inkml:annotationXML>
            <emma:emma xmlns:emma="http://www.w3.org/2003/04/emma" version="1.0">
              <emma:interpretation id="{D6BFD6B3-77D9-449B-A33C-7B07540411F2}" emma:medium="tactile" emma:mode="ink">
                <msink:context xmlns:msink="http://schemas.microsoft.com/ink/2010/main" type="inkWord" rotatedBoundingBox="23941,9233 24248,9217 24282,9869 23974,9884"/>
              </emma:interpretation>
              <emma:one-of disjunction-type="recognition" id="oneOf106">
                <emma:interpretation id="interp530" emma:lang="ko-KR" emma:confidence="0">
                  <emma:literal>(</emma:literal>
                </emma:interpretation>
                <emma:interpretation id="interp531" emma:lang="ko-KR" emma:confidence="0">
                  <emma:literal>〈</emma:literal>
                </emma:interpretation>
                <emma:interpretation id="interp532" emma:lang="ko-KR" emma:confidence="0">
                  <emma:literal>C</emma:literal>
                </emma:interpretation>
                <emma:interpretation id="interp533" emma:lang="ko-KR" emma:confidence="0">
                  <emma:literal>〔</emma:literal>
                </emma:interpretation>
                <emma:interpretation id="interp534" emma:lang="ko-KR" emma:confidence="0">
                  <emma:literal>‘</emma:literal>
                </emma:interpretation>
              </emma:one-of>
            </emma:emma>
          </inkml:annotationXML>
          <inkml:trace contextRef="#ctx0" brushRef="#br3" timeOffset="291299.3116">22231 6914 46,'0'0'75,"-14"0"2,-11 16 2,-9 12-1,0 12-39,-5 5-5,-1 11-3,7-2-9,1 6-5,13-2-4,5-5-13,13-3 0,5-7 0,12-6 0,5-6 0,7-2 0,-1-13 0,4 1-4,-5-3-44,-6-7-33,-3-4-2,-17-3-6,14 0-2,-14-8-2</inkml:trace>
        </inkml:traceGroup>
        <inkml:traceGroup>
          <inkml:annotationXML>
            <emma:emma xmlns:emma="http://www.w3.org/2003/04/emma" version="1.0">
              <emma:interpretation id="{47AC7004-4B2D-4E30-AFDD-E05DA4D028B8}" emma:medium="tactile" emma:mode="ink">
                <msink:context xmlns:msink="http://schemas.microsoft.com/ink/2010/main" type="inkWord" rotatedBoundingBox="24446,9243 24873,9221 24903,9819 24477,9841"/>
              </emma:interpretation>
              <emma:one-of disjunction-type="recognition" id="oneOf107">
                <emma:interpretation id="interp535" emma:lang="ko-KR" emma:confidence="0">
                  <emma:literal>A</emma:literal>
                </emma:interpretation>
                <emma:interpretation id="interp536" emma:lang="ko-KR" emma:confidence="0">
                  <emma:literal>여</emma:literal>
                </emma:interpretation>
                <emma:interpretation id="interp537" emma:lang="ko-KR" emma:confidence="0">
                  <emma:literal>아</emma:literal>
                </emma:interpretation>
                <emma:interpretation id="interp538" emma:lang="ko-KR" emma:confidence="0">
                  <emma:literal>月</emma:literal>
                </emma:interpretation>
                <emma:interpretation id="interp539" emma:lang="ko-KR" emma:confidence="0">
                  <emma:literal>머</emma:literal>
                </emma:interpretation>
              </emma:one-of>
            </emma:emma>
          </inkml:annotationXML>
          <inkml:trace contextRef="#ctx0" brushRef="#br3" timeOffset="295402.1186">22531 7143 8,'0'-9'28,"0"9"-26,0 0 1,0 0-1,0 0-1,0 0 0,0 0-1,0 0 0,0 0 0,0 0-1,0 0 0,0 0-1,0 0-25</inkml:trace>
          <inkml:trace contextRef="#ctx0" brushRef="#br3" timeOffset="296166.5202">22531 7143 0,'25'10'41,"-32"-19"1,7-16-21,0 25 3,0-10 4,0 10 1,5-10 1,-5 10 1,6-14 0,-6 14-3,6-7-3,-6 7-6,0 0-3,0 0-4,0 0 0,3 6-2,-5 13 1,-2 3-1,-3 10 1,-1 3 1,-3 6 2,0 1-1,-1 1-3,-1-2-2,2-5-2,1-4-1,4-7-2,-1-5 0,3-4-1,1-5 2,3-11-4,-2 9 0,2-9 0,0 0 0,3-11 0,4-1 0,1-7 0,2-4 0,1-3 0,3-7 0,-2-2 0,1-3 0,-2-4 0,-3 0 0,2 2 0,-1-2 0,2 3 0,2 1-2,2 3-1,3 1 1,1 9 1,3 2-2,-1 6 0,2 8 1,-1 9 0,-1 8 1,-3 14 1,-2 10 1,-1 7 1,-1 8 1,-4 7 1,-2 4 1,-2-2-1,-1-3-4,-1-3 0,-2-6 0,-1-5 0,2-9 0,0-8 0,-1-4 0,-2-7 0,0-11 0,6 8 0,-6-8 0,0 0-3,4-14-37,-4 6-40,0-5-3,0-2-3,-3-1-6,-6-8 0</inkml:trace>
          <inkml:trace contextRef="#ctx0" brushRef="#br3" timeOffset="296400.5206">22577 7288 74,'-23'-3'88,"5"-1"-4,7-1-3,1 0-2,10-10-30,12 9-28,10 3-6,3-1-7,8 2-4,0-2-1,5 3-1,-3-3-2,0 4-2,-8-1-5,-3 0-9,-5-1-17,-6-6-21,-1 3-26,-2-2-2,-1 0-5,-2-9-3</inkml:trace>
        </inkml:traceGroup>
        <inkml:traceGroup>
          <inkml:annotationXML>
            <emma:emma xmlns:emma="http://www.w3.org/2003/04/emma" version="1.0">
              <emma:interpretation id="{A71D62AA-290C-42DE-B025-E7FC3109756B}" emma:medium="tactile" emma:mode="ink">
                <msink:context xmlns:msink="http://schemas.microsoft.com/ink/2010/main" type="inkWord" rotatedBoundingBox="24897,9166 25286,9146 25304,9500 24916,9520"/>
              </emma:interpretation>
              <emma:one-of disjunction-type="recognition" id="oneOf108">
                <emma:interpretation id="interp540" emma:lang="ko-KR" emma:confidence="0">
                  <emma:literal>t</emma:literal>
                </emma:interpretation>
                <emma:interpretation id="interp541" emma:lang="ko-KR" emma:confidence="0">
                  <emma:literal>「</emma:literal>
                </emma:interpretation>
                <emma:interpretation id="interp542" emma:lang="ko-KR" emma:confidence="0">
                  <emma:literal>『</emma:literal>
                </emma:interpretation>
                <emma:interpretation id="interp543" emma:lang="ko-KR" emma:confidence="0">
                  <emma:literal>5</emma:literal>
                </emma:interpretation>
                <emma:interpretation id="interp544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296696.9211">23080 6852 64,'0'0'77,"0"0"1,5 16-5,-5 4 0,2 6-45,-1 6-7,3 3 0,-1 2-5,3 0-8,-5 0-1,5-7-2,-2-2-1,0-8 0,1-5-1,-2-3-3,-3-12-5,6 8-13,-6-8-24,2-4-34,1-8-2,-3-6-6,0 1-4,-4-6 2</inkml:trace>
          <inkml:trace contextRef="#ctx0" brushRef="#br3" timeOffset="296946.5215">22935 6997 59,'-18'-9'85,"5"-2"-1,4 1-5,2-3 0,3 1-39,4 1-9,13 6-10,2-1-7,10 1-7,1 0-2,8 0-2,1 1 1,-1 1-4,1-1 0,-1 2 0,-6 2 0,-1-2 0,-9 0-5,-3 2-10,0 0-15,-4 12-23,-2-7-26,-9-5-3,14 1-4,-14-1-2</inkml:trace>
        </inkml:traceGroup>
        <inkml:traceGroup>
          <inkml:annotationXML>
            <emma:emma xmlns:emma="http://www.w3.org/2003/04/emma" version="1.0">
              <emma:interpretation id="{95BA6D30-E997-4E84-9989-5E4F88871A51}" emma:medium="tactile" emma:mode="ink">
                <msink:context xmlns:msink="http://schemas.microsoft.com/ink/2010/main" type="inkWord" rotatedBoundingBox="25351,9202 25844,9177 25872,9730 25380,9756"/>
              </emma:interpretation>
              <emma:one-of disjunction-type="recognition" id="oneOf109">
                <emma:interpretation id="interp545" emma:lang="ko-KR" emma:confidence="0">
                  <emma:literal>A</emma:literal>
                </emma:interpretation>
                <emma:interpretation id="interp546" emma:lang="ko-KR" emma:confidence="0">
                  <emma:literal>여</emma:literal>
                </emma:interpretation>
                <emma:interpretation id="interp547" emma:lang="ko-KR" emma:confidence="0">
                  <emma:literal>R</emma:literal>
                </emma:interpretation>
                <emma:interpretation id="interp548" emma:lang="ko-KR" emma:confidence="0">
                  <emma:literal>月</emma:literal>
                </emma:interpretation>
                <emma:interpretation id="interp549" emma:lang="ko-KR" emma:confidence="0">
                  <emma:literal>凡</emma:literal>
                </emma:interpretation>
              </emma:one-of>
            </emma:emma>
          </inkml:annotationXML>
          <inkml:trace contextRef="#ctx0" brushRef="#br3" timeOffset="297586.1226">23502 6994 0,'0'0'73,"8"-6"1,-8 6-2,0 0-5,0 0 1,-1 6-43,-2 8-2,-3 9-6,-3 7-4,-2 8 1,-5 3 2,1 6-1,-3-1-2,5 2-2,-4-4-4,5-5-4,1-8-3,4-7 0,1-3 0,3-9 0,3-12 0,0 0 0,0 0 0,0 0 0,6-12 0,1-6 0,0-4 0,4-4 0,-3-4 0,3-5 0,0-5 0,0-1 0,-1-2 0,2-1 0,1 0 0,-1 3 0,3 0 0,2 7 0,1 4 0,-1 5 0,3 5 0,-1 6 0,0 7 0,-1 7 0,0 5 0,-3 13 0,-1 4 0,-3 9 0,0 5 0,-1 4 0,-2 1 0,2 2 0,-2-3 0,2-5 0,1-4 0,1-6 0,-1-3 0,2-6 0,-2-3 0,-3-4 0,1-2 0,-9-7 0,13 7 0,-13-7 0,0 0-26,0 0-54,0 0-3,-8 0-4,-2 0-2,-7-5-5</inkml:trace>
          <inkml:trace contextRef="#ctx0" brushRef="#br3" timeOffset="297804.523">23518 7247 3,'-22'-6'82,"6"-2"4,3 2-3,13 6-5,-1-12-1,6 5-37,10 4-18,6 3-9,4 0-7,9 0-2,1 0 0,2 1-1,-1 4-2,-2 0-4,-5-2-5,2 0-12,-13 0-21,-3-2-37,1-1-1,-6-4-6,1-5-5,-6-3 4</inkml:trace>
        </inkml:traceGroup>
        <inkml:traceGroup>
          <inkml:annotationXML>
            <emma:emma xmlns:emma="http://www.w3.org/2003/04/emma" version="1.0">
              <emma:interpretation id="{49403341-9BE9-4F67-9D31-4C93311C4D1F}" emma:medium="tactile" emma:mode="ink">
                <msink:context xmlns:msink="http://schemas.microsoft.com/ink/2010/main" type="inkWord" rotatedBoundingBox="25855,9068 26231,9049 26270,9814 25894,9833"/>
              </emma:interpretation>
              <emma:one-of disjunction-type="recognition" id="oneOf110">
                <emma:interpretation id="interp550" emma:lang="ko-KR" emma:confidence="0">
                  <emma:literal>)</emma:literal>
                </emma:interpretation>
                <emma:interpretation id="interp551" emma:lang="ko-KR" emma:confidence="0">
                  <emma:literal>]</emma:literal>
                </emma:interpretation>
                <emma:interpretation id="interp552" emma:lang="ko-KR" emma:confidence="0">
                  <emma:literal>3</emma:literal>
                </emma:interpretation>
                <emma:interpretation id="interp553" emma:lang="ko-KR" emma:confidence="0">
                  <emma:literal>〕</emma:literal>
                </emma:interpretation>
                <emma:interpretation id="interp554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298132.1236">23838 6768 39,'7'-4'77,"8"4"1,8 4 0,8 6-2,5 4-22,8 12-26,-2 12-3,5 7-7,-5 9-5,-7 7-3,-3 1-3,-9 6-2,-5-5-2,-11-1-3,-4-8 0,-6-6 0,-10-9 0,-8-7 0,-3-5 0,-3-8 0,1 2-6,-6-32-47,-2 19-27,3 0-3,1-3-4,8-2-7,1-3-1</inkml:trace>
        </inkml:traceGroup>
      </inkml:traceGroup>
    </inkml:traceGroup>
    <inkml:traceGroup>
      <inkml:annotationXML>
        <emma:emma xmlns:emma="http://www.w3.org/2003/04/emma" version="1.0">
          <emma:interpretation id="{8190678C-311A-4A40-9864-544EE4162FCA}" emma:medium="tactile" emma:mode="ink">
            <msink:context xmlns:msink="http://schemas.microsoft.com/ink/2010/main" type="paragraph" rotatedBoundingBox="2069,11524 16529,11011 16566,12052 2105,125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2D7455F-B373-458E-9C5A-2B454D157CA9}" emma:medium="tactile" emma:mode="ink">
              <msink:context xmlns:msink="http://schemas.microsoft.com/ink/2010/main" type="line" rotatedBoundingBox="2069,11524 16529,11011 16566,12052 2105,12565"/>
            </emma:interpretation>
          </emma:emma>
        </inkml:annotationXML>
        <inkml:traceGroup>
          <inkml:annotationXML>
            <emma:emma xmlns:emma="http://www.w3.org/2003/04/emma" version="1.0">
              <emma:interpretation id="{A9765937-DDBE-49BD-A741-1E69810C028E}" emma:medium="tactile" emma:mode="ink">
                <msink:context xmlns:msink="http://schemas.microsoft.com/ink/2010/main" type="inkWord" rotatedBoundingBox="2070,11560 2427,11548 2439,11906 2083,11919"/>
              </emma:interpretation>
              <emma:one-of disjunction-type="recognition" id="oneOf111">
                <emma:interpretation id="interp555" emma:lang="ko-KR" emma:confidence="0">
                  <emma:literal>Ⅴ</emma:literal>
                </emma:interpretation>
                <emma:interpretation id="interp556" emma:lang="ko-KR" emma:confidence="0">
                  <emma:literal>V</emma:literal>
                </emma:interpretation>
                <emma:interpretation id="interp557" emma:lang="ko-KR" emma:confidence="0">
                  <emma:literal>ⅴ</emma:literal>
                </emma:interpretation>
                <emma:interpretation id="interp558" emma:lang="ko-KR" emma:confidence="0">
                  <emma:literal>v</emma:literal>
                </emma:interpretation>
                <emma:interpretation id="interp55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317476.1576">114 9346 54,'-18'-8'75,"6"3"3,1 0-2,11 5-3,8-4-33,-34 0-12,26 4-7,0 0-7,0 0-5,0 0-2,0 0-2,0 10 0,4 2-1,3 2-1,3 3 1,3 2-1,0 2 0,2 2-1,0 1 0,-2-1-2,0-4 1,0-1-1,-1-2 0,1 1 1,-2-3-1,-2-2 1,2-1 1,-2 0-2,3-5 0,-12-6 0,16 1 0,-7-6 0,0-6 0,2-6 0,2-4 0,2-7 0,-5-5 0,2-1 0,-1 1 0,0-3 0,-4 6 0,1 0 0,-2 6 0,-2 3 0,1 6 0,-2 4 0,-1 1 0,-2 10-4,0 0-76,9-5-5,-9 5-1,0 0-5,0 0-4</inkml:trace>
        </inkml:traceGroup>
        <inkml:traceGroup>
          <inkml:annotationXML>
            <emma:emma xmlns:emma="http://www.w3.org/2003/04/emma" version="1.0">
              <emma:interpretation id="{4769EA66-AAFE-43BF-A76B-1777A5D4A4E5}" emma:medium="tactile" emma:mode="ink">
                <msink:context xmlns:msink="http://schemas.microsoft.com/ink/2010/main" type="inkWord" rotatedBoundingBox="3235,11571 4450,11528 4484,12480 3269,12523"/>
              </emma:interpretation>
              <emma:one-of disjunction-type="recognition" id="oneOf112">
                <emma:interpretation id="interp560" emma:lang="ko-KR" emma:confidence="0">
                  <emma:literal>파</emma:literal>
                </emma:interpretation>
                <emma:interpretation id="interp561" emma:lang="ko-KR" emma:confidence="0">
                  <emma:literal>꽈</emma:literal>
                </emma:interpretation>
                <emma:interpretation id="interp562" emma:lang="ko-KR" emma:confidence="0">
                  <emma:literal>따</emma:literal>
                </emma:interpretation>
                <emma:interpretation id="interp563" emma:lang="ko-KR" emma:confidence="0">
                  <emma:literal>까</emma:literal>
                </emma:interpretation>
                <emma:interpretation id="interp564" emma:lang="ko-KR" emma:confidence="0">
                  <emma:literal>솨</emma:literal>
                </emma:interpretation>
              </emma:one-of>
            </emma:emma>
          </inkml:annotationXML>
          <inkml:trace contextRef="#ctx0" brushRef="#br3" timeOffset="338785.795">1295 9836 45,'-26'38'77,"8"-7"-3,9-4 1,9-7-2,6-6 1,11 2-61,12-4-1,4 1 0,7-9 0,0 6 0,5-4-3,5-3-2,-5 3-2,-3-3-1,-8 1-1,-2-1-1,-6 4-3,-2-7-2,-9 4-6,-4-4-12,0 3-31,0-3-26,-2-7-2,5-6-6,-1-7-4,7-1 4</inkml:trace>
          <inkml:trace contextRef="#ctx0" brushRef="#br3" timeOffset="338536.1946">1410 9540 52,'-16'-10'74,"4"-1"1,-3 1-1,3 1 0,-1 0-36,5 2-9,8 7-7,-8-10-8,8 10-2,0 0-3,13-6-2,5 6-4,3-1-1,8 1 0,8 0 0,3 0 1,6 1 0,-1-1-1,3 0 0,-2-1 1,-1-1-2,-8-1-2,-4 1-3,1 2-7,-10-1-14,-8 1-19,-3 1-34,-13-1-2,0 13-4,-16-7-4,-6 10 3</inkml:trace>
          <inkml:trace contextRef="#ctx0" brushRef="#br3" timeOffset="338239.7941">1530 9546 42,'2'-14'62,"4"0"3,-5-2 0,1 1-30,0 2-2,-2-2-3,-2 2-3,0 3-2,1 1-6,1 9-6,0 0-3,-8-6-3,2 11-2,6 9-1,3 7-1,-3 7-2,3 6 0,-1 7 3,1 0 1,-2 7 0,2-7-1,-3 1 0,0 0-1,-1-9 0,-5-4 0,5-3-1,-2-6 0,3-3 0,-1-5 1,1-12 1,-2 11 0,2-11-4,0 0-7,0-7-12,5-7-22,-5-6-35,0 2-3,0-12-7,-2 4-4,-5-7 3</inkml:trace>
          <inkml:trace contextRef="#ctx0" brushRef="#br3" timeOffset="339440.9962">1965 9829 39,'-11'0'81,"11"0"-3,0 0 2,17 0-5,2-2 2,8-1-55,13 2-9,6 0-1,6 1-1,1 0-3,-1-3-2,-4 3-2,-5 0-4,-5 0-6,-10 0-15,-7 0-54,-5 1-4,-16-1-3,0 0-5,0 0-5</inkml:trace>
          <inkml:trace contextRef="#ctx0" brushRef="#br3" timeOffset="339191.3957">2340 9440 56,'21'-31'74,"-6"-4"1,-7 7-1,-5-2-2,-3 7-42,-4 1-3,-2 8-7,-6 3-6,-2 1-4,0 5-4,-1 3-2,-4 2-3,-1 2 0,0 6-1,-1 6-1,2 1 1,2 10 0,1 8 0,3 1 1,2 11 0,6 3 0,1 5 1,1 4 0,3 5 0,0-4 1,5-1-1,2 0 1,1-4-1,3-1 1,1-6-1,-3-2 0,2-7 1,0 0-1,-1-5-1,0-4-2,-5-6-2,-2-6-4,0-5-4,-3-11-23,5 9-43,-5-9-1,-1-9-4,-6-9-3,1-3 0</inkml:trace>
        </inkml:traceGroup>
        <inkml:traceGroup>
          <inkml:annotationXML>
            <emma:emma xmlns:emma="http://www.w3.org/2003/04/emma" version="1.0">
              <emma:interpretation id="{C47C1523-AB2D-425C-9A79-1E71ADDFB878}" emma:medium="tactile" emma:mode="ink">
                <msink:context xmlns:msink="http://schemas.microsoft.com/ink/2010/main" type="inkWord" rotatedBoundingBox="5752,11709 6166,11695 6184,12210 5770,12225"/>
              </emma:interpretation>
              <emma:one-of disjunction-type="recognition" id="oneOf113">
                <emma:interpretation id="interp565" emma:lang="ko-KR" emma:confidence="0">
                  <emma:literal>X</emma:literal>
                </emma:interpretation>
                <emma:interpretation id="interp566" emma:lang="ko-KR" emma:confidence="0">
                  <emma:literal>x</emma:literal>
                </emma:interpretation>
                <emma:interpretation id="interp567" emma:lang="ko-KR" emma:confidence="0">
                  <emma:literal>Ⅹ</emma:literal>
                </emma:interpretation>
                <emma:interpretation id="interp568" emma:lang="ko-KR" emma:confidence="0">
                  <emma:literal>×</emma:literal>
                </emma:interpretation>
                <emma:interpretation id="interp569" emma:lang="ko-KR" emma:confidence="0">
                  <emma:literal>4</emma:literal>
                </emma:interpretation>
              </emma:one-of>
            </emma:emma>
          </inkml:annotationXML>
          <inkml:trace contextRef="#ctx0" brushRef="#br3" timeOffset="340688.9984">3787 9487 33,'-13'-6'71,"5"0"2,-4 1 2,3 0-3,9 5-39,-9-8-5,9 8-8,0 0-4,0 0-4,4 12-3,4 2-3,7 5-1,2 3 0,5 4 3,1 3-1,5-1 0,0 1-2,0-1-1,0-5-1,-2 1 0,0-6-1,-5-2 0,-2-3-1,-2 0 1,-3-4-1,-5-1-2,1-4-2,-10-4-5,11 3-14,-5-27-26,-6 24-30,5-11-2,-5 11-5,3-27-4,0 12 4</inkml:trace>
          <inkml:trace contextRef="#ctx0" brushRef="#br3" timeOffset="340938.5988">4148 9391 45,'-11'2'71,"-3"16"2,-5 9 2,-6 4-3,-1 9-40,-3 7-3,-3 2-3,-2 3-4,5-3-7,3-5-5,4-2-2,2-8-3,5-3-1,1-10-2,7-1-4,2-9-5,2-1-5,3-10-20,-19 1-43,19-1-2,1-6-5,6-3-4,-4-11 0</inkml:trace>
        </inkml:traceGroup>
        <inkml:traceGroup>
          <inkml:annotationXML>
            <emma:emma xmlns:emma="http://www.w3.org/2003/04/emma" version="1.0">
              <emma:interpretation id="{45172C50-C05D-409E-94CD-7BE92A8901DF}" emma:medium="tactile" emma:mode="ink">
                <msink:context xmlns:msink="http://schemas.microsoft.com/ink/2010/main" type="inkWord" rotatedBoundingBox="6430,11593 6910,11576 6930,12127 6449,12144"/>
              </emma:interpretation>
              <emma:one-of disjunction-type="recognition" id="oneOf114">
                <emma:interpretation id="interp570" emma:lang="ko-KR" emma:confidence="0">
                  <emma:literal>E</emma:literal>
                </emma:interpretation>
                <emma:interpretation id="interp571" emma:lang="ko-KR" emma:confidence="0">
                  <emma:literal>ㅌ</emma:literal>
                </emma:interpretation>
                <emma:interpretation id="interp572" emma:lang="ko-KR" emma:confidence="0">
                  <emma:literal>은</emma:literal>
                </emma:interpretation>
                <emma:interpretation id="interp573" emma:lang="ko-KR" emma:confidence="0">
                  <emma:literal>응</emma:literal>
                </emma:interpretation>
                <emma:interpretation id="interp574" emma:lang="ko-KR" emma:confidence="0">
                  <emma:literal>£</emma:literal>
                </emma:interpretation>
              </emma:one-of>
            </emma:emma>
          </inkml:annotationXML>
          <inkml:trace contextRef="#ctx0" brushRef="#br3" timeOffset="341890.2005">4724 9353 11,'8'-14'51,"-8"14"3,6-18-1,-6-19-12,0 37-23,-11-5-1,-4 5 0,-2 9 1,-5 2 2,-3 4 1,-7 7 0,5 2 2,-3 9 1,3-2-4,0 10-1,3-2-3,5 5-3,3-3-4,6-1-1,4-2-1,4-5-2,2-1 0,11-7 0,4-2-2,7-7 1,7-3 0,3-3 0,2-3-4,5-4 0,3-1 0,-5-2 0,1-1 0,-5-3 0,-3-2 0,-4 0 0,0 1 0,-6-1-13,-1 2-18,-7 2-16,-2-2-34,-10 4-1,8-4-5,-8 4-2,0 0 8</inkml:trace>
          <inkml:trace contextRef="#ctx0" brushRef="#br3" timeOffset="342249.0011">4570 9687 55,'-13'0'79,"-3"1"-1,7-1-3,-3 0-2,12 0-35,0 0-11,0 0-6,22-3-5,1 1-5,9-3-3,4 1 0,3-2-2,1 2 0,1-1-3,-5 1-1,-9-1-4,-2 5-9,-8 0-22,-8 0-43,-9 0-4,0 0-2,0 0-6,-7-7-3</inkml:trace>
        </inkml:traceGroup>
        <inkml:traceGroup>
          <inkml:annotationXML>
            <emma:emma xmlns:emma="http://www.w3.org/2003/04/emma" version="1.0">
              <emma:interpretation id="{7B2F5ACE-3235-4576-A905-65A85BA7A070}" emma:medium="tactile" emma:mode="ink">
                <msink:context xmlns:msink="http://schemas.microsoft.com/ink/2010/main" type="inkWord" rotatedBoundingBox="7259,11506 7830,11486 7851,12082 7281,12103"/>
              </emma:interpretation>
              <emma:one-of disjunction-type="recognition" id="oneOf115">
                <emma:interpretation id="interp575" emma:lang="ko-KR" emma:confidence="0">
                  <emma:literal>N</emma:literal>
                </emma:interpretation>
                <emma:interpretation id="interp576" emma:lang="ko-KR" emma:confidence="0">
                  <emma:literal>~</emma:literal>
                </emma:interpretation>
                <emma:interpretation id="interp577" emma:lang="ko-KR" emma:confidence="0">
                  <emma:literal>M</emma:literal>
                </emma:interpretation>
                <emma:interpretation id="interp578" emma:lang="ko-KR" emma:confidence="0">
                  <emma:literal>』</emma:literal>
                </emma:interpretation>
                <emma:interpretation id="interp579" emma:lang="ko-KR" emma:confidence="0">
                  <emma:literal>w</emma:literal>
                </emma:interpretation>
              </emma:one-of>
            </emma:emma>
          </inkml:annotationXML>
          <inkml:trace contextRef="#ctx0" brushRef="#br3" timeOffset="343294.2027">5314 9727 16,'-7'16'62,"-3"-3"7,5 0-1,2-2 2,-23-3-33,26-8-5,0 11 0,0-11-5,0 0-5,0 0-3,9-7-3,-4-5-3,6-6-3,-3-4-3,4-5-3,-1-6-1,0-2-1,0-7 0,2 1-2,-5-3 0,-3 0 0,1 0 0,-2 6 0,-1 3 0,1 7 0,-1 5 0,-2 6 0,2 7 0,-3 10 0,11 1 0,-1 13 0,1 8 0,2 5 0,4 7 0,4 3 0,1 6 0,1-2 0,5-3 0,1 0 0,0-9 0,-2-3 0,3-7 0,-2-7 0,-2-4 0,-2-6 0,-4-2 0,-3-10 0,-3-4 0,-3-3 0,-6-9 0,-2-2 0,-3-6 0,0-2 0,-6-3 0,2-2 0,-3 0 0,2 2 0,1 3 0,0 3 0,1 3 0,-1 7 0,4 5 0,0 8 0,-2-1 0,2 11 0,0 0 0,0 5 0,3 4-43,3 2-39,0 3-3,0-2-2,6 6-4,-1-11 1</inkml:trace>
        </inkml:traceGroup>
        <inkml:traceGroup>
          <inkml:annotationXML>
            <emma:emma xmlns:emma="http://www.w3.org/2003/04/emma" version="1.0">
              <emma:interpretation id="{F843E6B0-54AB-4342-97D7-B458B861E42C}" emma:medium="tactile" emma:mode="ink">
                <msink:context xmlns:msink="http://schemas.microsoft.com/ink/2010/main" type="inkWord" rotatedBoundingBox="8092,11369 8421,11358 8447,12064 8117,12076"/>
              </emma:interpretation>
              <emma:one-of disjunction-type="recognition" id="oneOf116">
                <emma:interpretation id="interp580" emma:lang="ko-KR" emma:confidence="0">
                  <emma:literal>C</emma:literal>
                </emma:interpretation>
                <emma:interpretation id="interp581" emma:lang="ko-KR" emma:confidence="0">
                  <emma:literal>(</emma:literal>
                </emma:interpretation>
                <emma:interpretation id="interp582" emma:lang="ko-KR" emma:confidence="0">
                  <emma:literal>〈</emma:literal>
                </emma:interpretation>
                <emma:interpretation id="interp583" emma:lang="ko-KR" emma:confidence="0">
                  <emma:literal>&lt;</emma:literal>
                </emma:interpretation>
                <emma:interpretation id="interp584" emma:lang="ko-KR" emma:confidence="0">
                  <emma:literal>‘</emma:literal>
                </emma:interpretation>
              </emma:one-of>
            </emma:emma>
          </inkml:annotationXML>
          <inkml:trace contextRef="#ctx0" brushRef="#br3" timeOffset="343621.8035">6373 9085 63,'18'-18'71,"-5"5"1,-13 13 2,-6 1-2,-17 16-36,-5 13-6,-8 11-5,-6 13-4,-2 9 0,2 6-4,5-3-8,11 2-9,7-4 0,12-7 0,8-6 0,18-12 0,6-7 0,7-9 0,4-6 0,-2-3 0,-1-8 0,-1-43-29,-9 64-53,-9-27-4,-4 0-3,-10 0-5,0 0-2</inkml:trace>
        </inkml:traceGroup>
        <inkml:traceGroup>
          <inkml:annotationXML>
            <emma:emma xmlns:emma="http://www.w3.org/2003/04/emma" version="1.0">
              <emma:interpretation id="{79BE3C13-5345-4906-A1BC-36F70EAF6FB4}" emma:medium="tactile" emma:mode="ink">
                <msink:context xmlns:msink="http://schemas.microsoft.com/ink/2010/main" type="inkWord" rotatedBoundingBox="8605,11482 9156,11462 9177,12063 8627,12082"/>
              </emma:interpretation>
              <emma:one-of disjunction-type="recognition" id="oneOf117">
                <emma:interpretation id="interp585" emma:lang="ko-KR" emma:confidence="0">
                  <emma:literal>A</emma:literal>
                </emma:interpretation>
                <emma:interpretation id="interp586" emma:lang="ko-KR" emma:confidence="0">
                  <emma:literal>여</emma:literal>
                </emma:interpretation>
                <emma:interpretation id="interp587" emma:lang="ko-KR" emma:confidence="0">
                  <emma:literal>아</emma:literal>
                </emma:interpretation>
                <emma:interpretation id="interp588" emma:lang="ko-KR" emma:confidence="0">
                  <emma:literal>언</emma:literal>
                </emma:interpretation>
                <emma:interpretation id="interp589" emma:lang="ko-KR" emma:confidence="0">
                  <emma:literal>하</emma:literal>
                </emma:interpretation>
              </emma:one-of>
            </emma:emma>
          </inkml:annotationXML>
          <inkml:trace contextRef="#ctx0" brushRef="#br3" timeOffset="344511.0051">6758 9275 26,'0'-14'64,"4"6"7,-4-4 0,3 4-28,-3 8-5,0 0-4,-4-1-3,-5 8-4,0 11-7,-4 13-5,-2 7-1,-3 9 0,2 9-1,-2 3-2,1 0 0,5-3-3,1-2-8,3-13 0,2-6 0,6-11 0,0-8 0,0-16 0,15 5 0,-4-10 0,3-10 0,1-3 0,2-9 0,-1-6 0,-1-4 0,1-4 0,-1-2 0,-3-4 0,-4 1-2,1-1-4,-2 2 1,1 4 2,2 4 1,-2 3 2,1 5 0,0 5 0,3 6 0,1 3 0,-2 8 0,1 6 1,0 3 0,-1 16 1,2 6 1,-1 14 0,3 7 0,-1 6 2,3 4-5,-4 4 0,4-4 0,0-5 0,-2-4 0,-2-11 0,0-7 0,-1-7 0,-1-5 0,-1-6 0,-2-4 0,0-1 0,-8-5 0,13 4 0,-13-4 0,0 0 0,10 4 0,-10-4 0,0 0-11,0 0-26,34 0-42,-34 0-3,-1-11-1,-6 3-6,0-5 1</inkml:trace>
          <inkml:trace contextRef="#ctx0" brushRef="#br3" timeOffset="344760.6055">6690 9518 51,'-28'1'77,"7"2"1,4-3-1,8 0-2,32 0-33,-23 0-9,19 0-7,5 0-8,3-3-6,11-1-2,-1-1-2,10 4-4,-1-3-4,0 1 0,-6 1 0,-4 2 0,-7-3-3,-6 3-10,-6-1-17,-17 1-46,15-7-5,-15 7-2,1-14-5,-2 1 0</inkml:trace>
        </inkml:traceGroup>
        <inkml:traceGroup>
          <inkml:annotationXML>
            <emma:emma xmlns:emma="http://www.w3.org/2003/04/emma" version="1.0">
              <emma:interpretation id="{45ADA025-18AD-4E05-9513-54A2FD0F251B}" emma:medium="tactile" emma:mode="ink">
                <msink:context xmlns:msink="http://schemas.microsoft.com/ink/2010/main" type="inkWord" rotatedBoundingBox="8999,11424 9419,11410 9431,11722 9011,11737"/>
              </emma:interpretation>
              <emma:one-of disjunction-type="recognition" id="oneOf118">
                <emma:interpretation id="interp590" emma:lang="ko-KR" emma:confidence="0">
                  <emma:literal>T</emma:literal>
                </emma:interpretation>
                <emma:interpretation id="interp591" emma:lang="ko-KR" emma:confidence="0">
                  <emma:literal>『</emma:literal>
                </emma:interpretation>
                <emma:interpretation id="interp592" emma:lang="ko-KR" emma:confidence="0">
                  <emma:literal>「</emma:literal>
                </emma:interpretation>
                <emma:interpretation id="interp593" emma:lang="ko-KR" emma:confidence="0">
                  <emma:literal>교</emma:literal>
                </emma:interpretation>
                <emma:interpretation id="interp594" emma:lang="ko-KR" emma:confidence="0">
                  <emma:literal>`</emma:literal>
                </emma:interpretation>
              </emma:one-of>
            </emma:emma>
          </inkml:annotationXML>
          <inkml:trace contextRef="#ctx0" brushRef="#br3" timeOffset="345057.006">7191 9144 31,'12'-10'65,"-2"3"8,-1 6 1,-9 1-2,13 8-34,-9 10-2,0 3-8,0 5-4,0 4-5,-1-4-4,3 8-5,-1-4-3,2-4-2,1-3-1,2-4-2,-3-3-2,1-5-4,-4-3-10,-4-8-28,11 0-35,-9-8 0,-2-1-6,-3-8-5,-3 0 0</inkml:trace>
          <inkml:trace contextRef="#ctx0" brushRef="#br3" timeOffset="345322.2065">7050 9195 29,'-21'-4'85,"1"0"-2,6 0-1,3 0-6,11 4 2,0-12-46,11 5-12,8-1-6,9 3-5,9-2-6,3-3-3,4 4 0,-1-1 0,-2 2 0,-1 4 0,-7-1 0,-2 2 0,-11 0 0,-3 7 0,-17-7-36,11 10-43,-7 0-4,-4-10-1,0 17-7,0-17-1</inkml:trace>
        </inkml:traceGroup>
        <inkml:traceGroup>
          <inkml:annotationXML>
            <emma:emma xmlns:emma="http://www.w3.org/2003/04/emma" version="1.0">
              <emma:interpretation id="{A5F2EDEF-1863-486A-AF78-18C54BD3B4C0}" emma:medium="tactile" emma:mode="ink">
                <msink:context xmlns:msink="http://schemas.microsoft.com/ink/2010/main" type="inkWord" rotatedBoundingBox="9423,11457 9971,11437 9991,11993 9443,12013"/>
              </emma:interpretation>
              <emma:one-of disjunction-type="recognition" id="oneOf119">
                <emma:interpretation id="interp595" emma:lang="ko-KR" emma:confidence="0">
                  <emma:literal>A</emma:literal>
                </emma:interpretation>
                <emma:interpretation id="interp596" emma:lang="ko-KR" emma:confidence="0">
                  <emma:literal>여</emma:literal>
                </emma:interpretation>
                <emma:interpretation id="interp597" emma:lang="ko-KR" emma:confidence="0">
                  <emma:literal>언</emma:literal>
                </emma:interpretation>
                <emma:interpretation id="interp598" emma:lang="ko-KR" emma:confidence="0">
                  <emma:literal>』</emma:literal>
                </emma:interpretation>
                <emma:interpretation id="interp599" emma:lang="ko-KR" emma:confidence="0">
                  <emma:literal>~</emma:literal>
                </emma:interpretation>
              </emma:one-of>
            </emma:emma>
          </inkml:annotationXML>
          <inkml:trace contextRef="#ctx0" brushRef="#br3" timeOffset="345852.6074">7426 9695 42,'-1'11'78,"1"-11"3,0 0-1,0 0-3,32 2-33,-32-2-11,15-16-1,-4 2-9,1-4-9,2-6-7,0-3-7,1-4 0,0-11 0,0 1 0,-1-3 0,-2-2 0,1 0 0,-1 2 0,-1 0 0,2 8 0,-5 6 0,2 3 0,-2 9 0,2 6 0,-10 12 0,16-5 0,-16 5 0,17 14 0,-9 3 0,4 10 0,-1 5 0,6 7 0,-3 3 0,1 2 0,-1-2 0,3 0 0,0-4 0,1-6 0,0-5 0,-3-7 0,0-6 0,0-4 0,-1-4 0,-2-3 0,-3-3 0,-9 0 0,12-3 0,-12 3 0,4-14 0,-4 14 0,0-13-82,-7 1-4,-1 2-2,-6-4-4,-1 0-4</inkml:trace>
          <inkml:trace contextRef="#ctx0" brushRef="#br3" timeOffset="346086.6077">7662 9461 7,'-17'7'80,"4"-4"2,3 0-1,10-3-2,0 0-1,-14 0-40,25-4-11,7 3-10,1-3-6,6 0-2,0 0-7,4 3-2,-1-2 0,-2 3 0,0 0 0,-1 0 0,-5 0-6,-2-2-26,0 2-45,-5-4-5,2 1-2,-7-8-4,6 3-3</inkml:trace>
        </inkml:traceGroup>
        <inkml:traceGroup>
          <inkml:annotationXML>
            <emma:emma xmlns:emma="http://www.w3.org/2003/04/emma" version="1.0">
              <emma:interpretation id="{6C7210A0-8763-4EFB-BC0E-41EEBB5CCF2B}" emma:medium="tactile" emma:mode="ink">
                <msink:context xmlns:msink="http://schemas.microsoft.com/ink/2010/main" type="inkWord" rotatedBoundingBox="9919,11246 10222,11235 10249,12002 9946,12013"/>
              </emma:interpretation>
              <emma:one-of disjunction-type="recognition" id="oneOf120">
                <emma:interpretation id="interp600" emma:lang="ko-KR" emma:confidence="0">
                  <emma:literal>)</emma:literal>
                </emma:interpretation>
                <emma:interpretation id="interp601" emma:lang="ko-KR" emma:confidence="0">
                  <emma:literal>]</emma:literal>
                </emma:interpretation>
                <emma:interpretation id="interp602" emma:lang="ko-KR" emma:confidence="0">
                  <emma:literal>〕</emma:literal>
                </emma:interpretation>
                <emma:interpretation id="interp603" emma:lang="ko-KR" emma:confidence="0">
                  <emma:literal>3</emma:literal>
                </emma:interpretation>
                <emma:interpretation id="interp604" emma:lang="ko-KR" emma:confidence="0">
                  <emma:literal>;</emma:literal>
                </emma:interpretation>
              </emma:one-of>
            </emma:emma>
          </inkml:annotationXML>
          <inkml:trace contextRef="#ctx0" brushRef="#br3" timeOffset="346476.6083">7903 8981 46,'0'-13'75,"6"2"2,-6 11-2,13-14-1,1 12-36,1 4-5,5 8-5,3 9-6,3 10-5,6 11-2,1 7-4,0 9-11,-3 5 0,-1 2 0,-7 1 0,-6-3 0,-8-5 0,-8-7 0,-3-7 0,-13-9 0,-4-3 0,-5-4 0,-1-8 0,-1 0 0,-4-5 0,9 0 0,24-1-79,-17-10-6,6-1-2,1-5-7,8-6-3</inkml:trace>
        </inkml:traceGroup>
        <inkml:traceGroup>
          <inkml:annotationXML>
            <emma:emma xmlns:emma="http://www.w3.org/2003/04/emma" version="1.0">
              <emma:interpretation id="{05031FB9-4344-4012-AE64-182997D54520}" emma:medium="tactile" emma:mode="ink">
                <msink:context xmlns:msink="http://schemas.microsoft.com/ink/2010/main" type="inkWord" rotatedBoundingBox="10757,11438 11669,11405 11693,12070 10780,12102"/>
              </emma:interpretation>
              <emma:one-of disjunction-type="recognition" id="oneOf121">
                <emma:interpretation id="interp605" emma:lang="ko-KR" emma:confidence="0">
                  <emma:literal>려</emma:literal>
                </emma:interpretation>
                <emma:interpretation id="interp606" emma:lang="ko-KR" emma:confidence="0">
                  <emma:literal>대</emma:literal>
                </emma:interpretation>
                <emma:interpretation id="interp607" emma:lang="ko-KR" emma:confidence="0">
                  <emma:literal>凸</emma:literal>
                </emma:interpretation>
                <emma:interpretation id="interp608" emma:lang="ko-KR" emma:confidence="0">
                  <emma:literal>ㅕ</emma:literal>
                </emma:interpretation>
                <emma:interpretation id="interp609" emma:lang="ko-KR" emma:confidence="0">
                  <emma:literal>手</emma:literal>
                </emma:interpretation>
              </emma:one-of>
            </emma:emma>
          </inkml:annotationXML>
          <inkml:trace contextRef="#ctx0" brushRef="#br3" timeOffset="350049.0148">8793 9368 43,'-15'-4'74,"7"3"3,-4-6-1,12 7-3,-11-3-30,11 3-16,5-2-4,5 1-5,6 1-4,1 0-4,8 0 0,1 0 1,5 2-1,7-2-8,6 0-2,1 0 0,5-1 0,-2-3 0,3 0 0,-4-3 0,-3 3 0,-4-1 0,-7 0 0,-4 0 0,-8 2 0,-5 0 0,-6 0 0,-2 1 0,-8 2 0,0 0 0,0 0-2,0 0-40,25 0-39,-35 5-3,-2 3-2,-12-3-3,4 7-1</inkml:trace>
          <inkml:trace contextRef="#ctx0" brushRef="#br3" timeOffset="350376.6154">8880 9499 57,'-29'10'78,"6"-1"2,2-1-2,9-4-2,2 2-33,10-6-12,0 0-8,7 4-5,14-4-5,5 1-3,8-1-6,8 0-4,9 0 0,8 0 0,0-1 0,5 0 0,-2-5 0,-2 3 0,-6-1 0,-6-2 0,-8 3 0,-8-2 0,-9 1 0,-8 1 0,-4 0 0,-11 3 0,0 0 0,10-7 0,-10 7-36,-11-6-46,11 6-4,-18-10-2,9 5-5,-4-4-1</inkml:trace>
          <inkml:trace contextRef="#ctx0" brushRef="#br3" timeOffset="350875.8163">9197 9156 45,'-15'-8'75,"3"0"3,-1 2-1,4-1-3,9 7-37,-10-7-7,10 7-6,0 0-6,-3 6-6,3-6-3,7 14-3,7-3 1,2 0-1,11 2 1,0 1-1,8-1-6,6-2 0,4-2 0,1 1 0,-1-2 0,-1-3 0,-2 0 0,-4 0 0,-6 1 0,-3 3 0,-6 0 0,-12 4 0,-9 6 0,-9 6 0,-15 8 0,-11 7 0,-7 4 0,-10 3 0,-5 0 0,3 1 0,2-4 0,6-7 0,5-4 0,12-9 0,12-5 0,5-5 0,10 0 0,0-14-61,10 2-23,2-2-1,-6-11-7,6-2-4,-8-5 3</inkml:trace>
        </inkml:traceGroup>
        <inkml:traceGroup>
          <inkml:annotationXML>
            <emma:emma xmlns:emma="http://www.w3.org/2003/04/emma" version="1.0">
              <emma:interpretation id="{A919E73D-967F-4501-A7DE-A6D40C154847}" emma:medium="tactile" emma:mode="ink">
                <msink:context xmlns:msink="http://schemas.microsoft.com/ink/2010/main" type="inkWord" rotatedBoundingBox="12877,11185 13533,11162 13564,12037 12908,12061"/>
              </emma:interpretation>
              <emma:one-of disjunction-type="recognition" id="oneOf122">
                <emma:interpretation id="interp610" emma:lang="ko-KR" emma:confidence="0">
                  <emma:literal>A</emma:literal>
                </emma:interpretation>
                <emma:interpretation id="interp611" emma:lang="ko-KR" emma:confidence="0">
                  <emma:literal>^</emma:literal>
                </emma:interpretation>
                <emma:interpretation id="interp612" emma:lang="ko-KR" emma:confidence="0">
                  <emma:literal>ㅋ</emma:literal>
                </emma:interpretation>
                <emma:interpretation id="interp613" emma:lang="ko-KR" emma:confidence="0">
                  <emma:literal>』</emma:literal>
                </emma:interpretation>
                <emma:interpretation id="interp614" emma:lang="ko-KR" emma:confidence="0">
                  <emma:literal>.</emma:literal>
                </emma:interpretation>
              </emma:one-of>
            </emma:emma>
          </inkml:annotationXML>
          <inkml:trace contextRef="#ctx0" brushRef="#br3" timeOffset="356819.4267">10906 9718 24,'-6'9'64,"2"0"10,4-9-1,-5 11-1,5-11-37,0 0-3,0 10 2,0-10-6,0 0-6,15-12-6,-12-3-4,5-2-2,-1-10-3,1-2-4,2-9 0,1-3-1,-4-5-2,-2-6 0,2-3 0,1-3 0,2-3 0,-2 1 0,2 1 0,4-2 0,1 8 0,3 2 0,-2 7 0,1 9 0,1 4 0,-2 9 0,2 8 0,2 9 0,0 7 0,2 14 0,4 12 0,1 12 0,-1 9 0,1 9 0,2 7 0,-2 5 0,-4-2 0,2 1 0,0-7 0,-3-7 0,-4-8 0,1-3 0,-5-10 0,-2-7 0,-4-5 0,-2-7 0,-2-4 0,-4-11 0,4 11 0,-4-11 0,0 0 0,0 0 0,0 0 0,0-5 0,0 5 0,-3-12 0,-1 3-14,-29 0-69,30-4-1,-10-4-3,2 1-5,-10-5-2</inkml:trace>
          <inkml:trace contextRef="#ctx0" brushRef="#br3" timeOffset="357084.6272">11078 9403 13,'-29'0'77,"9"0"6,2-1-2,4-3-3,4-5-1,6 1-44,11-1-9,11 4-5,7-4-5,12 1-4,6 0-8,5 2-2,2 4 0,-2 1 0,-3 0 0,-5 1 0,-8 0 0,-11 0 0,-6 1 0,-1 6-15,-14-7-64,0 0-2,0 0-3,0 0-6,-9-11-3</inkml:trace>
        </inkml:traceGroup>
        <inkml:traceGroup>
          <inkml:annotationXML>
            <emma:emma xmlns:emma="http://www.w3.org/2003/04/emma" version="1.0">
              <emma:interpretation id="{F233FCAC-7163-4164-927B-A55DD93B2113}" emma:medium="tactile" emma:mode="ink">
                <msink:context xmlns:msink="http://schemas.microsoft.com/ink/2010/main" type="inkWord" rotatedBoundingBox="13442,11199 13937,11182 13948,11477 13453,11494"/>
              </emma:interpretation>
              <emma:one-of disjunction-type="recognition" id="oneOf123">
                <emma:interpretation id="interp615" emma:lang="ko-KR" emma:confidence="0">
                  <emma:literal>「</emma:literal>
                </emma:interpretation>
                <emma:interpretation id="interp616" emma:lang="ko-KR" emma:confidence="0">
                  <emma:literal>t</emma:literal>
                </emma:interpretation>
                <emma:interpretation id="interp617" emma:lang="ko-KR" emma:confidence="0">
                  <emma:literal>가</emma:literal>
                </emma:interpretation>
                <emma:interpretation id="interp618" emma:lang="ko-KR" emma:confidence="0">
                  <emma:literal>*</emma:literal>
                </emma:interpretation>
                <emma:interpretation id="interp619" emma:lang="ko-KR" emma:confidence="0">
                  <emma:literal>R</emma:literal>
                </emma:interpretation>
              </emma:one-of>
            </emma:emma>
          </inkml:annotationXML>
          <inkml:trace contextRef="#ctx0" brushRef="#br3" timeOffset="357505.8277">11731 8900 49,'3'-14'71,"-3"14"2,0 0 0,0 0-1,-36 0-37,34 13-4,2 7-7,0 5-7,0 2 0,2 1-2,3 2-4,0 0-2,2-2-3,0-6 0,1-4-4,0 0-2,1-5 0,-1-3 0,-8-10 0,10 11 0,-10-11 0,0 0 0,0 0-22,0 0-27,-10-6-31,6-3-1,-7-6-5,4-1-6,-6-3 4</inkml:trace>
          <inkml:trace contextRef="#ctx0" brushRef="#br3" timeOffset="357802.2284">11483 8956 29,'-18'-4'72,"5"0"8,-1-2-2,14 6-3,-12-10-25,12 10-18,6-14-3,10 10-8,3-1-6,10 2-4,5 2-3,5 0-1,1 1-3,5 0-4,-1 1 0,-1 3 0,-2-1 0,-5 1 0,-5-1 0,-8 0 0,-2 1 0,-6 2 0,-5-2-34,-10-4-45,4 8-3,-4-8-3,-7 2-5,-6-2-2</inkml:trace>
        </inkml:traceGroup>
        <inkml:traceGroup>
          <inkml:annotationXML>
            <emma:emma xmlns:emma="http://www.w3.org/2003/04/emma" version="1.0">
              <emma:interpretation id="{F15A1CF7-EC7A-4311-B44B-24634D4FE9DF}" emma:medium="tactile" emma:mode="ink">
                <msink:context xmlns:msink="http://schemas.microsoft.com/ink/2010/main" type="inkWord" rotatedBoundingBox="14055,11192 14562,11174 14588,11928 14082,11946"/>
              </emma:interpretation>
              <emma:one-of disjunction-type="recognition" id="oneOf124">
                <emma:interpretation id="interp620" emma:lang="ko-KR" emma:confidence="0">
                  <emma:literal>A</emma:literal>
                </emma:interpretation>
                <emma:interpretation id="interp621" emma:lang="ko-KR" emma:confidence="0">
                  <emma:literal>0</emma:literal>
                </emma:interpretation>
                <emma:interpretation id="interp622" emma:lang="ko-KR" emma:confidence="0">
                  <emma:literal>^</emma:literal>
                </emma:interpretation>
                <emma:interpretation id="interp623" emma:lang="ko-KR" emma:confidence="0">
                  <emma:literal>』</emma:literal>
                </emma:interpretation>
                <emma:interpretation id="interp624" emma:lang="ko-KR" emma:confidence="0">
                  <emma:literal>ㆎ</emma:literal>
                </emma:interpretation>
              </emma:one-of>
            </emma:emma>
          </inkml:annotationXML>
          <inkml:trace contextRef="#ctx0" brushRef="#br3" timeOffset="359674.2317">12079 9627 38,'0'0'63,"-10"15"6,10-15 0,-5-13-22,5 13-10,0 0-3,0 0 1,0 0-5,0 0-7,0-10-4,2-1-4,4-4-3,-5-5-5,5-3-2,1-7-1,-3-4 0,0-8-4,4-1 0,0-5 0,1-3 0,2 2 0,3-4 0,-1 1 0,4 3 0,1 4 0,0 5 0,-3 3 0,0 9 0,-4 1 0,-1 7 0,-3 7 0,-1 4 0,-6 9 0,14 2 0,-7 11 0,3 6 0,1 9 0,4 7 0,1 7 0,2 4 0,2 0 0,-2 5 0,0-2 0,4 0 0,0-3 0,-4-5 0,-2-1 0,1-7 0,-4-4 0,0-4 0,-4-6 0,-3-6 0,-2-1 0,-4-12 0,6 8 0,-6-8 0,0 0 0,0 0 0,0 0 0,0 0 0,0 0 0,0 0 0,0-9-21,-3 0-61,3 9-1,-10-22-3,5 10-5,-8-3-1</inkml:trace>
          <inkml:trace contextRef="#ctx0" brushRef="#br3" timeOffset="359955.0322">12128 9320 61,'-18'-5'81,"2"-4"4,6 5-6,2-4-1,8-1-34,0 9-13,5-1-6,8 1-8,9 0-7,3 0-10,9 0 0,3 0 0,2 0 0,1 0 0,-1 0 0,-5 0 0,-5 0 0,-7 0 0,-4 0-11,4 6-69,-22-6-3,0 0-2,-8 3-6,-2-2-5</inkml:trace>
        </inkml:traceGroup>
        <inkml:traceGroup>
          <inkml:annotationXML>
            <emma:emma xmlns:emma="http://www.w3.org/2003/04/emma" version="1.0">
              <emma:interpretation id="{0F5F4A07-66AD-473E-87A0-66F6444CA8A4}" emma:medium="tactile" emma:mode="ink">
                <msink:context xmlns:msink="http://schemas.microsoft.com/ink/2010/main" type="inkWord" rotatedBoundingBox="14783,11413 15108,11401 15125,11894 14801,11906"/>
              </emma:interpretation>
              <emma:one-of disjunction-type="recognition" id="oneOf125">
                <emma:interpretation id="interp625" emma:lang="ko-KR" emma:confidence="0">
                  <emma:literal>×</emma:literal>
                </emma:interpretation>
                <emma:interpretation id="interp626" emma:lang="ko-KR" emma:confidence="0">
                  <emma:literal>x</emma:literal>
                </emma:interpretation>
                <emma:interpretation id="interp627" emma:lang="ko-KR" emma:confidence="0">
                  <emma:literal>ⅹ</emma:literal>
                </emma:interpretation>
                <emma:interpretation id="interp628" emma:lang="ko-KR" emma:confidence="0">
                  <emma:literal>Ⅹ</emma:literal>
                </emma:interpretation>
                <emma:interpretation id="interp629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360844.2338">13057 9140 7,'6'-14'64,"2"4"6,-4 0 0,-4 10-4,8-8-33,-8 8-1,-2 8-1,-11 10-3,-6 9-6,-3 6-4,-2 9 0,-2 6-1,-3 4 0,0 0-3,0 0-10,10-7-4,1-5 0,7-7 0,2-8 0,2-8 0,3-6 0,4-11 0,0 0 0,0 0 0,6-5-11,-24-8-69,23-3-2,-3-7-4,7-3-5,-9-6-3</inkml:trace>
          <inkml:trace contextRef="#ctx0" brushRef="#br3" timeOffset="361109.4342">12779 9205 54,'-10'-10'69,"10"10"5,0 0 1,0 0-1,2 17-36,6 0-9,4 7-3,6 3-1,4 5-4,3 2-5,5-1-6,-1-3-10,4-2 0,0-4 0,0-2 0,-8-8 0,-3-3 0,-4-4 0,-4-5 0,-3 0 0,-11-2 0,0 0 0,0 0-79,1-9-4,-1 9-2,-5-21-7,4 10-4</inkml:trace>
        </inkml:traceGroup>
        <inkml:traceGroup>
          <inkml:annotationXML>
            <emma:emma xmlns:emma="http://www.w3.org/2003/04/emma" version="1.0">
              <emma:interpretation id="{4DD6706C-35B5-47B6-90A1-143F49628A2C}" emma:medium="tactile" emma:mode="ink">
                <msink:context xmlns:msink="http://schemas.microsoft.com/ink/2010/main" type="inkWord" rotatedBoundingBox="15341,11425 15822,11408 15830,11632 15349,11650"/>
              </emma:interpretation>
              <emma:one-of disjunction-type="recognition" id="oneOf126">
                <emma:interpretation id="interp630" emma:lang="ko-KR" emma:confidence="0">
                  <emma:literal>=</emma:literal>
                </emma:interpretation>
                <emma:interpretation id="interp631" emma:lang="ko-KR" emma:confidence="0">
                  <emma:literal>ㄷ</emma:literal>
                </emma:interpretation>
                <emma:interpretation id="interp632" emma:lang="ko-KR" emma:confidence="0">
                  <emma:literal>z</emma:literal>
                </emma:interpretation>
                <emma:interpretation id="interp633" emma:lang="ko-KR" emma:confidence="0">
                  <emma:literal>느</emma:literal>
                </emma:interpretation>
                <emma:interpretation id="interp634" emma:lang="ko-KR" emma:confidence="0">
                  <emma:literal>二</emma:literal>
                </emma:interpretation>
              </emma:one-of>
            </emma:emma>
          </inkml:annotationXML>
          <inkml:trace contextRef="#ctx0" brushRef="#br3" timeOffset="361593.0351">13411 9147 65,'0'0'84,"-9"-4"0,9 4-2,-10-5-2,10 5-39,0 0-8,0 0-7,0 0-10,0 0-16,14-6 0,0 6 0,5 0 0,6 0 0,1-2 0,6 1 0,2-1 0,0 1 0,1 1 0,-5-4 0,-2 1 0,-3 0 0,-3-1 0,-6 3 0,-3-1 0,-13 2 0,11-3 0,-11 3-44,0 0-36,-11 5-6,-6-2-2,-1 5-3,-7-3-2</inkml:trace>
          <inkml:trace contextRef="#ctx0" brushRef="#br3" timeOffset="361842.6355">13381 9276 27,'-21'9'80,"5"2"2,2-4 1,14-7-3,0 0 0,0 9-46,8-4-12,12-2-4,2 3-13,8-2-5,2-2 0,3 0 0,0 0 0,-1-2 0,1 0 0,-1 0 0,-3-2 0,-4-2 0,-3 1 0,-1 3 0,-8-4 0,33 0-81,-34 1-3,-8-7-2,1 2-5,-6-6-4</inkml:trace>
        </inkml:traceGroup>
        <inkml:traceGroup>
          <inkml:annotationXML>
            <emma:emma xmlns:emma="http://www.w3.org/2003/04/emma" version="1.0">
              <emma:interpretation id="{A3A86418-3237-49A3-B6B0-8F12A860238F}" emma:medium="tactile" emma:mode="ink">
                <msink:context xmlns:msink="http://schemas.microsoft.com/ink/2010/main" type="inkWord" rotatedBoundingBox="16111,11316 16539,11301 16552,11656 16123,11671"/>
              </emma:interpretation>
              <emma:one-of disjunction-type="recognition" id="oneOf127">
                <emma:interpretation id="interp635" emma:lang="ko-KR" emma:confidence="0">
                  <emma:literal>0</emma:literal>
                </emma:interpretation>
                <emma:interpretation id="interp636" emma:lang="ko-KR" emma:confidence="0">
                  <emma:literal>ㅇ</emma:literal>
                </emma:interpretation>
                <emma:interpretation id="interp637" emma:lang="ko-KR" emma:confidence="0">
                  <emma:literal>〇</emma:literal>
                </emma:interpretation>
                <emma:interpretation id="interp638" emma:lang="ko-KR" emma:confidence="0">
                  <emma:literal>o</emma:literal>
                </emma:interpretation>
                <emma:interpretation id="interp639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362263.8363">14269 9006 43,'0'0'78,"0"6"4,-16 4 1,-6 9 0,-4 7-25,-1 7-25,-2 3-2,4 6-11,7-1-20,14 2 0,8-7 0,21-5 0,9-11 0,12-10 0,9-7 0,5-6 0,-2-13 0,-8-7 0,-9-7 0,-10-7 0,-14 1 0,-12-3 0,-10-1 0,-15 5 0,-8 5 0,-3 7 0,-5 6 0,0 13 0,-5-3 0,-1 7-47,5 37-25,5-27-16,12 3-4,-5-4-6,11 5 0</inkml:trace>
        </inkml:traceGroup>
      </inkml:traceGroup>
    </inkml:traceGroup>
    <inkml:traceGroup>
      <inkml:annotationXML>
        <emma:emma xmlns:emma="http://www.w3.org/2003/04/emma" version="1.0">
          <emma:interpretation id="{4C194326-E45B-47EC-B32D-7E3A1E8DB13E}" emma:medium="tactile" emma:mode="ink">
            <msink:context xmlns:msink="http://schemas.microsoft.com/ink/2010/main" type="paragraph" rotatedBoundingBox="13748,12484 22206,11978 22252,12754 13794,13261" alignmentLevel="5"/>
          </emma:interpretation>
        </emma:emma>
      </inkml:annotationXML>
      <inkml:traceGroup>
        <inkml:annotationXML>
          <emma:emma xmlns:emma="http://www.w3.org/2003/04/emma" version="1.0">
            <emma:interpretation id="{E7FC13EA-C06F-42C4-9425-4D7C26A01974}" emma:medium="tactile" emma:mode="ink">
              <msink:context xmlns:msink="http://schemas.microsoft.com/ink/2010/main" type="line" rotatedBoundingBox="13748,12484 22206,11978 22252,12754 13794,13261"/>
            </emma:interpretation>
          </emma:emma>
        </inkml:annotationXML>
        <inkml:traceGroup>
          <inkml:annotationXML>
            <emma:emma xmlns:emma="http://www.w3.org/2003/04/emma" version="1.0">
              <emma:interpretation id="{B82F9653-3CCA-4D7B-91C7-5C85838DC7AA}" emma:medium="tactile" emma:mode="ink">
                <msink:context xmlns:msink="http://schemas.microsoft.com/ink/2010/main" type="inkWord" rotatedBoundingBox="13748,12484 14704,12427 14743,13085 13787,13142"/>
              </emma:interpretation>
              <emma:one-of disjunction-type="recognition" id="oneOf128">
                <emma:interpretation id="interp640" emma:lang="ko-KR" emma:confidence="0">
                  <emma:literal>남</emma:literal>
                </emma:interpretation>
                <emma:interpretation id="interp641" emma:lang="ko-KR" emma:confidence="0">
                  <emma:literal>내</emma:literal>
                </emma:interpretation>
                <emma:interpretation id="interp642" emma:lang="ko-KR" emma:confidence="0">
                  <emma:literal>님</emma:literal>
                </emma:interpretation>
                <emma:interpretation id="interp643" emma:lang="ko-KR" emma:confidence="0">
                  <emma:literal>山</emma:literal>
                </emma:interpretation>
                <emma:interpretation id="interp644" emma:lang="ko-KR" emma:confidence="0">
                  <emma:literal>凸</emma:literal>
                </emma:interpretation>
              </emma:one-of>
            </emma:emma>
          </inkml:annotationXML>
          <inkml:trace contextRef="#ctx0" brushRef="#br3" timeOffset="382918.2725">11766 10511 45,'-10'0'72,"8"8"5,-1 3-77,4 2 80,9 9-3,1-1-38,4 9-8,3-1-2,0 4-4,0-4-6,2-6-2,1 6-17,2-8 0,1-2 0,5-4 0,3-9 0,5-5 0,4-1 0,7-5 0,9-7 0,3-3 0,1-4 0,4-5 0,-2 2 0,-1-2 0,-8-1 0,-3 3 0,-10-1 0,-8 5 0,-9 1 0,-8 4 0,-7 5 0,-9 8 0,0 0 0,-18 7-83,-10 3 0,2 6-2,-7-2-4,0 5-5</inkml:trace>
          <inkml:trace contextRef="#ctx0" brushRef="#br3" timeOffset="382216.2713">12141 10188 0,'-2'-8'55,"2"8"5,-7-13 2,7 13 0,-2-10-33,2 10 3,-6 14 1,5 3-1,-2 10-1,0 8-4,2 4-2,1 8-1,-1 1-6,1 4-6,0-4-12,2-3 9,1-7-9,3-4 0,-1-6 0,2-8 0,-6-4 0,5-4 0,-6-12 0,0 0 0,12 7 0,-12-7 0,6-7 0,-3-7-17,-2 2-35,0-9-32,2 1 84,-3-8-85,0 2-4,-3-10-6,3 5 6</inkml:trace>
          <inkml:trace contextRef="#ctx0" brushRef="#br3" timeOffset="382481.4718">12208 10207 32,'4'-18'66,"1"4"3,-5 14 0,4-15 1,0 19-35,-4 12-5,3 7-5,-3 9-5,1 7-1,0 6 1,1 3-4,0 3-4,1-6-12,3 2 10,-4-7-1,5-7-2,-2-4-5,1-8-2,1-9 0,0-1 0,-7-11 0,10 0-16,-10 0-25,0-11-39,4-1-2,-4-3-4,-1 4 86,-10-8-90,5 8 0</inkml:trace>
        </inkml:traceGroup>
        <inkml:traceGroup>
          <inkml:annotationXML>
            <emma:emma xmlns:emma="http://www.w3.org/2003/04/emma" version="1.0">
              <emma:interpretation id="{5967C0DC-6B12-4079-A035-3CA4A8FFBCA6}" emma:medium="tactile" emma:mode="ink">
                <msink:context xmlns:msink="http://schemas.microsoft.com/ink/2010/main" type="inkWord" rotatedBoundingBox="15693,12440 16030,12419 16053,12805 15716,12826"/>
              </emma:interpretation>
              <emma:one-of disjunction-type="recognition" id="oneOf129">
                <emma:interpretation id="interp645" emma:lang="ko-KR" emma:confidence="0">
                  <emma:literal>b</emma:literal>
                </emma:interpretation>
                <emma:interpretation id="interp646" emma:lang="ko-KR" emma:confidence="0">
                  <emma:literal>S</emma:literal>
                </emma:interpretation>
                <emma:interpretation id="interp647" emma:lang="ko-KR" emma:confidence="0">
                  <emma:literal>능</emma:literal>
                </emma:interpretation>
                <emma:interpretation id="interp648" emma:lang="ko-KR" emma:confidence="0">
                  <emma:literal>s</emma:literal>
                </emma:interpretation>
                <emma:interpretation id="interp649" emma:lang="ko-KR" emma:confidence="0">
                  <emma:literal>도</emma:literal>
                </emma:interpretation>
              </emma:one-of>
            </emma:emma>
          </inkml:annotationXML>
          <inkml:trace contextRef="#ctx0" brushRef="#br3" timeOffset="408143.5168">13694 10212 1,'0'-13'48,"0"0"4,0 1 4,0 0-25,0 1 0,0 3-4,0 8-2,0-8-3,0 8 2,-4 9-1,1 5-3,3 8-2,-1 6-3,-1 5 0,2 4-1,2-1-1,3 3-3,1-5-2,2-2-2,-1-7-1,0-5-1,0-5 1,-1-5 0,-6-10 0,13 3 0,-13-3-1,11-15 0,-1-1-1,1-3-1,1 1-1,6-4-2,3 2 1,2 2-1,0 4-1,6 3 0,-3 4 0,2 5 0,-3 2 0,-3 6 0,-8 8 0,-5 2 3,-7 4 0,-5-1 2,-9 3 1,-8-3 0,-6 2 1,-4-4 0,-2-3-3,-1-7-2,3 0 0,3-4 0,1-2 0,6-1 0,3 0 0,7 0 0,10 0-2,0 0-22,-2-13-22,7 8-36,10 0 0,1-5-5,7-1-4,-2-4 5</inkml:trace>
        </inkml:traceGroup>
        <inkml:traceGroup>
          <inkml:annotationXML>
            <emma:emma xmlns:emma="http://www.w3.org/2003/04/emma" version="1.0">
              <emma:interpretation id="{9053F7EF-6468-48E5-930E-12566F253E2C}" emma:medium="tactile" emma:mode="ink">
                <msink:context xmlns:msink="http://schemas.microsoft.com/ink/2010/main" type="inkWord" rotatedBoundingBox="16079,12596 16369,12579 16390,12936 16101,12953"/>
              </emma:interpretation>
              <emma:one-of disjunction-type="recognition" id="oneOf130">
                <emma:interpretation id="interp650" emma:lang="ko-KR" emma:confidence="0">
                  <emma:literal>y</emma:literal>
                </emma:interpretation>
                <emma:interpretation id="interp651" emma:lang="ko-KR" emma:confidence="0">
                  <emma:literal>3</emma:literal>
                </emma:interpretation>
                <emma:interpretation id="interp652" emma:lang="ko-KR" emma:confidence="0">
                  <emma:literal>&gt;</emma:literal>
                </emma:interpretation>
                <emma:interpretation id="interp653" emma:lang="ko-KR" emma:confidence="0">
                  <emma:literal>)</emma:literal>
                </emma:interpretation>
                <emma:interpretation id="interp654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408517.9175">14069 10317 7,'13'-9'66,"3"1"2,-16 8 1,13-10 0,1 10-35,-14 0-1,2 15-3,-2-2-5,0 2-8,1 3-2,3-3-1,3 1-4,1-3-2,5-3-2,2-4-1,3-4 0,1-2-2,0-7-1,3-2 0,-1 0-1,-3-4-1,-2 3-2,-2 2 0,-3 2 0,-1 5 0,-10 1 1,11 10 1,-8 1 0,-2 7 1,-1 4 2,0 0 0,-3 4 1,-5 0 0,-4 2 0,-5 4 1,-13-10-1,2 2-4,-9-7-5,8 2-19,-7-7-51,7-4-3,3-8-4,8-7-6,15-6-3,2-7 91</inkml:trace>
        </inkml:traceGroup>
        <inkml:traceGroup>
          <inkml:annotationXML>
            <emma:emma xmlns:emma="http://www.w3.org/2003/04/emma" version="1.0">
              <emma:interpretation id="{69826B07-2E6B-4A41-A3E4-A97A042E904A}" emma:medium="tactile" emma:mode="ink">
                <msink:context xmlns:msink="http://schemas.microsoft.com/ink/2010/main" type="inkWord" rotatedBoundingBox="16882,12506 17383,12476 17399,12743 16898,12773"/>
              </emma:interpretation>
              <emma:one-of disjunction-type="recognition" id="oneOf131">
                <emma:interpretation id="interp655" emma:lang="ko-KR" emma:confidence="0">
                  <emma:literal>m</emma:literal>
                </emma:interpretation>
                <emma:interpretation id="interp656" emma:lang="ko-KR" emma:confidence="0">
                  <emma:literal>머</emma:literal>
                </emma:interpretation>
                <emma:interpretation id="interp657" emma:lang="ko-KR" emma:confidence="0">
                  <emma:literal>마</emma:literal>
                </emma:interpretation>
                <emma:interpretation id="interp658" emma:lang="ko-KR" emma:confidence="0">
                  <emma:literal>서</emma:literal>
                </emma:interpretation>
                <emma:interpretation id="interp659" emma:lang="ko-KR" emma:confidence="0">
                  <emma:literal>M</emma:literal>
                </emma:interpretation>
              </emma:one-of>
            </emma:emma>
          </inkml:annotationXML>
          <inkml:trace contextRef="#ctx0" brushRef="#br3" timeOffset="409297.9189">14875 10202 51,'0'0'73,"0"0"1,0 0 1,0 4-4,4 10-37,-4 5-8,0 5-8,0 1-1,0 0-3,0 5-5,-1-9-3,1 3 0,0-7-2,0-3 1,0-14-1,0 12 0,0-12-1,2-7 0,1-5 0,0-5-1,1-4-1,2 3-3,0-8 0,3 2-1,3 4 0,0-1-1,4 4 1,0 5-1,2 5 1,-1 1 2,1 6 0,-2 6 2,-1 7 0,-1 4 1,-4 5 0,-2 2 1,-3 1 1,-2 2-1,-1-7 0,-2 0 0,0-4 0,-2-6 1,2-10-1,0 0-1,0 0-2,0-10 0,0-6 0,7-1 0,1-3 0,5-1 0,2-1 0,0 1-4,2 2 1,1 6-1,-1 3 0,1 4 1,-2 5 1,-3 4 1,2 6 2,-3 6 0,-1 5 1,-5 2 0,1 1 2,-4 0-1,0-2 0,-3-2-1,0-2 1,0-6-3,0-11 0,0 12-3,0-12-9,0 0-21,40 0-44,-40 0-4,15-16-2,-10 2-5,9-2-4</inkml:trace>
        </inkml:traceGroup>
        <inkml:traceGroup>
          <inkml:annotationXML>
            <emma:emma xmlns:emma="http://www.w3.org/2003/04/emma" version="1.0">
              <emma:interpretation id="{68C16527-DCF3-4C97-84F0-102F97A6E8DE}" emma:medium="tactile" emma:mode="ink">
                <msink:context xmlns:msink="http://schemas.microsoft.com/ink/2010/main" type="inkWord" rotatedBoundingBox="17488,12580 17904,12556 17916,12753 17499,12778"/>
              </emma:interpretation>
              <emma:one-of disjunction-type="recognition" id="oneOf132">
                <emma:interpretation id="interp660" emma:lang="ko-KR" emma:confidence="0">
                  <emma:literal>나</emma:literal>
                </emma:interpretation>
                <emma:interpretation id="interp661" emma:lang="ko-KR" emma:confidence="0">
                  <emma:literal>w</emma:literal>
                </emma:interpretation>
                <emma:interpretation id="interp662" emma:lang="ko-KR" emma:confidence="0">
                  <emma:literal>W</emma:literal>
                </emma:interpretation>
                <emma:interpretation id="interp663" emma:lang="ko-KR" emma:confidence="0">
                  <emma:literal>노</emma:literal>
                </emma:interpretation>
                <emma:interpretation id="interp664" emma:lang="ko-KR" emma:confidence="0">
                  <emma:literal>느</emma:literal>
                </emma:interpretation>
              </emma:one-of>
            </emma:emma>
          </inkml:annotationXML>
          <inkml:trace contextRef="#ctx0" brushRef="#br3" timeOffset="409672.3195">15470 10277 0,'0'0'69,"0"0"8,8 7-1,-8 3 0,0 1-2,0 4-46,-1 0-5,1 6-2,1-6-6,6 2-5,2-3-2,4-2-3,1-6-1,4-4-1,1-2-3,1-6-1,-2-8 0,1-2-2,-4-3 1,-3 2-2,-3-3 0,-4 5 2,-3 5 2,-2 10 2,0 0 1,-6 0 3,2 9 0,1 7 1,2 4 0,1-3 1,8 4-8,3-2 0,6-1 0,3-5 0,4-2 0,2-5 0,-1-6 0,2 0-11,-7-6-38,-1-7-32,2-1-2,-10-9-4,2 0-5,-7-6 1</inkml:trace>
        </inkml:traceGroup>
        <inkml:traceGroup>
          <inkml:annotationXML>
            <emma:emma xmlns:emma="http://www.w3.org/2003/04/emma" version="1.0">
              <emma:interpretation id="{6468F30F-C9E9-4385-80DF-1DBED218F2B6}" emma:medium="tactile" emma:mode="ink">
                <msink:context xmlns:msink="http://schemas.microsoft.com/ink/2010/main" type="inkWord" rotatedBoundingBox="17975,12272 18079,12266 18106,12713 18002,12719"/>
              </emma:interpretation>
              <emma:one-of disjunction-type="recognition" id="oneOf133">
                <emma:interpretation id="interp665" emma:lang="ko-KR" emma:confidence="0">
                  <emma:literal>(</emma:literal>
                </emma:interpretation>
                <emma:interpretation id="interp666" emma:lang="ko-KR" emma:confidence="0">
                  <emma:literal>1</emma:literal>
                </emma:interpretation>
                <emma:interpretation id="interp667" emma:lang="ko-KR" emma:confidence="0">
                  <emma:literal>I</emma:literal>
                </emma:interpretation>
                <emma:interpretation id="interp668" emma:lang="ko-KR" emma:confidence="0">
                  <emma:literal>`</emma:literal>
                </emma:interpretation>
                <emma:interpretation id="interp669" emma:lang="ko-KR" emma:confidence="0">
                  <emma:literal>l</emma:literal>
                </emma:interpretation>
              </emma:one-of>
            </emma:emma>
          </inkml:annotationXML>
          <inkml:trace contextRef="#ctx0" brushRef="#br3" timeOffset="409953.12">15964 9968 55,'0'0'75,"0"0"2,-5 5-1,5 14-2,7 11-37,-4 4-11,5 10-1,-4-3-7,3 4-4,-1-5-4,2-2-3,-1-3-1,3-5-1,-2-3-2,3-12-2,0 2-4,-1-10-7,-1 0-29,-9-7-38,11 8-2,-11-8-6,0 0-4,9-7-3</inkml:trace>
        </inkml:traceGroup>
        <inkml:traceGroup>
          <inkml:annotationXML>
            <emma:emma xmlns:emma="http://www.w3.org/2003/04/emma" version="1.0">
              <emma:interpretation id="{3996EA79-2553-4337-9D49-5F7835E93BAB}" emma:medium="tactile" emma:mode="ink">
                <msink:context xmlns:msink="http://schemas.microsoft.com/ink/2010/main" type="inkWord" rotatedBoundingBox="18098,12339 18528,12314 18550,12677 18120,12703"/>
              </emma:interpretation>
              <emma:one-of disjunction-type="recognition" id="oneOf134">
                <emma:interpretation id="interp670" emma:lang="ko-KR" emma:confidence="0">
                  <emma:literal>t</emma:literal>
                </emma:interpretation>
                <emma:interpretation id="interp671" emma:lang="ko-KR" emma:confidence="0">
                  <emma:literal>+</emma:literal>
                </emma:interpretation>
                <emma:interpretation id="interp672" emma:lang="ko-KR" emma:confidence="0">
                  <emma:literal>ㅏ</emma:literal>
                </emma:interpretation>
                <emma:interpretation id="interp673" emma:lang="ko-KR" emma:confidence="0">
                  <emma:literal>5</emma:literal>
                </emma:interpretation>
                <emma:interpretation id="interp674" emma:lang="ko-KR" emma:confidence="0">
                  <emma:literal>f</emma:literal>
                </emma:interpretation>
              </emma:one-of>
            </emma:emma>
          </inkml:annotationXML>
          <inkml:trace contextRef="#ctx0" brushRef="#br3" timeOffset="410421.1206">16239 10033 43,'0'0'68,"-8"-6"7,8 6 1,-4 13-2,1 4-38,3 7-6,0 8-6,0 0-2,0 4-3,1 0-7,2-2-3,5-2-4,-2-7 0,2-3-3,0-7-6,2 0-12,0 14-57,-10-29-5,4-9-2,-4-7-6,-4 0-6</inkml:trace>
          <inkml:trace contextRef="#ctx0" brushRef="#br3" timeOffset="410686.3213">16129 10236 6,'-14'2'81,"2"-1"4,2-1-2,10 0-4,0 0 0,8-9-43,10 3-11,11 2-10,-1-1-6,10 1-2,2 0-3,4 0-2,-4 3-2,-1 1 0,-6 0 0,-4 0 0,-6 0 0,-5 0 0,-5 0 0,-13 0 0,9 0-9,-9 0-16,0 0-21,0 0-34,9 4-1,-9-4-4,0 0-4,11-7 3</inkml:trace>
        </inkml:traceGroup>
        <inkml:traceGroup>
          <inkml:annotationXML>
            <emma:emma xmlns:emma="http://www.w3.org/2003/04/emma" version="1.0">
              <emma:interpretation id="{C68A4CCB-F9CA-4BCC-B702-849C69952F67}" emma:medium="tactile" emma:mode="ink">
                <msink:context xmlns:msink="http://schemas.microsoft.com/ink/2010/main" type="inkWord" rotatedBoundingBox="18547,12400 18596,12397 18612,12676 18564,12679"/>
              </emma:interpretation>
              <emma:one-of disjunction-type="recognition" id="oneOf135">
                <emma:interpretation id="interp675" emma:lang="ko-KR" emma:confidence="0">
                  <emma:literal>i</emma:literal>
                </emma:interpretation>
                <emma:interpretation id="interp676" emma:lang="ko-KR" emma:confidence="0">
                  <emma:literal>ⅰ</emma:literal>
                </emma:interpretation>
                <emma:interpretation id="interp677" emma:lang="ko-KR" emma:confidence="0">
                  <emma:literal>「</emma:literal>
                </emma:interpretation>
                <emma:interpretation id="interp678" emma:lang="ko-KR" emma:confidence="0">
                  <emma:literal>心</emma:literal>
                </emma:interpretation>
                <emma:interpretation id="interp679" emma:lang="ko-KR" emma:confidence="0">
                  <emma:literal>r</emma:literal>
                </emma:interpretation>
              </emma:one-of>
            </emma:emma>
          </inkml:annotationXML>
          <inkml:trace contextRef="#ctx0" brushRef="#br3" timeOffset="410951.5218">16535 10168 18,'0'0'70,"0"9"8,0 0 2,3 3-2,4 2-37,-4 1-2,2 4-3,-1 1-10,1-1-8,-3 2-6,-2-3-5,2-2-2,-1-3-2,1-3-3,-2-10-2,4 11-27,-4-11-48,0 0-2,12-14-4,-11-1-6,5-7-4</inkml:trace>
          <inkml:trace contextRef="#ctx0" brushRef="#br3" timeOffset="411107.5221">16553 10126 6,'0'0'77,"-13"-13"4,13 13-4,-9-13-4,9 13-1,0 0-45,7-4-12,-7 4-17,7 8-29,-1 2-39,-4 0-2,4 1-4,-5-3-6,9 0 1</inkml:trace>
        </inkml:traceGroup>
        <inkml:traceGroup>
          <inkml:annotationXML>
            <emma:emma xmlns:emma="http://www.w3.org/2003/04/emma" version="1.0">
              <emma:interpretation id="{AE472F72-8429-43DE-BA01-A2DD505181E4}" emma:medium="tactile" emma:mode="ink">
                <msink:context xmlns:msink="http://schemas.microsoft.com/ink/2010/main" type="inkWord" rotatedBoundingBox="18733,12463 18978,12448 19001,12821 18756,12835"/>
              </emma:interpretation>
              <emma:one-of disjunction-type="recognition" id="oneOf136">
                <emma:interpretation id="interp680" emma:lang="ko-KR" emma:confidence="0">
                  <emma:literal>p</emma:literal>
                </emma:interpretation>
                <emma:interpretation id="interp681" emma:lang="ko-KR" emma:confidence="0">
                  <emma:literal>P</emma:literal>
                </emma:interpretation>
                <emma:interpretation id="interp682" emma:lang="ko-KR" emma:confidence="0">
                  <emma:literal>%</emma:literal>
                </emma:interpretation>
                <emma:interpretation id="interp683" emma:lang="ko-KR" emma:confidence="0">
                  <emma:literal>n</emma:literal>
                </emma:interpretation>
                <emma:interpretation id="interp684" emma:lang="ko-KR" emma:confidence="0">
                  <emma:literal>8</emma:literal>
                </emma:interpretation>
              </emma:one-of>
            </emma:emma>
          </inkml:annotationXML>
          <inkml:trace contextRef="#ctx0" brushRef="#br3" timeOffset="411575.5229">16789 10212 46,'6'13'75,"-6"-1"2,0 6 2,0 1-5,0 3-36,0 5-11,-3 3 1,1 0-5,0 2-8,2-2-4,0-3-4,0-1-1,0-7-1,0-7-5,0-12 0,0 0 0,-2-6 0,1-10 0,-2-7 0,0-8 0,-1-5 0,3-3 0,-1 0 0,2 0 0,3 3 0,6 2 0,2 5 0,5 5 0,3 9 0,2 4 0,5 10 0,-1 1 0,-3 10 0,-1 5 0,-7 4 0,-8 1 0,-6 3 0,-11 0 0,-8 0 0,-8-3 0,-4-1 0,-6-3 0,3-2 0,2-6 0,4-5 0,10-1-26,40-2-54,-22 0-2,0-17-3,9-1-7,9 0-3</inkml:trace>
        </inkml:traceGroup>
        <inkml:traceGroup>
          <inkml:annotationXML>
            <emma:emma xmlns:emma="http://www.w3.org/2003/04/emma" version="1.0">
              <emma:interpretation id="{7B3D7C4D-3C6A-477C-83C9-67F7FE4CF86A}" emma:medium="tactile" emma:mode="ink">
                <msink:context xmlns:msink="http://schemas.microsoft.com/ink/2010/main" type="inkWord" rotatedBoundingBox="19095,12211 19226,12203 19252,12637 19121,12645"/>
              </emma:interpretation>
              <emma:one-of disjunction-type="recognition" id="oneOf137">
                <emma:interpretation id="interp685" emma:lang="ko-KR" emma:confidence="0">
                  <emma:literal>l</emma:literal>
                </emma:interpretation>
                <emma:interpretation id="interp686" emma:lang="ko-KR" emma:confidence="0">
                  <emma:literal>]</emma:literal>
                </emma:interpretation>
                <emma:interpretation id="interp687" emma:lang="ko-KR" emma:confidence="0">
                  <emma:literal>1</emma:literal>
                </emma:interpretation>
                <emma:interpretation id="interp688" emma:lang="ko-KR" emma:confidence="0">
                  <emma:literal>I</emma:literal>
                </emma:interpretation>
                <emma:interpretation id="interp689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411856.3234">17080 9951 52,'12'-17'76,"2"5"1,-2 1 0,4 4-3,-1 6-38,1 8-6,-2 16-4,-3 2-5,-4 11-4,-2 2-5,0 7-1,-5-2-9,0 3-2,-2-9 0,-2 0 0,1-8 0,1-4 0,-1-6 0,0-6 0,3-3 0,0-10-3,0-31-65,0 31-14,8-11-3,3 0-3,-2-8-7,2 3 5</inkml:trace>
        </inkml:traceGroup>
        <inkml:traceGroup>
          <inkml:annotationXML>
            <emma:emma xmlns:emma="http://www.w3.org/2003/04/emma" version="1.0">
              <emma:interpretation id="{298BDCB3-2852-4480-88A9-72F1323C4093}" emma:medium="tactile" emma:mode="ink">
                <msink:context xmlns:msink="http://schemas.microsoft.com/ink/2010/main" type="inkWord" rotatedBoundingBox="19304,12455 19588,12438 19611,12833 19328,12850"/>
              </emma:interpretation>
              <emma:one-of disjunction-type="recognition" id="oneOf138">
                <emma:interpretation id="interp690" emma:lang="ko-KR" emma:confidence="0">
                  <emma:literal>y</emma:literal>
                </emma:interpretation>
                <emma:interpretation id="interp691" emma:lang="ko-KR" emma:confidence="0">
                  <emma:literal>&gt;</emma:literal>
                </emma:interpretation>
                <emma:interpretation id="interp692" emma:lang="ko-KR" emma:confidence="0">
                  <emma:literal>7</emma:literal>
                </emma:interpretation>
                <emma:interpretation id="interp693" emma:lang="ko-KR" emma:confidence="0">
                  <emma:literal>Y</emma:literal>
                </emma:interpretation>
                <emma:interpretation id="interp694" emma:lang="ko-KR" emma:confidence="0">
                  <emma:literal>,</emma:literal>
                </emma:interpretation>
              </emma:one-of>
            </emma:emma>
          </inkml:annotationXML>
          <inkml:trace contextRef="#ctx0" brushRef="#br3" timeOffset="412246.3241">17303 10164 5,'4'-10'75,"-4"10"4,10-4 1,-10 4-4,0 0 1,14 7-42,-10 7-11,0 1-7,4 4-3,-1-1-3,3 2-3,-1-2-3,2-2 0,0-6-5,3-3 0,0-5 0,-2 0 0,1-2 0,1-4-6,-2-9-18,3 0-13,0-4-4,-2 1-1,0 0 7,0-1 12,-1 3 12,-4 1 11,1 6 13,-9 7 18,0 0 7,0 7 2,-9 7-5,-2 8-12,-8 4-7,-1 7-1,-9 2-7,1 6-8,-2-3 0,2 1 0,1-5 0,3 1 0,3-13 0,10-3 0,6-6-61,5-13-20,0 0-2,1-4-6,14-9-4,-2-12-3</inkml:trace>
        </inkml:traceGroup>
        <inkml:traceGroup>
          <inkml:annotationXML>
            <emma:emma xmlns:emma="http://www.w3.org/2003/04/emma" version="1.0">
              <emma:interpretation id="{F00CACE4-CE5A-4219-8E1B-C4233476AF34}" emma:medium="tactile" emma:mode="ink">
                <msink:context xmlns:msink="http://schemas.microsoft.com/ink/2010/main" type="inkWord" rotatedBoundingBox="19702,12365 19759,12361 19782,12735 19724,12738"/>
              </emma:interpretation>
              <emma:one-of disjunction-type="recognition" id="oneOf139">
                <emma:interpretation id="interp695" emma:lang="ko-KR" emma:confidence="0">
                  <emma:literal>i</emma:literal>
                </emma:interpretation>
                <emma:interpretation id="interp696" emma:lang="ko-KR" emma:confidence="0">
                  <emma:literal>ⅰ</emma:literal>
                </emma:interpretation>
                <emma:interpretation id="interp697" emma:lang="ko-KR" emma:confidence="0">
                  <emma:literal>「</emma:literal>
                </emma:interpretation>
                <emma:interpretation id="interp698" emma:lang="ko-KR" emma:confidence="0">
                  <emma:literal>고</emma:literal>
                </emma:interpretation>
                <emma:interpretation id="interp699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413057.5255">17696 10253 44,'8'2'76,"-8"-2"1,3 15-1,-3-4-1,3 4-43,-3 3-2,0 1-4,0 1-7,1-2-6,2 0-4,-1-2-3,3-3-1,-1-5 0,-4-8-3,8 7-3,-8-7-9,0 0-26,1-14-40,-1 0-1,-2-7-6,2-3-5,-7-7-3</inkml:trace>
          <inkml:trace contextRef="#ctx0" brushRef="#br3" timeOffset="413821.9268">17700 10106 55,'-1'-12'81,"1"1"3,0 1-3,0 10-5,6-13-37,-6 13-9,0 0-8,10 0-9,-10 0-8,6 13-15,-6 5-33,2-5-33,4 0 0,-2-2-7,4-3-2,-2 2-5</inkml:trace>
        </inkml:traceGroup>
        <inkml:traceGroup>
          <inkml:annotationXML>
            <emma:emma xmlns:emma="http://www.w3.org/2003/04/emma" version="1.0">
              <emma:interpretation id="{807AE537-DA74-4527-AF19-6DD29D9A1D09}" emma:medium="tactile" emma:mode="ink">
                <msink:context xmlns:msink="http://schemas.microsoft.com/ink/2010/main" type="inkWord" rotatedBoundingBox="19862,12387 20314,12360 20334,12684 19881,12712"/>
              </emma:interpretation>
              <emma:one-of disjunction-type="recognition" id="oneOf140">
                <emma:interpretation id="interp700" emma:lang="ko-KR" emma:confidence="0">
                  <emma:literal>~</emma:literal>
                </emma:interpretation>
                <emma:interpretation id="interp701" emma:lang="ko-KR" emma:confidence="0">
                  <emma:literal>』</emma:literal>
                </emma:interpretation>
                <emma:interpretation id="interp702" emma:lang="ko-KR" emma:confidence="0">
                  <emma:literal>0</emma:literal>
                </emma:interpretation>
                <emma:interpretation id="interp703" emma:lang="ko-KR" emma:confidence="0">
                  <emma:literal>〇</emma:literal>
                </emma:interpretation>
                <emma:interpretation id="interp704" emma:lang="ko-KR" emma:confidence="0">
                  <emma:literal>N</emma:literal>
                </emma:interpretation>
              </emma:one-of>
            </emma:emma>
          </inkml:annotationXML>
          <inkml:trace contextRef="#ctx0" brushRef="#br3" timeOffset="413822.9268">17863 10394 39,'0'0'76,"8"13"3,-8-13-3,11 0-2,-11 0-40,11-11-5,-7 2-5,3-7-8,-3-3-6,4-3-5,-2 0-2,1-3-1,0-1 0,1 2-2,-1-1 1,1 8-1,-1 2 0,0 3-1,-7 12 0,15-10-1,-15 10 1,15 13 0,-5 3 1,-2 3 0,3 2 1,0 2 1,4 2 1,2-4 0,2 0 0,6-8 1,0-3 0,-1-2 0,4-7 0,0-2 1,-5-9 0,0-3 0,-6-3-1,-6-4-4,-4-2 0,-6-4 0,-1 0 0,-7-1 0,-2 1 0,-5 3 0,0-1 0,0 4 0,1 4 0,3 7 0,-1 4-2,11 5-22,-12 5-22,12-5-36,-6 20 0,6-6-4,3 0-3,4-2 1</inkml:trace>
        </inkml:traceGroup>
        <inkml:traceGroup>
          <inkml:annotationXML>
            <emma:emma xmlns:emma="http://www.w3.org/2003/04/emma" version="1.0">
              <emma:interpretation id="{93ACBFA4-5C42-4017-9819-3A1E172BC030}" emma:medium="tactile" emma:mode="ink">
                <msink:context xmlns:msink="http://schemas.microsoft.com/ink/2010/main" type="inkWord" rotatedBoundingBox="20485,12415 20768,12398 20794,12842 20511,12859"/>
              </emma:interpretation>
              <emma:one-of disjunction-type="recognition" id="oneOf141">
                <emma:interpretation id="interp705" emma:lang="ko-KR" emma:confidence="0">
                  <emma:literal>s</emma:literal>
                </emma:interpretation>
                <emma:interpretation id="interp706" emma:lang="ko-KR" emma:confidence="0">
                  <emma:literal>S</emma:literal>
                </emma:interpretation>
                <emma:interpretation id="interp707" emma:lang="ko-KR" emma:confidence="0">
                  <emma:literal>9</emma:literal>
                </emma:interpretation>
                <emma:interpretation id="interp708" emma:lang="ko-KR" emma:confidence="0">
                  <emma:literal>g</emma:literal>
                </emma:interpretation>
                <emma:interpretation id="interp709" emma:lang="ko-KR" emma:confidence="0">
                  <emma:literal>8</emma:literal>
                </emma:interpretation>
              </emma:one-of>
            </emma:emma>
          </inkml:annotationXML>
          <inkml:trace contextRef="#ctx0" brushRef="#br3" timeOffset="414211.9275">18652 10202 14,'18'-12'48,"-3"-3"5,-2 0 2,-8 1-28,-5 0 1,-4 1 0,-10 4 1,-4 4-2,-5 2 1,-1 3-2,-3 4 2,-3 12-4,3 0-3,3 3-3,6 4-3,5-1-1,8 3-3,5-2-3,7-2-2,11-4-3,5-6-3,3-2 0,7-4 0,-1-4 0,-2-1 0,-1-2 0,-3-2 0,-5 0 0,-3 3-2,-4 1 0,-14 0 2,11 19 1,-11-3 2,-7 6-3,-7-1 0,-4 4 0,-4 1 0,-1-4 0,-5 1 0,1-3 0,-1-2 0,0-7 0,4 15 0,6-25 0,0-3-62,10-7-19,-1-10-2,9-1-4,2-13-7,11 0-2</inkml:trace>
        </inkml:traceGroup>
        <inkml:traceGroup>
          <inkml:annotationXML>
            <emma:emma xmlns:emma="http://www.w3.org/2003/04/emma" version="1.0">
              <emma:interpretation id="{E76F2FDB-0E93-4745-884B-0C426246118D}" emma:medium="tactile" emma:mode="ink">
                <msink:context xmlns:msink="http://schemas.microsoft.com/ink/2010/main" type="inkWord" rotatedBoundingBox="21381,12213 21758,12191 21785,12636 21407,12659"/>
              </emma:interpretation>
              <emma:one-of disjunction-type="recognition" id="oneOf142">
                <emma:interpretation id="interp710" emma:lang="ko-KR" emma:confidence="0">
                  <emma:literal>×</emma:literal>
                </emma:interpretation>
                <emma:interpretation id="interp711" emma:lang="ko-KR" emma:confidence="0">
                  <emma:literal>Ⅹ</emma:literal>
                </emma:interpretation>
                <emma:interpretation id="interp712" emma:lang="ko-KR" emma:confidence="0">
                  <emma:literal>ⅹ</emma:literal>
                </emma:interpretation>
                <emma:interpretation id="interp713" emma:lang="ko-KR" emma:confidence="0">
                  <emma:literal>X</emma:literal>
                </emma:interpretation>
                <emma:interpretation id="interp714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415413.1296">19644 9934 11,'17'-15'67,"-1"2"7,4 4 2,-6 1-5,3 8-31,-17 0-4,0 0-1,-4 17-7,-14 7-7,-4 3-4,-11 10-1,0 1-2,-7 7-9,3-2-5,1-1 0,5-6 0,2-4 0,7-2 0,5-9 0,6-4 0,3-9 0,8-8 0,0 0 0,0 0 0,0 0-2,4-35-57,5 20-25,-3-6 0,5-6-5,-7-4-4,6 0 1</inkml:trace>
          <inkml:trace contextRef="#ctx0" brushRef="#br3" timeOffset="415678.3301">19409 9943 42,'-6'-9'72,"6"9"4,0 0 1,0 5-1,6 8-38,5 16-3,4-5-6,3 13-1,4-4-9,3 5-4,1-5-11,-3-4-4,5-1 0,1-2 0,-4-5 0,-1-4 0,-3-3 0,-3-5 0,-4-3 0,-5-4 0,1 2 0,-7 29-39,1-48-43,1-11-3,1-4-4,1-4-4,0-1-1</inkml:trace>
        </inkml:traceGroup>
        <inkml:traceGroup>
          <inkml:annotationXML>
            <emma:emma xmlns:emma="http://www.w3.org/2003/04/emma" version="1.0">
              <emma:interpretation id="{40662BD2-494F-462B-B852-876E3D566C30}" emma:medium="tactile" emma:mode="ink">
                <msink:context xmlns:msink="http://schemas.microsoft.com/ink/2010/main" type="inkWord" rotatedBoundingBox="21788,12032 22208,12007 22223,12271 21804,12297"/>
              </emma:interpretation>
              <emma:one-of disjunction-type="recognition" id="oneOf143">
                <emma:interpretation id="interp715" emma:lang="ko-KR" emma:confidence="0">
                  <emma:literal>「</emma:literal>
                </emma:interpretation>
                <emma:interpretation id="interp716" emma:lang="ko-KR" emma:confidence="0">
                  <emma:literal>『</emma:literal>
                </emma:interpretation>
                <emma:interpretation id="interp717" emma:lang="ko-KR" emma:confidence="0">
                  <emma:literal>“</emma:literal>
                </emma:interpretation>
                <emma:interpretation id="interp718" emma:lang="ko-KR" emma:confidence="0">
                  <emma:literal>5</emma:literal>
                </emma:interpretation>
                <emma:interpretation id="interp719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415959.1306">19972 9739 27,'13'-12'69,"-2"6"5,-3 1 0,-8 5-1,4 6-33,-4 7-3,0 5-7,0 5-9,-1 2-2,1 3-4,-2-2-4,4 0-4,1-1-1,2-3-2,2-5 0,0-2-4,-3-5 0,0-2-5,-4-8-14,0 0-57,0-5-3,-7-8-2,3-1-7,-8-3-4</inkml:trace>
          <inkml:trace contextRef="#ctx0" brushRef="#br3" timeOffset="416224.331">19821 9802 3,'-17'-5'78,"2"3"5,4-5-1,11 7-3,-5-12-2,5 12-41,13-12-9,8 8-10,5-3-5,10 0-5,4 1-1,4 0-2,3-1-4,0 2 0,-7 0 0,-3 0 0,-7 2 0,-6 0 0,-12 0-8,-12 3-69,0 0-3,0 0-1,-15 6-7,-13-6-5</inkml:trace>
        </inkml:traceGroup>
      </inkml:traceGroup>
    </inkml:traceGroup>
    <inkml:traceGroup>
      <inkml:annotationXML>
        <emma:emma xmlns:emma="http://www.w3.org/2003/04/emma" version="1.0">
          <emma:interpretation id="{0BD69A04-95FD-46A2-A3EA-D38AD30707E2}" emma:medium="tactile" emma:mode="ink">
            <msink:context xmlns:msink="http://schemas.microsoft.com/ink/2010/main" type="paragraph" rotatedBoundingBox="11407,13583 24447,12965 24496,13988 11455,1460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4E7AA30-F9B3-44BC-A4EC-F9C9FB80319A}" emma:medium="tactile" emma:mode="ink">
              <msink:context xmlns:msink="http://schemas.microsoft.com/ink/2010/main" type="line" rotatedBoundingBox="11407,13583 24447,12965 24496,13988 11455,14606"/>
            </emma:interpretation>
          </emma:emma>
        </inkml:annotationXML>
        <inkml:traceGroup>
          <inkml:annotationXML>
            <emma:emma xmlns:emma="http://www.w3.org/2003/04/emma" version="1.0">
              <emma:interpretation id="{51300B9E-0159-44F2-B71F-B2F111CC8126}" emma:medium="tactile" emma:mode="ink">
                <msink:context xmlns:msink="http://schemas.microsoft.com/ink/2010/main" type="inkWord" rotatedBoundingBox="11410,13659 13251,13572 13288,14364 11448,14451"/>
              </emma:interpretation>
              <emma:one-of disjunction-type="recognition" id="oneOf144">
                <emma:interpretation id="interp720" emma:lang="ko-KR" emma:confidence="0">
                  <emma:literal>政</emma:literal>
                </emma:interpretation>
                <emma:interpretation id="interp721" emma:lang="ko-KR" emma:confidence="0">
                  <emma:literal>얘</emma:literal>
                </emma:interpretation>
                <emma:interpretation id="interp722" emma:lang="ko-KR" emma:confidence="0">
                  <emma:literal>땅</emma:literal>
                </emma:interpretation>
                <emma:interpretation id="interp723" emma:lang="ko-KR" emma:confidence="0">
                  <emma:literal>岈</emma:literal>
                </emma:interpretation>
                <emma:interpretation id="interp724" emma:lang="ko-KR" emma:confidence="0">
                  <emma:literal>門</emma:literal>
                </emma:interpretation>
              </emma:one-of>
            </emma:emma>
          </inkml:annotationXML>
          <inkml:trace contextRef="#ctx0" brushRef="#br3" timeOffset="386709.0792">10415 12034 33,'0'0'64,"-4"9"5,4-9 0,0 0-26,0 0-6,-1 12-3,1-12-3,0 0-5,0 0-6,4-5-4,-1-3-1,1-5-3,0-4-2,2-5-2,-1-4-2,1-9 0,2-2-2,-1-5-1,2-3 0,0 1-1,0-4-2,2 2 0,2 1 0,-1 6 0,3 3 0,0 3 0,2 8 0,-2 0 0,3 7 0,1 8-2,-3 4 1,1 6 1,0 10 1,-1 7 1,2 9-2,2 8 0,-1 7 0,0 6 0,1 1 0,-4 3 0,2-4 0,-3 0 0,-4-4 0,3-7 0,-4-3 0,-2-7 0,-1-4 0,0-5 0,-3-6 0,-1-3 0,-3-8 0,2 11 0,-2-11 0,0 0 0,0 0 0,0 0 0,0 0 0,0 0 0,0 0-29,-2-10-52,-4 1-3,2-2-1,-7-8-5,3 0-3</inkml:trace>
          <inkml:trace contextRef="#ctx0" brushRef="#br3" timeOffset="384322.275">9516 11615 29,'-9'-10'68,"2"-2"8,0 1 0,3 0-6,4 11-27,0 0-9,0 0-5,0 12-5,6 9-3,6 7-5,2 7-3,4 6-1,0 5-12,5 1 0,-1-1 0,3-4 0,4-2 0,-6-5 0,5-6 0,-3-7 0,0-3 0,-1-7 0,-1-4 0,-4-5 0,-1-3 0,-2 0 0,-7-4 0,-4-5-83,3-1-3,-5-7-1,1-2-5,-4-3-4</inkml:trace>
          <inkml:trace contextRef="#ctx0" brushRef="#br3" timeOffset="386989.8797">10539 11794 17,'-20'0'79,"9"-2"6,-3-6-1,14 8-6,-4-10 1,4 10-43,11-14-10,5 10-8,6 1-9,3-2-9,6 1 0,-1 2 0,2-1 0,-5 2 0,1 0 0,-2 1 0,-4 0 0,-4 0 0,-6 0-3,1 0-37,-4 0-38,-9 0-4,13-5-3,-12-4-4,6-1-2</inkml:trace>
          <inkml:trace contextRef="#ctx0" brushRef="#br3" timeOffset="387317.4803">11062 11398 19,'11'-16'65,"-6"3"8,4 4-1,-9 9-3,-28-14-33,28 14-4,5 2 1,4 10-5,-5 9-8,1-1-4,1 8-1,-2 0-1,2 5-2,-1-5-5,-2 5-7,1-8 0,1-1 0,0-4 0,-1-5 0,1-2 0,-1-5 0,-4-8 0,0 0 0,0 0-26,0 0-52,0-6-4,-5-7-2,-2-2-6,-4-5-2</inkml:trace>
          <inkml:trace contextRef="#ctx0" brushRef="#br3" timeOffset="384587.4755">9866 11564 52,'-13'-1'76,"-6"5"2,-6 13 1,-7 9-1,-8 10-37,2 15-4,-4 2-5,-3 5-7,5 4-12,0-4-13,7-4 0,5-6 0,9-10 0,7-7 0,3-7 0,8-8 0,1-16 0,6 8 0,3-8 0,4-7 0,5-8-16,28-6-65,-24-9-3,3-1-3,-1-8-5,7-1-2</inkml:trace>
          <inkml:trace contextRef="#ctx0" brushRef="#br3" timeOffset="385195.8765">9922 11360 36,'-18'-7'77,"6"4"3,-3-2-1,15 5-4,-16-1-21,16 1-22,0 0-4,16-8-8,0 4-6,9 4-5,5 1-2,9 2-7,-2 2 0,4-2 0,-2 1 0,-3-1 0,-3 2 0,-8-2 0,-6-2 0,-7 5 0,-12-6-9,0 0-70,3 18-2,-10-14-2,-1 0-5,-9-2-5</inkml:trace>
          <inkml:trace contextRef="#ctx0" brushRef="#br3" timeOffset="384930.6761">10060 11358 11,'3'-10'64,"-1"-1"7,-2 11-2,6-13-1,-6 13-25,0 0-12,0 0 2,7 19-6,-6 5-4,-1 7-5,0 3 0,0 3-1,0 2-3,2-1-10,0 0-4,1-3 0,4-8 0,0-5 0,0-3 0,1-5 0,-1-7 0,-7-7 0,11 2 0,-10-7-8,-1-2-71,0-3-3,-2-6-3,-4-1-5,-6-4-3</inkml:trace>
          <inkml:trace contextRef="#ctx0" brushRef="#br3" timeOffset="387582.6806">10913 11419 65,'0'0'82,"-15"-13"0,15 13-4,-9-12 0,9 12-40,5-10-6,-5 10-9,20-3-6,-5-1-5,13 3-8,0-1-4,6 0 0,-2 2 0,4 0 0,-2 2 0,-1 5 0,-4-1 0,-7 0 0,-4 1 0,-7 5-4,-4 5-74,-7-17-4,0 14-1,-10-14-7,10 0-2</inkml:trace>
        </inkml:traceGroup>
        <inkml:traceGroup>
          <inkml:annotationXML>
            <emma:emma xmlns:emma="http://www.w3.org/2003/04/emma" version="1.0">
              <emma:interpretation id="{8FD82488-F95D-4F4D-9265-A229A8292AC8}" emma:medium="tactile" emma:mode="ink">
                <msink:context xmlns:msink="http://schemas.microsoft.com/ink/2010/main" type="inkWord" rotatedBoundingBox="13619,13597 14118,13573 14146,14160 13646,14183"/>
              </emma:interpretation>
              <emma:one-of disjunction-type="recognition" id="oneOf145">
                <emma:interpretation id="interp725" emma:lang="ko-KR" emma:confidence="0">
                  <emma:literal>A</emma:literal>
                </emma:interpretation>
                <emma:interpretation id="interp726" emma:lang="ko-KR" emma:confidence="0">
                  <emma:literal>여</emma:literal>
                </emma:interpretation>
                <emma:interpretation id="interp727" emma:lang="ko-KR" emma:confidence="0">
                  <emma:literal>아</emma:literal>
                </emma:interpretation>
                <emma:interpretation id="interp728" emma:lang="ko-KR" emma:confidence="0">
                  <emma:literal>几</emma:literal>
                </emma:interpretation>
                <emma:interpretation id="interp729" emma:lang="ko-KR" emma:confidence="0">
                  <emma:literal>凡</emma:literal>
                </emma:interpretation>
              </emma:one-of>
            </emma:emma>
          </inkml:annotationXML>
          <inkml:trace contextRef="#ctx0" brushRef="#br3" timeOffset="389860.2847">11767 11472 0,'0'-12'37,"0"12"1,0 0-23,-7-9 5,7 9 4,0 0 4,-8-10 3,8 10 3,0 0-4,-5-9 0,5 9-3,0 0 0,-7 9 1,1 6-2,2 6-3,-4 10-3,-2 4-2,-4 10 0,2-1-1,0 3-4,-1-5-6,2 0-7,2-10 0,3-6 0,2-3 0,2-10 0,2-3 0,0-10 0,0 13 0,0-13 0,0 0 0,0 0 0,0 0 0,10-2 0,-10-9 0,2-5 0,0-3 0,2-5 0,3-6 0,-1-5 0,2-3 0,3-4 0,0-2 0,3 0 0,-2 0 0,6-2 0,-3 4 0,3 3 0,0 1 0,3 8 0,-5 4 0,2 7 0,0 9 0,-3 10 0,2 10 0,-5 14 0,1 9 0,-5 10 0,4 8 0,1 2 0,1 4 0,-2-4 0,-1-1 0,3-5 0,-2-10 0,2-6 0,1-9 0,-4-4 0,-1-9 0,1-2 0,-2-7 0,-9 0 0,13-9 0,-8-2-13,1 2-70,-6-6-2,-3 5-4,-11-10-3,2 5-3</inkml:trace>
          <inkml:trace contextRef="#ctx0" brushRef="#br3" timeOffset="390078.6851">11804 11667 16,'-28'-1'81,"3"-1"7,7-2-4,1-2-4,9-3 1,8 9-40,0-11-14,11 3-14,10 1-13,5-2 0,7 0 0,4 1 0,3 2 0,-3 1 0,3 1 0,-4 3 0,-3 1 0,-7 1-39,-17 3-41,11-2-4,-7-2-3,2-1-5,-5-5 0</inkml:trace>
        </inkml:traceGroup>
        <inkml:traceGroup>
          <inkml:annotationXML>
            <emma:emma xmlns:emma="http://www.w3.org/2003/04/emma" version="1.0">
              <emma:interpretation id="{3E13373E-1C34-4455-8D00-5F309D1A83DE}" emma:medium="tactile" emma:mode="ink">
                <msink:context xmlns:msink="http://schemas.microsoft.com/ink/2010/main" type="inkWord" rotatedBoundingBox="14371,13693 14781,13673 14802,14115 14392,14135"/>
              </emma:interpretation>
              <emma:one-of disjunction-type="recognition" id="oneOf146">
                <emma:interpretation id="interp730" emma:lang="ko-KR" emma:confidence="0">
                  <emma:literal>×</emma:literal>
                </emma:interpretation>
                <emma:interpretation id="interp731" emma:lang="ko-KR" emma:confidence="0">
                  <emma:literal>Ⅹ</emma:literal>
                </emma:interpretation>
                <emma:interpretation id="interp732" emma:lang="ko-KR" emma:confidence="0">
                  <emma:literal>ⅹ</emma:literal>
                </emma:interpretation>
                <emma:interpretation id="interp733" emma:lang="ko-KR" emma:confidence="0">
                  <emma:literal>X</emma:literal>
                </emma:interpretation>
                <emma:interpretation id="interp734" emma:lang="ko-KR" emma:confidence="0">
                  <emma:literal>%</emma:literal>
                </emma:interpretation>
              </emma:one-of>
            </emma:emma>
          </inkml:annotationXML>
          <inkml:trace contextRef="#ctx0" brushRef="#br3" timeOffset="390421.8857">12692 11380 41,'14'-3'74,"-5"-2"4,-9 5-1,11 0 0,-12 12-23,-10 2-20,-6 8-5,-3 8-8,-8 3-2,1 10-12,-6-2-7,1 4 0,-1-3 0,9 1 0,2-9 0,6-4 0,1-10 0,6-3 0,5-5 0,3-3 0,1-9 0,0 0 0,8 9-35,-4-16-47,3-4-5,-5-8-1,3 2-5,-5-14-3</inkml:trace>
          <inkml:trace contextRef="#ctx0" brushRef="#br3" timeOffset="390687.0862">12371 11467 23,'0'0'71,"-14"-10"8,14 10 2,0 0-3,0 7 1,14 8-46,2 7-9,9 4 0,3 5-5,8-1-19,-1 1 0,7-2 0,-2-4 0,0-3 0,-3-5 0,-4-3 0,-5-3 0,-8-5 0,-5 1 0,-5-6 0,-10-1 0,7 31-59,-7-31-25,-4 1-3,-6-2-5,10 1-4,-16-12 3</inkml:trace>
        </inkml:traceGroup>
        <inkml:traceGroup>
          <inkml:annotationXML>
            <emma:emma xmlns:emma="http://www.w3.org/2003/04/emma" version="1.0">
              <emma:interpretation id="{DEDFDA60-5688-4B9F-A871-168E841A2B87}" emma:medium="tactile" emma:mode="ink">
                <msink:context xmlns:msink="http://schemas.microsoft.com/ink/2010/main" type="inkWord" rotatedBoundingBox="15156,13745 15594,13724 15604,13939 15166,13960"/>
              </emma:interpretation>
              <emma:one-of disjunction-type="recognition" id="oneOf147">
                <emma:interpretation id="interp735" emma:lang="ko-KR" emma:confidence="0">
                  <emma:literal>느</emma:literal>
                </emma:interpretation>
                <emma:interpretation id="interp736" emma:lang="ko-KR" emma:confidence="0">
                  <emma:literal>=</emma:literal>
                </emma:interpretation>
                <emma:interpretation id="interp737" emma:lang="ko-KR" emma:confidence="0">
                  <emma:literal>z</emma:literal>
                </emma:interpretation>
                <emma:interpretation id="interp738" emma:lang="ko-KR" emma:confidence="0">
                  <emma:literal>므</emma:literal>
                </emma:interpretation>
                <emma:interpretation id="interp739" emma:lang="ko-KR" emma:confidence="0">
                  <emma:literal>노</emma:literal>
                </emma:interpretation>
              </emma:one-of>
            </emma:emma>
          </inkml:annotationXML>
          <inkml:trace contextRef="#ctx0" brushRef="#br3" timeOffset="396193.8959">13178 11473 50,'0'0'68,"-6"-14"6,6 14 0,-7-11-31,7 11-4,-3-8-2,3 8-5,0 0-6,0 0-7,0 0-4,0 4-3,0-4-2,14 13-1,-2-6-6,6-2-3,3 0 0,3-2 0,8-3 0,-2 0 0,2-3 0,0-3 0,1 1 0,-3-3 0,-2 3 0,-5-2 0,-5 3 0,-4 0 0,-3 1 0,-11 3 0,10 0 0,-10 0-23,-11 3-20,-2 5-37,-6 0-2,-2 5-4,-9-4-1,1 7 0</inkml:trace>
          <inkml:trace contextRef="#ctx0" brushRef="#br3" timeOffset="396412.2962">13225 11577 43,'-23'14'74,"2"-4"6,7 0 0,8-5-3,-8 0-29,14-5-9,11 13-8,4-7-7,8-3-9,4-2-15,7 0 0,3-1 0,2 0 0,2-2 0,-1 0 0,-3 1 0,-5-1 0,-4 0 0,-6 2 0,-7 0 0,-1 0 0,-14 0-12,9 0-68,-9 0-4,0 0-1,14-4-6,-13-4-1</inkml:trace>
        </inkml:traceGroup>
        <inkml:traceGroup>
          <inkml:annotationXML>
            <emma:emma xmlns:emma="http://www.w3.org/2003/04/emma" version="1.0">
              <emma:interpretation id="{E391E3A8-46D6-4F83-A472-1BA876256C43}" emma:medium="tactile" emma:mode="ink">
                <msink:context xmlns:msink="http://schemas.microsoft.com/ink/2010/main" type="inkWord" rotatedBoundingBox="15908,13713 16400,13690 16416,14018 15924,14041"/>
              </emma:interpretation>
              <emma:one-of disjunction-type="recognition" id="oneOf148">
                <emma:interpretation id="interp740" emma:lang="ko-KR" emma:confidence="0">
                  <emma:literal>0</emma:literal>
                </emma:interpretation>
                <emma:interpretation id="interp741" emma:lang="ko-KR" emma:confidence="0">
                  <emma:literal>〇</emma:literal>
                </emma:interpretation>
                <emma:interpretation id="interp742" emma:lang="ko-KR" emma:confidence="0">
                  <emma:literal>ㅇ</emma:literal>
                </emma:interpretation>
                <emma:interpretation id="interp743" emma:lang="ko-KR" emma:confidence="0">
                  <emma:literal>O</emma:literal>
                </emma:interpretation>
                <emma:interpretation id="interp74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396817.897">13992 11413 17,'0'0'66,"0"0"9,0 6 2,-12 5-1,-4 7-35,2 7 0,-4 6-2,4 4-3,3 3-11,5-2-7,7 0-18,15-6 0,19-6 0,10-7 0,12-9 0,4-8 0,3-8 0,-2-9 0,-4-9 0,-12-5 0,-16-1 0,-16-8 0,-14 3 0,-14 1 0,-16 2 0,-9 4 0,-11 9 0,-2 9 0,1 8 0,-4 4 0,5 4-43,9 13-39,1 3-3,14 3-4,0-2-5,11-1-1</inkml:trace>
        </inkml:traceGroup>
        <inkml:traceGroup>
          <inkml:annotationXML>
            <emma:emma xmlns:emma="http://www.w3.org/2003/04/emma" version="1.0">
              <emma:interpretation id="{2956213F-EA1A-44EB-AD46-C5FE56E9AED6}" emma:medium="tactile" emma:mode="ink">
                <msink:context xmlns:msink="http://schemas.microsoft.com/ink/2010/main" type="inkWord" rotatedBoundingBox="17199,13689 18071,13648 18101,14291 17230,14332"/>
              </emma:interpretation>
              <emma:one-of disjunction-type="recognition" id="oneOf149">
                <emma:interpretation id="interp745" emma:lang="ko-KR" emma:confidence="0">
                  <emma:literal>려</emma:literal>
                </emma:interpretation>
                <emma:interpretation id="interp746" emma:lang="ko-KR" emma:confidence="0">
                  <emma:literal>무</emma:literal>
                </emma:interpretation>
                <emma:interpretation id="interp747" emma:lang="ko-KR" emma:confidence="0">
                  <emma:literal>과</emma:literal>
                </emma:interpretation>
                <emma:interpretation id="interp748" emma:lang="ko-KR" emma:confidence="0">
                  <emma:literal>악</emma:literal>
                </emma:interpretation>
                <emma:interpretation id="interp749" emma:lang="ko-KR" emma:confidence="0">
                  <emma:literal>낙</emma:literal>
                </emma:interpretation>
              </emma:one-of>
            </emma:emma>
          </inkml:annotationXML>
          <inkml:trace contextRef="#ctx0" brushRef="#br3" timeOffset="420514.3386">15232 11535 51,'0'0'72,"-15"4"1,15-4 1,-10 1-3,-8-1-35,18 0-8,8 3-7,3-2-3,9 2-4,2-3-1,15 0-3,0 0-1,9-2-2,2 0 0,1 0 0,5-1-7,1-3 0,0 1 0,-9 0 0,-5-1 0,-4 3 0,-5-3 0,-6 0 0,-4 2 0,-6 1 0,-5-1 0,-3 2 0,-8 2 0,9 0 0,-9 0 0,0 0-10,-8 6-22,-4-39-17,-3 68-32,-10-23 0,0 1-4,-12-1-3,1 6 4</inkml:trace>
          <inkml:trace contextRef="#ctx0" brushRef="#br3" timeOffset="420810.7391">15288 11697 11,'-30'5'76,"5"-4"8,10 0-3,0-2-4,15 1-2,0 0-40,0 0-10,9-2-8,15 0-5,8 1-4,12-2-2,5 1-2,9-2-4,3 2 0,4-1 0,1 0 0,-6 1 0,-3 0 0,-10-1 0,-5 1 0,-8-2 0,-10 0 0,-6 2 0,-7-3 0,-11 5 0,0 0 0,0 0-2,0-9-34,-11 9-43,11 0-4,-22-2 0,13 1-7,-7-4 1</inkml:trace>
          <inkml:trace contextRef="#ctx0" brushRef="#br3" timeOffset="421294.3399">15627 11400 17,'-12'-5'63,"-2"1"7,6-3 3,-3 0 0,11 7-35,-13-10-4,13 10-3,0 0-5,0 0-7,0 0-4,0 0-5,0 0-2,0 0-2,10 1-1,7 3 0,6 0 0,5 0 0,7 0-2,7-2-1,3 1-1,3-1 1,-2 1-2,-1 1 0,-3 3 0,-6 3 0,-7 2 0,-7 3 0,-6 3 0,-9 3 0,-7 5 0,-8 4 0,-12 5 0,-8 8 0,-10 4 0,-3 3 0,-7 2 0,4-1 0,0-2 0,6-4 0,7-9 0,9-7 0,4-8-41,5-9-38,13-12-3,0 0-3,0 0-5,-2-20-3</inkml:trace>
        </inkml:traceGroup>
        <inkml:traceGroup>
          <inkml:annotationXML>
            <emma:emma xmlns:emma="http://www.w3.org/2003/04/emma" version="1.0">
              <emma:interpretation id="{AFE8D737-4B45-4DB2-9358-B89A1A8FD715}" emma:medium="tactile" emma:mode="ink">
                <msink:context xmlns:msink="http://schemas.microsoft.com/ink/2010/main" type="inkWord" rotatedBoundingBox="18802,13345 20837,13249 20879,14133 18844,14229"/>
              </emma:interpretation>
              <emma:one-of disjunction-type="recognition" id="oneOf150">
                <emma:interpretation id="interp750" emma:lang="ko-KR" emma:confidence="0">
                  <emma:literal>㈅</emma:literal>
                </emma:interpretation>
                <emma:interpretation id="interp751" emma:lang="ko-KR" emma:confidence="0">
                  <emma:literal>㈗</emma:literal>
                </emma:interpretation>
                <emma:interpretation id="interp752" emma:lang="ko-KR" emma:confidence="0">
                  <emma:literal>㈓</emma:literal>
                </emma:interpretation>
                <emma:interpretation id="interp753" emma:lang="ko-KR" emma:confidence="0">
                  <emma:literal>㈄</emma:literal>
                </emma:interpretation>
                <emma:interpretation id="interp754" emma:lang="ko-KR" emma:confidence="0">
                  <emma:literal>㈘</emma:literal>
                </emma:interpretation>
              </emma:one-of>
            </emma:emma>
          </inkml:annotationXML>
          <inkml:trace contextRef="#ctx0" brushRef="#br3" timeOffset="424086.7449">17255 11697 4,'0'0'54,"-4"8"8,4-8 2,0 0-1,0 0-30,-3 10-4,3-10 2,0 0 0,0 13-3,0-13-5,0 9-2,0-9-4,0 0-3,11-3-3,-11 3-2,11-18-4,-3 3-2,1-9-1,2-3-1,2-5-1,1-5 1,3-5-1,-1-6 1,2 0-1,-1-3 0,2-2 1,0 2 0,0 3 1,-1 2-2,2 5 0,-1 8 0,0 4 0,-1 9 0,1 9 0,1 8 0,-1 3 0,2 12 0,-2 12 0,2 9 0,-1 5 0,0 8 0,-4 4 0,1 1 0,-2 0 0,-1-1 0,-3-5 0,-3-5 0,-1-6 0,0-7 0,-3-7 0,0-2 0,0-9 0,-4-9 0,4 13 0,-4-13 0,0 0 0,9 1 0,-9-1 0,0 0 0,11 0 0,-11 0 0,8-4 0,-4-5 0,-4 9-46,11-12-35,-11 2-2,3-2-4,-5 0-3,1-2 1</inkml:trace>
          <inkml:trace contextRef="#ctx0" brushRef="#br3" timeOffset="424383.1454">17475 11481 33,'-18'-4'78,"3"-3"1,1 0 0,14 7-3,-11-9-22,11 9-19,10-12-8,7 6-9,5-3-5,9 3-4,2 1-2,7 0-4,0-1-3,-1 1 0,-2-1 0,-4 5 0,-8 1 0,-4 0 0,-12 0-7,-9 0-33,10 7-38,-10-7-3,0 0-3,-7 1-6,7-1 0</inkml:trace>
          <inkml:trace contextRef="#ctx0" brushRef="#br3" timeOffset="428033.5516">17058 11105 45,'0'-17'62,"-6"-3"-2,3 6 5,-6 3-30,1 3-1,-2 8 1,-4 2 0,-1 18-3,-6 7-5,-4 15-2,2 8-2,-3 13-3,2 7-7,0 5-13,6 1 0,5 0 0,8-6 0,5-5 0,11-10 0,11-7 0,7-10 0,4-7 0,3-10 0,1-4 0,0-3 0,-7-8 0,-3 0 0,-9-3-11,-18-3-71,19 2-2,-19-2-4,10-4-3,-9-9-3</inkml:trace>
          <inkml:trace contextRef="#ctx0" brushRef="#br3" timeOffset="424975.9464">18003 11277 45,'-8'-10'76,"8"10"3,-10-14-5,10 14 0,0 0-33,0 0-8,10 7-3,5 4-8,2 2-7,9 4-3,4 1-2,7 4-10,-1-3 0,3 1 0,-2-2 0,-1 0 0,-6-2 0,-5-2 0,-9-1 0,-2-3 0,-10-2 0,-1-22-70,-3 14-12,-5 1 0,5-1-7,-16-9-5,12 0 0</inkml:trace>
          <inkml:trace contextRef="#ctx0" brushRef="#br3" timeOffset="424710.7459">18284 11186 7,'13'-5'62,"0"1"5,-13 4 2,10 0 4,-9 6-34,-3 10 1,-8 4 0,-8 10-9,0 4-4,-11 7-4,0-1-3,0 2-7,-1-5-13,7-3 0,1-7 0,6-7 0,5-5 0,7-6 0,4-9 0,0 0 0,0 0 0,10 0-7,0-5-73,-8-7-3,8-1-2,-10-6-6,1 3-4</inkml:trace>
          <inkml:trace contextRef="#ctx0" brushRef="#br3" timeOffset="427393.9507">18465 11022 12,'-7'-12'57,"1"-1"4,4 4 4,0-3 0,4 2-32,-2 10-1,19-4-3,-3 4 0,8 12-4,3 5-2,11 8-3,2 9-3,4 9-3,0 7-2,1 8-3,-8 5-1,-6 0-8,-11 4 0,-11-6 0,-9-3 0,-10-6 0,-9-7 0,-10-10 0,-1-5 0,-4-4 0,4-12 0,1 0 0,3-12 0,5 1-39,6 1-41,0-4-3,15 0-3,-17-15-6,15 4-1</inkml:trace>
        </inkml:traceGroup>
        <inkml:traceGroup>
          <inkml:annotationXML>
            <emma:emma xmlns:emma="http://www.w3.org/2003/04/emma" version="1.0">
              <emma:interpretation id="{1409EAD3-FB77-4531-ABF1-FEF86C1AFAC2}" emma:medium="tactile" emma:mode="ink">
                <msink:context xmlns:msink="http://schemas.microsoft.com/ink/2010/main" type="inkWord" rotatedBoundingBox="20697,13171 21242,13145 21255,13417 20710,13443"/>
              </emma:interpretation>
              <emma:one-of disjunction-type="recognition" id="oneOf151">
                <emma:interpretation id="interp755" emma:lang="ko-KR" emma:confidence="0">
                  <emma:literal>『</emma:literal>
                </emma:interpretation>
                <emma:interpretation id="interp756" emma:lang="ko-KR" emma:confidence="0">
                  <emma:literal>十</emma:literal>
                </emma:interpretation>
                <emma:interpretation id="interp757" emma:lang="ko-KR" emma:confidence="0">
                  <emma:literal>"</emma:literal>
                </emma:interpretation>
                <emma:interpretation id="interp758" emma:lang="ko-KR" emma:confidence="0">
                  <emma:literal>'</emma:literal>
                </emma:interpretation>
                <emma:interpretation id="interp759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428627.3526">18951 10877 56,'4'-9'67,"-4"9"0,2-14 1,-2 14-25,0 0-7,0 7-2,0 9-3,0 1-6,0 7-6,0 1-1,0 6-2,0-7-4,1 5-4,3-3-1,0-6-3,1-2-4,-1-5 0,0-2 0,1 0 0,-5-11 0,0 0 0,0 0 0,0 0-23,0 0-25,-5-7-32,5 7 0,-10-21-4,7 12-4,-2-3-1</inkml:trace>
          <inkml:trace contextRef="#ctx0" brushRef="#br3" timeOffset="428938.3534">18698 10993 63,'-10'-9'72,"10"9"0,-4-14 0,8-13-3,8 23-38,9 0-3,4-1-8,8 1-3,3 2-3,5 0-2,3 1-1,4-3-2,1 2-2,-2 0-1,-3-2-2,-7 0 0,-4 1-4,-6-2 0,-10 0 0,-5 5 0,-12 0 0,13-1 0,-13 1-15,0 5-28,0-5-35,-18 14-1,10-6-4,-8-6-6,5 1 1</inkml:trace>
        </inkml:traceGroup>
        <inkml:traceGroup>
          <inkml:annotationXML>
            <emma:emma xmlns:emma="http://www.w3.org/2003/04/emma" version="1.0">
              <emma:interpretation id="{3EC6846D-414C-4CE0-8AC7-B3900215EBEB}" emma:medium="tactile" emma:mode="ink">
                <msink:context xmlns:msink="http://schemas.microsoft.com/ink/2010/main" type="inkWord" rotatedBoundingBox="21410,13194 21683,13181 21719,13939 21446,13952"/>
              </emma:interpretation>
              <emma:one-of disjunction-type="recognition" id="oneOf152">
                <emma:interpretation id="interp760" emma:lang="ko-KR" emma:confidence="0">
                  <emma:literal>(</emma:literal>
                </emma:interpretation>
                <emma:interpretation id="interp761" emma:lang="ko-KR" emma:confidence="0">
                  <emma:literal>C</emma:literal>
                </emma:interpretation>
                <emma:interpretation id="interp762" emma:lang="ko-KR" emma:confidence="0">
                  <emma:literal>[</emma:literal>
                </emma:interpretation>
                <emma:interpretation id="interp763" emma:lang="ko-KR" emma:confidence="0">
                  <emma:literal>{</emma:literal>
                </emma:interpretation>
                <emma:interpretation id="interp764" emma:lang="ko-KR" emma:confidence="0">
                  <emma:literal>‘</emma:literal>
                </emma:interpretation>
              </emma:one-of>
            </emma:emma>
          </inkml:annotationXML>
          <inkml:trace contextRef="#ctx0" brushRef="#br3" timeOffset="430997.557">19636 10970 24,'13'-19'47,"-4"4"5,-3 0 3,-4 2-32,-2 2-1,0 1 1,0 10 1,-12-8 1,-4 8-1,0 11 1,-6 6 2,-1 13 1,-1 13-1,-3 8-2,2 9 0,-1 8-4,5 0-7,3 3-14,6-1 0,9-6 0,3-12 0,8-9 0,12-5 0,3-10 0,9-6 0,-2-10 0,3-3 0,0-7 0,-5-2 0,-5 0 0,-5-7 0,-3 1 0,-9-4 0,-6 10-43,0-10-39,0 10-4,-8-11-2,-3 0-4,8 2-2</inkml:trace>
        </inkml:traceGroup>
        <inkml:traceGroup>
          <inkml:annotationXML>
            <emma:emma xmlns:emma="http://www.w3.org/2003/04/emma" version="1.0">
              <emma:interpretation id="{41B9F228-4FC2-45DF-9F13-893CFD00C0AA}" emma:medium="tactile" emma:mode="ink">
                <msink:context xmlns:msink="http://schemas.microsoft.com/ink/2010/main" type="inkWord" rotatedBoundingBox="21846,13228 22361,13203 22389,13796 21875,13821"/>
              </emma:interpretation>
              <emma:one-of disjunction-type="recognition" id="oneOf153">
                <emma:interpretation id="interp765" emma:lang="ko-KR" emma:confidence="0">
                  <emma:literal>A</emma:literal>
                </emma:interpretation>
                <emma:interpretation id="interp766" emma:lang="ko-KR" emma:confidence="0">
                  <emma:literal>아</emma:literal>
                </emma:interpretation>
                <emma:interpretation id="interp767" emma:lang="ko-KR" emma:confidence="0">
                  <emma:literal>스</emma:literal>
                </emma:interpretation>
                <emma:interpretation id="interp768" emma:lang="ko-KR" emma:confidence="0">
                  <emma:literal>사</emma:literal>
                </emma:interpretation>
                <emma:interpretation id="interp769" emma:lang="ko-KR" emma:confidence="0">
                  <emma:literal>几</emma:literal>
                </emma:interpretation>
              </emma:one-of>
            </emma:emma>
          </inkml:annotationXML>
          <inkml:trace contextRef="#ctx0" brushRef="#br3" timeOffset="431574.758">20036 10996 10,'0'0'66,"-3"6"9,-12 11 2,4 10-4,-6 10-24,1 8-12,-2 4-2,-1 5-7,2 3-9,2-5-6,2-3-3,1-9-2,2-8-2,4-6-1,1-6-5,3-10 0,2-10 0,0 0 0,0 0 0,11-16 0,-6-4 0,8-2 0,-5-11 0,6-5 0,-2-8 0,0-3-10,1-1 0,-1-3-1,1 0 2,-2 1 1,4 7 1,-4 3 4,4 11 1,-3 5 3,1 8 1,-2 9 1,0 8 2,0 4 1,-1 11 1,1 8 1,0 7 0,2 7-1,4 8 1,-2 0-3,0 4-5,2 3 0,1-4 0,0-4 0,2 0 0,-3-11 0,2-3 0,0-6 0,-3-7 0,-1-7 0,-2-4 0,-2-1 0,-11-4 0,14-4-37,-14 4-43,0-14-4,-5 4-2,-10-1-5,2 0-3</inkml:trace>
          <inkml:trace contextRef="#ctx0" brushRef="#br3" timeOffset="431808.7584">19967 11328 49,'-29'0'81,"6"0"2,3-4-3,12-3-2,8 7-25,0 0-21,16-15-8,11 14-10,0-7-6,12 4-3,1 2-1,2 2-4,-2-3 0,-2 3 0,-4 0-3,-4 0-11,-8 3-21,-2-2-43,-2-1-1,-5-4-4,7-1-6,-2-10 0</inkml:trace>
        </inkml:traceGroup>
        <inkml:traceGroup>
          <inkml:annotationXML>
            <emma:emma xmlns:emma="http://www.w3.org/2003/04/emma" version="1.0">
              <emma:interpretation id="{0B8B6F1A-83C9-45C2-802A-45841ABB297D}" emma:medium="tactile" emma:mode="ink">
                <msink:context xmlns:msink="http://schemas.microsoft.com/ink/2010/main" type="inkWord" rotatedBoundingBox="22497,13371 22802,13357 22821,13761 22516,13775"/>
              </emma:interpretation>
              <emma:one-of disjunction-type="recognition" id="oneOf154">
                <emma:interpretation id="interp770" emma:lang="ko-KR" emma:confidence="0">
                  <emma:literal>x</emma:literal>
                </emma:interpretation>
                <emma:interpretation id="interp771" emma:lang="ko-KR" emma:confidence="0">
                  <emma:literal>ⅹ</emma:literal>
                </emma:interpretation>
                <emma:interpretation id="interp772" emma:lang="ko-KR" emma:confidence="0">
                  <emma:literal>×</emma:literal>
                </emma:interpretation>
                <emma:interpretation id="interp773" emma:lang="ko-KR" emma:confidence="0">
                  <emma:literal>Ⅹ</emma:literal>
                </emma:interpretation>
                <emma:interpretation id="interp774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432073.9589">20740 11057 44,'10'-2'73,"-10"2"4,1 13 0,-5-13-3,-6 26-35,-8 9-3,0 4-1,-5 3-11,2 1-6,-1-4-4,2 1-14,3-6 0,0-6 0,5-5 0,2-4 0,4-4 0,-1-6 0,4 0 0,3-9-27,8 0-52,-8-6-3,0-11-3,0 0-6,-4-11-4</inkml:trace>
          <inkml:trace contextRef="#ctx0" brushRef="#br3" timeOffset="432292.3593">20497 11199 38,'0'0'76,"0"0"3,0 0 0,0 0-1,-11 1-36,22 11-4,7 5-6,6 3-7,3 3-8,4-1-10,2 6-7,-3-4 0,-1-1 0,-1 0 0,-5-4 0,-5-4 0,-3-4 0,-5-4 0,-2-1-7,-8-6-73,0 0-2,5-12-2,-5-6-5,5-2-6</inkml:trace>
        </inkml:traceGroup>
        <inkml:traceGroup>
          <inkml:annotationXML>
            <emma:emma xmlns:emma="http://www.w3.org/2003/04/emma" version="1.0">
              <emma:interpretation id="{FC34F917-897A-46D3-9F42-ECA6FC3A3C3B}" emma:medium="tactile" emma:mode="ink">
                <msink:context xmlns:msink="http://schemas.microsoft.com/ink/2010/main" type="inkWord" rotatedBoundingBox="22899,13038 23105,13029 23141,13806 22935,13816"/>
              </emma:interpretation>
              <emma:one-of disjunction-type="recognition" id="oneOf155">
                <emma:interpretation id="interp775" emma:lang="ko-KR" emma:confidence="0">
                  <emma:literal>)</emma:literal>
                </emma:interpretation>
                <emma:interpretation id="interp776" emma:lang="ko-KR" emma:confidence="0">
                  <emma:literal>〕</emma:literal>
                </emma:interpretation>
                <emma:interpretation id="interp777" emma:lang="ko-KR" emma:confidence="0">
                  <emma:literal>]</emma:literal>
                </emma:interpretation>
                <emma:interpretation id="interp778" emma:lang="ko-KR" emma:confidence="0">
                  <emma:literal>}</emma:literal>
                </emma:interpretation>
                <emma:interpretation id="interp779" emma:lang="ko-KR" emma:confidence="0">
                  <emma:literal>;</emma:literal>
                </emma:interpretation>
              </emma:one-of>
            </emma:emma>
          </inkml:annotationXML>
          <inkml:trace contextRef="#ctx0" brushRef="#br3" timeOffset="432666.7599">20881 10735 45,'12'5'72,"-5"5"3,5 4-1,2 6-1,4 8-38,3 6-2,-1 11-2,5 4-7,1 9-8,-2 6-2,-2 2-3,-4-2-3,-7-2-8,-7-2 0,-4-10 0,-7-3 0,-7-12 0,-2-7 0,-5-10 0,0-9 0,3-2 0,6-7-78,0-7-5,10-5-1,2-4-6,6-3-6</inkml:trace>
        </inkml:traceGroup>
        <inkml:traceGroup>
          <inkml:annotationXML>
            <emma:emma xmlns:emma="http://www.w3.org/2003/04/emma" version="1.0">
              <emma:interpretation id="{743C9E54-540E-49CC-9C12-AE56D899C8B8}" emma:medium="tactile" emma:mode="ink">
                <msink:context xmlns:msink="http://schemas.microsoft.com/ink/2010/main" type="inkWord" rotatedBoundingBox="23373,13312 23843,13290 23856,13548 23385,13570"/>
              </emma:interpretation>
              <emma:one-of disjunction-type="recognition" id="oneOf156">
                <emma:interpretation id="interp780" emma:lang="ko-KR" emma:confidence="0">
                  <emma:literal>=</emma:literal>
                </emma:interpretation>
                <emma:interpretation id="interp781" emma:lang="ko-KR" emma:confidence="0">
                  <emma:literal>二</emma:literal>
                </emma:interpretation>
                <emma:interpretation id="interp782" emma:lang="ko-KR" emma:confidence="0">
                  <emma:literal>ㄷ</emma:literal>
                </emma:interpretation>
                <emma:interpretation id="interp783" emma:lang="ko-KR" emma:confidence="0">
                  <emma:literal>z</emma:literal>
                </emma:interpretation>
                <emma:interpretation id="interp784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433150.3608">21426 11054 10,'-22'0'77,"22"0"3,-14-6 0,14 6-3,-4-15 0,4 15-40,13-8-10,2 4-6,7 1-7,7-1-3,3 0-11,3 1 0,5 0 0,2 0 0,-2-1 0,-3 4 0,-1-3 0,-6 1 0,-5 1 0,-5-2 0,-6 2 0,-4 1 0,-10 0 0,0 0-7,0 0-43,-11 10-31,-4-1-2,-10-2-2,-1 5-4,-9-2-1</inkml:trace>
          <inkml:trace contextRef="#ctx0" brushRef="#br3" timeOffset="433415.5612">21403 11184 22,'-17'10'74,"17"-10"6,-15 8-1,15-8-1,-5 33-6,5-33-42,12 8-5,2-3-4,5-2-5,6 2-4,5-4-10,5-1-2,1 0 0,3 0 0,-1-3 0,-2 0 0,-6-1 0,-1 0 0,-7 0 0,-2 3 0,-6-1-38,-4-4-41,4 2-5,-14 4-2,19-14-3,-9 3-1</inkml:trace>
        </inkml:traceGroup>
        <inkml:traceGroup>
          <inkml:annotationXML>
            <emma:emma xmlns:emma="http://www.w3.org/2003/04/emma" version="1.0">
              <emma:interpretation id="{F54A3964-88AA-438B-AD2A-7F1EEAA1C7A8}" emma:medium="tactile" emma:mode="ink">
                <msink:context xmlns:msink="http://schemas.microsoft.com/ink/2010/main" type="inkWord" rotatedBoundingBox="23976,13281 24461,13258 24473,13506 23988,13529"/>
              </emma:interpretation>
              <emma:one-of disjunction-type="recognition" id="oneOf157">
                <emma:interpretation id="interp785" emma:lang="ko-KR" emma:confidence="0">
                  <emma:literal>0</emma:literal>
                </emma:interpretation>
                <emma:interpretation id="interp786" emma:lang="ko-KR" emma:confidence="0">
                  <emma:literal>〇</emma:literal>
                </emma:interpretation>
                <emma:interpretation id="interp787" emma:lang="ko-KR" emma:confidence="0">
                  <emma:literal>°</emma:literal>
                </emma:interpretation>
                <emma:interpretation id="interp788" emma:lang="ko-KR" emma:confidence="0">
                  <emma:literal>o</emma:literal>
                </emma:interpretation>
                <emma:interpretation id="interp789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433758.7618">22181 10989 18,'0'0'75,"0"0"6,-2 9 1,-16 4-3,3 6 1,1 5-46,-3 3-8,5 4-3,11 0-10,3-5-13,19-4 0,7-5 0,16-12 0,1-5 0,9-9 0,-3-11 0,-10-5 0,-6-4 0,-16-2 0,-12 0 0,-14 3 0,-17 5 0,-11 7 0,-9 6 0,-9 8 0,-5 2 0,3-22-23,4 38-60,0-1-1,10 2-5,0-9-6,13 5-1</inkml:trace>
        </inkml:traceGroup>
      </inkml:traceGroup>
    </inkml:traceGroup>
    <inkml:traceGroup>
      <inkml:annotationXML>
        <emma:emma xmlns:emma="http://www.w3.org/2003/04/emma" version="1.0">
          <emma:interpretation id="{918D2363-E6D8-48FF-B341-0CF8DD3DC470}" emma:medium="tactile" emma:mode="ink">
            <msink:context xmlns:msink="http://schemas.microsoft.com/ink/2010/main" type="paragraph" rotatedBoundingBox="764,16071 21751,14323 21890,16001 903,177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35E405-E98F-4B75-AF3E-862947FF3D78}" emma:medium="tactile" emma:mode="ink">
              <msink:context xmlns:msink="http://schemas.microsoft.com/ink/2010/main" type="line" rotatedBoundingBox="764,16071 21751,14323 21890,16001 903,17750"/>
            </emma:interpretation>
          </emma:emma>
        </inkml:annotationXML>
        <inkml:traceGroup>
          <inkml:annotationXML>
            <emma:emma xmlns:emma="http://www.w3.org/2003/04/emma" version="1.0">
              <emma:interpretation id="{E1978369-F625-4C57-81D9-25561B16EFCA}" emma:medium="tactile" emma:mode="ink">
                <msink:context xmlns:msink="http://schemas.microsoft.com/ink/2010/main" type="inkWord" rotatedBoundingBox="547,16856 1163,15880 1793,16278 1177,17254"/>
              </emma:interpretation>
              <emma:one-of disjunction-type="recognition" id="oneOf158">
                <emma:interpretation id="interp790" emma:lang="ko-KR" emma:confidence="0">
                  <emma:literal>N</emma:literal>
                </emma:interpretation>
                <emma:interpretation id="interp791" emma:lang="ko-KR" emma:confidence="0">
                  <emma:literal>W</emma:literal>
                </emma:interpretation>
                <emma:interpretation id="interp792" emma:lang="ko-KR" emma:confidence="0">
                  <emma:literal>Ⅹ</emma:literal>
                </emma:interpretation>
                <emma:interpretation id="interp793" emma:lang="ko-KR" emma:confidence="0">
                  <emma:literal>ⅳ</emma:literal>
                </emma:interpretation>
                <emma:interpretation id="interp79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543676.5549">-1145 14080 19,'1'-12'48,"2"4"0,-3-2-1,3-14-23,-3 24-6,2 13 3,-2 6 0,0 14 4,0 11 1,0 11 2,0 8-2,0 6-2,0 3-4,0-2-5,0 2-2,0-12-4,0-9-3,-2-11 0,2-6 3,0-13 1,0-5 2,0-16-1,0 0 0,-7 0-1,3-14-6,-1-8-4,-4-14 0,0-3 0,1-7 0,1-6-3,2-3-3,-1 0 1,4 5 0,-1 1 0,3 8 2,4 4 0,-1 6-1,6 9 0,4 4 0,3 13-1,4 6 1,3 11 2,2 8 1,4 13 1,1 8 3,7 5 0,-2 5 1,3-4 1,1-4 0,-1-2-1,1-9 0,-3-6-1,1-9 2,-8-7 0,3-7 1,-9-3 1,-2-8-7,-3-9 0,-3-12 0,-8-5 0,0-13 0,0-8 0,-5-9 0,-2-9 0,0-5 0,-2-3 0,-5 5 0,1 0 0,-1 6 0,-1 13 0,-3 7 0,4 11-43,0 17-40,-1 5-3,8 17-2,0 0-6,0 0 1</inkml:trace>
        </inkml:traceGroup>
        <inkml:traceGroup>
          <inkml:annotationXML>
            <emma:emma xmlns:emma="http://www.w3.org/2003/04/emma" version="1.0">
              <emma:interpretation id="{716AAC6C-3DFB-4ABF-B3BB-CCFB0E92EE14}" emma:medium="tactile" emma:mode="ink">
                <msink:context xmlns:msink="http://schemas.microsoft.com/ink/2010/main" type="inkWord" rotatedBoundingBox="1815,17100 1957,16111 2221,16148 2079,17138"/>
              </emma:interpretation>
              <emma:one-of disjunction-type="recognition" id="oneOf159">
                <emma:interpretation id="interp795" emma:lang="ko-KR" emma:confidence="0">
                  <emma:literal>I</emma:literal>
                </emma:interpretation>
                <emma:interpretation id="interp796" emma:lang="ko-KR" emma:confidence="0">
                  <emma:literal>(</emma:literal>
                </emma:interpretation>
                <emma:interpretation id="interp797" emma:lang="ko-KR" emma:confidence="0">
                  <emma:literal>[</emma:literal>
                </emma:interpretation>
                <emma:interpretation id="interp798" emma:lang="ko-KR" emma:confidence="0">
                  <emma:literal>1</emma:literal>
                </emma:interpretation>
                <emma:interpretation id="interp79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44175.7558">121 13846 36,'-12'-14'58,"2"12"4,-8 2 2,-3 2-25,2 18-5,-6 14 1,-1 8-3,-3 19-4,2 14-4,-1 10-1,3 3-4,10 7-5,0-2-5,7-6-4,4-7-4,4-14 1,4-13-1,5-13 1,4-10-2,1-10-3,4-10-7,8-10-26,4-7-40,-1-15-1,7-7-5,-6-7-6,6-1-1</inkml:trace>
        </inkml:traceGroup>
        <inkml:traceGroup>
          <inkml:annotationXML>
            <emma:emma xmlns:emma="http://www.w3.org/2003/04/emma" version="1.0">
              <emma:interpretation id="{9134249B-B999-4AE9-9E26-9F80BD2EC028}" emma:medium="tactile" emma:mode="ink">
                <msink:context xmlns:msink="http://schemas.microsoft.com/ink/2010/main" type="inkWord" rotatedBoundingBox="2835,16109 2882,16844 2371,16877 2324,16141"/>
              </emma:interpretation>
              <emma:one-of disjunction-type="recognition" id="oneOf160">
                <emma:interpretation id="interp800" emma:lang="ko-KR" emma:confidence="0">
                  <emma:literal>A</emma:literal>
                </emma:interpretation>
                <emma:interpretation id="interp801" emma:lang="ko-KR" emma:confidence="0">
                  <emma:literal>°</emma:literal>
                </emma:interpretation>
                <emma:interpretation id="interp802" emma:lang="ko-KR" emma:confidence="0">
                  <emma:literal>사</emma:literal>
                </emma:interpretation>
                <emma:interpretation id="interp803" emma:lang="ko-KR" emma:confidence="0">
                  <emma:literal>R</emma:literal>
                </emma:interpretation>
                <emma:interpretation id="interp80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545595.3583">444 13931 3,'0'0'47,"5"-9"0,-5 9 5,-3 7 0,-2 13-32,1 2 1,-5 19 1,3 10 1,-4 7 3,2 8 1,-2-1-1,0 1-1,1-7-7,-1 0-7,6-18-2,0-9-3,1-6-1,2-9-1,1-6 1,0-1 3,0-10 0,0 0-1,1-11 1,0-7-1,2-8-1,1-8-3,2-11-7,1-11-4,2-8-2,4-5-1,-1-4-1,6 4 0,1-1 0,2 8 2,-3 9 4,0 10 1,1 11 1,-2 10 2,3 18 2,-3 4 4,-1 18 2,0 10 2,2 13 2,-3 10 0,5 9 0,-2 6 1,2 1-3,-3-2-1,0-3-3,0-4-1,-4-11-1,2-8 0,-2-10-1,-3-9-3,-4-9-3,-6-11-3,10 3-35,-10-3-33,3-7-3,-3-3-5,-7-13-3,-1 6 3</inkml:trace>
          <inkml:trace contextRef="#ctx0" brushRef="#br0" timeOffset="545782.5586">524 14349 20,'-21'9'67,"6"-3"0,6-2 0,9-4-2,0 0-1,18-2-56,4-2-4,6-2 2,6 3 2,4-1-1,-1 0-9,1-2-19,-2-1-41,-3-2-5,2-4-5,-10-4-4,-1-7 3</inkml:trace>
        </inkml:traceGroup>
        <inkml:traceGroup>
          <inkml:annotationXML>
            <emma:emma xmlns:emma="http://www.w3.org/2003/04/emma" version="1.0">
              <emma:interpretation id="{6AE8FFE7-C26D-48FD-A2F9-7C52E193ED79}" emma:medium="tactile" emma:mode="ink">
                <msink:context xmlns:msink="http://schemas.microsoft.com/ink/2010/main" type="inkWord" rotatedBoundingBox="2889,17053 2907,16065 3119,16069 3101,17056"/>
              </emma:interpretation>
              <emma:one-of disjunction-type="recognition" id="oneOf161">
                <emma:interpretation id="interp805" emma:lang="ko-KR" emma:confidence="0">
                  <emma:literal>)</emma:literal>
                </emma:interpretation>
                <emma:interpretation id="interp806" emma:lang="ko-KR" emma:confidence="0">
                  <emma:literal>;</emma:literal>
                </emma:interpretation>
                <emma:interpretation id="interp807" emma:lang="ko-KR" emma:confidence="0">
                  <emma:literal>’</emma:literal>
                </emma:interpretation>
                <emma:interpretation id="interp808" emma:lang="ko-KR" emma:confidence="0">
                  <emma:literal>'</emma:literal>
                </emma:interpretation>
                <emma:interpretation id="interp80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546078.9591">920 13762 13,'18'20'69,"6"11"7,-1 9 1,2 12 0,-3 10-36,1 14-5,-5 10-5,-5 3-9,-9-4-5,-4-1-5,-8-3-4,-8-10-5,-6-11-7,-1-10-39,-7-10-33,-5-13 0,8-6-6,-5-13-6,6-4-2</inkml:trace>
        </inkml:traceGroup>
        <inkml:traceGroup>
          <inkml:annotationXML>
            <emma:emma xmlns:emma="http://www.w3.org/2003/04/emma" version="1.0">
              <emma:interpretation id="{6637D9E3-00B6-4FBC-84B3-7EE99E956524}" emma:medium="tactile" emma:mode="ink">
                <msink:context xmlns:msink="http://schemas.microsoft.com/ink/2010/main" type="inkWord" rotatedBoundingBox="3285,16823 3462,16442 3890,16641 3713,17023"/>
              </emma:interpretation>
              <emma:one-of disjunction-type="recognition" id="oneOf162">
                <emma:interpretation id="interp810" emma:lang="ko-KR" emma:confidence="0">
                  <emma:literal>고</emma:literal>
                </emma:interpretation>
                <emma:interpretation id="interp811" emma:lang="ko-KR" emma:confidence="0">
                  <emma:literal>×</emma:literal>
                </emma:interpretation>
                <emma:interpretation id="interp812" emma:lang="ko-KR" emma:confidence="0">
                  <emma:literal>i</emma:literal>
                </emma:interpretation>
                <emma:interpretation id="interp813" emma:lang="ko-KR" emma:confidence="0">
                  <emma:literal>ㄹ</emma:literal>
                </emma:interpretation>
                <emma:interpretation id="interp814" emma:lang="ko-KR" emma:confidence="0">
                  <emma:literal>ㆆ</emma:literal>
                </emma:interpretation>
              </emma:one-of>
            </emma:emma>
          </inkml:annotationXML>
          <inkml:trace contextRef="#ctx0" brushRef="#br0" timeOffset="546718.5602">1410 14501 19,'-16'26'76,"4"-6"0,9-5-2,3-7-3,9-2 0,3-6-50,17 0-14,5 0 2,5-1-2,2-4-6,5 1-22,3-1-47,-7-4-3,2-1-5,-10-3-4,-3 2-4</inkml:trace>
          <inkml:trace contextRef="#ctx0" brushRef="#br0" timeOffset="546531.3599">1390 14265 6,'-8'8'74,"8"-8"2,0 0-1,0 0-3,0 0-2,15-3-42,3-4-15,7 3-4,3-1-1,3 1-1,4 0-2,-1 4-5,-1-3-9,-1 3-25,22 10-38,-36-3-2,-2 0-6,-16-7-3,4 18 0</inkml:trace>
        </inkml:traceGroup>
        <inkml:traceGroup>
          <inkml:annotationXML>
            <emma:emma xmlns:emma="http://www.w3.org/2003/04/emma" version="1.0">
              <emma:interpretation id="{F9F22CD0-13A9-42D4-A82B-128BDD536BBF}" emma:medium="tactile" emma:mode="ink">
                <msink:context xmlns:msink="http://schemas.microsoft.com/ink/2010/main" type="inkWord" rotatedBoundingBox="3866,16912 4453,15994 4975,16327 4388,17246"/>
              </emma:interpretation>
              <emma:one-of disjunction-type="recognition" id="oneOf163">
                <emma:interpretation id="interp815" emma:lang="ko-KR" emma:confidence="0">
                  <emma:literal>N</emma:literal>
                </emma:interpretation>
                <emma:interpretation id="interp816" emma:lang="ko-KR" emma:confidence="0">
                  <emma:literal>~</emma:literal>
                </emma:interpretation>
                <emma:interpretation id="interp817" emma:lang="ko-KR" emma:confidence="0">
                  <emma:literal>w</emma:literal>
                </emma:interpretation>
                <emma:interpretation id="interp818" emma:lang="ko-KR" emma:confidence="0">
                  <emma:literal>.</emma:literal>
                </emma:interpretation>
                <emma:interpretation id="interp819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547342.5613">2104 14757 27,'0'0'79,"-9"9"4,9-9-1,0 0-4,0 0-35,0-8-7,0-7-8,4-2-9,0-10-7,0-5-8,-1-12-1,2-6-1,-1-6-1,6-3 0,-4-1 1,3-5 0,-1 4-1,1 4 0,2 7-1,-2 7 0,1 12-1,-3 5-1,1 10-2,-8 16 1,18 0 1,-4 13 2,1 15-1,3 9 1,0 13 2,8 5 1,-3 6 1,6 2-1,2-3 1,-1 0-2,0-14 0,-5-9-2,1-9 0,-4-10 0,-1-12 0,-3-6 0,-1-10 0,-2-11 0,-3-13 0,3-8 0,-2-12 0,-2-9 0,-2-3 0,-2-6 0,-1 2 0,-2-2 0,0 11 0,-4 1 0,1 14 0,-1 5 0,3 16 0,-3 9-40,-3 7-43,3 9-4,0 0-2,-4 12-6,1-2 1</inkml:trace>
        </inkml:traceGroup>
        <inkml:traceGroup>
          <inkml:annotationXML>
            <emma:emma xmlns:emma="http://www.w3.org/2003/04/emma" version="1.0">
              <emma:interpretation id="{37B9E9AD-34C9-45A8-95FB-6FD9762D1B40}" emma:medium="tactile" emma:mode="ink">
                <msink:context xmlns:msink="http://schemas.microsoft.com/ink/2010/main" type="inkWord" rotatedBoundingBox="5022,16101 7634,15883 7742,17180 5130,17397"/>
              </emma:interpretation>
              <emma:one-of disjunction-type="recognition" id="oneOf164">
                <emma:interpretation id="interp820" emma:lang="ko-KR" emma:confidence="0">
                  <emma:literal>(</emma:literal>
                </emma:interpretation>
                <emma:interpretation id="interp821" emma:lang="ko-KR" emma:confidence="0">
                  <emma:literal>1</emma:literal>
                </emma:interpretation>
                <emma:interpretation id="interp822" emma:lang="ko-KR" emma:confidence="0">
                  <emma:literal>!</emma:literal>
                </emma:interpretation>
                <emma:interpretation id="interp823" emma:lang="ko-KR" emma:confidence="0">
                  <emma:literal>:</emma:literal>
                </emma:interpretation>
                <emma:interpretation id="interp82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547685.7619">3343 13856 6,'0'-14'62,"-11"3"1,11 11 4,-22 0 6,3 15-31,-5 16-2,-3 21-1,1 12-10,-8 19-3,4 5 1,1 8-5,6-3-7,6 6-15,9-11 0,8-13 0,7-10 0,11-13 0,1-13 0,10-11-20,-1-9-60,3-15-3,6-6-3,-5-13-6,3-6-2</inkml:trace>
        </inkml:traceGroup>
        <inkml:traceGroup>
          <inkml:annotationXML>
            <emma:emma xmlns:emma="http://www.w3.org/2003/04/emma" version="1.0">
              <emma:interpretation id="{48E566B7-3D89-4EE4-B71B-1AA6F6C3B535}" emma:medium="tactile" emma:mode="ink">
                <msink:context xmlns:msink="http://schemas.microsoft.com/ink/2010/main" type="inkWord" rotatedBoundingBox="5512,16010 7647,15888 7722,17196 5587,17318"/>
              </emma:interpretation>
              <emma:one-of disjunction-type="recognition" id="oneOf165">
                <emma:interpretation id="interp825" emma:lang="ko-KR" emma:confidence="0">
                  <emma:literal>뺴</emma:literal>
                </emma:interpretation>
                <emma:interpretation id="interp826" emma:lang="ko-KR" emma:confidence="0">
                  <emma:literal>빼</emma:literal>
                </emma:interpretation>
                <emma:interpretation id="interp827" emma:lang="ko-KR" emma:confidence="0">
                  <emma:literal>冊</emma:literal>
                </emma:interpretation>
                <emma:interpretation id="interp828" emma:lang="ko-KR" emma:confidence="0">
                  <emma:literal>明</emma:literal>
                </emma:interpretation>
                <emma:interpretation id="interp829" emma:lang="ko-KR" emma:confidence="0">
                  <emma:literal>㈓</emma:literal>
                </emma:interpretation>
              </emma:one-of>
            </emma:emma>
          </inkml:annotationXML>
          <inkml:trace contextRef="#ctx0" brushRef="#br0" timeOffset="550337.7666">5421 13596 38,'29'20'86,"6"12"0,-1 8-1,3 12-4,0 12 3,-8 19-53,-7 9-11,-8 12-20,-14 3 0,-9 4 0,-18-5 0,-10 4 0,-18-1-20,-7-24-61,-7-7-4,-11-21-4,-4-6-7,-10-23-6</inkml:trace>
          <inkml:trace contextRef="#ctx0" brushRef="#br0" timeOffset="565594.5934">3588 14168 35,'0'-18'54,"-1"-7"6,1 5-2,0 1-31,0 2-8,1 4-1,1 3-3,-2 10-3,3-14-6,-3 14-4,0 0 1,9 4 3,-6 12 7,0 15 2,-3 11 3,0 17 4,-3 4 0,-3 8 1,0-2-3,-4 2-4,2-7-6,-1-9-4,2-16-2,3-9-1,3-9 0,1-8 0,-3-4 2,3-9 0,0 0 0,0 0-2,3-16-3,1-5 0,0-3 0,3-12 0,1-7-5,1-10-6,0-4-2,4-6 0,-4-3-1,5 2 2,0-3 1,0 5 1,5 9 4,0 5 2,2 6 3,0 12 0,2 8 2,-4 9 2,5 12 1,-4 7 4,0 19 2,-2 8 0,-3 20 1,-1 4 0,-2 11-1,-4 0-1,-1-1-1,-1-1-3,-4-8-2,3-5-1,-4-14 0,0-8 2,-1-8-4,0-5 0,0-6 0,0-12 0,2 11-12,-2-11-20,-9-3-45,9 3-5,0-18-3,6 5-4,-6-4-3</inkml:trace>
          <inkml:trace contextRef="#ctx0" brushRef="#br0" timeOffset="565890.9939">3761 14356 11,'-20'4'77,"1"-2"6,5-2-4,0 0-5,5-2-1,9 2-49,0-10-6,12 3-6,9 4-5,2-4-3,6 2-1,2-4 0,3 5-6,-5-2-11,1 0-26,2 2-34,-10-6-3,3 1-4,-9-8-5,0 1 0</inkml:trace>
          <inkml:trace contextRef="#ctx0" brushRef="#br0" timeOffset="566093.7941">4167 13846 32,'0'0'64,"13"12"9,-11 6-1,-2 3-2,0 11-48,0 2 4,0 5 2,2-2-5,-1 1-9,0-4-4,2-5-5,0-5-1,1-7-3,-1-4-4,-3-13-23,10 11-45,-10-11-1,0-9-4,-3-6-4,0-1-4</inkml:trace>
          <inkml:trace contextRef="#ctx0" brushRef="#br0" timeOffset="566437.9948">4017 13936 69,'-11'0'75,"11"0"0,-10 0-5,10-7 0,9 0-39,6-3-9,3-1-9,6 4-4,3-3-1,3 5-1,0 0-5,5 5-8,-5 0-22,-2 3-43,2 10-2,-7-5-4,2 5-4,-8-3-4</inkml:trace>
          <inkml:trace contextRef="#ctx0" brushRef="#br0" timeOffset="566967.3958">4505 14025 62,'-8'16'75,"1"15"2,-3 4-2,2 10-34,2 8-1,-3 2-3,2 6-8,-2-5-10,1-2-7,3-9-3,1-11-2,-2-7 1,5-6-1,-1-9-2,2-12-1,0 0 0,0 0-4,0 0 0,-9-17 0,6 3 0,0-6 0,-1-5-2,4-3-3,0-6 0,0-4-1,4-4 1,3-4 1,4-7 0,4 0 1,3-1 0,1 1 2,3 2 0,6 7 2,-5 3 0,5 7-2,-6 14 1,0 9 1,-1 10 2,-2 5 1,-8 17 1,-3 12 1,-1 8 0,-3 9 0,-1 8 1,-3 4-7,0 2 0,0-2 0,0-6 0,0-4 0,0-7 0,0-11 0,1-8 0,1-8 0,1-8 0,-3-10-23,0 0-33,9 0-27,-9-12 0,6-2-5,-6-3-5,0 0 8</inkml:trace>
          <inkml:trace contextRef="#ctx0" brushRef="#br0" timeOffset="567201.3962">4505 14365 39,'-18'1'85,"7"-1"0,1-3-5,9-8 0,1-4-2,11 0-58,10-3-4,5 3-6,4-3-1,6 3-5,0 0-7,2-39-50,-5 50-25,-6-2-2,-4-1-3,-12-5-8,0 7-2</inkml:trace>
        </inkml:traceGroup>
        <inkml:traceGroup>
          <inkml:annotationXML>
            <emma:emma xmlns:emma="http://www.w3.org/2003/04/emma" version="1.0">
              <emma:interpretation id="{9BD526FF-1A3C-457D-BFB2-31CDFF091D28}" emma:medium="tactile" emma:mode="ink">
                <msink:context xmlns:msink="http://schemas.microsoft.com/ink/2010/main" type="inkWord" rotatedBoundingBox="11338,15416 12869,15289 12936,16092 11405,16220"/>
              </emma:interpretation>
              <emma:one-of disjunction-type="recognition" id="oneOf166">
                <emma:interpretation id="interp830" emma:lang="ko-KR" emma:confidence="0">
                  <emma:literal>퀘</emma:literal>
                </emma:interpretation>
                <emma:interpretation id="interp831" emma:lang="ko-KR" emma:confidence="0">
                  <emma:literal>톄</emma:literal>
                </emma:interpretation>
                <emma:interpretation id="interp832" emma:lang="ko-KR" emma:confidence="0">
                  <emma:literal>켸</emma:literal>
                </emma:interpretation>
                <emma:interpretation id="interp833" emma:lang="ko-KR" emma:confidence="0">
                  <emma:literal>퀴</emma:literal>
                </emma:interpretation>
                <emma:interpretation id="interp834" emma:lang="ko-KR" emma:confidence="0">
                  <emma:literal>예</emma:literal>
                </emma:interpretation>
              </emma:one-of>
            </emma:emma>
          </inkml:annotationXML>
          <inkml:trace contextRef="#ctx0" brushRef="#br3" timeOffset="440607.1739">9434 13592 5,'-23'14'76,"-1"-3"1,12-3 1,1-4-1,11-4-1,0 0-40,16 7-14,13-6-6,7-1-3,8 0 1,9-1-14,7-4 0,5 2 0,-2-3 0,0 6 0,-6 0 0,-4 0 10,-6 0-2,-5 4-5,-7-2-3,-10 2 0,-8 3 0,-3-5 0,-14-2 0,10 5 0,-10-5 0,-10 4-8,-4-1-23,-2-3-47,1-4-5,-6-6 83,5-1-83,-5-9-7,9-1 0</inkml:trace>
          <inkml:trace contextRef="#ctx0" brushRef="#br3" timeOffset="440295.1733">9488 13410 50,'-15'0'77,"-3"0"2,-3-3-1,6-2-3,15 5-36,-15-4-10,15 4-7,0 0-6,0 0-5,22-4-2,4 0-3,10-1-1,7 0 0,6-1 0,6-2 0,2 0-5,2 2 0,-2 3 0,-1-1 0,-5 3 0,-5 1 0,-6 0 0,-9 0 0,-3 0 0,-7 2 0,-6-2 0,-4 1 0,-11-1 0,11 2 0,-11-2 0,0 0 0,0 0 0,-11 9-8,0-2-22,-4 0-18,-9-1-33,2 5-1,-11-4-6,1 4-2,-12-3 6</inkml:trace>
          <inkml:trace contextRef="#ctx0" brushRef="#br3" timeOffset="441153.1748">9746 13198 1,'-21'-17'67,"0"1"5,2 0 1,1-1 1,3 32-24,1-25-14,2-2-3,2 2-8,-1 0-4,11 10-4,-14-15-4,14 15-4,0 0-3,0 0-1,0 0-2,0 0-1,7 0-1,7 2-1,4 3 1,8 1 1,3 1-2,8 1 0,6-1 0,5 2 0,3 2 0,4-1 0,2 5 0,-5 0 0,-1-2 0,-5 4 0,-6 0 0,-7 3 0,-7-2 0,-7 6 0,-5 0 0,-10 3 0,-4 4 0,-10 3 0,-9 5 0,-8 3 0,-8 4 0,-5-2 0,-3-3 0,1 2 0,-2-6 0,2-3 0,6-7 0,10-9 0,4-5 0,7 1 0,5-6 0,10-8 0,0 0 0,3 13-3,-1 27-49,-2-40-29,16 7 81,-16-7 0,14-8-85,-13-5-2,6 0-6,-7-15 0</inkml:trace>
          <inkml:trace contextRef="#ctx0" brushRef="#br3" timeOffset="443867.5796">10683 13099 7,'0'0'61,"-2"-15"7,2 15 0,0 0 1,-8-5-30,8 5-3,-10 20 0,8 2-6,-4 10-3,5 9-4,-2 7-1,3 2-4,-1 1-11,1 2-7,1-5 0,3-3 0,2-9 0,2-8 0,-4-2 0,4-9 0,-4-3 0,3-2 0,-7-12 0,6 8 0,-6-8 0,0 0 0,0-7 0,0 7 0,0-23 0,-1 6-80,1-3-6,2-9-1,4 0-6,-5-9-4</inkml:trace>
          <inkml:trace contextRef="#ctx0" brushRef="#br3" timeOffset="444148.3801">10764 13059 11,'10'-12'58,"-10"12"9,11 0 7,-6 6-1,34 10-34,-35 8-4,0 10 2,2 10-3,-4 5-4,2 6-8,-1-1-6,1 4-4,-2-8-9,-1-2-3,3-8 0,0-9 0,-1-8 0,3-4 0,-6-19 0,12 10 0,-12-10-73,7-7-8,-6-4-2,-1-14-3,0-1-9,-2-15 2</inkml:trace>
        </inkml:traceGroup>
        <inkml:traceGroup>
          <inkml:annotationXML>
            <emma:emma xmlns:emma="http://www.w3.org/2003/04/emma" version="1.0">
              <emma:interpretation id="{3071B2B2-2F5C-4EED-8427-BEEC5860A7AB}" emma:medium="tactile" emma:mode="ink">
                <msink:context xmlns:msink="http://schemas.microsoft.com/ink/2010/main" type="inkWord" rotatedBoundingBox="13202,15278 16380,15014 16442,15763 13264,16028"/>
              </emma:interpretation>
              <emma:one-of disjunction-type="recognition" id="oneOf167">
                <emma:interpretation id="interp835" emma:lang="ko-KR" emma:confidence="0">
                  <emma:literal>A</emma:literal>
                </emma:interpretation>
                <emma:interpretation id="interp836" emma:lang="ko-KR" emma:confidence="0">
                  <emma:literal>』</emma:literal>
                </emma:interpretation>
                <emma:interpretation id="interp837" emma:lang="ko-KR" emma:confidence="0">
                  <emma:literal>여</emma:literal>
                </emma:interpretation>
                <emma:interpretation id="interp838" emma:lang="ko-KR" emma:confidence="0">
                  <emma:literal>^</emma:literal>
                </emma:interpretation>
                <emma:interpretation id="interp839" emma:lang="ko-KR" emma:confidence="0">
                  <emma:literal>Q</emma:literal>
                </emma:interpretation>
              </emma:one-of>
            </emma:emma>
          </inkml:annotationXML>
          <inkml:trace contextRef="#ctx0" brushRef="#br3" timeOffset="442338.7769">11255 13648 62,'-3'19'80,"3"-2"-1,0-8-1,-4-1 0,4-8-41,-2 14-5,2-14-8,0 0-5,0 0-5,0 0-6,0 0-8,7-8 0,0-7 0,1-8 0,1-5 0,3-8 0,3-6 0,-1-9 0,3-3 0,-1-10 0,3-1 0,2 0 0,0 3 0,1 2 0,0 6 0,-1 9 0,-4 6 0,1 9 0,-1 11 0,-3 11 0,-1 5 0,1 11 0,1 10 0,-1 13 0,4 7 0,0 7 0,3 8 0,1 5 0,0 5 0,0-4 0,0-2 0,1-9 0,-2-3 0,0-5 0,-3-9 0,-1-4 0,-4-9 0,-2-5 0,-4-3 0,-3 0 0,-4-10 0,0 0 0,0 0 0,0 0 0,0 0 0,-7 0 0,7 0 0,-15-6 0,-6 44 0,6-43 0,0-9-50,-4-4-33,-1 5-3,-5-6-3,2 1-6,-9-3-1</inkml:trace>
          <inkml:trace contextRef="#ctx0" brushRef="#br3" timeOffset="442557.1773">11471 13442 0,'-30'-4'75,"1"2"6,1-2-2,12 1-2,0-1-1,-3-2-41,19 6-9,8-3-6,8 2-6,8-2-4,10-1-1,7 1 0,6-1-9,2 1 0,-2-2 0,1 2 0,-5 1 0,-6 2 0,-9 0 0,-3 5-28,-7 0-50,-7-2-3,1 1-4,-12-4-5,18-3-3</inkml:trace>
        </inkml:traceGroup>
        <inkml:traceGroup>
          <inkml:annotationXML>
            <emma:emma xmlns:emma="http://www.w3.org/2003/04/emma" version="1.0">
              <emma:interpretation id="{5306E3B8-AF8C-42AA-A223-600F33CF55FB}" emma:medium="tactile" emma:mode="ink">
                <msink:context xmlns:msink="http://schemas.microsoft.com/ink/2010/main" type="inkWord" rotatedBoundingBox="14014,15287 14806,15216 14867,15893 14075,15965"/>
              </emma:interpretation>
              <emma:one-of disjunction-type="recognition" id="oneOf168">
                <emma:interpretation id="interp840" emma:lang="ko-KR" emma:confidence="0">
                  <emma:literal>시</emma:literal>
                </emma:interpretation>
                <emma:interpretation id="interp841" emma:lang="ko-KR" emma:confidence="0">
                  <emma:literal>쇤</emma:literal>
                </emma:interpretation>
                <emma:interpretation id="interp842" emma:lang="ko-KR" emma:confidence="0">
                  <emma:literal>마</emma:literal>
                </emma:interpretation>
                <emma:interpretation id="interp843" emma:lang="ko-KR" emma:confidence="0">
                  <emma:literal>자</emma:literal>
                </emma:interpretation>
                <emma:interpretation id="interp844" emma:lang="ko-KR" emma:confidence="0">
                  <emma:literal>킴</emma:literal>
                </emma:interpretation>
              </emma:one-of>
            </emma:emma>
          </inkml:annotationXML>
          <inkml:trace contextRef="#ctx0" brushRef="#br3" timeOffset="442837.9778">12283 13177 1,'23'-5'70,"-5"4"8,-7 1 2,-11 0-2,6 15 1,-12 1-43,-4 7-11,-1 7-1,-8 5-3,0 1-5,1 4-13,-3-5-3,3 0 0,2-4 0,3-4 0,4-8 0,2-3 0,1-8 0,6-8 0,0 0 0,-5 9 0,5-9-43,-7-10-38,6 0-4,-6-5-3,3-5-5,-8-4-2</inkml:trace>
          <inkml:trace contextRef="#ctx0" brushRef="#br3" timeOffset="443071.9782">12043 13305 70,'-11'-14'77,"4"5"0,7 9 1,-3-13-1,9 13-40,12 4-8,5 8-6,7 4-3,6 6-3,6 4-11,3 5-6,-1-4 0,2 5 0,-5-4 0,-1-4 0,-8-3 0,-5-4 0,-3-8 0,-8 2 0,-16-11 0,-27 4 0,27-4-42,-11 0-40,0-7-2,-7-6-5,0 2-7,-8-9-2</inkml:trace>
          <inkml:trace contextRef="#ctx0" brushRef="#br3" timeOffset="444865.9813">12685 12939 10,'0'0'59,"-3"-17"6,3 17 3,0 0 3,7 0-30,1 20-5,-1 6 0,0 14-5,-3 6-1,2 15-3,-2 1-5,-1 6-7,1-4-15,-4-6 0,1 0 0,1-11 0,2-6 0,-1-11 0,1-3 0,-4-11 0,2-3 0,-2-13 0,0 0 0,0 0 0,13-5 0,-10-15 0,6-4-45,2-1-38,-2-13-3,6-2-5,-6-9-6,2 0-1</inkml:trace>
        </inkml:traceGroup>
        <inkml:traceGroup>
          <inkml:annotationXML>
            <emma:emma xmlns:emma="http://www.w3.org/2003/04/emma" version="1.0">
              <emma:interpretation id="{D96955A0-04CF-4871-B62C-5034780954D4}" emma:medium="tactile" emma:mode="ink">
                <msink:context xmlns:msink="http://schemas.microsoft.com/ink/2010/main" type="inkWord" rotatedBoundingBox="14935,15162 15746,15042 15845,15713 15033,15833"/>
              </emma:interpretation>
              <emma:one-of disjunction-type="recognition" id="oneOf169">
                <emma:interpretation id="interp845" emma:lang="ko-KR" emma:confidence="0">
                  <emma:literal>냐</emma:literal>
                </emma:interpretation>
                <emma:interpretation id="interp846" emma:lang="ko-KR" emma:confidence="0">
                  <emma:literal>난</emma:literal>
                </emma:interpretation>
                <emma:interpretation id="interp847" emma:lang="ko-KR" emma:confidence="0">
                  <emma:literal>한</emma:literal>
                </emma:interpretation>
                <emma:interpretation id="interp848" emma:lang="ko-KR" emma:confidence="0">
                  <emma:literal>止</emma:literal>
                </emma:interpretation>
                <emma:interpretation id="interp849" emma:lang="ko-KR" emma:confidence="0">
                  <emma:literal>산</emma:literal>
                </emma:interpretation>
              </emma:one-of>
            </emma:emma>
          </inkml:annotationXML>
          <inkml:trace contextRef="#ctx0" brushRef="#br3" timeOffset="445131.1818">12917 12858 32,'0'0'72,"0"0"6,12 6 3,-9 23-3,2 6-39,5 11-1,-5 6-3,6 7-7,-4 2-8,2 1-10,-1 0-10,-1-7 0,2-6 0,1-8 0,0-7 0,-2-6 0,2-7 0,-2-6 0,-1-6 0,-7-9 0,8 0-78,-8 0-6,7-6-1,-4-5-6,-3-4-5</inkml:trace>
          <inkml:trace contextRef="#ctx0" brushRef="#br3" timeOffset="446301.1839">13316 13081 61,'-11'-6'76,"11"6"6,-11-5-5,7 40-26,4-35-10,-10 0-6,10 0-7,0 0-8,0 0-6,10 0-4,4 0-2,4 0-2,7 0-4,5-3-2,7-1 0,4-4 0,1 2 0,2 0 0,-1-1 0,-1 1 0,-4-1 0,-7-2 0,-3 5 0,-6 0 0,-6-1 0,-5 3 0,-11 2 0,0 0 0,0 5-32,-11 5-21,-9 3-29,-4 0 0,-9 3-7,2 3-2,-9-3 9</inkml:trace>
          <inkml:trace contextRef="#ctx0" brushRef="#br3" timeOffset="446566.3843">13326 13282 35,'-22'15'79,"0"-3"3,5-4 0,6-3-5,2 1-24,9-6-17,0 0-7,12 3-10,7-3-5,9 0-9,2 0-5,7-2 0,5 2 0,-1-3 0,2-1 0,-3 1 0,-3 1 0,-5-2 0,-3 2 0,-6 1 0,-5-4 0,-3 4 0,-3-4 0,0 5 0,-12 0 0,17-8-28,-17 8-27,13-11-29,-4 4-1,-2-5-3,3 3-5</inkml:trace>
        </inkml:traceGroup>
        <inkml:traceGroup>
          <inkml:annotationXML>
            <emma:emma xmlns:emma="http://www.w3.org/2003/04/emma" version="1.0">
              <emma:interpretation id="{8016B9D5-ACD6-4B0F-A2BB-B069A8CB02EC}" emma:medium="tactile" emma:mode="ink">
                <msink:context xmlns:msink="http://schemas.microsoft.com/ink/2010/main" type="inkWord" rotatedBoundingBox="15878,15374 16393,15295 16441,15610 15926,15689"/>
              </emma:interpretation>
              <emma:one-of disjunction-type="recognition" id="oneOf170">
                <emma:interpretation id="interp850" emma:lang="ko-KR" emma:confidence="0">
                  <emma:literal>0</emma:literal>
                </emma:interpretation>
                <emma:interpretation id="interp851" emma:lang="ko-KR" emma:confidence="0">
                  <emma:literal>〇</emma:literal>
                </emma:interpretation>
                <emma:interpretation id="interp852" emma:lang="ko-KR" emma:confidence="0">
                  <emma:literal>ㅇ</emma:literal>
                </emma:interpretation>
                <emma:interpretation id="interp853" emma:lang="ko-KR" emma:confidence="0">
                  <emma:literal>°</emma:literal>
                </emma:interpretation>
                <emma:interpretation id="interp85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446909.5849">14000 13062 52,'8'5'83,"-12"5"2,-10 10-2,-2 3-1,0 8-40,0 5-4,5 1-8,9 3-14,5-6-16,22-3 0,10-13 0,14-8 0,6-10 0,9-12 0,-1-10 0,-2-8 0,-10-5 0,-11-5 0,-20 0 0,-17 3 0,-11 3 0,-18 6 0,-12 5 0,-7 6 0,-2 7 0,-3 9 0,-1 2 0,7 15 0,3 8-80,-6 3-6,6 3-3,-2 0-4,5 5-7</inkml:trace>
        </inkml:traceGroup>
        <inkml:traceGroup>
          <inkml:annotationXML>
            <emma:emma xmlns:emma="http://www.w3.org/2003/04/emma" version="1.0">
              <emma:interpretation id="{76A05F98-F852-4D94-8DAA-887B5AE10883}" emma:medium="tactile" emma:mode="ink">
                <msink:context xmlns:msink="http://schemas.microsoft.com/ink/2010/main" type="inkWord" rotatedBoundingBox="17691,15046 18586,14971 18649,15722 17754,15796"/>
              </emma:interpretation>
              <emma:one-of disjunction-type="recognition" id="oneOf171">
                <emma:interpretation id="interp855" emma:lang="ko-KR" emma:confidence="0">
                  <emma:literal>B</emma:literal>
                </emma:interpretation>
                <emma:interpretation id="interp856" emma:lang="ko-KR" emma:confidence="0">
                  <emma:literal>무</emma:literal>
                </emma:interpretation>
                <emma:interpretation id="interp857" emma:lang="ko-KR" emma:confidence="0">
                  <emma:literal>늑</emma:literal>
                </emma:interpretation>
                <emma:interpretation id="interp858" emma:lang="ko-KR" emma:confidence="0">
                  <emma:literal>급</emma:literal>
                </emma:interpretation>
                <emma:interpretation id="interp859" emma:lang="ko-KR" emma:confidence="0">
                  <emma:literal>않</emma:literal>
                </emma:interpretation>
              </emma:one-of>
            </emma:emma>
          </inkml:annotationXML>
          <inkml:trace contextRef="#ctx0" brushRef="#br3" timeOffset="471713.6285">15736 13056 0,'-11'2'63,"11"-2"10,-12 0 0,12 0-1,-13-2-35,13 2-4,0 0-3,0 0-6,0-8-6,0 8-6,10-1-1,5-1-3,2 0-1,7 2 0,3-4 0,8 1-2,3-1 0,15-6-1,0-6-1,2 3 0,6-2 0,-1 2 0,-1-1-1,-1 0 0,-4 2 0,-11 4 0,-3 3 0,-9 2-2,-4-1 0,-7 3 0,-5-2 0,-2 3-3,-5-3-3,-8 3-5,0 0-15,0 0-19,-5 4-33,-9 2-2,-1 2-5,-10-3-4,-1 5 4</inkml:trace>
          <inkml:trace contextRef="#ctx0" brushRef="#br3" timeOffset="472025.6291">15874 13170 29,'-30'15'65,"3"-6"3,8-1 0,5 1 1,-13-5-38,27-4-6,7 14 1,11-9-4,6 0-3,8-1-2,12-4-2,7 0-2,7-4-3,4-3-1,6-3-2,-1 0-1,2-1-2,-3-2-1,-8 5 0,-6-1-1,-7 3-2,-11 1-2,-5 4-2,-13 0-7,-4 1-18,-11 31-34,-7-31-17,-2-4-3,-11-5-5,2-4-1</inkml:trace>
          <inkml:trace contextRef="#ctx0" brushRef="#br3" timeOffset="472493.6299">16156 12742 22,'-11'-7'69,"-1"-1"9,2 0-3,10 8-5,0-14-35,0 14-5,0 0-5,0 0-8,0 0-6,13 7-4,-2 3-1,7-1 0,5-1 0,7 1-1,4 2 0,8 0-2,-2 0 0,4 2-1,-4-2-1,2-1 0,-8 3-1,-2-1 1,-7 1-1,-6 3 0,-7 3 0,-5 5 0,-7 6 0,-4 5 1,-10 6 1,-8 5 1,-4 5 0,-8 0 1,1 2 0,-5-4 0,2-3 0,3-8 0,4-5 0,7-7-4,5-6 0,8-5-4,0-12-16,9-3-56,0 0-3,0-7-3,5-4-6,-4-8-5</inkml:trace>
        </inkml:traceGroup>
        <inkml:traceGroup>
          <inkml:annotationXML>
            <emma:emma xmlns:emma="http://www.w3.org/2003/04/emma" version="1.0">
              <emma:interpretation id="{666DA3F5-7ED8-49D1-B18C-5E2EC55E0C32}" emma:medium="tactile" emma:mode="ink">
                <msink:context xmlns:msink="http://schemas.microsoft.com/ink/2010/main" type="inkWord" rotatedBoundingBox="19225,14987 21788,14774 21841,15410 19278,15624"/>
              </emma:interpretation>
              <emma:one-of disjunction-type="recognition" id="oneOf172">
                <emma:interpretation id="interp860" emma:lang="ko-KR" emma:confidence="0">
                  <emma:literal>A</emma:literal>
                </emma:interpretation>
                <emma:interpretation id="interp861" emma:lang="ko-KR" emma:confidence="0">
                  <emma:literal>』</emma:literal>
                </emma:interpretation>
                <emma:interpretation id="interp862" emma:lang="ko-KR" emma:confidence="0">
                  <emma:literal>엊</emma:literal>
                </emma:interpretation>
                <emma:interpretation id="interp863" emma:lang="ko-KR" emma:confidence="0">
                  <emma:literal>^</emma:literal>
                </emma:interpretation>
                <emma:interpretation id="interp864" emma:lang="ko-KR" emma:confidence="0">
                  <emma:literal>Q</emma:literal>
                </emma:interpretation>
              </emma:one-of>
            </emma:emma>
          </inkml:annotationXML>
          <inkml:trace contextRef="#ctx0" brushRef="#br3" timeOffset="473492.0316">17287 13287 42,'-9'9'76,"2"0"2,7-9-1,-11 9-4,11-9-35,9 3-8,-9-3-3,0 0-8,0 0-6,0 0-4,11-16 0,-4 2-2,5-10-1,2-7-3,5-6 1,0-7-4,5-6 0,-2-6 0,1-3 0,2-1 0,-2 6 0,-1 2 0,-2 3 0,-2 10 0,-3 8 0,-3 7 0,-1 7 0,-2 10 0,-9 7 0,15 5 0,-7 15 0,0 7 0,0 13 0,5 5 0,1 8 0,2 1 0,3 0 0,2 0 0,-2-6 0,2-2 0,0-9 0,-3-7 0,-3-7 0,-3-4 0,-2-5 0,-3-6 0,-7-8 0,7 11 0,-7-11 0,0 0 0,0 0 0,0 0 0,4-5 0,-4 5-38,8-17-43,-8 5-3,-3-4-2,1 2-6,-11-7 0</inkml:trace>
          <inkml:trace contextRef="#ctx0" brushRef="#br3" timeOffset="473741.6321">17437 13082 74,'-31'5'84,"7"-4"0,3-1-3,10 0-3,11 0-38,0-7-12,14 1-6,12 2-8,6-2-8,12 0-6,3 0 0,2 2 0,-2 2 0,-6 0 0,-5 1 0,-6 1 0,-12 1 0,-2 6 0,-16-7-28,5 9-52,-5-9-1,0 0-5,14 1-3,-14-1-3</inkml:trace>
        </inkml:traceGroup>
        <inkml:traceGroup>
          <inkml:annotationXML>
            <emma:emma xmlns:emma="http://www.w3.org/2003/04/emma" version="1.0">
              <emma:interpretation id="{9A639B48-FEB1-49D9-824F-56063040E3F0}" emma:medium="tactile" emma:mode="ink">
                <msink:context xmlns:msink="http://schemas.microsoft.com/ink/2010/main" type="inkWord" rotatedBoundingBox="19895,15287 20347,14944 20611,15292 20159,15634"/>
              </emma:interpretation>
              <emma:one-of disjunction-type="recognition" id="oneOf173">
                <emma:interpretation id="interp865" emma:lang="ko-KR" emma:confidence="0">
                  <emma:literal>×</emma:literal>
                </emma:interpretation>
                <emma:interpretation id="interp866" emma:lang="ko-KR" emma:confidence="0">
                  <emma:literal>x</emma:literal>
                </emma:interpretation>
                <emma:interpretation id="interp867" emma:lang="ko-KR" emma:confidence="0">
                  <emma:literal>ⅹ</emma:literal>
                </emma:interpretation>
                <emma:interpretation id="interp868" emma:lang="ko-KR" emma:confidence="0">
                  <emma:literal>Ⅹ</emma:literal>
                </emma:interpretation>
                <emma:interpretation id="interp869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474022.4326">18360 12785 39,'32'-11'71,"-10"7"5,-8 4 0,-13 8-1,-1 12-39,-14 8-5,-9 8-3,-12 7-3,-5 7-7,2-1-5,-8-1-3,10-3-3,1-6-1,8-3-6,5-9 0,7-4 0,4-6 0,6-4 0,5-13-14,-6-36-49,6 36-17,2-17-2,2 2-5,-4-11-5,4-3 0</inkml:trace>
          <inkml:trace contextRef="#ctx0" brushRef="#br3" timeOffset="474287.633">18016 12929 0,'-13'-13'74,"5"6"3,8 7 3,-10-7-3,10 7 2,8 0-45,12 7-5,6 6-7,4 4-5,9 0-3,-3 5-6,5 0-8,-1 0 0,-3 1 0,-5-3 0,-7-2 0,-3-3 0,-6-1 0,-2-5 0,-4-1 0,-10-8 0,11 12-3,-11-12-53,0 0-25,4-5-2,-4-8-5,5-2-5,-2-6 0</inkml:trace>
        </inkml:traceGroup>
        <inkml:traceGroup>
          <inkml:annotationXML>
            <emma:emma xmlns:emma="http://www.w3.org/2003/04/emma" version="1.0">
              <emma:interpretation id="{1E4C0DDF-6422-47A2-B12F-BB17E5D5D2FA}" emma:medium="tactile" emma:mode="ink">
                <msink:context xmlns:msink="http://schemas.microsoft.com/ink/2010/main" type="inkWord" rotatedBoundingBox="20542,15157 21093,15046 21142,15289 20590,15400"/>
              </emma:interpretation>
              <emma:one-of disjunction-type="recognition" id="oneOf174">
                <emma:interpretation id="interp870" emma:lang="ko-KR" emma:confidence="0">
                  <emma:literal>느</emma:literal>
                </emma:interpretation>
                <emma:interpretation id="interp871" emma:lang="ko-KR" emma:confidence="0">
                  <emma:literal>=</emma:literal>
                </emma:interpretation>
                <emma:interpretation id="interp872" emma:lang="ko-KR" emma:confidence="0">
                  <emma:literal>으</emma:literal>
                </emma:interpretation>
                <emma:interpretation id="interp873" emma:lang="ko-KR" emma:confidence="0">
                  <emma:literal>ㄷ</emma:literal>
                </emma:interpretation>
                <emma:interpretation id="interp874" emma:lang="ko-KR" emma:confidence="0">
                  <emma:literal>므</emma:literal>
                </emma:interpretation>
              </emma:one-of>
            </emma:emma>
          </inkml:annotationXML>
          <inkml:trace contextRef="#ctx0" brushRef="#br3" timeOffset="474755.6338">18671 12826 75,'-8'2'82,"8"-2"0,-12 0-4,12 0 0,0 0-42,8 0-9,4 0-7,9 0-6,1 0-4,10 0-1,0-2-9,8-2 0,-3 1 0,1 2 0,0-2 0,-3 1 0,-6-3 0,-4 3 0,-4 1 0,-3-2 0,-6 2 0,-12 1 0,8 0-10,-8-43-41,-7 63-30,-9-14-2,-2 0-5,-10-2-2,-2 7-2</inkml:trace>
          <inkml:trace contextRef="#ctx0" brushRef="#br3" timeOffset="474989.6343">18605 12982 14,'-22'17'81,"7"-4"5,5-3-1,10-10-4,7 6 0,14-6-44,7 0-13,7-4-5,7-1-16,9 2-3,0-1 0,-2 0 0,-2 1 0,-3 2 0,-8-1 0,-6 1 0,-7-1 0,-7 2 0,-4 0 0,-3 0 0,-9 0-58,12-3-24,-12 3-2,13-16-6,-1 8-3,-4-8 1</inkml:trace>
        </inkml:traceGroup>
        <inkml:traceGroup>
          <inkml:annotationXML>
            <emma:emma xmlns:emma="http://www.w3.org/2003/04/emma" version="1.0">
              <emma:interpretation id="{4D047F64-25B3-4B82-A730-D3776FA015FB}" emma:medium="tactile" emma:mode="ink">
                <msink:context xmlns:msink="http://schemas.microsoft.com/ink/2010/main" type="inkWord" rotatedBoundingBox="21350,14999 21810,14973 21831,15348 21371,15373"/>
              </emma:interpretation>
              <emma:one-of disjunction-type="recognition" id="oneOf175">
                <emma:interpretation id="interp875" emma:lang="ko-KR" emma:confidence="0">
                  <emma:literal>0</emma:literal>
                </emma:interpretation>
                <emma:interpretation id="interp876" emma:lang="ko-KR" emma:confidence="0">
                  <emma:literal>o</emma:literal>
                </emma:interpretation>
                <emma:interpretation id="interp877" emma:lang="ko-KR" emma:confidence="0">
                  <emma:literal>ㅇ</emma:literal>
                </emma:interpretation>
                <emma:interpretation id="interp878" emma:lang="ko-KR" emma:confidence="0">
                  <emma:literal>〇</emma:literal>
                </emma:interpretation>
                <emma:interpretation id="interp879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475348.4349">19547 12683 0,'0'0'75,"0"8"7,-10 6 3,-9 8-3,-8 7-1,-4 4-46,6 7-5,0 5-4,6-2-11,11 1-15,8-7 0,17-7 0,17-11 0,10-7 0,9-11 0,8-7 0,-4-12 0,-2-6 0,-11-10 0,-11 0 0,-14-2 0,-15-2 0,-11 4 0,-19 5 0,-7 7 0,-11 8 0,-11 6 0,-4 8-57,5 7-26,-1 4-3,7 6-4,2-4-7,9 5 2</inkml:trace>
        </inkml:traceGroup>
      </inkml:traceGroup>
    </inkml:traceGroup>
    <inkml:traceGroup>
      <inkml:annotationXML>
        <emma:emma xmlns:emma="http://www.w3.org/2003/04/emma" version="1.0">
          <emma:interpretation id="{E4A80C61-BAA0-436D-8F23-AD9C3A269358}" emma:medium="tactile" emma:mode="ink">
            <msink:context xmlns:msink="http://schemas.microsoft.com/ink/2010/main" type="paragraph" rotatedBoundingBox="11597,16775 20931,16360 20971,17266 11637,1768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3AF19C8-B69C-4737-B183-BB5BDE20A80A}" emma:medium="tactile" emma:mode="ink">
              <msink:context xmlns:msink="http://schemas.microsoft.com/ink/2010/main" type="line" rotatedBoundingBox="11597,16775 20931,16360 20971,17266 11637,17682"/>
            </emma:interpretation>
          </emma:emma>
        </inkml:annotationXML>
        <inkml:traceGroup>
          <inkml:annotationXML>
            <emma:emma xmlns:emma="http://www.w3.org/2003/04/emma" version="1.0">
              <emma:interpretation id="{8F52BA04-0D5F-4EF8-AA86-874CF6078B68}" emma:medium="tactile" emma:mode="ink">
                <msink:context xmlns:msink="http://schemas.microsoft.com/ink/2010/main" type="inkWord" rotatedBoundingBox="11601,16859 12662,16812 12698,17610 11636,17658"/>
              </emma:interpretation>
              <emma:one-of disjunction-type="recognition" id="oneOf176">
                <emma:interpretation id="interp880" emma:lang="ko-KR" emma:confidence="0">
                  <emma:literal>대</emma:literal>
                </emma:interpretation>
                <emma:interpretation id="interp881" emma:lang="ko-KR" emma:confidence="0">
                  <emma:literal>는</emma:literal>
                </emma:interpretation>
                <emma:interpretation id="interp882" emma:lang="ko-KR" emma:confidence="0">
                  <emma:literal>려</emma:literal>
                </emma:interpretation>
                <emma:interpretation id="interp883" emma:lang="ko-KR" emma:confidence="0">
                  <emma:literal>ㅕ</emma:literal>
                </emma:interpretation>
                <emma:interpretation id="interp884" emma:lang="ko-KR" emma:confidence="0">
                  <emma:literal>리</emma:literal>
                </emma:interpretation>
              </emma:one-of>
            </emma:emma>
          </inkml:annotationXML>
          <inkml:trace contextRef="#ctx0" brushRef="#br3" timeOffset="508389.2929">9773 14977 19,'-41'12'66,"4"0"3,9-1-3,5-3-1,-17-3-39,40-5-2,8 10-4,17-6-3,9-1-3,8-2 0,14-1-1,7 0-2,9-1-2,3-4-3,-4 1-1,1 0-1,-6 0-1,-1-3 0,-11 6-1,-12-1-1,-6 2-2,-8 0-3,-8 2-6,-10 1-17,-10-3-47,5 9-1,-5-9-5,-9 2-5,-6-2 2</inkml:trace>
          <inkml:trace contextRef="#ctx0" brushRef="#br3" timeOffset="508077.2924">9707 14856 4,'-10'6'64,"1"-3"2,9-3-2,-14 2 2,14-2-34,0 0-11,0 0-1,0-4-3,8 2-1,7-1-2,7-1-2,5-1-1,10 0-3,0-2-2,14-1-2,0-1-1,4 2-1,0-1 0,-2 2-1,-2-2 1,-5 6-1,-3-1 1,-8 3-4,-2-2-2,-8 2-5,-8 3-7,-3 0-12,-3 3-9,-25-1-35,14-5-5,-1 11-2,1-11 1</inkml:trace>
          <inkml:trace contextRef="#ctx0" brushRef="#br3" timeOffset="508857.2937">10107 14579 63,'-21'-11'79,"0"3"-1,1 1-6,5-1-2,1 2-43,5 4-8,9 2-9,0 0-4,0 6-3,14 1-2,10-1 0,6 4 1,7 0 0,7 2-1,6-2 0,6 3 0,2 1 1,-1 0-2,-2-3 2,-4 7-1,-1-3-1,-6 1 1,-10 6-2,-8 3 1,-9 8-1,-13 0 0,-8 11 0,-18 6 1,-13 3-2,-6 4 1,-7 1 1,-3-4 1,-2-7 1,5-2-2,5-10 0,10-5-6,2-12-22,-1-3-43,18-5-3,14-10-4,0 0-5,-7-13-2</inkml:trace>
        </inkml:traceGroup>
        <inkml:traceGroup>
          <inkml:annotationXML>
            <emma:emma xmlns:emma="http://www.w3.org/2003/04/emma" version="1.0">
              <emma:interpretation id="{B3887DD7-06A2-40AB-BD34-8BF8B833113A}" emma:medium="tactile" emma:mode="ink">
                <msink:context xmlns:msink="http://schemas.microsoft.com/ink/2010/main" type="inkWord" rotatedBoundingBox="13092,16759 13980,16720 14015,17507 13127,17547"/>
              </emma:interpretation>
              <emma:one-of disjunction-type="recognition" id="oneOf177">
                <emma:interpretation id="interp885" emma:lang="ko-KR" emma:confidence="0">
                  <emma:literal>N</emma:literal>
                </emma:interpretation>
                <emma:interpretation id="interp886" emma:lang="ko-KR" emma:confidence="0">
                  <emma:literal>~</emma:literal>
                </emma:interpretation>
                <emma:interpretation id="interp887" emma:lang="ko-KR" emma:confidence="0">
                  <emma:literal>W</emma:literal>
                </emma:interpretation>
                <emma:interpretation id="interp888" emma:lang="ko-KR" emma:confidence="0">
                  <emma:literal>』</emma:literal>
                </emma:interpretation>
                <emma:interpretation id="interp889" emma:lang="ko-KR" emma:confidence="0">
                  <emma:literal>w</emma:literal>
                </emma:interpretation>
              </emma:one-of>
            </emma:emma>
          </inkml:annotationXML>
          <inkml:trace contextRef="#ctx0" brushRef="#br3" timeOffset="510963.2974">11122 15214 54,'-2'9'67,"2"-9"2,-11 9 0,11-9-32,0 8-4,0-8-2,0 0-2,9 3-6,-9-3-4,11-10-3,-2-4-3,2-2-4,2-10-4,2-5-1,2 0-2,2-6 0,-1-2-1,-1-5 0,2 0 1,-2-3-1,-2 5 0,0-2-1,1 9 1,-2 1-1,1 8 0,-2 6 0,-2 7-1,1 10 1,1 5 1,-4 16 1,5 8 1,0 7 0,1 11 1,3 2 1,3 4-2,5 0-1,1-2-2,5-5 0,1-6 0,3-10 0,1-6 0,0-7 0,-1-3 0,-1-7 0,-6-4 0,-1-3 0,-5-6 0,-6-4 0,-3-6 0,-4-5 0,-5-9 0,-2-3 0,-3-8 0,0-7 0,-1-5 0,-2-2 0,-1 3 0,0-4 0,2 7 0,0 1 0,2 8 0,0 5 0,0 5 0,0 7 0,2 7 0,3 6-27,-3 5-30,7 8-27,-9 0-1,23 2-6,-12 4-2</inkml:trace>
        </inkml:traceGroup>
        <inkml:traceGroup>
          <inkml:annotationXML>
            <emma:emma xmlns:emma="http://www.w3.org/2003/04/emma" version="1.0">
              <emma:interpretation id="{E31D71D3-7E82-41C0-8EC6-7A16D886FCD0}" emma:medium="tactile" emma:mode="ink">
                <msink:context xmlns:msink="http://schemas.microsoft.com/ink/2010/main" type="inkWord" rotatedBoundingBox="14248,16798 14605,16782 14639,17548 14282,17564"/>
              </emma:interpretation>
              <emma:one-of disjunction-type="recognition" id="oneOf178">
                <emma:interpretation id="interp890" emma:lang="ko-KR" emma:confidence="0">
                  <emma:literal>(</emma:literal>
                </emma:interpretation>
                <emma:interpretation id="interp891" emma:lang="ko-KR" emma:confidence="0">
                  <emma:literal>C</emma:literal>
                </emma:interpretation>
                <emma:interpretation id="interp892" emma:lang="ko-KR" emma:confidence="0">
                  <emma:literal>‘</emma:literal>
                </emma:interpretation>
                <emma:interpretation id="interp893" emma:lang="ko-KR" emma:confidence="0">
                  <emma:literal>6</emma:literal>
                </emma:interpretation>
                <emma:interpretation id="interp89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511368.8982">12470 14484 20,'0'0'71,"-15"4"8,3 12 1,-9 11-2,-3 10-34,-4 17-9,-1 11-4,-2 9-7,5 4-5,5-3-7,13-2-4,8-7-2,8-10-2,13-9-4,12-10 0,4-11 0,7-5-7,-2-12-21,1-9-27,-2 0-27,-5-7-1,-3-7-7,-6-11-3</inkml:trace>
        </inkml:traceGroup>
        <inkml:traceGroup>
          <inkml:annotationXML>
            <emma:emma xmlns:emma="http://www.w3.org/2003/04/emma" version="1.0">
              <emma:interpretation id="{6ECCEDFD-0F69-432D-A018-57187E362420}" emma:medium="tactile" emma:mode="ink">
                <msink:context xmlns:msink="http://schemas.microsoft.com/ink/2010/main" type="inkWord" rotatedBoundingBox="14893,16781 15406,16758 15438,17475 14925,17498"/>
              </emma:interpretation>
              <emma:one-of disjunction-type="recognition" id="oneOf179">
                <emma:interpretation id="interp895" emma:lang="ko-KR" emma:confidence="0">
                  <emma:literal>A</emma:literal>
                </emma:interpretation>
                <emma:interpretation id="interp896" emma:lang="ko-KR" emma:confidence="0">
                  <emma:literal>마</emma:literal>
                </emma:interpretation>
                <emma:interpretation id="interp897" emma:lang="ko-KR" emma:confidence="0">
                  <emma:literal>스</emma:literal>
                </emma:interpretation>
                <emma:interpretation id="interp898" emma:lang="ko-KR" emma:confidence="0">
                  <emma:literal>소</emma:literal>
                </emma:interpretation>
                <emma:interpretation id="interp899" emma:lang="ko-KR" emma:confidence="0">
                  <emma:literal>사</emma:literal>
                </emma:interpretation>
              </emma:one-of>
            </emma:emma>
          </inkml:annotationXML>
          <inkml:trace contextRef="#ctx0" brushRef="#br3" timeOffset="512024.0993">13101 14575 29,'4'-9'67,"-4"9"6,0 0 0,-9 9-1,-5 10-38,-3 10-2,-5 11-4,-1 10-3,0 5-3,2 5-6,0 3-2,3-2-5,3 0-2,7-8-2,4-8 0,1-11-5,3-8 0,0-7 0,0-19 0,5 4 0,2-11 0,-1-13 0,2-7 0,0-5 0,1-12 0,3-9 0,-1-7 0,0-3 0,0-2 0,3 2-3,-2 4-4,5 0 2,-2 7 0,-1 9 1,1 11 2,2 8 0,-5 6-1,0 11 2,-1 7 0,-1 4 3,0 16 0,-1 12 2,1 6 1,0 14 1,1 6 0,1 7 2,2-1-8,2 3 0,2-5 0,3-10 0,-3-6 0,2-9 0,1-11 0,0-7 0,-2-12 0,-1-3-13,-7 18-67,-11-22-2,15-12-2,-15-6-7,-3 0-5</inkml:trace>
          <inkml:trace contextRef="#ctx0" brushRef="#br3" timeOffset="512226.8997">12991 14920 68,'-36'3'84,"11"2"-2,5-4-5,20-1-2,0 0-26,4 0-34,23-1-6,6-6-6,7-2-2,7-1-4,0-1-15,3-45-46,-2 77-5,-7-28-8,5-12-6,-9 1-4</inkml:trace>
        </inkml:traceGroup>
        <inkml:traceGroup>
          <inkml:annotationXML>
            <emma:emma xmlns:emma="http://www.w3.org/2003/04/emma" version="1.0">
              <emma:interpretation id="{1C4F6AA9-86F7-444C-9FC4-EDEB7EF6E9B4}" emma:medium="tactile" emma:mode="ink">
                <msink:context xmlns:msink="http://schemas.microsoft.com/ink/2010/main" type="inkWord" rotatedBoundingBox="15398,16741 15809,16723 15824,17059 15413,17077"/>
              </emma:interpretation>
              <emma:one-of disjunction-type="recognition" id="oneOf180">
                <emma:interpretation id="interp900" emma:lang="ko-KR" emma:confidence="0">
                  <emma:literal>「</emma:literal>
                </emma:interpretation>
                <emma:interpretation id="interp901" emma:lang="ko-KR" emma:confidence="0">
                  <emma:literal>가</emma:literal>
                </emma:interpretation>
                <emma:interpretation id="interp902" emma:lang="ko-KR" emma:confidence="0">
                  <emma:literal>교</emma:literal>
                </emma:interpretation>
                <emma:interpretation id="interp903" emma:lang="ko-KR" emma:confidence="0">
                  <emma:literal>“</emma:literal>
                </emma:interpretation>
                <emma:interpretation id="interp904" emma:lang="ko-KR" emma:confidence="0">
                  <emma:literal>ㅜ</emma:literal>
                </emma:interpretation>
              </emma:one-of>
            </emma:emma>
          </inkml:annotationXML>
          <inkml:trace contextRef="#ctx0" brushRef="#br3" timeOffset="512492.1001">13635 14429 63,'0'0'77,"12"0"-1,-11 11 1,-1-11-2,3 28-43,-3 5-10,0 5-2,0 2-5,0-4-4,0 2-4,0-5-1,4-5-3,-1-6-3,3-6-7,-4-8-24,-13-6-44,11-2-1,0-9-6,0-5-4,-7-8-5</inkml:trace>
          <inkml:trace contextRef="#ctx0" brushRef="#br3" timeOffset="512694.9005">13439 14553 11,'-22'-4'78,"1"-4"2,13-1-3,4 0-1,8-5-2,15 0-47,7 1-10,3 1-7,9 0-1,0 1-2,3 3-3,-1-1-6,0 5-18,-2 3-53,-9 0-2,1 1-5,-12-4-5,0 4-4</inkml:trace>
        </inkml:traceGroup>
        <inkml:traceGroup>
          <inkml:annotationXML>
            <emma:emma xmlns:emma="http://www.w3.org/2003/04/emma" version="1.0">
              <emma:interpretation id="{2FACBACE-E4F8-4765-91B4-27149B0432A4}" emma:medium="tactile" emma:mode="ink">
                <msink:context xmlns:msink="http://schemas.microsoft.com/ink/2010/main" type="inkWord" rotatedBoundingBox="15887,16776 16442,16751 16469,17356 15914,17381"/>
              </emma:interpretation>
              <emma:one-of disjunction-type="recognition" id="oneOf181">
                <emma:interpretation id="interp905" emma:lang="ko-KR" emma:confidence="0">
                  <emma:literal>A</emma:literal>
                </emma:interpretation>
                <emma:interpretation id="interp906" emma:lang="ko-KR" emma:confidence="0">
                  <emma:literal>여</emma:literal>
                </emma:interpretation>
                <emma:interpretation id="interp907" emma:lang="ko-KR" emma:confidence="0">
                  <emma:literal>사</emma:literal>
                </emma:interpretation>
                <emma:interpretation id="interp908" emma:lang="ko-KR" emma:confidence="0">
                  <emma:literal>아</emma:literal>
                </emma:interpretation>
                <emma:interpretation id="interp909" emma:lang="ko-KR" emma:confidence="0">
                  <emma:literal>丹</emma:literal>
                </emma:interpretation>
              </emma:one-of>
            </emma:emma>
          </inkml:annotationXML>
          <inkml:trace contextRef="#ctx0" brushRef="#br3" timeOffset="513521.7019">14074 14545 25,'0'0'64,"4"-9"6,-4 9 4,-1 7 1,-45 10-38,37 11-2,-2 14-7,-4 5-4,-2 9-1,-1-1-5,2 3-5,-1-6-4,6-3-4,1-6-1,4-11-1,1-6 1,5-8-4,0-7 0,0-11 0,6 0 0,-1-4 0,2-14 0,2-3 0,0-9 0,4-1 0,-5-10 0,2-5-7,2-1-1,0-4 0,-1 5 1,2-5 0,2 7 2,2 0 2,-1 4 1,-1 8 2,-1 5 0,4 5 0,-4 7 0,1 9 2,-1 5 2,-3 6 1,2 14 1,1 12 0,0 7 1,3 13 0,0 4-1,3 3-2,2 0-4,-2-1 0,1-5 0,0-4 0,-1-7 0,-3-13 0,-5-7 0,-1-5 0,-2-7 0,-1-3-5,-8-6-43,0 0-33,0-15-1,-7-1-7,0 3-3,-8-6-3</inkml:trace>
          <inkml:trace contextRef="#ctx0" brushRef="#br3" timeOffset="513740.1023">14023 14872 56,'-27'-2'81,"3"0"-2,12 0-3,12 2-2,1-17-26,18 12-24,10 1-11,9-3-5,6 5-2,7-1 1,2 0-2,-2-2-1,2 3-2,-8-2-4,-3 4-9,-11-1-20,-43-3-45,30-4-1,-10-3-4,0 4-7,-8-13 1</inkml:trace>
        </inkml:traceGroup>
        <inkml:traceGroup>
          <inkml:annotationXML>
            <emma:emma xmlns:emma="http://www.w3.org/2003/04/emma" version="1.0">
              <emma:interpretation id="{F41FFB34-EC15-432A-9383-ECCC438DC925}" emma:medium="tactile" emma:mode="ink">
                <msink:context xmlns:msink="http://schemas.microsoft.com/ink/2010/main" type="inkWord" rotatedBoundingBox="16489,16618 16730,16607 16764,17366 16523,17377"/>
              </emma:interpretation>
              <emma:one-of disjunction-type="recognition" id="oneOf182">
                <emma:interpretation id="interp910" emma:lang="ko-KR" emma:confidence="0">
                  <emma:literal>)</emma:literal>
                </emma:interpretation>
                <emma:interpretation id="interp911" emma:lang="ko-KR" emma:confidence="0">
                  <emma:literal>]</emma:literal>
                </emma:interpretation>
                <emma:interpretation id="interp912" emma:lang="ko-KR" emma:confidence="0">
                  <emma:literal>〕</emma:literal>
                </emma:interpretation>
                <emma:interpretation id="interp913" emma:lang="ko-KR" emma:confidence="0">
                  <emma:literal>’</emma:literal>
                </emma:interpretation>
                <emma:interpretation id="interp914" emma:lang="ko-KR" emma:confidence="0">
                  <emma:literal>,</emma:literal>
                </emma:interpretation>
              </emma:one-of>
            </emma:emma>
          </inkml:annotationXML>
          <inkml:trace contextRef="#ctx0" brushRef="#br3" timeOffset="513989.7028">14472 14325 54,'28'-10'79,"0"7"0,7 6-1,1 15 0,-3 12-41,0 13-4,-4 15-11,-8 7-6,-10 16-3,-8-5-3,-3 2-4,-10-10 0,-8 0-6,-4-12 0,0-9-14,-5-11-31,3-19-34,3-3-2,-1-14-5,10 0-6,0-22-2</inkml:trace>
        </inkml:traceGroup>
        <inkml:traceGroup>
          <inkml:annotationXML>
            <emma:emma xmlns:emma="http://www.w3.org/2003/04/emma" version="1.0">
              <emma:interpretation id="{1D9790A8-F6BB-45FC-8A0E-41DE6CAC148E}" emma:medium="tactile" emma:mode="ink">
                <msink:context xmlns:msink="http://schemas.microsoft.com/ink/2010/main" type="inkWord" rotatedBoundingBox="17115,16674 18234,16624 18260,17207 17141,17256"/>
              </emma:interpretation>
              <emma:one-of disjunction-type="recognition" id="oneOf183">
                <emma:interpretation id="interp915" emma:lang="ko-KR" emma:confidence="0">
                  <emma:literal>&lt;</emma:literal>
                </emma:interpretation>
                <emma:interpretation id="interp916" emma:lang="ko-KR" emma:confidence="0">
                  <emma:literal>C</emma:literal>
                </emma:interpretation>
                <emma:interpretation id="interp917" emma:lang="ko-KR" emma:confidence="0">
                  <emma:literal>c</emma:literal>
                </emma:interpretation>
                <emma:interpretation id="interp918" emma:lang="ko-KR" emma:confidence="0">
                  <emma:literal>수</emma:literal>
                </emma:interpretation>
                <emma:interpretation id="interp919" emma:lang="ko-KR" emma:confidence="0">
                  <emma:literal>스</emma:literal>
                </emma:interpretation>
              </emma:one-of>
            </emma:emma>
          </inkml:annotationXML>
          <inkml:trace contextRef="#ctx0" brushRef="#br5" timeOffset="518544.9108">15826 14352 3,'0'0'54,"-13"-7"3,0 4 3,0 1 1,-3 2-36,-6 3 0,-5 5 0,-3 3-2,-3 0 0,-3 3-1,-7 3-1,-1 1-4,-4 2-1,3 1-4,-2 2-2,1 0-1,5 0-1,1 5 0,4-4-3,7 3-1,4-1 0,5-2-2,3 0 0,5 0 0,2-2-1,5-4 1,5 4 0,2-2-1,9-1 1,6-3 0,6 0 1,4-2-3,6 1 0,8 0 0,3-5 0,3-4 0,4 1 0,3-4 0,4 1 0,-1 0 0,7-3 0,-4-1 0,4-1 0,-2-2 0,0 0 0,1 0 0,-8 1 0,-2-1 0,-6 1 0,-9 1 0,-9 0 0,-4 1 0,-9 0 0,-2 0 0,-14 0 0,10 0 0,-10 0 0,0 0 0,-12 0 0,2-1 0,-3 1 0,1 0 0,-7 5-23,1-5-38,3 0-25,-7-9-2,6 2-6,-8-13-3</inkml:trace>
        </inkml:traceGroup>
        <inkml:traceGroup>
          <inkml:annotationXML>
            <emma:emma xmlns:emma="http://www.w3.org/2003/04/emma" version="1.0">
              <emma:interpretation id="{4FF79774-7BEC-474C-BE32-F46EFFCCC7E9}" emma:medium="tactile" emma:mode="ink">
                <msink:context xmlns:msink="http://schemas.microsoft.com/ink/2010/main" type="inkWord" rotatedBoundingBox="18783,16587 19596,16551 19627,17254 18814,17291"/>
              </emma:interpretation>
              <emma:one-of disjunction-type="recognition" id="oneOf184">
                <emma:interpretation id="interp920" emma:lang="ko-KR" emma:confidence="0">
                  <emma:literal>N</emma:literal>
                </emma:interpretation>
                <emma:interpretation id="interp921" emma:lang="ko-KR" emma:confidence="0">
                  <emma:literal>~</emma:literal>
                </emma:interpretation>
                <emma:interpretation id="interp922" emma:lang="ko-KR" emma:confidence="0">
                  <emma:literal>서</emma:literal>
                </emma:interpretation>
                <emma:interpretation id="interp923" emma:lang="ko-KR" emma:confidence="0">
                  <emma:literal>ㆍ</emma:literal>
                </emma:interpretation>
                <emma:interpretation id="interp924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523739.7199">16823 14974 5,'-11'5'53,"11"-5"6,0 0 3,-8 0-27,8 0 1,0 0 0,0 0-1,0 0-4,-3 8 0,3-8-3,0 0-3,0 0-5,0 0-4,-2-7-4,-1-4-3,3-3-3,0-7-2,1-7-2,5-6 0,1-7-1,2-3 2,4-7-3,-1-2 0,7-1 0,-1-1 0,0 4 0,0 2 0,1 10 0,-1 3 0,-1 10 0,-2 3 0,0 12 0,-1 11-3,0 7 2,-2 14 1,2 10 0,3 7 1,2 9 2,1 6-3,0 3 0,2-1 0,3 1 0,2-7 0,-1-5 0,2-9 0,-2-10 0,0-7 0,2-9 0,-3-9 0,-3-7 0,-4-13 0,-2-10 0,-3-2 0,-2-6 0,-2-6 0,0-8 0,0 1 0,-2-5 0,1 4 0,1 3 0,0 1 0,-3 6 0,1 5 0,-6 10 0,2 5 0,-2 7 0,-1 4 0,0 11 0,0 0 0,0 0 0,0 5 0,7 9-38,1 27-21,-4-26-24,10 2-2,-3-6-4,7 4-4</inkml:trace>
        </inkml:traceGroup>
        <inkml:traceGroup>
          <inkml:annotationXML>
            <emma:emma xmlns:emma="http://www.w3.org/2003/04/emma" version="1.0">
              <emma:interpretation id="{49E9C1BA-AAF6-4DC7-BA27-C82ABA4FF556}" emma:medium="tactile" emma:mode="ink">
                <msink:context xmlns:msink="http://schemas.microsoft.com/ink/2010/main" type="inkWord" rotatedBoundingBox="19696,16492 20034,16477 20068,17255 19731,17270"/>
              </emma:interpretation>
              <emma:one-of disjunction-type="recognition" id="oneOf185">
                <emma:interpretation id="interp925" emma:lang="ko-KR" emma:confidence="0">
                  <emma:literal>C</emma:literal>
                </emma:interpretation>
                <emma:interpretation id="interp926" emma:lang="ko-KR" emma:confidence="0">
                  <emma:literal>(</emma:literal>
                </emma:interpretation>
                <emma:interpretation id="interp927" emma:lang="ko-KR" emma:confidence="0">
                  <emma:literal>[</emma:literal>
                </emma:interpretation>
                <emma:interpretation id="interp928" emma:lang="ko-KR" emma:confidence="0">
                  <emma:literal>1</emma:literal>
                </emma:interpretation>
                <emma:interpretation id="interp929" emma:lang="ko-KR" emma:confidence="0">
                  <emma:literal>‘</emma:literal>
                </emma:interpretation>
              </emma:one-of>
            </emma:emma>
          </inkml:annotationXML>
          <inkml:trace contextRef="#ctx0" brushRef="#br3" timeOffset="524051.7204">18010 14196 6,'6'-11'65,"-6"-1"6,0 12 6,-18 1-3,0 12-28,-3 15-7,-4 13-3,-6 15-4,-4 5-5,-1 14-5,-1-2-6,5 0-16,8 0 0,6-7 0,7-7 0,9-8 0,5-9 0,11-11 0,8-5 0,3-13 0,6-7 0,1-6-12,0-38-47,5 27-25,-1-8-3,-2 0-4,-10-9-5</inkml:trace>
        </inkml:traceGroup>
        <inkml:traceGroup>
          <inkml:annotationXML>
            <emma:emma xmlns:emma="http://www.w3.org/2003/04/emma" version="1.0">
              <emma:interpretation id="{6C8F9FF2-925C-4EE9-AE93-62AF07FA7E38}" emma:medium="tactile" emma:mode="ink">
                <msink:context xmlns:msink="http://schemas.microsoft.com/ink/2010/main" type="inkWord" rotatedBoundingBox="20144,16516 20660,16493 20689,17140 20173,17164"/>
              </emma:interpretation>
              <emma:one-of disjunction-type="recognition" id="oneOf186">
                <emma:interpretation id="interp930" emma:lang="ko-KR" emma:confidence="0">
                  <emma:literal>A</emma:literal>
                </emma:interpretation>
                <emma:interpretation id="interp931" emma:lang="ko-KR" emma:confidence="0">
                  <emma:literal>여</emma:literal>
                </emma:interpretation>
                <emma:interpretation id="interp932" emma:lang="ko-KR" emma:confidence="0">
                  <emma:literal>아</emma:literal>
                </emma:interpretation>
                <emma:interpretation id="interp933" emma:lang="ko-KR" emma:confidence="0">
                  <emma:literal>丹</emma:literal>
                </emma:interpretation>
                <emma:interpretation id="interp934" emma:lang="ko-KR" emma:confidence="0">
                  <emma:literal>사</emma:literal>
                </emma:interpretation>
              </emma:one-of>
            </emma:emma>
          </inkml:annotationXML>
          <inkml:trace contextRef="#ctx0" brushRef="#br3" timeOffset="524691.3216">18381 14301 7,'0'0'62,"0"0"9,-7 0 4,-4 14 2,-7 7-37,3 10-1,-9 13-3,4 6-3,-8 7-5,2 0-7,2 4-6,4-8-8,5-3-7,4-8 0,5-12 0,5-6 0,1-7 0,0-9 0,0-8 0,0 0 0,4-18 0,-3-4 0,5-5 0,-2-10 0,5-7 0,3-5 0,1-5 0,5-3 0,0 0 0,4 0-5,0 4-2,-1 4 0,0 6 3,-2 4 1,2 11 3,-1 10 0,1 10 0,1 8 1,-3 13 2,-2 10 1,-2 12 0,0 12 2,-4 3 0,-3 11-4,-1-4-2,-1 0 0,2 1 0,2-7 0,-1-7 0,2-7 0,5-6 0,-4-9 0,2-7 0,-5-7 0,1-4-3,-10-4-52,11-2-27,-10-11-3,-5-6-4,2-3-6,-11-2 3</inkml:trace>
          <inkml:trace contextRef="#ctx0" brushRef="#br3" timeOffset="524909.7219">18197 14579 73,'-24'0'81,"7"0"-2,9 0-3,8 0 0,8 0-31,13 0-25,4-2-7,9 1-3,3 1-1,7 0-2,3 0-2,1 1-1,-5 1-4,-2 3-6,-3-4-13,-9-41-32,4 62-27,-14-22-2,-2 0-6,-5-6-4,3-3 2</inkml:trace>
        </inkml:traceGroup>
        <inkml:traceGroup>
          <inkml:annotationXML>
            <emma:emma xmlns:emma="http://www.w3.org/2003/04/emma" version="1.0">
              <emma:interpretation id="{9E8C9D18-B88C-4AF3-9F3B-6FC340423AFB}" emma:medium="tactile" emma:mode="ink">
                <msink:context xmlns:msink="http://schemas.microsoft.com/ink/2010/main" type="inkWord" rotatedBoundingBox="20701,16370 20931,16360 20966,17156 20736,17166"/>
              </emma:interpretation>
              <emma:one-of disjunction-type="recognition" id="oneOf187">
                <emma:interpretation id="interp935" emma:lang="ko-KR" emma:confidence="0">
                  <emma:literal>)</emma:literal>
                </emma:interpretation>
                <emma:interpretation id="interp936" emma:lang="ko-KR" emma:confidence="0">
                  <emma:literal>〕</emma:literal>
                </emma:interpretation>
                <emma:interpretation id="interp937" emma:lang="ko-KR" emma:confidence="0">
                  <emma:literal>]</emma:literal>
                </emma:interpretation>
                <emma:interpretation id="interp938" emma:lang="ko-KR" emma:confidence="0">
                  <emma:literal>}</emma:literal>
                </emma:interpretation>
                <emma:interpretation id="interp939" emma:lang="ko-KR" emma:confidence="0">
                  <emma:literal>’</emma:literal>
                </emma:interpretation>
              </emma:one-of>
            </emma:emma>
          </inkml:annotationXML>
          <inkml:trace contextRef="#ctx0" brushRef="#br3" timeOffset="525268.5226">18684 14084 32,'15'-11'72,"4"6"4,5 1 1,2 4-1,4 13-40,-1 9-1,-1 15-3,-3 10-6,-6 9-7,-1 12-4,-9 6-4,-4 3-7,-7 1-4,-12-3 0,-5-9 0,-2-7 0,-3-13-9,-3-13-71,5-7-2,-2-12-3,6-8-7,-3-11-4</inkml:trace>
        </inkml:traceGroup>
      </inkml:traceGroup>
    </inkml:traceGroup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24:03.052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1706 360 54,'-16'-9'62,"-3"-6"1,-3 4-2,0 22-28,-1-18-14,-5 1-4,-1 3-6,-9 0-2,2 3-4,-7 0-1,-2 2-1,-4 0 0,-3 3 0,-3-1-1,-2 0 1,4 0-1,-7 0 0,1 1 1,4-1-1,-3 2 0,4 2 0,-1-1 0,1 7 0,1 6-1,2 0 1,2 5-1,-1 1 1,0 5-1,2 3 1,-5 5-1,8-2 1,-2 1-1,7 2 0,-3-2 1,6 4-1,3-1 0,6 3 1,5-4 0,-1 10 0,8-1-1,2 2 1,4 3 0,5-1 0,3 3 0,2-4 0,7 4-1,4-5 1,2-6 0,7 3 0,5-5 0,7 1 0,0 0 3,13 0 0,6-4 0,7-3 1,4 0 0,8-5 1,2 2 0,8-6 0,9-1-3,4-2 1,3-5-1,6 1-1,-3-4 1,12-2-1,7-2 1,-2-3-2,1 0 1,7-3-1,3 0 1,4 2 0,4-1 0,-2 3 0,6-3 0,-1 1 1,3 0-2,-1 0 1,-9-1 0,7 0 0,0-3 0,0 2-1,-6-4 1,8 0-1,2-3 2,-1 0-2,6 0 0,-2-4 1,4-2-1,-4 0 1,3 1-1,-4 1 0,-1-1 0,0-1 0,-2-1 0,-3-1 0,-3 2-1,-3-4 1,0 1 0,-6-3 0,-5 0 0,-1-1 0,5-1 0,-5 1-1,-5-1 1,3 1 0,-2-3 0,-1 1 0,5 1 0,-10-2 0,-5 1 0,0-2 0,1 2 0,-4-3 0,-6 1-2,1 0 2,-6-3-1,-2 1 0,-2-4 1,-4-1 0,-3-4 0,-4 1-1,-5-2 0,0-2 1,-5-1-1,-4 1 1,-3-2 0,-7 3-1,-3 0 1,2-3 0,-5 2-3,0-4 0,-3 1-3,-5-1 1,1-3-1,-9-1 0,0-4 1,-10 2 1,-6-3 1,-6 1 2,-4 0 2,-4 2 1,-6-2 0,-3 4 0,-4 4 1,-6-2-2,-4 3 1,-5-2-2,-10 2 0,-1 0-2,-7 1 1,-5 0-1,-4-2 1,-5 2-1,-6 1 0,-5 5 1,-4 0 0,-3 1 1,-6-1 0,-5 7-1,-4-2 1,0 1 1,-2 1 0,-7-7 0,5 5 0,-6-1 1,-2 2 0,0-1-1,-6 5 1,3-1 0,-1 4-1,0 1 0,-5 0 0,3 3-1,-4 1 1,0-1-1,-1 1 0,-4-1 0,-1 0 1,-1 3 0,-3-1 0,-2 2 0,-1 1 0,-3-2 1,3 4-1,-7 1 0,3 2 0,-7 2 0,-1 3 0,0 0-1,-6 1 1,1 3 1,-5 0-2,0 3 0,-6 1 0,2 1 1,-5 0-1,1 1 2,-5 0 0,0-2 1,-3 0 1,0 0 2,2 0-1,-1-2 0,-3 0 0,3 2-1,-2 0 0,4 1-1,2 0-3,4 4-9,4-5-15,3 4-42,12 0-1,7-4-6,14-2-4,8-9 0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24:34.595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6000 235 48,'19'-11'72,"-13"-1"-2,3 4-2,-7-5-2,2 0-44,-3 3-12,-1 10-8,-8-14-5,-7 6-2,-3 4-1,-10-1-1,-2 1 2,-13 1 0,2-2 5,-11 3 2,-4-1 0,-7 0 1,-3 2 0,-3-1 1,-4-1-2,-3 0 0,-6 3 0,0-2-1,-6 2 0,-4 0-1,-1 0 1,-3 0-1,-3 0 1,-6 0-1,-1 0 0,-2 0 1,2 0-1,-3 2 1,-1-1-1,1 3 1,-5 2-1,-1 1 1,0-3 0,-8 4 0,-2 2 0,-1 1-1,-6-1 1,-2-1-1,5-2 1,-2 2 0,1 3 0,-1 1-1,5-2 1,-1 2-1,4 2 2,1 5-2,-1-2 0,4 3 1,1 1-1,5 4-1,1 1 1,3 0 0,6 2 0,5 0-2,2 2 1,3-6 0,5 6 1,1-6 0,6 2 0,5-1 0,5 2 0,2-1 0,5 2-1,4 5 1,9-2 0,2 5-1,4-6 0,5 6 1,3-3-2,6 5 1,1 2 0,9-4-1,2 5 0,10-3 1,2 3-1,7-2 1,5 5 0,9-6 0,11-1 1,2 3-1,12-7 1,2 1 0,9-4 1,2-3-1,13-1 1,1-1-1,6 0 1,9 1 0,9 2-1,5-6 1,4 4 1,8-4-2,9 5 1,3-5-1,6-1 0,1-11-1,-5 7 1,11-2-1,3-2 0,6-2 0,-8-3 1,12 0 0,4-1 0,1 2 0,6-3 0,5 2 0,2-2 0,3-1 0,14 5 1,-7-1-1,-2-2-1,8 0 1,10-3 0,-4-2 0,-9 4 0,7 0 1,-2-2 0,2-5 0,7 1 1,-6-1 0,-4 0 1,3 4 1,15-4 0,-8-5-1,3-1 0,-3-2-1,-6 2 0,7-6 0,0-1-1,-6-8 0,-10 3 1,-1-3 0,-5-3-1,-9-1 0,-9-7 0,-6-2 0,-7-8 0,-11 7 0,1-11-1,-14-1 1,-9-1 0,-2-2 0,-2 2-1,-11-2 1,-5 1 0,-9-2 0,-9 1 0,-9-1 1,-4-2-2,-14 0 0,-12 2 1,-9 1-1,-12-2-1,-7 0 1,-11 2-1,-13 0 0,-9 2 0,-11-3 0,-10 2 0,-9 0 1,-11-2 0,-11 2-1,-12 0 1,-8 1 0,-12 3 0,-11 1 0,-9 0 0,-14 6 0,-12 0 2,-13 4 0,-13 1 2,-12 3 0,-13 3 1,-9 6-1,-14 7 1,-2 0-5,-13 5-9,-4 7-27,-9 3-33,-9 5-3,-7 6-4,-15-3-4,-4 5 4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24:37.076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1123 10 8,'14'-4'55,"-3"2"8,-11 2-1,11-8 0,-11 8-40,0 0 3,-14 11 0,-9 6 0,-16 10-1,-12 11-5,-15 7-2,-15 14 0,-16 7-3,-6 11-5,-6 0-2,-1 0-2,11-8-2,6-7-2,13-8 0,11-12 0,16-8-1,17-11-3,10-7-5,12-10-17,14-6-49,0 0 1,29-20-6,2-7-4,16-5-4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24:37.341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937 25 19,'69'-14'55,"-13"4"2,-14 5 6,-16 5 3,-19 8-34,-11 13-8,-23 8 3,-15 10-1,-22 9 1,-14 8-1,-15 6-7,-6 2-5,-1 3-3,2-2-3,4-4-3,6 0-2,9-12-1,12-7-2,13-3-4,7-12-7,11-3-20,7-5-45,10-9-1,9-8-4,2-5-6,8-8-1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24:37.747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549 0 26,'-16'10'52,"-2"3"6,-6 14 1,-9 19-11,-4 2-25,-7 14-1,-10 7 3,1 7 2,1 0-4,-1 4-1,6-10-6,7-4-4,7-1-3,11-11-3,7-6-2,8-5 0,7-8-2,11-5 0,15-3 1,12-5 0,13-8 0,15 0 1,15-5-1,19-4 0,4-2 0,7 0-4,2 3-9,-5 8-31,-11-6-33,-14 0 0,-20 1-7,-16-1-4,-27-2 1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27:51.07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5672B51-05EB-4816-A1F5-FD824D1B1E58}" emma:medium="tactile" emma:mode="ink">
          <msink:context xmlns:msink="http://schemas.microsoft.com/ink/2010/main" type="writingRegion" rotatedBoundingBox="1929,2819 23367,2072 23748,13003 2310,13750"/>
        </emma:interpretation>
      </emma:emma>
    </inkml:annotationXML>
    <inkml:traceGroup>
      <inkml:annotationXML>
        <emma:emma xmlns:emma="http://www.w3.org/2003/04/emma" version="1.0">
          <emma:interpretation id="{BAF52C79-E388-4236-AFE3-571DB8C6C5C7}" emma:medium="tactile" emma:mode="ink">
            <msink:context xmlns:msink="http://schemas.microsoft.com/ink/2010/main" type="paragraph" rotatedBoundingBox="2137,2667 23341,2386 23355,3413 2151,36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A92C6B-C90E-4BD4-A257-DC8DA2A323B5}" emma:medium="tactile" emma:mode="ink">
              <msink:context xmlns:msink="http://schemas.microsoft.com/ink/2010/main" type="line" rotatedBoundingBox="2137,2667 23341,2386 23355,3413 2151,3694">
                <msink:destinationLink direction="with" ref="{A101BCF2-444B-4414-B74E-5387468241D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3ED2B6D-C31F-47C3-ADB7-63FF43F75431}" emma:medium="tactile" emma:mode="ink">
                <msink:context xmlns:msink="http://schemas.microsoft.com/ink/2010/main" type="inkWord" rotatedBoundingBox="2140,2889 2698,2881 2707,3557 2149,3564"/>
              </emma:interpretation>
              <emma:one-of disjunction-type="recognition" id="oneOf0">
                <emma:interpretation id="interp0" emma:lang="ko-KR" emma:confidence="0">
                  <emma:literal>모</emma:literal>
                </emma:interpretation>
                <emma:interpretation id="interp1" emma:lang="ko-KR" emma:confidence="0">
                  <emma:literal>안</emma:literal>
                </emma:interpretation>
                <emma:interpretation id="interp2" emma:lang="ko-KR" emma:confidence="0">
                  <emma:literal>간</emma:literal>
                </emma:interpretation>
                <emma:interpretation id="interp3" emma:lang="ko-KR" emma:confidence="0">
                  <emma:literal>크</emma:literal>
                </emma:interpretation>
                <emma:interpretation id="interp4" emma:lang="ko-KR" emma:confidence="0">
                  <emma:literal>므</emma:literal>
                </emma:interpretation>
              </emma:one-of>
            </emma:emma>
          </inkml:annotationXML>
          <inkml:trace contextRef="#ctx0" brushRef="#br0">108-6 29,'-35'46'79,"7"-10"0,6-4-2,4-8-5,10-8 1,8-7-46,11 0-19,7-3 0,9 3 0,8-5 0,7-1 0,1-2 0,7-1-2,-5 0-1,-2 0-2,-3 0-4,-4 0-5,-3 0-9,-8 0-19,-3-1-43,-4-2-3,4-3-4,0-7-4,4-1 0</inkml:trace>
          <inkml:trace contextRef="#ctx0" brushRef="#br0" timeOffset="-234.0004">140-386 43,'-16'-11'84,"-6"0"-2,8 7-4,0-2-5,7-4 0,7 10-58,1-11-4,10 2-3,7 1-3,6 3-2,5-2 0,8 1 2,4 0 0,5 3 0,-2 1-3,1 2-4,-3 7-5,-4 0-7,-6 0-13,-7 3-13,-10 6-37,-7 0-4,-8-3-3,-7 5-3,-15-1 11</inkml:trace>
          <inkml:trace contextRef="#ctx0" brushRef="#br0" timeOffset="-468.0008">221-378 65,'2'-13'75,"-2"13"-4,0-14-1,0 14-6,41-11-44,-41 11-7,0 0-5,0 0-3,0 0 2,0 0 3,0 15 1,2 7 2,-2 6 0,0 6 1,1 11-1,4 4-3,-2 0-4,1-1-3,0-1-2,2-9 0,-1-4 0,1-7 0,-3-7 1,-3-6-1,0-14 0,4 13-7,-4-13-12,0-10-25,3-3-35,-3-11-1,0-6-4,-3-7-7,-4 0 0</inkml:trace>
        </inkml:traceGroup>
        <inkml:traceGroup>
          <inkml:annotationXML>
            <emma:emma xmlns:emma="http://www.w3.org/2003/04/emma" version="1.0">
              <emma:interpretation id="{9D05C3EB-7829-4335-AC8E-4D85919C6C5B}" emma:medium="tactile" emma:mode="ink">
                <msink:context xmlns:msink="http://schemas.microsoft.com/ink/2010/main" type="inkWord" rotatedBoundingBox="2870,2780 3353,2774 3365,3677 2882,3684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+</emma:literal>
                </emma:interpretation>
                <emma:interpretation id="interp7" emma:lang="ko-KR" emma:confidence="0">
                  <emma:literal>千</emma:literal>
                </emma:interpretation>
                <emma:interpretation id="interp8" emma:lang="ko-KR" emma:confidence="0">
                  <emma:literal>ㅗ</emma:literal>
                </emma:interpretation>
                <emma:interpretation id="interp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374.4006">1072-378 3,'27'-30'79,"-7"2"2,-11-2-3,-3 6-7,-6 1 0,-7-13-31,-6 18-34,-3 6-1,-3 4-1,-3 2-2,-1 6 0,1 0 0,-2 0 1,0 8-1,4 6 1,3 7-2,0 3 1,5 11-1,4 0 1,2 12 0,5 4 1,1 4 0,10 5 0,-2 3 0,4 2-1,1 1 0,-2-1 0,0-5-1,-2-4 0,-2-9 0,-1-7 0,1-5-5,-6-11-7,2-3-29,-1-9-35,-2-12-2,0 0-5,-12-3-4,4-10-3</inkml:trace>
          <inkml:trace contextRef="#ctx0" brushRef="#br0" timeOffset="577.2011">766-6 0,'-17'-6'95,"5"5"-1,1 1-5,11 0-7,8 0 1,15 0-15,11-4-68,8 4 0,9 0 0,3 0 0,3 0 0,-4 0 0,-5-2-9,-6 1-71,-9 1-2,-12 0-2,-4 0-7,-17 0-3</inkml:trace>
        </inkml:traceGroup>
        <inkml:traceGroup>
          <inkml:annotationXML>
            <emma:emma xmlns:emma="http://www.w3.org/2003/04/emma" version="1.0">
              <emma:interpretation id="{7172453C-2062-4961-AD5A-212422A806F5}" emma:medium="tactile" emma:mode="ink">
                <msink:context xmlns:msink="http://schemas.microsoft.com/ink/2010/main" type="inkWord" rotatedBoundingBox="4477,2786 5023,2779 5034,3634 4489,3642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의</emma:literal>
                </emma:interpretation>
                <emma:interpretation id="interp12" emma:lang="ko-KR" emma:confidence="0">
                  <emma:literal>여</emma:literal>
                </emma:interpretation>
                <emma:interpretation id="interp13" emma:lang="ko-KR" emma:confidence="0">
                  <emma:literal>0</emma:literal>
                </emma:interpretation>
                <emma:interpretation id="interp14" emma:lang="ko-KR" emma:confidence="0">
                  <emma:literal>ㅓ</emma:literal>
                </emma:interpretation>
              </emma:one-of>
            </emma:emma>
          </inkml:annotationXML>
          <inkml:trace contextRef="#ctx0" brushRef="#br0" timeOffset="1419.6025">2351 247 31,'-6'13'79,"6"-13"-2,-7 12-2,7-12-5,0 0 1,0 0-57,0 0-4,-1-9-3,1-9-1,5-1 1,2-11 0,6-8-2,-2-10-1,7-9 0,-3-6-1,5-6-1,2-1-1,0-5 0,0 1-1,3 8 0,-1 4 0,-4 10-1,0 9 1,-4 11-1,2 8-1,-5 14 1,-1 10 0,-1 6 2,-1 15 2,1 9 1,-2 13 2,4 10 1,0 8 0,1 7 1,1 1-1,-1 2-7,1-7 0,1-3 0,-4-7 0,-1-7 0,0-13 0,-4-6 0,-2-5 0,-1-10 0,2-4 0,-6-9 0,0 0-9,10 6-30,20-8-40,-30-6-4,4-3-3,-4-1-3,0-3-1</inkml:trace>
          <inkml:trace contextRef="#ctx0" brushRef="#br0" timeOffset="1669.203">2564-98 16,'-25'0'93,"2"0"-4,9 0-4,3 0-6,11 0 0,0 0-21,14 2-53,7 1-2,3-1-4,5 1 2,4-2-1,0 2 1,1-1-2,-4-1-4,-1 1-7,-6-2-21,-1-1-44,0-2-2,-7-7-3,3-3-7,-4-4 0</inkml:trace>
        </inkml:traceGroup>
        <inkml:traceGroup>
          <inkml:annotationXML>
            <emma:emma xmlns:emma="http://www.w3.org/2003/04/emma" version="1.0">
              <emma:interpretation id="{4D3B7F0D-D94C-4E7D-8402-B772D00C069B}" emma:medium="tactile" emma:mode="ink">
                <msink:context xmlns:msink="http://schemas.microsoft.com/ink/2010/main" type="inkWord" rotatedBoundingBox="5100,2772 5574,2766 5580,3161 5105,3167"/>
              </emma:interpretation>
              <emma:one-of disjunction-type="recognition" id="oneOf3">
                <emma:interpretation id="interp15" emma:lang="ko-KR" emma:confidence="0">
                  <emma:literal>*</emma:literal>
                </emma:interpretation>
                <emma:interpretation id="interp16" emma:lang="ko-KR" emma:confidence="0">
                  <emma:literal>5</emma:literal>
                </emma:interpretation>
                <emma:interpretation id="interp17" emma:lang="ko-KR" emma:confidence="0">
                  <emma:literal>7</emma:literal>
                </emma:interpretation>
                <emma:interpretation id="interp18" emma:lang="ko-KR" emma:confidence="0">
                  <emma:literal>卞</emma:literal>
                </emma:interpretation>
                <emma:interpretation id="interp1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950.0035">3114-591 58,'7'-9'66,"-7"9"3,0 10 2,0 7 0,-13 7-45,13 7-2,0 5 0,0 5 2,2 3-3,-1-5-4,2-2-6,1-6-2,-1-4-4,0-7-4,1-2-3,-1-8 0,-3-10 0,2 10 0,-2-10-9,0 0-27,0-11-40,0 1-6,0-9-2,0 4-6,-2-7-3</inkml:trace>
          <inkml:trace contextRef="#ctx0" brushRef="#br0" timeOffset="2199.6039">3016-462 35,'-19'-8'88,"5"0"-1,-2-1-5,7 5-4,1-5-1,8 0-44,0 9-20,8-8-5,5 2-4,7 2-1,5 1 0,5-2-3,4 3 0,1-2 0,4 1 0,2 3 0,-1 0 0,0 0 0,-5 4-18,-5 0-16,-1 44-15,-8-38-31,-3 3-4,-10 0-4,1 3 0</inkml:trace>
        </inkml:traceGroup>
        <inkml:traceGroup>
          <inkml:annotationXML>
            <emma:emma xmlns:emma="http://www.w3.org/2003/04/emma" version="1.0">
              <emma:interpretation id="{7B045EBB-763F-43ED-8D0C-D17C0EAC4AB4}" emma:medium="tactile" emma:mode="ink">
                <msink:context xmlns:msink="http://schemas.microsoft.com/ink/2010/main" type="inkWord" rotatedBoundingBox="5573,2911 6119,2904 6128,3545 5581,3553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여</emma:literal>
                </emma:interpretation>
                <emma:interpretation id="interp22" emma:lang="ko-KR" emma:confidence="0">
                  <emma:literal>아</emma:literal>
                </emma:interpretation>
                <emma:interpretation id="interp23" emma:lang="ko-KR" emma:confidence="0">
                  <emma:literal>마</emma:literal>
                </emma:interpretation>
                <emma:interpretation id="interp2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2667.6047">3435 119 23,'0'25'81,"-1"-7"-1,-1-6-4,0-3-1,2-9-2,0 0-36,0 0-31,0-17 2,2-3 0,4-5 0,3-5-2,0-7-1,2-5 0,1-8 0,3 1-3,2-3 0,-1 2-1,0-2-1,3 3 1,-3 5-1,5 8 0,-3 3 0,1 7-1,-4 7 1,3 9 0,-1 6 0,-3 4 2,-1 10 1,3 11 0,-4 6-1,2 9-2,1 5 0,-1 5 0,1 2 0,0 0 0,3-2 0,-3-5 0,3-4 0,-3-6 0,0-4 0,-2-7 0,1-6 0,-2-5 0,-2-5 0,1 0-26,-2-4-54,-9 0-4,10-11-3,-10-2-5,0 1-2</inkml:trace>
          <inkml:trace contextRef="#ctx0" brushRef="#br0" timeOffset="2870.4051">3658-121 6,'-33'2'94,"7"2"0,1-3-7,11 2-6,2-3 2,12 0-17,11-10-66,14 9 0,2 0 0,5 1 0,3-6 0,3 6 0,-1 0-35,-5 0-44,1 0-3,-12-6-4,-2 4-6,-8-7-1</inkml:trace>
        </inkml:traceGroup>
        <inkml:traceGroup>
          <inkml:annotationXML>
            <emma:emma xmlns:emma="http://www.w3.org/2003/04/emma" version="1.0">
              <emma:interpretation id="{97317FBB-F1CA-4FDD-A541-64D709C8E14E}" emma:medium="tactile" emma:mode="ink">
                <msink:context xmlns:msink="http://schemas.microsoft.com/ink/2010/main" type="inkWord" rotatedBoundingBox="6946,2924 7503,2916 7509,3395 6953,3402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너</emma:literal>
                </emma:interpretation>
                <emma:interpretation id="interp27" emma:lang="ko-KR" emma:confidence="0">
                  <emma:literal>h</emma:literal>
                </emma:interpretation>
                <emma:interpretation id="interp28" emma:lang="ko-KR" emma:confidence="0">
                  <emma:literal>Ⅵ</emma:literal>
                </emma:interpretation>
                <emma:interpretation id="interp29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3697.2065">4805-439 45,'-8'-7'59,"8"7"0,0 0-2,-2 8-2,31 9-38,-47 10-5,20 3-4,7 12 5,2 4 2,0 2 1,3 3 1,-3-6 0,2-1-2,-2-9-3,-2-2-2,1-10-1,-2-6 3,-4-6 2,-4-11-2,0 0-1,0 0-1,9-9 0,-7-9-4,1-6-6,-3-10 0,6-1-5,0-4-2,4 2-1,1 0 1,8 3 1,3 5 1,6 5 3,5 11 2,0 6 1,3 7 1,-2 11 2,0 1 1,-7 9 1,-6 2-1,-3 8-1,-5 1 1,-2-2-1,-4 0-2,-1-7 0,-3 2-2,-2-8 0,0 1 0,-1-8 0,0-10 0,2 10-9,-2-10-19,0 0-22,7-7-30,-3-4-1,4-2-5,0-5-4,6 5 3</inkml:trace>
        </inkml:traceGroup>
        <inkml:traceGroup>
          <inkml:annotationXML>
            <emma:emma xmlns:emma="http://www.w3.org/2003/04/emma" version="1.0">
              <emma:interpretation id="{62B30F4B-B6C0-46A0-9E4A-2D7E93C301B5}" emma:medium="tactile" emma:mode="ink">
                <msink:context xmlns:msink="http://schemas.microsoft.com/ink/2010/main" type="inkWord" rotatedBoundingBox="7579,3016 8054,3010 8058,3351 7583,3357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와</emma:literal>
                </emma:interpretation>
                <emma:interpretation id="interp32" emma:lang="ko-KR" emma:confidence="0">
                  <emma:literal>요</emma:literal>
                </emma:interpretation>
                <emma:interpretation id="interp33" emma:lang="ko-KR" emma:confidence="0">
                  <emma:literal>다</emma:literal>
                </emma:interpretation>
                <emma:interpretation id="interp3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4212.0072">5596-227 30,'22'-18'65,"-3"4"2,-5-3-5,-2 3-9,-5-13-25,-3 14-29,-4 4 0,-4 1 3,-9 4 2,-1-1 3,-8 5 5,1 4 10,-5 8 6,1 8 1,-2 5-5,0 7-5,7 2-3,2 6-5,4-4-2,4 2-4,8-5 1,2-7-2,9-2 0,6-11 2,5-7-6,4-6 0,1-6 0,3-11 0,-3-7 0,1-3 0,-1-8-4,-3 0-4,-4 3-1,-5-3 2,0 6 1,-8 6 1,1 5 2,-5 5 2,-1 13 3,0 0 1,0 0 1,0 14-1,0 1 1,0 5 0,2 2 1,0 7-1,0-1-1,3 0-1,-1 0-1,3-6 0,3-1 0,-5-2-2,5-5-2,-2-5-2,2-6-7,2-1-16,2-2-15,-1-11-35,7-5-1,2-8-5,4 0-3,1-8 5</inkml:trace>
        </inkml:traceGroup>
        <inkml:traceGroup>
          <inkml:annotationXML>
            <emma:emma xmlns:emma="http://www.w3.org/2003/04/emma" version="1.0">
              <emma:interpretation id="{C63F0E14-691F-41A1-A950-441E9937CD8C}" emma:medium="tactile" emma:mode="ink">
                <msink:context xmlns:msink="http://schemas.microsoft.com/ink/2010/main" type="inkWord" rotatedBoundingBox="8059,2939 8317,2935 8322,3318 8064,3322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』</emma:literal>
                </emma:interpretation>
                <emma:interpretation id="interp3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4492.8079">6165-401 31,'0'-19'77,"0"9"-3,-8 6-3,-9 4-3,-5 3-2,-41 11-51,44-2-8,5 7-2,4 3 2,6-2 1,7 3 2,11 1 0,6 0 1,5-2 0,1 3 0,0-1-2,-6-1-2,-2-5 1,-9 3-3,-9-2-5,-12-4 0,-9 2 0,-8-4 0,-4-4 0,-3-3 0,-1 2 0,-2-7 0,9 3 0,40-4-73,-29-5-13,13-5 1,1-5-6,5 2-5</inkml:trace>
        </inkml:traceGroup>
        <inkml:traceGroup>
          <inkml:annotationXML>
            <emma:emma xmlns:emma="http://www.w3.org/2003/04/emma" version="1.0">
              <emma:interpretation id="{A9E6CF1A-058D-4E17-A10A-554A461E220A}" emma:medium="tactile" emma:mode="ink">
                <msink:context xmlns:msink="http://schemas.microsoft.com/ink/2010/main" type="inkWord" rotatedBoundingBox="9140,2696 9610,2690 9619,3335 9149,3341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8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241.6092">7455-209 8,'0'0'74,"10"-3"0,-10 3-3,0 0-3,-3-15-4,-16 10-45,5 1-6,4-3-7,-5 0-2,-2-2-1,-2-1 0,-2-3 0,-3 5-1,-3-2 0,3 1 0,-7 3-1,1 5 0,-3 1 0,1 2 1,-1 11 0,6 0-1,-2 3 2,7 4 0,5 6 0,2 4 0,8 1 0,7-1 2,4-4 0,13 1 1,2-3 0,9-6 1,3-10 0,8-7 0,1-1-1,0-13 1,3-8 0,-5-7-2,2-5-1,-4-5-4,-6-5 0,-6-7 0,-6-7 0,-9 3 0,-6 1 0,-3 0 0,-6 6 0,-6 2 0,-2 7 0,0 7 0,2 12 0,0 5-11,3 7-6,-3 4-8,12 3-12,-15 11-8,11 5-34,4 7-4,0 0 0,8 5 3</inkml:trace>
        </inkml:traceGroup>
        <inkml:traceGroup>
          <inkml:annotationXML>
            <emma:emma xmlns:emma="http://www.w3.org/2003/04/emma" version="1.0">
              <emma:interpretation id="{36661639-DB68-470E-929D-5231787F8AC0}" emma:medium="tactile" emma:mode="ink">
                <msink:context xmlns:msink="http://schemas.microsoft.com/ink/2010/main" type="inkWord" rotatedBoundingBox="9667,2973 10324,2965 10332,3561 9675,3570"/>
              </emma:interpretation>
              <emma:one-of disjunction-type="recognition" id="oneOf9">
                <emma:interpretation id="interp45" emma:lang="ko-KR" emma:confidence="0">
                  <emma:literal>대</emma:literal>
                </emma:interpretation>
                <emma:interpretation id="interp46" emma:lang="ko-KR" emma:confidence="0">
                  <emma:literal>댜</emma:literal>
                </emma:interpretation>
                <emma:interpretation id="interp47" emma:lang="ko-KR" emma:confidence="0">
                  <emma:literal>왕</emma:literal>
                </emma:interpretation>
                <emma:interpretation id="interp48" emma:lang="ko-KR" emma:confidence="0">
                  <emma:literal>뎡</emma:literal>
                </emma:interpretation>
                <emma:interpretation id="interp49" emma:lang="ko-KR" emma:confidence="0">
                  <emma:literal>댕</emma:literal>
                </emma:interpretation>
              </emma:one-of>
            </emma:emma>
          </inkml:annotationXML>
          <inkml:trace contextRef="#ctx0" brushRef="#br0" timeOffset="5647.21">7518-260 42,'0'11'76,"0"1"-4,0-12-2,0 10-3,0-10-2,0 0-54,7 11-9,-7-11 2,20 1 1,-4-1 1,5-1 1,2-9 0,3 0 0,1-8 0,0-1-1,-2-4-2,-4 0-1,-5 2-1,-6 4-1,-7-4-1,-3 8-1,-10 6 1,-7 7-1,-5 1 2,-4 10 2,-4 9 0,-1 2 2,1 10 0,4 0 0,5 3 1,8-5-1,7 0 0,6-2-1,11-8 0,8-2-1,12-7-3,4-4 0,8-7 0,-1 0 0,3-5-3,-4-10-17,5-3-26,-5-2-34,-8-6-1,-1 0-5,-13-3-2,5 2 0</inkml:trace>
          <inkml:trace contextRef="#ctx0" brushRef="#br0" timeOffset="6068.4106">8020-366 20,'-8'-10'71,"8"10"2,-10 0 1,9 7-4,-5 10 1,1 9-43,2 3-12,3 6-4,0 8 2,0 6-1,0 3-2,0 2-2,0-3-2,0-2-2,0-5-1,-3-4 0,3-5-1,-1-13 3,1-5-6,0-17 0,0 0 0,0 0 0,-7-11 0,1-6 0,-1-10 0,-1-5 0,-1-4 0,-2-5 0,1-3-5,3-3-8,1 0 1,6 0 1,0 0 1,9 6 2,5 3 5,10-1 2,5 12 2,3 3 2,1 5 1,-3 9 1,2 6 0,-7 4 1,-2 4 0,-13 12-1,-10 5-1,-10 3 0,-9 4 0,-6 6-3,-5-8-4,0 2-10,-8 3-22,7-11-41,7-3-3,-1-6-4,14-6-3,2-5-3</inkml:trace>
        </inkml:traceGroup>
        <inkml:traceGroup>
          <inkml:annotationXML>
            <emma:emma xmlns:emma="http://www.w3.org/2003/04/emma" version="1.0">
              <emma:interpretation id="{694FA8D4-F87C-4ADD-A662-D7983321E8AE}" emma:medium="tactile" emma:mode="ink">
                <msink:context xmlns:msink="http://schemas.microsoft.com/ink/2010/main" type="inkWord" rotatedBoundingBox="10368,2829 11093,2819 11099,3318 10375,3327"/>
              </emma:interpretation>
              <emma:one-of disjunction-type="recognition" id="oneOf10">
                <emma:interpretation id="interp50" emma:lang="ko-KR" emma:confidence="0">
                  <emma:literal>와</emma:literal>
                </emma:interpretation>
                <emma:interpretation id="interp51" emma:lang="ko-KR" emma:confidence="0">
                  <emma:literal>욍</emma:literal>
                </emma:interpretation>
                <emma:interpretation id="interp52" emma:lang="ko-KR" emma:confidence="0">
                  <emma:literal>다</emma:literal>
                </emma:interpretation>
                <emma:interpretation id="interp53" emma:lang="ko-KR" emma:confidence="0">
                  <emma:literal>대</emma:literal>
                </emma:interpretation>
                <emma:interpretation id="interp54" emma:lang="ko-KR" emma:confidence="0">
                  <emma:literal>댜</emma:literal>
                </emma:interpretation>
              </emma:one-of>
            </emma:emma>
          </inkml:annotationXML>
          <inkml:trace contextRef="#ctx0" brushRef="#br0" timeOffset="6661.2117">8269-257 0,'-13'-5'78,"-1"4"5,4-6-6,10 7-7,-12-7-2,12 7-31,0 0-25,4-1-6,-4 1-5,22 2-2,-3 2 1,5-4 3,3 0 1,4-4-2,0-4 2,4-4-1,-5-3-1,2-2 1,-5-2 0,-6 2-2,-6-6 0,-5 5-1,-9 2-2,-4 3 1,-9 6-1,-9 6 0,-3 1 1,-11 7 1,-2 8 3,-2 11 2,1 2 1,2 5 1,7 2 0,3 5-1,9 3 1,12-3-2,5-3-1,12-5 0,12-5-2,4-9 0,7-4-4,8-11-3,-3-7-11,5-11-22,-5-1-38,0-11-4,1 0-4,-9-7-4,0-1 0</inkml:trace>
          <inkml:trace contextRef="#ctx0" brushRef="#br0" timeOffset="7191.6127">8709-386 59,'-4'12'72,"-2"1"0,4 6-4,-5 2-2,3-1-25,-2 3-35,1 8 0,-1 1-2,2-2 0,0-3-1,-2-7 1,5 1 6,0-10 2,1-11 0,0 0 1,-2-9-1,2-7 0,0-4-2,0-1-4,0-9-6,0 3-2,0 3 0,0 4-1,0 1 0,0-2-1,-3 10 0,3 11 0,-5-8 1,5 8-1,0 8-1,0 5 1,8 5 1,2 3 2,8-1 3,0-2 2,5-2 1,2-3 2,1 3 1,0-9 2,2-2-1,-2-5 1,-4 0-4,-3-3-6,-2-5 0,-5-6 0,-4-3 0,-2-7 0,-3-2 0,-3-3 0,0-6 0,0 0 0,0-2 0,0 2 0,0 4 0,0 5 0,0 4 0,0 4 0,0 5 0,0 13 0,0 0-11,0 0-28,0 8-43,-3 3-2,3 3-4,0 2 1,7 5 0</inkml:trace>
        </inkml:traceGroup>
        <inkml:traceGroup>
          <inkml:annotationXML>
            <emma:emma xmlns:emma="http://www.w3.org/2003/04/emma" version="1.0">
              <emma:interpretation id="{C58CC589-C72E-44BC-8CF2-74340D7BC1B3}" emma:medium="tactile" emma:mode="ink">
                <msink:context xmlns:msink="http://schemas.microsoft.com/ink/2010/main" type="inkWord" rotatedBoundingBox="11176,2693 13124,2667 13131,3174 11183,3200"/>
              </emma:interpretation>
              <emma:one-of disjunction-type="recognition" id="oneOf11">
                <emma:interpretation id="interp55" emma:lang="ko-KR" emma:confidence="0">
                  <emma:literal>안</emma:literal>
                </emma:interpretation>
                <emma:interpretation id="interp56" emma:lang="ko-KR" emma:confidence="0">
                  <emma:literal>왕</emma:literal>
                </emma:interpretation>
                <emma:interpretation id="interp57" emma:lang="ko-KR" emma:confidence="0">
                  <emma:literal>빼</emma:literal>
                </emma:interpretation>
                <emma:interpretation id="interp58" emma:lang="ko-KR" emma:confidence="0">
                  <emma:literal>와</emma:literal>
                </emma:interpretation>
                <emma:interpretation id="interp59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8548.8149">9384-376 43,'3'-10'61,"-3"10"1,-8-14-3,-7 6 2,-24 8-36,11 4-2,-6 6-2,-3 10-1,-6 0 0,4 6-1,4-4 2,4 8-5,5-6-5,11 1-1,9-7-2,8-6-1,12-4 0,6-6 0,9-2 0,6-11-4,3-7-3,4-8 0,-2-4 0,-5-6 0,-4-3 0,-6-8-6,-3 2-3,-10-2 0,-4 3 0,-5 4 1,-3 3 4,0 9 1,-4 6 2,-3 10 2,-1 8 0,8 4 0,-17 18 1,10 5 0,-1 7-1,4 5 0,1 5 2,3 4 0,2 1 1,7-1-1,4-4 1,3-3-1,2-3 0,5-7 1,4-3 0,2-10-1,2-6 1,6-7-2,1-1-2,0-12 0,2-8 0,-1-4 0,-3-6 0,-2 0 0,-8 1 0,-5-2 0,-6 2 0,-12 1-2,-3 4 0,-13 8 0,-4 3 0,-10 6 1,0 3 1,-6 4-1,1 6 2,3 9 0,3 5 1,2 4 0,7 5 2,4-2-4,8 7 0,5-5 0,2 2 0,9-4 0,2-5 0,5-3 0,2-3 0,2-7 0,2-4 0,3-5 0,2-5 0,2-7 0,-1-5 0,2-5 0,1-2 0,-3-1 0,-1-3 0,0 2 0,-3 0 0,-2 7 0,-5 2 0,-1 6 0,-4 2 0,-3 5 0,-11 4 0,9 3 0,-9 6 0,0 3 0,-2 5 0,-3 6 0,0 0 0,-1 1 0,2 1 0,0-1 0,3-4 0,-1-2 0,2-5 0,0-5 0,0-8 0,11 4 0,-1-5 0,4-7 0,0-7 0,3-1 0,1-5 0,3 1 0,-3 1 0,-1 4 0,-5 1 0,-1 6 0,-1 4 0,-10 4 0,9 9 0,-6 3 0,1 3 0,-2 5 0,4 2 0,4-3 0,1 3 0,4-4 0,6-5 0,4-5 0,4 1 0,2-9 0,4-3 0,-1-8 0,1-9 0,-2-2 0,-4-10 0,-6-7 0,-5-6 0,-3-5 0,-5 0 0,-2-2 0,-4 3 0,-1 4 0,-2 9 0,1 11 0,-1 3 0,-1 14 0,0 8 0,0 8 0,0 9 0,0 11 0,2 6 0,0 3 0,2 8 0,5 1 0,3-1 0,5-1 0,1-2 0,1-9 0,6-3 0,1-5 0,1-7 0,0-4 0,-5 23-37,-6-36-44,1-1-5,-10-9-2,-6-3-7,-11-5 1</inkml:trace>
          <inkml:trace contextRef="#ctx0" brushRef="#br0" timeOffset="8767.2154">10441-378 10,'-47'-6'98,"7"-6"-2,14 3-7,10-4-3,16 1-4,8-2-32,24 6-50,8 3 0,9 0 0,9 1 0,3 2 0,1 0 0,3-2 0,-5-1 0,-2 2 0,-10-5 0,-8-29-34,-3 37-49,-13-9-2,-9 6-4,-15 3-4,6-8-3</inkml:trace>
        </inkml:traceGroup>
        <inkml:traceGroup>
          <inkml:annotationXML>
            <emma:emma xmlns:emma="http://www.w3.org/2003/04/emma" version="1.0">
              <emma:interpretation id="{AC64CDD0-D239-4947-BD55-CCD8F4A56BE1}" emma:medium="tactile" emma:mode="ink">
                <msink:context xmlns:msink="http://schemas.microsoft.com/ink/2010/main" type="inkWord" rotatedBoundingBox="13780,2512 15270,2493 15279,3165 13789,3185"/>
              </emma:interpretation>
              <emma:one-of disjunction-type="recognition" id="oneOf12">
                <emma:interpretation id="interp60" emma:lang="ko-KR" emma:confidence="0">
                  <emma:literal>에</emma:literal>
                </emma:interpretation>
                <emma:interpretation id="interp61" emma:lang="ko-KR" emma:confidence="0">
                  <emma:literal>왕</emma:literal>
                </emma:interpretation>
                <emma:interpretation id="interp62" emma:lang="ko-KR" emma:confidence="0">
                  <emma:literal>아</emma:literal>
                </emma:interpretation>
                <emma:interpretation id="interp63" emma:lang="ko-KR" emma:confidence="0">
                  <emma:literal>야</emma:literal>
                </emma:interpretation>
                <emma:interpretation id="interp64" emma:lang="ko-KR" emma:confidence="0">
                  <emma:literal>먀</emma:literal>
                </emma:interpretation>
              </emma:one-of>
            </emma:emma>
          </inkml:annotationXML>
          <inkml:trace contextRef="#ctx0" brushRef="#br0" timeOffset="9921.6175">11905-484 13,'9'-8'74,"-9"8"1,6-14-3,-6 14-4,4-17-2,-1 7-48,-2 1-7,1 0-4,-2-3-2,0 2-2,0 0 1,-3 2-1,-4-2 1,-1 4-1,-5 6 1,-5 0-1,-4 10 3,-3 7 0,-2 7 1,-3 6 2,-2 4-1,2 3 0,-2 2 0,10-1-3,3 3 1,13-2-1,6-6 0,10-9 0,12-2-5,11-9 0,8-8 0,5-5 0,6-5 0,2-13 0,-5-7 0,0 1 0,-1-9 0,-7 5 0,-6 2 0,-6-1 0,-10 6 0,-5 3 0,-9 8 0,-5 10 0,0 0 0,-15 11-2,1 6 2,-1 6 0,0 6 0,4 1 2,7 2-2,4-2 0,11-5 0,9-5 0,11-6 0,5-5 0,4-6 0,1-3 0,2-10 0,-8-3 0,-6-10 0,-7 0 0,-9-4 0,-8-4 0,-5 1 0,-12 2 0,-5 2 0,-5 2 0,-5 6 0,-2 4 0,-4 5 0,4 7 0,1 2 0,6 1 0,0 4-4,6 6-41,7 3-37,2-5-1,7 5-5,0-14-4,0 15 1</inkml:trace>
          <inkml:trace contextRef="#ctx0" brushRef="#br0" timeOffset="10233.618">12595-848 30,'10'-12'68,"-6"2"0,-4 10 1,0 0-1,7 14 3,-36 9-50,29 19-7,0 12 1,0 6 2,0 7 1,0 0-2,0-1-4,0-6-3,0-7-3,0-13-2,1-7 1,2-11-5,-2-5 0,2-6 0,-3-11-2,0 0-33,10 1-41,-9-6-5,3-6-2,-1-6-7,5-1-3</inkml:trace>
          <inkml:trace contextRef="#ctx0" brushRef="#br0" timeOffset="10639.2187">12776-543 50,'0'0'67,"0"0"5,1 6 4,-1 10-3,-16 3-40,5 6-10,4-1-1,-4 6 2,5-4-4,2 7-5,4-13-5,3-2-1,11-4-1,5-4-1,4-9-5,5-1-2,2-10 0,-2-5 0,2 0 0,-1-8 0,-2-5 0,-3 2 0,-5 2 0,-6-2 0,-4 8 0,-3 0 0,-5 4 0,-1 14 0,0 0 0,-5 0 0,-1 12 0,1 1 0,2 1 0,3 4 0,0 3 0,3-2 0,4 1 0,4-5 0,-2-2 0,8 3-31,-1 0-47,-5-8-3,6-3-5,-6-7-3,7-5-6</inkml:trace>
        </inkml:traceGroup>
        <inkml:traceGroup>
          <inkml:annotationXML>
            <emma:emma xmlns:emma="http://www.w3.org/2003/04/emma" version="1.0">
              <emma:interpretation id="{C6379646-430F-45E7-9B74-2EDAA3FA271E}" emma:medium="tactile" emma:mode="ink">
                <msink:context xmlns:msink="http://schemas.microsoft.com/ink/2010/main" type="inkWord" rotatedBoundingBox="15366,2832 15852,2826 15855,3054 15370,3061"/>
              </emma:interpretation>
              <emma:one-of disjunction-type="recognition" id="oneOf13">
                <emma:interpretation id="interp65" emma:lang="ko-KR" emma:confidence="0">
                  <emma:literal>서</emma:literal>
                </emma:interpretation>
                <emma:interpretation id="interp66" emma:lang="ko-KR" emma:confidence="0">
                  <emma:literal>m</emma:literal>
                </emma:interpretation>
                <emma:interpretation id="interp67" emma:lang="ko-KR" emma:confidence="0">
                  <emma:literal>머</emma:literal>
                </emma:interpretation>
                <emma:interpretation id="interp68" emma:lang="ko-KR" emma:confidence="0">
                  <emma:literal>M</emma:literal>
                </emma:interpretation>
                <emma:interpretation id="interp69" emma:lang="ko-KR" emma:confidence="0">
                  <emma:literal>ㅺ</emma:literal>
                </emma:interpretation>
              </emma:one-of>
            </emma:emma>
          </inkml:annotationXML>
          <inkml:trace contextRef="#ctx0" brushRef="#br0" timeOffset="11278.8198">13232-468 59,'0'9'79,"1"5"-1,-1 4-2,0 0-3,0 0-40,-3 1-6,1-5-10,0 3-8,-2-3-1,1-4 0,2-2 0,1-8 0,0 0 0,0 0-2,0-8 0,3-5-3,2-2-3,5-1-5,-2-4-2,3-3-1,2 4-1,-1-4 0,0 8 0,1 4 2,-1 1 2,1 5 4,-2 5 2,1 7 2,1 4 1,-5-1 2,0 7 2,-2 3-1,-2-2 1,-3 1-2,0 0 0,-1-5-1,0-4 0,0 5-1,0-5-2,0-10-2,0 0 0,0 0 0,0 0 0,0-13 0,5 2 0,2-4 0,-1-7 0,8-5 0,4 1-3,3-3-7,1 7 0,0 3 3,1-1 2,-1 5 3,2 9 4,-4 6 4,-3 9 0,-2 3 2,-4 5 0,0 4-1,-4 0-7,0 1 0,-3 0 0,-1 0 0,-3-7 0,1 2 0,1-5 0,-2-2 0,0-10-25,0 0-54,0 0-4,9 0-3,2-9-5,-4-8-4</inkml:trace>
        </inkml:traceGroup>
        <inkml:traceGroup>
          <inkml:annotationXML>
            <emma:emma xmlns:emma="http://www.w3.org/2003/04/emma" version="1.0">
              <emma:interpretation id="{EA0D73B3-F86F-4A0F-810B-1021F7030377}" emma:medium="tactile" emma:mode="ink">
                <msink:context xmlns:msink="http://schemas.microsoft.com/ink/2010/main" type="inkWord" rotatedBoundingBox="16007,2781 16455,2775 16458,3033 16011,3039"/>
              </emma:interpretation>
              <emma:one-of disjunction-type="recognition" id="oneOf14">
                <emma:interpretation id="interp70" emma:lang="ko-KR" emma:confidence="0">
                  <emma:literal>N</emma:literal>
                </emma:interpretation>
                <emma:interpretation id="interp71" emma:lang="ko-KR" emma:confidence="0">
                  <emma:literal>∞</emma:literal>
                </emma:interpretation>
                <emma:interpretation id="interp72" emma:lang="ko-KR" emma:confidence="0">
                  <emma:literal>~</emma:literal>
                </emma:interpretation>
                <emma:interpretation id="interp73" emma:lang="ko-KR" emma:confidence="0">
                  <emma:literal>오</emma:literal>
                </emma:interpretation>
                <emma:interpretation id="interp7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1840.4208">13873-589 31,'16'0'64,"-16"0"6,14 10 4,-11 37-29,-2-34-3,-1 5-5,-1 1-2,-3 2-7,-5 2-8,4-2-5,-2-1-5,1-5-2,4-1-1,-1-3 0,3-11 0,0 0 0,0 0-3,0 0-4,-7-12 0,6-6 0,-2 1 0,2-4 0,1-2 0,0 0 0,0 1 0,4 2-2,1 3-3,2 7-1,1 3 2,2 4 0,2 3 1,2 8 1,-1 5 3,2 6 0,0 1 2,1 2 2,2 4 3,4 0 0,0-1-8,3-4 0,0-8 0,3-1 0,1-4 0,-1-6 0,0-2 0,-6-9 0,-1-5 0,-3-4 0,-6 2 0,-4-6 0,1 1 0,-8-4 0,-1 5 0,0 3 0,0 1 0,-4 3 0,1 2 0,3 11 0,-5-11 0,5 11-39,0 0-47,0 0-1,0 0-2,13-5-4,-3 3 1</inkml:trace>
        </inkml:traceGroup>
        <inkml:traceGroup>
          <inkml:annotationXML>
            <emma:emma xmlns:emma="http://www.w3.org/2003/04/emma" version="1.0">
              <emma:interpretation id="{14424089-0EFB-476A-AC0D-46C4CDF387CB}" emma:medium="tactile" emma:mode="ink">
                <msink:context xmlns:msink="http://schemas.microsoft.com/ink/2010/main" type="inkWord" rotatedBoundingBox="16592,2740 16931,2735 16936,3121 16597,3125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3</emma:literal>
                </emma:interpretation>
                <emma:interpretation id="interp78" emma:lang="ko-KR" emma:confidence="0">
                  <emma:literal>6</emma:literal>
                </emma:interpretation>
                <emma:interpretation id="interp7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2214.8215">14585-587 23,'19'-6'71,"-19"6"0,13-12 0,-13 12-3,4-14-1,-4 14-52,7-10-6,-7 10-1,-4-3 0,4 3-3,-20 8-1,9 1-2,0 2 0,3 4 2,3 4 2,5 4 0,4 1 1,8 2 2,10 3 1,6 1 1,2 0 0,2 0-1,-3-3-1,-2-1-5,-7-3-4,-9-5 0,-11-3 0,-14-4 0,-12-6 0,-9-3 0,-5 2 0,-3-4 0,-1 1 0,-1-1 0,10-39 0,11 39-83,0-1-6,24 1-3,-9-16-5,15 7-4</inkml:trace>
        </inkml:traceGroup>
        <inkml:traceGroup>
          <inkml:annotationXML>
            <emma:emma xmlns:emma="http://www.w3.org/2003/04/emma" version="1.0">
              <emma:interpretation id="{610419B3-15B9-45EF-BD99-2AEF14B4D16C}" emma:medium="tactile" emma:mode="ink">
                <msink:context xmlns:msink="http://schemas.microsoft.com/ink/2010/main" type="inkWord" rotatedBoundingBox="17583,2558 18471,2546 18480,3295 17593,3307"/>
              </emma:interpretation>
              <emma:one-of disjunction-type="recognition" id="oneOf16">
                <emma:interpretation id="interp80" emma:lang="ko-KR" emma:confidence="0">
                  <emma:literal>대</emma:literal>
                </emma:interpretation>
                <emma:interpretation id="interp81" emma:lang="ko-KR" emma:confidence="0">
                  <emma:literal>히</emma:literal>
                </emma:interpretation>
                <emma:interpretation id="interp82" emma:lang="ko-KR" emma:confidence="0">
                  <emma:literal>려</emma:literal>
                </emma:interpretation>
                <emma:interpretation id="interp83" emma:lang="ko-KR" emma:confidence="0">
                  <emma:literal>눙</emma:literal>
                </emma:interpretation>
                <emma:interpretation id="interp84" emma:lang="ko-KR" emma:confidence="0">
                  <emma:literal>ㄺ</emma:literal>
                </emma:interpretation>
              </emma:one-of>
            </emma:emma>
          </inkml:annotationXML>
          <inkml:trace contextRef="#ctx0" brushRef="#br0" timeOffset="14227.225">15531-445 50,'-31'18'61,"2"-5"-1,10-4-1,5-1 4,14-8-32,-1 13-12,6-7 3,12-1 3,9 0-1,7-1 3,10-1-2,2-3-6,12 0-6,-2 0-4,6 0-5,-1 0-4,-3-3 0,-6 3 0,-10 0 0,-4-6 0,-11 5 0,-5-9 0,-9 7 0,-5-7 0,-7 10 0,0-11-17,-5 2-15,-5 7-14,-13-7-35,10 6-2,-5-10-4,5 6 0,-5-6 9</inkml:trace>
          <inkml:trace contextRef="#ctx0" brushRef="#br0" timeOffset="13915.2245">15558-597 7,'-12'0'57,"12"0"6,-13 0 3,13 0 5,0 0-36,0 0-4,0 0-3,0 0-1,0 0-3,9-2-5,-9 2-4,22 0-5,-5 0-3,7 0-2,3 0 1,8 0-2,2 0 0,7 0-1,3-1 0,-1 0-1,-4-2 1,0 0-3,-5 3-1,-3 0-5,-6-4-5,-5 4-15,-8 0-15,-5 0-35,-10 0-3,0 0-5,0 0-2,-12 1 6</inkml:trace>
          <inkml:trace contextRef="#ctx0" brushRef="#br0" timeOffset="14695.2258">15792-770 0,'-29'-12'69,"13"8"-1,-3-6-3,3 2-1,3-1-6,13 9-47,-11-2 0,11 2-3,0 0 0,6 6 2,6 0 1,5 1-1,7 3 1,14 0 1,4 6-4,6-2-3,4 4-2,5-3-1,2 4 0,0-3-2,-2 3 2,-10-1-2,-7 1-2,-6 0 1,-9 3-1,-11 4 1,-10 2 0,-7 6 3,-16 4 3,-13 6 2,-5 3 2,-10 0 1,-3 3 1,-2-6-1,3-4-1,6-5-1,7-9-3,8-6-5,6-6-6,14-2-15,14-5-55,-6-7-2,16 0-4,-3-13-5,6 3-5</inkml:trace>
        </inkml:traceGroup>
        <inkml:traceGroup>
          <inkml:annotationXML>
            <emma:emma xmlns:emma="http://www.w3.org/2003/04/emma" version="1.0">
              <emma:interpretation id="{A2C55655-918F-47CC-B42C-EFF8DAD731A1}" emma:medium="tactile" emma:mode="ink">
                <msink:context xmlns:msink="http://schemas.microsoft.com/ink/2010/main" type="inkWord" rotatedBoundingBox="19358,2822 19727,2818 19734,3338 19365,3343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g</emma:literal>
                </emma:interpretation>
                <emma:interpretation id="interp8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56986.9001">17505-449 18,'0'0'63,"9"-8"5,-9 8-1,1-16 1,0 9-37,-1-2-3,0 9-3,0-13-6,-1 4-3,1 9-4,-8-17-4,8 17-3,-17-13-2,5 8-2,-1 2-1,-5 2 0,-2 1 0,-4 3-1,-3 3 1,-1 3 0,1-1 0,2 5 0,-3 0-1,6-2 1,6 0-1,2 0 0,7 3-1,6 3 1,1-1 1,12 1 0,9-2 0,4 5 1,8-3 0,2 1 0,5-2 1,2 5 0,-4-3-1,-2 3 0,-6 1-1,-3 2 1,-8 5 3,-7-5 2,-9 3 1,-6-5 2,-9 2 1,-10-5 1,-4-4 1,-5-5-1,-4-6-5,1-1-6,1 0 0,3-3 0,5 0 0,6-6 0,2 2 0,6-3 0,3-2 0,5 0-14,2-4-18,1-4-12,7 4-37,1-2-2,10-2-3,-1-2-1,6 1 7</inkml:trace>
        </inkml:traceGroup>
        <inkml:traceGroup>
          <inkml:annotationXML>
            <emma:emma xmlns:emma="http://www.w3.org/2003/04/emma" version="1.0">
              <emma:interpretation id="{E34EFE94-650F-449F-B685-70F4A2863A01}" emma:medium="tactile" emma:mode="ink">
                <msink:context xmlns:msink="http://schemas.microsoft.com/ink/2010/main" type="inkWord" rotatedBoundingBox="19852,3031 20206,3026 20208,3175 19854,3180"/>
              </emma:interpretation>
              <emma:one-of disjunction-type="recognition" id="oneOf18">
                <emma:interpretation id="interp90" emma:lang="ko-KR" emma:confidence="0">
                  <emma:literal>o</emma:literal>
                </emma:interpretation>
                <emma:interpretation id="interp91" emma:lang="ko-KR" emma:confidence="0">
                  <emma:literal>0</emma:literal>
                </emma:interpretation>
                <emma:interpretation id="interp92" emma:lang="ko-KR" emma:confidence="0">
                  <emma:literal>ㅇ</emma:literal>
                </emma:interpretation>
                <emma:interpretation id="interp93" emma:lang="ko-KR" emma:confidence="0">
                  <emma:literal>O</emma:literal>
                </emma:interpretation>
                <emma:interpretation id="interp94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57283.3006">17716-326 36,'21'-4'65,"-7"4"5,-14 0-2,0 15-1,-13 0-44,1 3-5,-2 2 0,7 2 4,4-1-6,10-7-3,18-2-2,12-10 1,13-2 1,-1-7 2,4-5 1,-5-5-4,-5-5-2,-17 1-4,-11 2-6,-15 1 0,-10 3 0,-10 6 0,-6 1 0,-10 5 0,3 3 0,-3 1-2,3 4-34,3 6-43,12 2-4,9-5-4,9-8-3,14 3-2</inkml:trace>
        </inkml:traceGroup>
        <inkml:traceGroup>
          <inkml:annotationXML>
            <emma:emma xmlns:emma="http://www.w3.org/2003/04/emma" version="1.0">
              <emma:interpretation id="{4E212CE8-28D6-4F20-AAB4-0B20D625DCBE}" emma:medium="tactile" emma:mode="ink">
                <msink:context xmlns:msink="http://schemas.microsoft.com/ink/2010/main" type="inkWord" rotatedBoundingBox="20781,2586 21104,2582 21114,3275 20790,3280"/>
              </emma:interpretation>
              <emma:one-of disjunction-type="recognition" id="oneOf19">
                <emma:interpretation id="interp95" emma:lang="ko-KR" emma:confidence="0">
                  <emma:literal>h</emma:literal>
                </emma:interpretation>
                <emma:interpretation id="interp96" emma:lang="ko-KR" emma:confidence="0">
                  <emma:literal>卜</emma:literal>
                </emma:interpretation>
                <emma:interpretation id="interp97" emma:lang="ko-KR" emma:confidence="0">
                  <emma:literal>두</emma:literal>
                </emma:interpretation>
                <emma:interpretation id="interp98" emma:lang="ko-KR" emma:confidence="0">
                  <emma:literal>a</emma:literal>
                </emma:interpretation>
                <emma:interpretation id="interp9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57891.7015">18772-670 1,'-28'-26'61,"9"3"4,-3-1 1,8 7-5,-4 0-40,10 10 0,8 7-3,-14 6 1,9 25-4,2 4-1,0 16-1,2 2 3,-1 11 0,2 0 1,0 2-3,0-6-3,3-8-4,0-8-1,-3-12 0,3-7 1,-2-4 2,-1-10 1,0-11 1,0 0-5,0 0-6,0-7 0,1-6 0,3-4 0,-1-5 0,6-3 0,2-2 0,1 1 0,3 2-3,2 8-5,3 2 2,1 9 1,0 3 0,2 6 1,-4 9 0,1 6 2,-4 1 0,1 4 2,-2 2 0,-3-3 1,1 0-1,-5-1 1,2 0 0,-4-4-1,1-3-3,-1 1-9,-5-4-23,1-3-40,-2-9-1,4 7-4,-4-7-5,4-8 0</inkml:trace>
        </inkml:traceGroup>
        <inkml:traceGroup>
          <inkml:annotationXML>
            <emma:emma xmlns:emma="http://www.w3.org/2003/04/emma" version="1.0">
              <emma:interpretation id="{8E5FE0AA-6E09-4CA8-BE0A-2BDE212838A1}" emma:medium="tactile" emma:mode="ink">
                <msink:context xmlns:msink="http://schemas.microsoft.com/ink/2010/main" type="inkWord" rotatedBoundingBox="21243,3003 21716,2997 21719,3220 21246,3227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이</emma:literal>
                </emma:interpretation>
                <emma:interpretation id="interp102" emma:lang="ko-KR" emma:confidence="0">
                  <emma:literal>다</emma:literal>
                </emma:interpretation>
                <emma:interpretation id="interp103" emma:lang="ko-KR" emma:confidence="0">
                  <emma:literal>ㅅ</emma:literal>
                </emma:interpretation>
                <emma:interpretation id="interp10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58359.7025">19338-369 31,'-22'0'66,"-4"0"7,0 5 1,-3 20-1,-2-15-39,7 6 0,-1 4-9,1 0-5,7 3-4,1-2-4,12-1-4,4-3-1,7-3-1,8-5-1,5-5 1,4-4 0,3-1-1,-1-9-2,3-6-1,-7-4-1,0 0-1,-6-3 1,-2 5-1,-4-1-2,-2 5-1,-2 2-1,-6 12 0,0 0 1,0 0-1,11 3 0,-6 10 0,1 1 2,3 1 2,2 3 2,0-1 0,3-1-1,1 0-3,0-3-6,5 0-15,-1 7-20,-4-14-32,6-1-3,-6-5-5,8 0-4,-6-7 4</inkml:trace>
        </inkml:traceGroup>
        <inkml:traceGroup>
          <inkml:annotationXML>
            <emma:emma xmlns:emma="http://www.w3.org/2003/04/emma" version="1.0">
              <emma:interpretation id="{29BEC7D1-2192-4756-B737-4FB28FBAFC39}" emma:medium="tactile" emma:mode="ink">
                <msink:context xmlns:msink="http://schemas.microsoft.com/ink/2010/main" type="inkWord" rotatedBoundingBox="21747,2955 22072,2951 22076,3255 21751,3259"/>
              </emma:interpretation>
              <emma:one-of disjunction-type="recognition" id="oneOf21">
                <emma:interpretation id="interp105" emma:lang="ko-KR" emma:confidence="0">
                  <emma:literal>s</emma:literal>
                </emma:interpretation>
                <emma:interpretation id="interp106" emma:lang="ko-KR" emma:confidence="0">
                  <emma:literal>」</emma:literal>
                </emma:interpretation>
                <emma:interpretation id="interp107" emma:lang="ko-KR" emma:confidence="0">
                  <emma:literal>S</emma:literal>
                </emma:interpretation>
                <emma:interpretation id="interp108" emma:lang="ko-KR" emma:confidence="0">
                  <emma:literal>』</emma:literal>
                </emma:interpretation>
                <emma:interpretation id="interp10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58671.703">19877-416 6,'0'0'70,"-7"-2"3,-8 2-2,-3 4-4,-3 0-1,6 8-47,7 6 1,2 6-5,6-2-1,9 1-2,6 3 0,7-1 0,1-1-2,2-3 0,-6-4-1,-2 1-1,-10-3-1,-11-2 0,-13-3-4,-12 0-3,-7-3 0,-4 0 0,-4-2 0,2-4 0,3-1 0,11-1-25,-6 0-54,22-10-3,12-2-3,5-5-6,17 3-3</inkml:trace>
        </inkml:traceGroup>
        <inkml:traceGroup>
          <inkml:annotationXML>
            <emma:emma xmlns:emma="http://www.w3.org/2003/04/emma" version="1.0">
              <emma:interpretation id="{9B2985B6-A954-4840-8351-C99BDE84C698}" emma:medium="tactile" emma:mode="ink">
                <msink:context xmlns:msink="http://schemas.microsoft.com/ink/2010/main" type="inkWord" rotatedBoundingBox="22582,2468 23342,2458 23352,3224 22593,3235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그</emma:literal>
                </emma:interpretation>
                <emma:interpretation id="interp112" emma:lang="ko-KR" emma:confidence="0">
                  <emma:literal>^</emma:literal>
                </emma:interpretation>
                <emma:interpretation id="interp113" emma:lang="ko-KR" emma:confidence="0">
                  <emma:literal>ㅓ</emma:literal>
                </emma:interpretation>
                <emma:interpretation id="interp114" emma:lang="ko-KR" emma:confidence="0">
                  <emma:literal>ㅋ</emma:literal>
                </emma:interpretation>
              </emma:one-of>
            </emma:emma>
          </inkml:annotationXML>
          <inkml:trace contextRef="#ctx0" brushRef="#br0" timeOffset="59217.704">20457-152 33,'-7'10'78,"7"-10"3,0 0-4,-9 7-1,9-7 1,13-13-56,-7-3-5,-1-2 0,9-1-3,0-3-3,4-10-2,1-3-3,3-7-5,2-3 0,2 0 0,-3-6 0,2-1 0,3-3 0,-1 0 0,-3 0-4,-4 3 2,1 6-1,-4 5 1,-1 8 0,-2 9 1,-5 7-2,2 13 0,3 4 3,3 17 0,-1 6 1,5 11 1,4 8 2,0 7 1,1 6 0,0 7-2,-3 0-3,2-1 0,-1-4 0,-1-6 0,-5-4 0,-3-10 0,-2-2 0,-1-9 0,-2-8 0,-4-3 0,0-5 0,-6-10 0,7 9 0,-7-9 0,0 0 0,7 0-28,-7 0-52,0 0 19,0 0-23,4-12-4,-4 12-6</inkml:trace>
          <inkml:trace contextRef="#ctx0" brushRef="#br0" timeOffset="59451.7045">20726-395 64,'-44'-3'85,"4"0"-4,15 0-5,4 0-2,21 3-1,0-11-63,22 11-4,13 0-1,5 0-1,8 0 1,3 0 0,6 0 0,-6 4-5,-3-4-16,-36 0-57,21 0-4,-12 0-4,-5-4-4,-13-5-6</inkml:trace>
        </inkml:traceGroup>
      </inkml:traceGroup>
    </inkml:traceGroup>
    <inkml:traceGroup>
      <inkml:annotationXML>
        <emma:emma xmlns:emma="http://www.w3.org/2003/04/emma" version="1.0">
          <emma:interpretation id="{A7894F4F-7E06-4B1A-A47C-A0ED87AB230D}" emma:medium="tactile" emma:mode="ink">
            <msink:context xmlns:msink="http://schemas.microsoft.com/ink/2010/main" type="paragraph" rotatedBoundingBox="2152,4547 23427,3806 23470,5037 2195,57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161783-699F-48FB-8C1C-048580E0CCD5}" emma:medium="tactile" emma:mode="ink">
              <msink:context xmlns:msink="http://schemas.microsoft.com/ink/2010/main" type="inkBullet" rotatedBoundingBox="2159,4734 3150,4699 3186,5743 2195,5778"/>
            </emma:interpretation>
            <emma:one-of disjunction-type="recognition" id="oneOf23">
              <emma:interpretation id="interp115" emma:lang="ko-KR" emma:confidence="0">
                <emma:literal>과</emma:literal>
              </emma:interpretation>
              <emma:interpretation id="interp116" emma:lang="ko-KR" emma:confidence="0">
                <emma:literal>라</emma:literal>
              </emma:interpretation>
              <emma:interpretation id="interp117" emma:lang="ko-KR" emma:confidence="0">
                <emma:literal>타</emma:literal>
              </emma:interpretation>
              <emma:interpretation id="interp118" emma:lang="ko-KR" emma:confidence="0">
                <emma:literal>꽈</emma:literal>
              </emma:interpretation>
              <emma:interpretation id="interp119" emma:lang="ko-KR" emma:confidence="0">
                <emma:literal>『</emma:literal>
              </emma:interpretation>
            </emma:one-of>
          </emma:emma>
        </inkml:annotationXML>
        <inkml:trace contextRef="#ctx0" brushRef="#br0" timeOffset="26613.6468">136 2249 59,'-18'9'90,"6"7"-4,-4-9-7,10 4-1,6-11-4,-44 12-54,44-12-8,17 8-7,3-2-4,6-6 2,10 1 1,1-1-4,0-2 0,2-1 0,-2 2 0,-3 0 0,-2 1 0,-4 2 0,-9 2-15,-1 1-23,0 3-41,-18-8-1,15 4-6,-15-4-3,0 0 0</inkml:trace>
        <inkml:trace contextRef="#ctx0" brushRef="#br0" timeOffset="26379.6464">170 1465 33,'-12'-2'62,"-5"-2"8,9 2 4,-14 2-27,22 0-7,-9-3-3,9 3-2,0 0-8,0 0-7,0 0-6,4 0-4,8 1-5,3 5-3,6-1-1,5 1 1,6 2 1,4-3 0,2-1 0,-1 2-1,1-2 0,-8-4-1,-1 0-1,-11 2-1,0-2-3,-6 1-4,-12-1-9,0 0-10,0 0-7,0-6-3,-8 4 1,-6 0 0,-3-1 3,-3 2 5,5 1 10,-3 0 16,4 2 12,-1 9 9,4 2 3,5 6 3,-2 6 2,1 9-27,-1 8 32,4 6 0,0 3-3,4 5-5,-3 2-6,1-1-3,2-3-2,0-8-2,0-5-7,0-5 0,0-9-1,0-5-2,-5-6-4,2-3-9,3-13-27,-15 9-37,15-9-2,-19 4-4,8-2-7,-7-2 0</inkml:trace>
        <inkml:trace contextRef="#ctx0" brushRef="#br0" timeOffset="27237.6479">537 2007 10,'-12'-1'96,"-4"-4"-4,16 5-4,0 0-5,10 0-2,11-3-20,13 0-61,6 3 0,10-2 0,2 1 0,2 0 0,-5-6 0,1 7 0,-11-2-25,-5-1-54,-6 3-4,-12-1-3,-2 1-6,-14 0-3</inkml:trace>
        <inkml:trace contextRef="#ctx0" brushRef="#br0" timeOffset="27050.4475">964 1468 26,'15'-28'52,"-2"3"-1,-8 1-4,-2 2-2,-31 11-47,17 0-2,11 11 4,-13-11 4,-5 8 0,-4 3 7,-2 4 5,-5 6 2,-4 7 2,6 5 0,-1 5 0,7 9-1,-1 3-1,9 11 0,0 2-18,13 5 17,7 2-1,8 2-1,6-2-3,0-3-2,3 1-2,0-5-2,-1-7 1,-5-1-3,1-7-1,-6 1 0,-6-5 0,-4-5-2,-3-4-5,-5-4-11,-3 46-30,-10-59-30,9 40 75,-15-51 0,8-4-77,-9-11-5,7-4-6,-10-10 2</inkml:trace>
      </inkml:traceGroup>
      <inkml:traceGroup>
        <inkml:annotationXML>
          <emma:emma xmlns:emma="http://www.w3.org/2003/04/emma" version="1.0">
            <emma:interpretation id="{C39A9208-4CF2-4C6F-9A4E-28E33A5A7E21}" emma:medium="tactile" emma:mode="ink">
              <msink:context xmlns:msink="http://schemas.microsoft.com/ink/2010/main" type="line" rotatedBoundingBox="4332,4471 23427,3806 23462,4805 4367,5470">
                <msink:destinationLink direction="with" ref="{A101BCF2-444B-4414-B74E-5387468241D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3A375FD-970E-46E6-BA94-41C3F2797840}" emma:medium="tactile" emma:mode="ink">
                <msink:context xmlns:msink="http://schemas.microsoft.com/ink/2010/main" type="inkWord" rotatedBoundingBox="4339,4682 4870,4663 4894,5360 4363,5379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0</emma:literal>
                </emma:interpretation>
                <emma:interpretation id="interp122" emma:lang="ko-KR" emma:confidence="0">
                  <emma:literal>^</emma:literal>
                </emma:interpretation>
                <emma:interpretation id="interp123" emma:lang="ko-KR" emma:confidence="0">
                  <emma:literal>N</emma:literal>
                </emma:interpretation>
                <emma:interpretation id="interp12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28033.2493">2232 1988 55,'-5'11'75,"5"-11"1,-12 10 3,11-21-1,1 11-37,0 0-5,0 0-8,-3-15-6,3 1-5,0-7-13,6-1-4,-1-12 0,0-8 0,0-6 0,2-5 0,4-4 0,1-5 0,1 3 0,-1-1 0,2 6 0,1 9-4,0 6-2,2 5 1,-3 12 1,-1 12 1,3 8 1,-3 6 1,4 17 2,-3 7 3,1 12 2,-1 11 1,6 4 0,0 6-7,0 0 0,-1 1 0,1-9 0,-1-6 0,0-8 0,1-6 0,-7-8 0,0-8 0,-4-5 0,0-4 0,-9-8 0,9 8 0,41-5-73,-50-3-12,-3-10-1,-6-4-5,-1 4-7</inkml:trace>
          <inkml:trace contextRef="#ctx0" brushRef="#br0" timeOffset="28251.6497">2388 1829 71,'-24'0'84,"9"0"-5,6 0-3,9 0-1,0-44-3,11 44-64,6 0-2,6 0-1,4 0 1,5-1 0,1-1-2,4-5-1,-5 3-4,1-4-10,-3 2-23,-9-5-43,6 0-2,-9-7-2,3 0 81,-9-3-88,5-8-1</inkml:trace>
        </inkml:traceGroup>
        <inkml:traceGroup>
          <inkml:annotationXML>
            <emma:emma xmlns:emma="http://www.w3.org/2003/04/emma" version="1.0">
              <emma:interpretation id="{ADFC2C60-4D2A-4671-BB5C-D2C04C616411}" emma:medium="tactile" emma:mode="ink">
                <msink:context xmlns:msink="http://schemas.microsoft.com/ink/2010/main" type="inkWord" rotatedBoundingBox="4798,4662 5355,4642 5367,4986 4810,5005"/>
              </emma:interpretation>
              <emma:one-of disjunction-type="recognition" id="oneOf25">
                <emma:interpretation id="interp125" emma:lang="ko-KR" emma:confidence="0">
                  <emma:literal>R</emma:literal>
                </emma:interpretation>
                <emma:interpretation id="interp126" emma:lang="ko-KR" emma:confidence="0">
                  <emma:literal>t</emma:literal>
                </emma:interpretation>
                <emma:interpretation id="interp127" emma:lang="ko-KR" emma:confidence="0">
                  <emma:literal>가</emma:literal>
                </emma:interpretation>
                <emma:interpretation id="interp128" emma:lang="ko-KR" emma:confidence="0">
                  <emma:literal>커</emma:literal>
                </emma:interpretation>
                <emma:interpretation id="interp129" emma:lang="ko-KR" emma:confidence="0">
                  <emma:literal>교</emma:literal>
                </emma:interpretation>
              </emma:one-of>
            </emma:emma>
          </inkml:annotationXML>
          <inkml:trace contextRef="#ctx0" brushRef="#br0" timeOffset="28485.6501">2822 1286 48,'15'0'67,"-7"9"4,-1 9 1,-1 2 1,30 5-45,-30 8-6,1 2 4,3 2-4,-3-4-5,1 1-3,-4-7-4,7-2-3,-5-8-2,-1-2-2,-5-15-9,7 11-27,-7-11-41,0 0-2,-7-5-7,-7-10-3,-2-1-4</inkml:trace>
          <inkml:trace contextRef="#ctx0" brushRef="#br0" timeOffset="28704.0505">2690 1404 25,'-18'-7'86,"7"2"-3,0 2-3,11 3-3,0-9 0,6 4-45,10-1-15,10 1-5,4-3-5,7-1 1,5 0-1,3 1-7,-2 2 0,5-2 0,-5 5 0,-2 3 0,-6 0-16,-1 5-26,-4 6-37,-5-1-3,-1 5-4,-6 4-4,-3 4-2</inkml:trace>
        </inkml:traceGroup>
        <inkml:traceGroup>
          <inkml:annotationXML>
            <emma:emma xmlns:emma="http://www.w3.org/2003/04/emma" version="1.0">
              <emma:interpretation id="{BF0B472D-81D9-4DAC-A58E-30D7BA977FD4}" emma:medium="tactile" emma:mode="ink">
                <msink:context xmlns:msink="http://schemas.microsoft.com/ink/2010/main" type="inkWord" rotatedBoundingBox="5392,4583 5994,4562 6019,5303 5418,5324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여</emma:literal>
                </emma:interpretation>
                <emma:interpretation id="interp132" emma:lang="ko-KR" emma:confidence="0">
                  <emma:literal>아</emma:literal>
                </emma:interpretation>
                <emma:interpretation id="interp133" emma:lang="ko-KR" emma:confidence="0">
                  <emma:literal>다</emma:literal>
                </emma:interpretation>
                <emma:interpretation id="interp13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29125.2512">3264 1875 5,'2'26'93,"-1"-2"1,-1-6-8,0-7-3,0-11-2,0 0-12,12-10-69,-6-8 0,1-4 0,1-12 0,-1-7 0,4-7 0,4-7 0,2-6 0,-1-2 0,3 0 0,2-1 0,1 4 0,2 8 0,-2 5 0,0 5 0,1 12 0,-2 6 0,-1 11 0,0 8 0,-1 8 0,-2 11 0,1 13 0,-2 12 0,1 7 0,1 6 0,-2 5 0,1 1 0,2 0 0,0-5 0,-2-8 0,-2-10 0,3-8 0,-3-4 0,-1-4 0,-2-9 0,-12-10 0,15 7-4,-15-7-79,0 0-2,0-12-4,-19-5-5,4-1 94,-11-4-99</inkml:trace>
          <inkml:trace contextRef="#ctx0" brushRef="#br0" timeOffset="29312.4515">3512 1622 0,'-27'0'91,"1"-3"2,9 1-7,3-2-5,14 4-1,0 0 0,13-2-80,9 3 0,9 4 0,5 0 0,6-2 0,-4-2 0,2 3-15,1 0-64,-8-6-1,-1-1-3,-10-3-6,0 0-5</inkml:trace>
        </inkml:traceGroup>
        <inkml:traceGroup>
          <inkml:annotationXML>
            <emma:emma xmlns:emma="http://www.w3.org/2003/04/emma" version="1.0">
              <emma:interpretation id="{25E12496-BDA4-4BF1-987D-442701CE2F03}" emma:medium="tactile" emma:mode="ink">
                <msink:context xmlns:msink="http://schemas.microsoft.com/ink/2010/main" type="inkWord" rotatedBoundingBox="7556,4789 7894,4777 7903,5062 7566,5074"/>
              </emma:interpretation>
              <emma:one-of disjunction-type="recognition" id="oneOf27">
                <emma:interpretation id="interp135" emma:lang="ko-KR" emma:confidence="0">
                  <emma:literal>"</emma:literal>
                </emma:interpretation>
                <emma:interpretation id="interp136" emma:lang="ko-KR" emma:confidence="0">
                  <emma:literal>〃</emma:literal>
                </emma:interpretation>
                <emma:interpretation id="interp137" emma:lang="ko-KR" emma:confidence="0">
                  <emma:literal>”</emma:literal>
                </emma:interpretation>
                <emma:interpretation id="interp138" emma:lang="ko-KR" emma:confidence="0">
                  <emma:literal>″</emma:literal>
                </emma:interpretation>
                <emma:interpretation id="interp13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9780.4523">5502 1416 46,'0'0'75,"-7"9"2,-1-1-1,-2 8-4,-2 37-22,1-59-34,1 26-2,-1 4-2,0-5-7,6 4-20,-1 0-55,6-12-1,6-2-5,8-9-5,6-6-4</inkml:trace>
          <inkml:trace contextRef="#ctx0" brushRef="#br0" timeOffset="29952.0526">5739 1477 70,'6'15'85,"-6"2"-4,-4 7-4,-12-5-3,3 2-8,-1-3-79,3 7 13,-7 3-71,6-7-1,6-2-5,6-19-3,-5 12 80,5-12-86</inkml:trace>
        </inkml:traceGroup>
        <inkml:traceGroup>
          <inkml:annotationXML>
            <emma:emma xmlns:emma="http://www.w3.org/2003/04/emma" version="1.0">
              <emma:interpretation id="{A0FF219E-94F3-4756-93D3-FCBCC000BA49}" emma:medium="tactile" emma:mode="ink">
                <msink:context xmlns:msink="http://schemas.microsoft.com/ink/2010/main" type="inkWord" rotatedBoundingBox="9412,4494 9485,4491 9502,4973 9429,4976"/>
              </emma:interpretation>
              <emma:one-of disjunction-type="recognition" id="oneOf28">
                <emma:interpretation id="interp140" emma:lang="ko-KR" emma:confidence="0">
                  <emma:literal>i</emma:literal>
                </emma:interpretation>
                <emma:interpretation id="interp141" emma:lang="ko-KR" emma:confidence="0">
                  <emma:literal>ⅰ</emma:literal>
                </emma:interpretation>
                <emma:interpretation id="interp142" emma:lang="ko-KR" emma:confidence="0">
                  <emma:literal>「</emma:literal>
                </emma:interpretation>
                <emma:interpretation id="interp143" emma:lang="ko-KR" emma:confidence="0">
                  <emma:literal>』</emma:literal>
                </emma:interpretation>
                <emma:interpretation id="interp14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0607.2538">7302 1302 37,'3'-12'79,"-3"3"0,0 0-1,0 9-3,-2-10-38,2 10-5,0 0-8,-1 13-4,0 6-6,-4 5-3,3 8 0,-2 4-2,1 1-4,-1 2-5,1-2 0,2-6 0,-1-3 0,2-8 0,0-5 0,0-15 0,4 13 0,-4-13 0,13-7 0,-12-5-47,6-6-34,5-1-5,-6-14-2,4 1-6,-8-9 1</inkml:trace>
          <inkml:trace contextRef="#ctx0" brushRef="#br0" timeOffset="30778.8541">7335 1164 46,'-8'-14'90,"2"5"-3,-1 1-5,7 8-4,-8-10-4,-4 10-55,12 0-9,0 0-7,-3 8-7,3 5-12,0 3-26,0 1-34,5 1-1,1-5-5,9 2-6,-7-2 0</inkml:trace>
        </inkml:traceGroup>
        <inkml:traceGroup>
          <inkml:annotationXML>
            <emma:emma xmlns:emma="http://www.w3.org/2003/04/emma" version="1.0">
              <emma:interpretation id="{9E46794C-52D6-4660-8019-474B4D9A604E}" emma:medium="tactile" emma:mode="ink">
                <msink:context xmlns:msink="http://schemas.microsoft.com/ink/2010/main" type="inkWord" rotatedBoundingBox="9659,4305 11310,4247 11344,5227 9693,5285"/>
              </emma:interpretation>
              <emma:one-of disjunction-type="recognition" id="oneOf29">
                <emma:interpretation id="interp145" emma:lang="ko-KR" emma:confidence="0">
                  <emma:literal>때</emma:literal>
                </emma:interpretation>
                <emma:interpretation id="interp146" emma:lang="ko-KR" emma:confidence="0">
                  <emma:literal>뼈</emma:literal>
                </emma:interpretation>
                <emma:interpretation id="interp147" emma:lang="ko-KR" emma:confidence="0">
                  <emma:literal>빼</emma:literal>
                </emma:interpretation>
                <emma:interpretation id="interp148" emma:lang="ko-KR" emma:confidence="0">
                  <emma:literal>쌔</emma:literal>
                </emma:interpretation>
                <emma:interpretation id="interp149" emma:lang="ko-KR" emma:confidence="0">
                  <emma:literal>뻐</emma:literal>
                </emma:interpretation>
              </emma:one-of>
            </emma:emma>
          </inkml:annotationXML>
          <inkml:trace contextRef="#ctx0" brushRef="#br0" timeOffset="31324.8551">7578 1325 31,'-9'15'67,"5"-1"6,1 0-1,-1 1 0,4 6-42,0 3-2,-1 1 0,0 0-7,-2-1-5,1-2-4,0 0-3,2-5-1,-3-3-2,2-4 0,1-10 0,-6 12 0,6-12-1,0 0 0,-7-16-1,6 0-1,-1-5-2,2-9-1,0-1-2,0 0 0,6 0-2,1 3 1,2 4-1,1 7 0,4 8 2,-2 9 0,2 5 2,3 10 0,-1 5 1,-1 4 2,5 2 0,-1-3 1,2-1 1,-1-6 1,2-4-3,2-4-3,-1-8 0,-1 0 0,0-14 0,-4-3 0,-1-6 0,-4-3 0,-4-5 0,-4-5 0,-2 1 0,-3 0 0,0 0 0,-1 8 0,-5 2 0,2 8 0,-3 3-32,-36 8-52,56 6-3,-13 0-2,2 5-6,-2-5 1</inkml:trace>
          <inkml:trace contextRef="#ctx0" brushRef="#br0" timeOffset="31808.4559">8287 1316 46,'6'-12'61,"-6"0"1,-3-6 1,-7 8-31,-6 4-1,-5 5 0,-2 1 0,-3 8 2,-2 8-8,-6 10-1,3 4-3,1 2-4,9 1-5,1 1-4,7-2-1,8-4-2,5-7-3,12-8-2,9-9 0,5-4 0,7-10 0,3-8 0,2-7 0,-2-7 0,0-3 0,-6-10 0,1-1 0,-11-7 0,-6-1 0,-4 0 0,-6 1 0,-3 1 0,-1 7 0,-2 8-3,-4 4 0,1 10 1,3 10 1,2 13 1,0 0 0,-11 8 0,11 14 0,-1 9 1,-1 6-1,2 9 2,0 2 0,2 3-1,5 1-1,1-4-5,3-2-16,0-2-56,4-9-2,3-5-4,-6-8-5,6-4-4</inkml:trace>
          <inkml:trace contextRef="#ctx0" brushRef="#br0" timeOffset="32229.6566">8436 1421 59,'-15'6'65,"15"-6"0,-8 5 3,8-5 3,31 4-42,-49 1-9,28 1 2,11-1-1,2-2 2,10-3-2,3-3-5,8-9-4,-2-3-5,2-8-2,-3-4-1,-5-1-1,-3-6-3,-10 2 0,-5 0 0,-11 3-3,-7 2 1,-7 7-1,-11 8 0,-5 6 1,-6 8 2,-5 12 2,-1 8 0,-2 6 1,4 8 1,4 5-2,5-1-2,8 4 0,10-5 0,6-2 0,14-6 0,10-4 0,5-10 0,9-4 0,3-11 0,5-2 0,-5-8-30,2-51-25,-2 67-28,-6-31-3,-4-7-4,-10-7-2</inkml:trace>
          <inkml:trace contextRef="#ctx0" brushRef="#br0" timeOffset="32682.0574">9000 1225 12,'0'-13'70,"0"13"4,0 0 2,0 0-2,-2 24 0,-4 4-46,4 7-9,2 8 1,-1 7 0,1 10-3,-3-4-17,3 4 15,-1-6-3,1 2-12,-2-8 0,2-5 0,-3-6 0,3-13 0,-1-2 0,0-9 0,1-13 0,0 0 0,-14 0 0,4-15 0,-1-6 0,-3-11 0,-3-7 0,-4-9 0,4-4 0,1-4-3,6-3-11,5-6-1,5 3 1,2 4 2,14 6 2,7 4 7,7 9 2,5 8 5,2 8 3,2 12 1,-2 11 2,-1 4 1,-6 13-1,-5 5 0,-11 7-2,-9 7-4,-6 1-4,-13 3 0,-8-6 0,-7 1 0,-3-4 0,-1-2 0,-3-9-19,5-6-61,10 0-3,2-11-3,9 1-6,10-4-3</inkml:trace>
        </inkml:traceGroup>
        <inkml:traceGroup>
          <inkml:annotationXML>
            <emma:emma xmlns:emma="http://www.w3.org/2003/04/emma" version="1.0">
              <emma:interpretation id="{88DE2CF8-6256-4D3B-BA39-991D0ECEA198}" emma:medium="tactile" emma:mode="ink">
                <msink:context xmlns:msink="http://schemas.microsoft.com/ink/2010/main" type="inkWord" rotatedBoundingBox="11246,4462 12090,4433 12105,4873 11261,4902"/>
              </emma:interpretation>
              <emma:one-of disjunction-type="recognition" id="oneOf30">
                <emma:interpretation id="interp150" emma:lang="ko-KR" emma:confidence="0">
                  <emma:literal>다</emma:literal>
                </emma:interpretation>
                <emma:interpretation id="interp151" emma:lang="ko-KR" emma:confidence="0">
                  <emma:literal>와</emma:literal>
                </emma:interpretation>
                <emma:interpretation id="interp152" emma:lang="ko-KR" emma:confidence="0">
                  <emma:literal>대</emma:literal>
                </emma:interpretation>
                <emma:interpretation id="interp153" emma:lang="ko-KR" emma:confidence="0">
                  <emma:literal>욍</emma:literal>
                </emma:interpretation>
                <emma:interpretation id="interp154" emma:lang="ko-KR" emma:confidence="0">
                  <emma:literal>㉯</emma:literal>
                </emma:interpretation>
              </emma:one-of>
            </emma:emma>
          </inkml:annotationXML>
          <inkml:trace contextRef="#ctx0" brushRef="#br0" timeOffset="33087.6582">9106 1433 11,'0'0'79,"12"7"2,-3-6 0,-9-1-4,24 0-1,31-1-47,-45-2-13,15-2-1,7-5-6,2-4-2,1-3-2,2-5-2,-3-3-1,-3-3-1,-7-3-1,-2-2-1,-8 4-2,-8 4 1,-6 2-2,-14 7 2,-5 7 0,-8 9 3,-3 7 3,-4 11 1,-4 8 2,3 5 1,3 5 0,6 2-8,5 3 0,10-6 0,10 2 0,3-7 0,15-7 0,5-2 0,7-6 0,1-7 0,7-2-5,19-6-76,-26-6-4,4-9-2,-3-6-7,-4-1-3</inkml:trace>
          <inkml:trace contextRef="#ctx0" brushRef="#br0" timeOffset="33555.659">9665 1232 30,'6'-9'70,"-6"9"-1,0 0 1,0 11-2,-1 4 3,-4 4-56,0 5-4,-3 4 3,-1 2 1,0 2 1,0-4-2,1 1-4,3-8-3,-2-3-2,4-4 1,0-4 0,3-10-1,0 0 0,0 0-1,-3-6-4,2-9 0,1 0 0,0-6 0,0-2-3,1-1-2,2 1 0,3 6-1,1 3 2,4 6 2,1 4 3,3 4 0,0 7 2,5 6 1,2-1 1,3 2 2,1-3-3,1-1-4,2-3 0,2-5 0,-7-2 0,0-2 0,-4-6 0,-4-7 0,-7-4 0,-2-3 0,-5-2 0,-4-4 0,-3-2 0,-5-1 0,2 0 0,-3-3 0,4 9 0,-1 1-67,-2 1-22,10 9 0,-4 1-5,4 13-4</inkml:trace>
        </inkml:traceGroup>
        <inkml:traceGroup>
          <inkml:annotationXML>
            <emma:emma xmlns:emma="http://www.w3.org/2003/04/emma" version="1.0">
              <emma:interpretation id="{388A766C-0A0D-4796-95A8-B6F4925EBE2D}" emma:medium="tactile" emma:mode="ink">
                <msink:context xmlns:msink="http://schemas.microsoft.com/ink/2010/main" type="inkWord" rotatedBoundingBox="12246,4303 12721,4286 12742,4892 12267,4908"/>
              </emma:interpretation>
              <emma:one-of disjunction-type="recognition" id="oneOf31">
                <emma:interpretation id="interp155" emma:lang="ko-KR" emma:confidence="0">
                  <emma:literal>d</emma:literal>
                </emma:interpretation>
                <emma:interpretation id="interp156" emma:lang="ko-KR" emma:confidence="0">
                  <emma:literal>다</emma:literal>
                </emma:interpretation>
                <emma:interpretation id="interp157" emma:lang="ko-KR" emma:confidence="0">
                  <emma:literal>디</emma:literal>
                </emma:interpretation>
                <emma:interpretation id="interp158" emma:lang="ko-KR" emma:confidence="0">
                  <emma:literal>“</emma:literal>
                </emma:interpretation>
                <emma:interpretation id="interp159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34226.4602">10361 1311 25,'10'-10'82,"-10"10"-3,10-16-3,-10 6-5,0 0-1,26 1-54,-26 9-7,-6-14-6,-6 8 0,-2 3 1,-5 2 0,-2 1 2,-6 8 1,-4 7 1,0 4 1,-3 2-1,6 3-2,0 1 0,7 2-1,5-3 0,9-2 0,7-6-1,8-3-4,13-2 0,5-7 0,8-4 0,2-4 0,4-9 0,3-6 0,-3-7 0,-4-5 0,-3-7 0,-6-3 0,-7-6 0,-5-3 0,-5-5 0,-6 4 0,-4 3 0,0 6-3,-4 7-2,-2 8 0,-1 13 3,-4 14 3,1 9 1,4 14 1,0 12 2,1 4-1,2 13-4,1 4 0,2 0 0,3 0 0,7-3 0,-3-8 0,4-5 0,1-3 0,-2-9 0,2-6 0,-1-7 0,3-2 0,-6 10-67,3-22-18,0-1-3,0-7-4,3-1-4</inkml:trace>
        </inkml:traceGroup>
        <inkml:traceGroup>
          <inkml:annotationXML>
            <emma:emma xmlns:emma="http://www.w3.org/2003/04/emma" version="1.0">
              <emma:interpretation id="{D922BFB5-511B-4BFC-952B-BC04E8605544}" emma:medium="tactile" emma:mode="ink">
                <msink:context xmlns:msink="http://schemas.microsoft.com/ink/2010/main" type="inkWord" rotatedBoundingBox="12767,4177 14028,4133 14052,4818 12791,4862"/>
              </emma:interpretation>
              <emma:one-of disjunction-type="recognition" id="oneOf32">
                <emma:interpretation id="interp160" emma:lang="ko-KR" emma:confidence="0">
                  <emma:literal>야</emma:literal>
                </emma:interpretation>
                <emma:interpretation id="interp161" emma:lang="ko-KR" emma:confidence="0">
                  <emma:literal>샤</emma:literal>
                </emma:interpretation>
                <emma:interpretation id="interp162" emma:lang="ko-KR" emma:confidence="0">
                  <emma:literal>止</emma:literal>
                </emma:interpretation>
                <emma:interpretation id="interp163" emma:lang="ko-KR" emma:confidence="0">
                  <emma:literal>此</emma:literal>
                </emma:interpretation>
                <emma:interpretation id="interp16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4616.4608">10658 1392 42,'0'0'85,"-3"-10"-3,3 10-5,0 0-5,-6-9 1,6 9-53,6-10-12,3 8-1,7-2-3,0-1 2,6-4 0,4-2 0,5-2 0,-2-5-3,1-2-1,-4-3-2,-4-2-1,-5 0-1,-8 0-1,-6 0-1,-7 6 1,-8 4 0,-9 9 2,-4 6 2,-8 10 3,-1 9 2,-1 6 2,3 9 0,5 0-6,3 1-2,7-1 0,7 1 0,9-1 0,1-6 0,12-1 0,6-6 0,4-5 0,3-6 0,5-2 0,-1-8-24,-3-5-58,4-7-5,-5-12-1,1 0-6,-8-8 0</inkml:trace>
          <inkml:trace contextRef="#ctx0" brushRef="#br0" timeOffset="35100.0615">11001 1177 44,'1'15'79,"-1"0"-2,-4 6-2,-4 5-1,-1-2 0,0 4-66,1 1 4,-2 1 0,-1-2-2,1-5 0,2-4-1,1-5-1,4-4 0,3-10-1,0 0-3,0 0-4,4-14 0,5-5-5,-1-3-4,0-7-2,2 1 0,0 0 0,-1 4 1,-2 4 1,-1 4 3,-6 16 5,0 0 2,9 0 5,-7 15 0,3 4 0,-2 1 3,9 3 2,-1-1 1,9-1 0,0-3-2,9-5-10,-1-4 0,3-5 0,1-4 0,-4-4 0,-3-7 0,-8-9 0,-3-5 0,-5-4 0,-4-3 0,-5-4 0,0-1 0,-3-3 0,-2 5 0,-1 0 0,1 8 0,1 1 0,1 7 0,-1-2-17,1 8-68,3 13-2,0-15-3,0 15-5,15-20 0</inkml:trace>
          <inkml:trace contextRef="#ctx0" brushRef="#br0" timeOffset="35380.8622">11442 779 49,'0'0'66,"9"9"4,-4 8 5,-4 9 4,36 4-46,-37 14-4,0 5 3,-4 8 0,-2 2-4,2-1-10,2-4-18,2-3 0,1-8 0,7-10 0,5-10 0,6-5 0,6-7 0,2-11 0,2-3 0,4-5 0,-2-8 0,4 2 0,-4-7-69,-8-6-20,-5 2-1,-7-3-7,-7 1-4</inkml:trace>
          <inkml:trace contextRef="#ctx0" brushRef="#br0" timeOffset="35599.2625">11316 1029 71,'-38'7'90,"7"-3"-5,14 0-4,17-4-1,0 0-1,16-6-66,17 1-5,8 1-4,9-3-4,4-1 0,5 0 0,-1 0 0,-2 1 0,-2-3 0,-4 4 0,-9-4-29,-6 6-52,-2 1-2,-7 0-4,0 2-6,-5-1-3</inkml:trace>
        </inkml:traceGroup>
        <inkml:traceGroup>
          <inkml:annotationXML>
            <emma:emma xmlns:emma="http://www.w3.org/2003/04/emma" version="1.0">
              <emma:interpretation id="{5456D6C0-0052-4D44-8006-5EF17923A022}" emma:medium="tactile" emma:mode="ink">
                <msink:context xmlns:msink="http://schemas.microsoft.com/ink/2010/main" type="inkWord" rotatedBoundingBox="14516,4350 14797,4340 14806,4604 14525,4614"/>
              </emma:interpretation>
              <emma:one-of disjunction-type="recognition" id="oneOf33">
                <emma:interpretation id="interp165" emma:lang="ko-KR" emma:confidence="0">
                  <emma:literal>"</emma:literal>
                </emma:interpretation>
                <emma:interpretation id="interp166" emma:lang="ko-KR" emma:confidence="0">
                  <emma:literal>“</emma:literal>
                </emma:interpretation>
                <emma:interpretation id="interp167" emma:lang="ko-KR" emma:confidence="0">
                  <emma:literal>″</emma:literal>
                </emma:interpretation>
                <emma:interpretation id="interp168" emma:lang="ko-KR" emma:confidence="0">
                  <emma:literal>〃</emma:literal>
                </emma:interpretation>
                <emma:interpretation id="interp16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35880.0629">12540 974 78,'10'14'86,"-6"-3"0,0 2-4,-10 6-1,-7 8-25,-11-7-43,-1 0 2,-2-1-1,2-2-14,-2 1 0,3-2-4,8-7-31,16-9-44,0 0-2,9 0-3,16-6-8,1-6-2</inkml:trace>
          <inkml:trace contextRef="#ctx0" brushRef="#br0" timeOffset="36020.4632">12628 1106 83,'14'0'90,"-6"3"-4,-8 5-4,-4 3-1,-12-2-2,9 4-72,-10-1-4,1 3-3,-5-3-11,6 5-66,-21-3-2,26-4-3,9 0-7,1-10-4</inkml:trace>
        </inkml:traceGroup>
        <inkml:traceGroup>
          <inkml:annotationXML>
            <emma:emma xmlns:emma="http://www.w3.org/2003/04/emma" version="1.0">
              <emma:interpretation id="{CD9AC3E5-4467-438C-B3EB-3CA70AE8264C}" emma:medium="tactile" emma:mode="ink">
                <msink:context xmlns:msink="http://schemas.microsoft.com/ink/2010/main" type="inkWord" rotatedBoundingBox="17293,4071 18297,4036 18322,4749 17318,4784"/>
              </emma:interpretation>
              <emma:one-of disjunction-type="recognition" id="oneOf34">
                <emma:interpretation id="interp170" emma:lang="ko-KR" emma:confidence="0">
                  <emma:literal>무</emma:literal>
                </emma:interpretation>
                <emma:interpretation id="interp171" emma:lang="ko-KR" emma:confidence="0">
                  <emma:literal>눙</emma:literal>
                </emma:interpretation>
                <emma:interpretation id="interp172" emma:lang="ko-KR" emma:confidence="0">
                  <emma:literal>≠</emma:literal>
                </emma:interpretation>
                <emma:interpretation id="interp173" emma:lang="ko-KR" emma:confidence="0">
                  <emma:literal>업</emma:literal>
                </emma:interpretation>
                <emma:interpretation id="interp174" emma:lang="ko-KR" emma:confidence="0">
                  <emma:literal>익</emma:literal>
                </emma:interpretation>
              </emma:one-of>
            </emma:emma>
          </inkml:annotationXML>
          <inkml:trace contextRef="#ctx0" brushRef="#br0" timeOffset="37299.6653">15252 1109 48,'-38'14'66,"10"0"1,7-6 7,13-3 0,47 2-41,7-4-6,-19-1-3,11 0-1,13-2 1,8 0-4,10-2-7,3-2-3,2-4-2,-2 3-8,-3 1 0,-4 0 0,-11 1 0,-9 0 0,-8 0 0,-11 3 0,-6-2 0,-8 2-5,-12 0-25,6-9-50,-6 9-2,-7-9-2,-2 1-6,-2-2-1</inkml:trace>
          <inkml:trace contextRef="#ctx0" brushRef="#br0" timeOffset="37034.4649">15309 909 58,'-24'0'85,"1"0"0,5 0-4,3 0-2,2-4-39,5 4-10,8 0-11,0 0-6,6 0-5,11 0-1,7-3-1,12 3-6,6-3 0,12-1 0,8-2 0,7-1 0,0 0 0,0-2 0,-3 2 0,-3 2 0,-7-1 0,-10 3 0,-4-1 0,-9 3 0,-7 0 0,-8 1 0,-6 1 0,-12-1-7,0 0-31,0 31-21,-12-24-24,-6 3-1,-12 1-4,-1 2-1</inkml:trace>
          <inkml:trace contextRef="#ctx0" brushRef="#br0" timeOffset="37752.0663">15748 733 17,'-16'-10'70,"1"-2"5,-1-1-2,4 0 0,0 27-26,3-19-21,9 5-3,-5-11-10,5 11-4,0 0-4,0 0-2,0 0-2,8 4 0,7 4-1,0 3 2,10-1-1,4 4 2,12 3 0,2 1-1,1 2-1,7 0 0,-4 1-1,0-2 0,-7 6 0,-1-3-1,-12 2 2,-9 4 1,-14 5 1,-7 2 1,-17 6 1,-11 1 0,-10-1 1,-9 2 1,-3-2-1,-4-2-2,8-5-1,3-5 0,6-7-2,10-4-4,12-2-6,6-6-24,12-10-44,6 7-1,5-10-6,9-4-3,-4-9-4</inkml:trace>
        </inkml:traceGroup>
        <inkml:traceGroup>
          <inkml:annotationXML>
            <emma:emma xmlns:emma="http://www.w3.org/2003/04/emma" version="1.0">
              <emma:interpretation id="{73D7E9E8-10C0-4740-8F9C-12311EE51259}" emma:medium="tactile" emma:mode="ink">
                <msink:context xmlns:msink="http://schemas.microsoft.com/ink/2010/main" type="inkWord" rotatedBoundingBox="19281,4208 19587,4198 19607,4784 19302,4795"/>
              </emma:interpretation>
              <emma:one-of disjunction-type="recognition" id="oneOf35">
                <emma:interpretation id="interp175" emma:lang="ko-KR" emma:confidence="0">
                  <emma:literal>s</emma:literal>
                </emma:interpretation>
                <emma:interpretation id="interp176" emma:lang="ko-KR" emma:confidence="0">
                  <emma:literal>S</emma:literal>
                </emma:interpretation>
                <emma:interpretation id="interp177" emma:lang="ko-KR" emma:confidence="0">
                  <emma:literal>8</emma:literal>
                </emma:interpretation>
                <emma:interpretation id="interp178" emma:lang="ko-KR" emma:confidence="0">
                  <emma:literal>5</emma:literal>
                </emma:interpretation>
                <emma:interpretation id="interp17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60512.5063">17347 951 33,'4'-13'65,"0"-2"3,2 4 0,-1 0-28,-4-4-7,2 5-5,-1-2-7,-1 3-4,-1 0-4,0 9-4,-3-12-4,-6 10-1,-5 2-2,-5 0-1,-4 5-2,-1 4-1,-5 2 1,1 3-1,-1 3 1,4-3 0,6 6 0,8-2 1,6 5 0,5 0 0,11 2 0,9 4 0,9 0 1,7 3 1,3-4-1,1 5-1,2-3 0,-6 4 0,-6-5 1,-7-2 3,-12 0 3,-10-3 3,-5-2 1,-14-3 1,-7-4 1,-5-5 0,-2 1 0,-2-6-3,5-1-3,-2-1-3,11-3-2,-1 0-5,7 0-4,3-3-15,6-47-32,5 78-26,0-33-1,8-5-5,4-6-6,6 0 8</inkml:trace>
        </inkml:traceGroup>
        <inkml:traceGroup>
          <inkml:annotationXML>
            <emma:emma xmlns:emma="http://www.w3.org/2003/04/emma" version="1.0">
              <emma:interpretation id="{99E49496-9400-4E7E-A3C1-8C7E218A0070}" emma:medium="tactile" emma:mode="ink">
                <msink:context xmlns:msink="http://schemas.microsoft.com/ink/2010/main" type="inkWord" rotatedBoundingBox="19749,4569 19999,4561 20006,4771 19756,4780"/>
              </emma:interpretation>
              <emma:one-of disjunction-type="recognition" id="oneOf36">
                <emma:interpretation id="interp180" emma:lang="ko-KR" emma:confidence="0">
                  <emma:literal>o</emma:literal>
                </emma:interpretation>
                <emma:interpretation id="interp181" emma:lang="ko-KR" emma:confidence="0">
                  <emma:literal>0</emma:literal>
                </emma:interpretation>
                <emma:interpretation id="interp182" emma:lang="ko-KR" emma:confidence="0">
                  <emma:literal>ㅇ</emma:literal>
                </emma:interpretation>
                <emma:interpretation id="interp183" emma:lang="ko-KR" emma:confidence="0">
                  <emma:literal>.</emma:literal>
                </emma:interpretation>
                <emma:interpretation id="interp18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60793.3068">17653 1198 14,'4'17'69,"-4"8"2,-11 3-4,-4-1-3,-2 4-31,9-3 0,8-3-5,12-7-8,12-9-3,7-7 0,5-4 1,1-9 0,-1-6-3,-4-3-6,-9-3-3,-10 2-2,-12 2-1,-4 2-2,-10 2-3,-8 4-3,-7 5-3,-3 5-8,-6 1-15,2-14-27,5 21-22,4 4-2,9-1-2,7-1-3</inkml:trace>
        </inkml:traceGroup>
        <inkml:traceGroup>
          <inkml:annotationXML>
            <emma:emma xmlns:emma="http://www.w3.org/2003/04/emma" version="1.0">
              <emma:interpretation id="{ACFA6300-8A61-41F6-A3D4-8584224FCA03}" emma:medium="tactile" emma:mode="ink">
                <msink:context xmlns:msink="http://schemas.microsoft.com/ink/2010/main" type="inkWord" rotatedBoundingBox="20652,4207 21225,4187 21246,4779 20672,4798"/>
              </emma:interpretation>
              <emma:one-of disjunction-type="recognition" id="oneOf37">
                <emma:interpretation id="interp185" emma:lang="ko-KR" emma:confidence="0">
                  <emma:literal>h</emma:literal>
                </emma:interpretation>
                <emma:interpretation id="interp186" emma:lang="ko-KR" emma:confidence="0">
                  <emma:literal>k</emma:literal>
                </emma:interpretation>
                <emma:interpretation id="interp187" emma:lang="ko-KR" emma:confidence="0">
                  <emma:literal>두</emma:literal>
                </emma:interpretation>
                <emma:interpretation id="interp188" emma:lang="ko-KR" emma:confidence="0">
                  <emma:literal>〉</emma:literal>
                </emma:interpretation>
                <emma:interpretation id="interp1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1354.9078">18514 978 46,'-7'-29'71,"3"0"1,4 7-5,-1-25-16,1 33-34,0 14-3,8 2-3,-3 13-2,0 13-1,3 6 1,1 13 2,1 7 1,4 4 2,-2 3 0,2-4-2,-2-4-4,4-7-2,-8-8-2,2-13 3,-2-7 3,-1-8 0,-7-10 0,11-3-1,-6-11 0,5-5-9,-2-6 0,5-2 0,-1-4 0,5-2-5,-1 3-3,5 2 1,1 5-1,1 7 1,1 6 1,-1 8 2,5 3 1,-5 9 1,0 7 0,-3 5 1,-2 5 1,-5 1 1,0 1 0,-5 0 0,-2-5 0,-2 2-4,-1-6-10,1-2-18,40-2-42,-40-4-2,4-7-4,-8-5-5,22 3-2</inkml:trace>
        </inkml:traceGroup>
        <inkml:traceGroup>
          <inkml:annotationXML>
            <emma:emma xmlns:emma="http://www.w3.org/2003/04/emma" version="1.0">
              <emma:interpretation id="{5EDF7987-51F1-4780-88C5-2D471F9FDB2C}" emma:medium="tactile" emma:mode="ink">
                <msink:context xmlns:msink="http://schemas.microsoft.com/ink/2010/main" type="inkWord" rotatedBoundingBox="21290,4443 21745,4427 21756,4727 21300,4742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다</emma:literal>
                </emma:interpretation>
                <emma:interpretation id="interp192" emma:lang="ko-KR" emma:confidence="0">
                  <emma:literal>요</emma:literal>
                </emma:interpretation>
                <emma:interpretation id="interp193" emma:lang="ko-KR" emma:confidence="0">
                  <emma:literal>디</emma:literal>
                </emma:interpretation>
                <emma:interpretation id="interp19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61791.7086">19385 1071 22,'-18'-5'69,"-7"5"6,-5 2 1,0 16-11,-2 0-29,6 9-2,-2-1-4,9 6-8,1-5-7,4-4-4,14-2-3,2-3-1,14-4 0,5-8-2,5-4 2,6-2-2,-2-8 0,0-6-2,-1 0-2,-4-5-1,-4-1 0,-7 1-1,-3 1 0,-5 3-1,1 5-2,-7 10 0,4-9 1,-4 9 0,0 8 1,0 5 0,0 1 0,0 4 1,0 1 2,0 2 1,7 0 0,0-3-1,6 1-4,-1-4-7,6-2-23,11-2-42,-10-3-1,9-3-6,-5-5-5,6 0-2</inkml:trace>
        </inkml:traceGroup>
        <inkml:traceGroup>
          <inkml:annotationXML>
            <emma:emma xmlns:emma="http://www.w3.org/2003/04/emma" version="1.0">
              <emma:interpretation id="{16D6AB0B-6AF2-48C3-BBCD-7DE16E4DF7FF}" emma:medium="tactile" emma:mode="ink">
                <msink:context xmlns:msink="http://schemas.microsoft.com/ink/2010/main" type="inkWord" rotatedBoundingBox="21740,4348 22105,4335 22117,4679 21752,4692"/>
              </emma:interpretation>
              <emma:one-of disjunction-type="recognition" id="oneOf39">
                <emma:interpretation id="interp195" emma:lang="ko-KR" emma:confidence="0">
                  <emma:literal>s</emma:literal>
                </emma:interpretation>
                <emma:interpretation id="interp196" emma:lang="ko-KR" emma:confidence="0">
                  <emma:literal>S</emma:literal>
                </emma:interpretation>
                <emma:interpretation id="interp197" emma:lang="ko-KR" emma:confidence="0">
                  <emma:literal>8</emma:literal>
                </emma:interpretation>
                <emma:interpretation id="interp198" emma:lang="ko-KR" emma:confidence="0">
                  <emma:literal>5</emma:literal>
                </emma:interpretation>
                <emma:interpretation id="interp19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62103.709">19954 982 36,'-15'-7'65,"-8"1"5,-11 6-2,-1 0-3,-4 9-45,14 6-5,-1 3 2,14 8 0,10-2-3,9 3-3,12-2-2,8 6 1,3-4 0,-1 1 1,-3-6-3,-7-1 1,-6-1 2,-13-4-1,-10-2-1,-13-5-1,-10-2 1,-6-2 0,-5-1-9,-2-4 0,7 0 0,3-1-9,10-3-69,9 0-2,17 4-1,0-16-8,14 1-4</inkml:trace>
        </inkml:traceGroup>
        <inkml:traceGroup>
          <inkml:annotationXML>
            <emma:emma xmlns:emma="http://www.w3.org/2003/04/emma" version="1.0">
              <emma:interpretation id="{190F2E00-DE48-49A6-A04C-DCDBD5495A16}" emma:medium="tactile" emma:mode="ink">
                <msink:context xmlns:msink="http://schemas.microsoft.com/ink/2010/main" type="inkWord" rotatedBoundingBox="22716,4063 23435,4037 23460,4740 22741,4765"/>
              </emma:interpretation>
              <emma:one-of disjunction-type="recognition" id="oneOf40">
                <emma:interpretation id="interp200" emma:lang="ko-KR" emma:confidence="0">
                  <emma:literal>A</emma:literal>
                </emma:interpretation>
                <emma:interpretation id="interp201" emma:lang="ko-KR" emma:confidence="0">
                  <emma:literal>그</emma:literal>
                </emma:interpretation>
                <emma:interpretation id="interp202" emma:lang="ko-KR" emma:confidence="0">
                  <emma:literal>소</emma:literal>
                </emma:interpretation>
                <emma:interpretation id="interp203" emma:lang="ko-KR" emma:confidence="0">
                  <emma:literal>^</emma:literal>
                </emma:interpretation>
                <emma:interpretation id="interp20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62602.91">20595 1395 27,'0'0'83,"-6"0"-1,6-11-3,2-6-3,9-6 1,-19-7-54,23 1-10,3-10-3,4-6-4,4-6-1,1-1-2,4-6-1,-2 0-1,1-1 0,-1 4-1,-1 3 1,-4 9-1,-3 6 0,-3 9 0,-4 8-1,-2 12 0,-2 8 0,2 12 1,2 10 0,-3 11 1,3 7 1,2 5 1,6 11 1,-1 1 0,0 2 0,5-6 0,-4-1-1,3-7-3,-2-2 0,-1-7 0,-3-10 0,1-4 0,-4-8 0,1 0 0,-5-5 0,-1-1 0,-11-8-11,15 4-35,-15-4-35,0 0 22,0 0-1,-1-12-1,-4 3-28,-11-7 4</inkml:trace>
          <inkml:trace contextRef="#ctx0" brushRef="#br0" timeOffset="62805.7103">20847 1139 71,'-37'-4'91,"2"0"-4,12 1-7,5-1-1,18 4-1,0 0-65,25-2-7,3 2-4,7 2 2,7 2-4,6 3 0,3-3 0,0 2-9,-7 2-68,-4-6-3,-3 1-1,-13-3-7,-8-4-6</inkml:trace>
        </inkml:traceGroup>
      </inkml:traceGroup>
    </inkml:traceGroup>
    <inkml:traceGroup>
      <inkml:annotationXML>
        <emma:emma xmlns:emma="http://www.w3.org/2003/04/emma" version="1.0">
          <emma:interpretation id="{CFBAF863-34C8-4335-BD1E-C4E1E4B8C2A9}" emma:medium="tactile" emma:mode="ink">
            <msink:context xmlns:msink="http://schemas.microsoft.com/ink/2010/main" type="paragraph" rotatedBoundingBox="2079,7183 20620,6336 20805,10387 2264,11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CB279E-8A08-4CE6-B9BC-5C2F3221FA62}" emma:medium="tactile" emma:mode="ink">
              <msink:context xmlns:msink="http://schemas.microsoft.com/ink/2010/main" type="line" rotatedBoundingBox="2079,7183 20620,6336 20688,7825 2147,8672"/>
            </emma:interpretation>
          </emma:emma>
        </inkml:annotationXML>
        <inkml:traceGroup>
          <inkml:annotationXML>
            <emma:emma xmlns:emma="http://www.w3.org/2003/04/emma" version="1.0">
              <emma:interpretation id="{4B9EDB27-4CCC-43F1-AA7D-2EC3D21B9EFE}" emma:medium="tactile" emma:mode="ink">
                <msink:context xmlns:msink="http://schemas.microsoft.com/ink/2010/main" type="inkWord" rotatedBoundingBox="2085,7330 2847,7296 2894,8331 2133,8366"/>
              </emma:interpretation>
              <emma:one-of disjunction-type="recognition" id="oneOf41">
                <emma:interpretation id="interp205" emma:lang="ko-KR" emma:confidence="0">
                  <emma:literal>W</emma:literal>
                </emma:interpretation>
                <emma:interpretation id="interp206" emma:lang="ko-KR" emma:confidence="0">
                  <emma:literal>w</emma:literal>
                </emma:interpretation>
                <emma:interpretation id="interp207" emma:lang="ko-KR" emma:confidence="0">
                  <emma:literal>ⅳ</emma:literal>
                </emma:interpretation>
                <emma:interpretation id="interp208" emma:lang="ko-KR" emma:confidence="0">
                  <emma:literal>Ⅳ</emma:literal>
                </emma:interpretation>
                <emma:interpretation id="interp20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75582.1327">44 4246 16,'-16'-22'60,"3"0"5,-1 32-1,6-32 0,-2-2-25,4 1-20,-3 2-3,1 2-16,-1 0 12,4 6-4,-1 3-2,6 10-4,0 0-2,-1 14 2,2 9 1,6 15 1,0 10 4,1 8 1,1 12 3,-1 9 1,2 5 0,-1 8 0,2-4-3,2-5-3,-4-7-3,2-8-2,-1-9 2,-5-21 3,2-11 0,-1-15 0,-6-10 0,15-24 1,-7-3-8,2-11 0,5-9 0,0-7 0,-2-5 0,3-6 0,2 5-4,0 2-2,1 2 0,-2 6 1,-1 7-1,1 10 0,-5 9 0,1 8 2,-2 14-1,-2 2 2,-2 14 1,2 15 2,0 6 2,2 11 3,2 6 1,0 10 0,5-1 0,-1 6 0,6-7-1,-2-10-1,0-5 1,-3-17 0,5-11-2,-4-16-3,1-9 0,-4-18 0,2-10 0,-1-9 0,-4-9 0,0-9 0,-2-3 0,-3-2 0,-1-1 0,-2 3 0,-5 2 0,3 7 0,-3 2-2,0 9 2,3-32 0,-3 52 0,3-3-83,-2-4 0,6 5-2,-4-5-7,10 6-1</inkml:trace>
        </inkml:traceGroup>
        <inkml:traceGroup>
          <inkml:annotationXML>
            <emma:emma xmlns:emma="http://www.w3.org/2003/04/emma" version="1.0">
              <emma:interpretation id="{DE2EF32B-F8BA-4B83-82EA-20DB99081129}" emma:medium="tactile" emma:mode="ink">
                <msink:context xmlns:msink="http://schemas.microsoft.com/ink/2010/main" type="inkWord" rotatedBoundingBox="3031,7140 3446,7121 3496,8220 3081,8239"/>
              </emma:interpretation>
              <emma:one-of disjunction-type="recognition" id="oneOf42">
                <emma:interpretation id="interp210" emma:lang="ko-KR" emma:confidence="0">
                  <emma:literal>h</emma:literal>
                </emma:interpretation>
                <emma:interpretation id="interp211" emma:lang="ko-KR" emma:confidence="0">
                  <emma:literal>卜</emma:literal>
                </emma:interpretation>
                <emma:interpretation id="interp212" emma:lang="ko-KR" emma:confidence="0">
                  <emma:literal>k</emma:literal>
                </emma:interpretation>
                <emma:interpretation id="interp213" emma:lang="ko-KR" emma:confidence="0">
                  <emma:literal>b</emma:literal>
                </emma:interpretation>
                <emma:interpretation id="interp214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76018.9334">879 3770 0,'18'2'58,"0"9"6,-3 8 2,-1 7 3,-3 4-22,-7 50-13,1 15 0,-3 4 0,2 13-6,-4 3-2,1-6-5,-1-3-4,0-13-4,0-41-13,1-13 0,1-8 0,-1-17 0,-1-14 0,0 0 0,0-9 0,4-17 0,-1-5 0,4-6 0,1-9 0,3-2 0,4 2 0,-1 0 0,6 0 0,-3 11 0,5 3-8,2 12 3,-2 10 1,0 9 2,0 5 1,-1 12 3,-3 11 2,0 7 1,-6 10 1,-1 8-3,1-3-3,-1 5 0,-1-6 0,-3-3 0,1-7 0,-2-4 0,1-11 0,-2-10 0,-5-13-27,0 0-52,3-4-3,-2-19-3,3-7-5,-4-9-3</inkml:trace>
        </inkml:traceGroup>
        <inkml:traceGroup>
          <inkml:annotationXML>
            <emma:emma xmlns:emma="http://www.w3.org/2003/04/emma" version="1.0">
              <emma:interpretation id="{DCECFA88-56D1-44E6-ABBA-A4DAFCE503B4}" emma:medium="tactile" emma:mode="ink">
                <msink:context xmlns:msink="http://schemas.microsoft.com/ink/2010/main" type="inkWord" rotatedBoundingBox="3554,7686 4009,7665 4033,8184 3577,8205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으</emma:literal>
                </emma:interpretation>
                <emma:interpretation id="interp217" emma:lang="ko-KR" emma:confidence="0">
                  <emma:literal>은</emma:literal>
                </emma:interpretation>
                <emma:interpretation id="interp218" emma:lang="ko-KR" emma:confidence="0">
                  <emma:literal>오</emma:literal>
                </emma:interpretation>
                <emma:interpretation id="interp21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76424.5343">1413 4554 16,'0'0'78,"7"13"0,-7-13-3,17 11-5,-3-10 0,4-15-26,1 14-43,6-1 1,6-3 0,4-6 2,2 0-1,2-7 1,1-1 0,-3-6-1,-3-2 1,-5-3-1,-7-3 0,-7 5-2,-8 0 1,-7 6 0,-11 7 0,-11 8 1,-7 6 2,-9 13 1,-2 11 1,-7 11 1,1 5 0,4 9-5,4 4-3,12 0 0,7-1 0,11-3 0,8-2 0,5-8 0,13-7 0,8-7 0,5-14 0,6-4 0,1-9 0,7-11-30,1-9-50,-6-10-5,3 0-1,-7-10-7,0 6-1</inkml:trace>
        </inkml:traceGroup>
        <inkml:traceGroup>
          <inkml:annotationXML>
            <emma:emma xmlns:emma="http://www.w3.org/2003/04/emma" version="1.0">
              <emma:interpretation id="{79CDF817-AB1E-492D-BEEF-5AF464BD74A8}" emma:medium="tactile" emma:mode="ink">
                <msink:context xmlns:msink="http://schemas.microsoft.com/ink/2010/main" type="inkWord" rotatedBoundingBox="4060,7485 4745,7454 4777,8146 4092,8178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w</emma:literal>
                </emma:interpretation>
                <emma:interpretation id="interp222" emma:lang="ko-KR" emma:confidence="0">
                  <emma:literal>』</emma:literal>
                </emma:interpretation>
                <emma:interpretation id="interp223" emma:lang="ko-KR" emma:confidence="0">
                  <emma:literal>M</emma:literal>
                </emma:interpretation>
                <emma:interpretation id="interp224" emma:lang="ko-KR" emma:confidence="0">
                  <emma:literal>㉡</emma:literal>
                </emma:interpretation>
              </emma:one-of>
            </emma:emma>
          </inkml:annotationXML>
          <inkml:trace contextRef="#ctx0" brushRef="#br1" timeOffset="76954.9351">1976 4425 46,'0'0'74,"0"0"-2,0 16-1,-7 1-2,7 6 1,-8 0-62,8 11 0,5 6 1,-1 4 2,2-2-3,-2-1 0,0-6-2,-3-7 1,3-2-2,-4-14 1,0-12-1,0 0-2,-9-8 0,2-12-3,-1-5-1,1-4-2,-1-6-1,1 3-1,0-3-1,3 1 3,1 8 0,3 4 1,4 8 2,6 6 0,5 9 3,4-1 2,6 11 0,0 6 2,4 3 0,2 3 2,8-2 1,2-4-7,6-1-3,3-9 0,3-5 0,1-2 0,0-10 0,-4-7 0,-4-7 0,-11-1 0,-9-5 0,-8 0 0,-8-7 0,-10 0 0,-7-4 0,-6-1 0,-6-4 0,1 10 0,-4-3 0,6 7 0,-7 5-12,8 2-74,33 6-1,-23 2-3,5 17 90,-11-16 0,11 16 0,0-12-94,15 12-2,8-3 96</inkml:trace>
        </inkml:traceGroup>
        <inkml:traceGroup>
          <inkml:annotationXML>
            <emma:emma xmlns:emma="http://www.w3.org/2003/04/emma" version="1.0">
              <emma:interpretation id="{7E490FAD-AC60-4453-95A5-0CB079F2A17C}" emma:medium="tactile" emma:mode="ink">
                <msink:context xmlns:msink="http://schemas.microsoft.com/ink/2010/main" type="inkWord" rotatedBoundingBox="5760,7106 6377,7077 6420,8013 5803,8041"/>
              </emma:interpretation>
              <emma:one-of disjunction-type="recognition" id="oneOf45">
                <emma:interpretation id="interp225" emma:lang="ko-KR" emma:confidence="0">
                  <emma:literal>A</emma:literal>
                </emma:interpretation>
                <emma:interpretation id="interp226" emma:lang="ko-KR" emma:confidence="0">
                  <emma:literal>^</emma:literal>
                </emma:interpretation>
                <emma:interpretation id="interp227" emma:lang="ko-KR" emma:confidence="0">
                  <emma:literal>ㅋ</emma:literal>
                </emma:interpretation>
                <emma:interpretation id="interp228" emma:lang="ko-KR" emma:confidence="0">
                  <emma:literal>』</emma:literal>
                </emma:interpretation>
                <emma:interpretation id="interp22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77656.9362">3698 4667 3,'-12'0'78,"12"0"3,-18 4-3,18-4-4,-15-9 0,12-13-37,2 0-17,1-2-7,0-4-6,7-9-2,-2-4-1,3-7-2,1-7 0,-1-5-1,0-5 0,2-3-1,-1-1-2,2 0-1,2 3-1,1 2 0,-2 9 1,2 6-1,4 10 0,-2 8 0,5 13 1,-3 11 2,4 9 2,-1 15 1,2 15 1,2 12 3,0 15 1,1 21 2,6 11 1,-2-1-1,3 1 1,-6-6-4,4-7-6,-5-12 0,0-7 0,-9-28 0,-5-8 0,-2-8 0,-3-6 0,-7-9 0,0 0 0,0 0 0,0 0 0,0 0-32,2-9-50,-2 2-3,-1-7-2,-2-1-5,-11-6 0</inkml:trace>
          <inkml:trace contextRef="#ctx0" brushRef="#br1" timeOffset="77875.3367">3864 4402 24,'-42'-4'90,"5"-3"-2,12 4-5,6-5-3,11 5-1,8-4-43,11 4-16,18-2-9,7 2-11,9 2 0,3-3 0,5-1 0,2 0 0,-6 4-13,-2-4-26,19 3-39,-34 2-2,-7 0-5,-11 0-4,-3 0-3</inkml:trace>
        </inkml:traceGroup>
        <inkml:traceGroup>
          <inkml:annotationXML>
            <emma:emma xmlns:emma="http://www.w3.org/2003/04/emma" version="1.0">
              <emma:interpretation id="{BF9DCDB9-43B1-452A-AA61-BFF5C3638CAB}" emma:medium="tactile" emma:mode="ink">
                <msink:context xmlns:msink="http://schemas.microsoft.com/ink/2010/main" type="inkWord" rotatedBoundingBox="7036,7140 7571,7115 7603,7813 7068,7837"/>
              </emma:interpretation>
              <emma:one-of disjunction-type="recognition" id="oneOf46">
                <emma:interpretation id="interp230" emma:lang="ko-KR" emma:confidence="0">
                  <emma:literal>h</emma:literal>
                </emma:interpretation>
                <emma:interpretation id="interp231" emma:lang="ko-KR" emma:confidence="0">
                  <emma:literal>허</emma:literal>
                </emma:interpretation>
                <emma:interpretation id="interp232" emma:lang="ko-KR" emma:confidence="0">
                  <emma:literal>b</emma:literal>
                </emma:interpretation>
                <emma:interpretation id="interp233" emma:lang="ko-KR" emma:confidence="0">
                  <emma:literal>히</emma:literal>
                </emma:interpretation>
                <emma:interpretation id="interp234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78608.5381">4925 3841 22,'-6'-25'60,"5"4"-1,-2 4-3,-27 9-24,30 8-2,3 12 0,3 13-2,4 12-2,0 7-6,6 32 8,4 0-1,-4 3-5,-1-3-4,0-7-4,-4-10-3,-1-8 1,0-9-1,-9-28-6,-1-14-5,0 0 0,0-10 0,0-8 0,2-7 0,4-8 0,1-6 0,3-1 0,5-1-11,3 2-2,5 2 0,5 3 13,4 11-10,2 6 1,8 17 6,-8 0 3,9 17 2,-13 5 2,3 11 2,-12 5 1,2 7 1,-12-7 0,-7 2-2,-1-7 0,-3-2-1,0-8 0,-3-4-3,1-5-2,-3-6 0,5-8-8,-6 9-29,6-9-39,-6-4-5,6 4-3,6-24-5,5 8-3</inkml:trace>
        </inkml:traceGroup>
        <inkml:traceGroup>
          <inkml:annotationXML>
            <emma:emma xmlns:emma="http://www.w3.org/2003/04/emma" version="1.0">
              <emma:interpretation id="{EFB72EFF-6622-4806-97BC-4F405BDF8F8A}" emma:medium="tactile" emma:mode="ink">
                <msink:context xmlns:msink="http://schemas.microsoft.com/ink/2010/main" type="inkWord" rotatedBoundingBox="7752,7376 8348,7349 8369,7809 7773,7836"/>
              </emma:interpretation>
              <emma:one-of disjunction-type="recognition" id="oneOf47">
                <emma:interpretation id="interp235" emma:lang="ko-KR" emma:confidence="0">
                  <emma:literal>a</emma:literal>
                </emma:interpretation>
                <emma:interpretation id="interp236" emma:lang="ko-KR" emma:confidence="0">
                  <emma:literal>요</emma:literal>
                </emma:interpretation>
                <emma:interpretation id="interp237" emma:lang="ko-KR" emma:confidence="0">
                  <emma:literal>다</emma:literal>
                </emma:interpretation>
                <emma:interpretation id="interp238" emma:lang="ko-KR" emma:confidence="0">
                  <emma:literal>원</emma:literal>
                </emma:interpretation>
                <emma:interpretation id="interp23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79138.939">5938 4089 22,'12'-22'46,"-6"9"1,36-5 1,-82 2-32,28-2 3,-5 11 3,0 6 2,-10 1 2,3 6 2,-18 24 8,2 7 0,2 6-4,-2 6-5,11 3-3,0 1-3,14-4-4,4 2-3,17-27-8,11-7-6,9-8 0,6-8 0,5-5 0,4-13 0,1 0 0,-2-11 0,-4-4 0,-3-1-14,-7-4 1,-4 6 0,-7 0 4,-7 1 1,-2 6 8,-2 9 0,-4 15-4,0 0 5,0 0 5,-4 16 2,2 5 1,1 7 0,1 2-2,0 0 0,0 3-2,3-2 0,4-1-1,1-1-4,0-5 0,2-5 0,0-4 0,-1-4 0,5-1-4,-4-8-19,1-2-54,-2-4 20,6-9-1,36-9-27,-31-7-2,7-4-2</inkml:trace>
        </inkml:traceGroup>
        <inkml:traceGroup>
          <inkml:annotationXML>
            <emma:emma xmlns:emma="http://www.w3.org/2003/04/emma" version="1.0">
              <emma:interpretation id="{AB9A3D65-6760-41C8-A454-9A0DA2208FEB}" emma:medium="tactile" emma:mode="ink">
                <msink:context xmlns:msink="http://schemas.microsoft.com/ink/2010/main" type="inkWord" rotatedBoundingBox="8313,7352 8751,7332 8775,7836 8336,7856"/>
              </emma:interpretation>
              <emma:one-of disjunction-type="recognition" id="oneOf48">
                <emma:interpretation id="interp240" emma:lang="ko-KR" emma:confidence="0">
                  <emma:literal>s</emma:literal>
                </emma:interpretation>
                <emma:interpretation id="interp241" emma:lang="ko-KR" emma:confidence="0">
                  <emma:literal>」</emma:literal>
                </emma:interpretation>
                <emma:interpretation id="interp242" emma:lang="ko-KR" emma:confidence="0">
                  <emma:literal>&gt;</emma:literal>
                </emma:interpretation>
                <emma:interpretation id="interp243" emma:lang="ko-KR" emma:confidence="0">
                  <emma:literal>)</emma:literal>
                </emma:interpretation>
                <emma:interpretation id="interp244" emma:lang="ko-KR" emma:confidence="0">
                  <emma:literal>〉</emma:literal>
                </emma:interpretation>
              </emma:one-of>
            </emma:emma>
          </inkml:annotationXML>
          <inkml:trace contextRef="#ctx0" brushRef="#br1" timeOffset="79419.7395">6406 3996 31,'11'-15'77,"0"5"-3,-11 10-2,0 0-3,0 0-1,-19 0-54,9 13-6,2 8-2,9 12 3,15 3 3,4 3 0,13 1 0,2 1-1,6-1 2,-5 0 0,-3-5-3,-22-9-10,-11-2 0,-16-2 0,-16-3 0,-11-2 0,-9 1 0,-2-3 0,-1-1 0,3-7 0,9 3 0,17-7-68,-6-6-17,15-7 0,5-7-8,12-1-5</inkml:trace>
        </inkml:traceGroup>
        <inkml:traceGroup>
          <inkml:annotationXML>
            <emma:emma xmlns:emma="http://www.w3.org/2003/04/emma" version="1.0">
              <emma:interpretation id="{9F0F9B31-D3D3-42AD-B1E0-49655E28451A}" emma:medium="tactile" emma:mode="ink">
                <msink:context xmlns:msink="http://schemas.microsoft.com/ink/2010/main" type="inkWord" rotatedBoundingBox="9442,7251 9567,7245 9589,7722 9464,7728"/>
              </emma:interpretation>
              <emma:one-of disjunction-type="recognition" id="oneOf49">
                <emma:interpretation id="interp245" emma:lang="ko-KR" emma:confidence="0">
                  <emma:literal>i</emma:literal>
                </emma:interpretation>
                <emma:interpretation id="interp246" emma:lang="ko-KR" emma:confidence="0">
                  <emma:literal>ⅰ</emma:literal>
                </emma:interpretation>
                <emma:interpretation id="interp247" emma:lang="ko-KR" emma:confidence="0">
                  <emma:literal>!</emma:literal>
                </emma:interpretation>
                <emma:interpretation id="interp248" emma:lang="ko-KR" emma:confidence="0">
                  <emma:literal>0</emma:literal>
                </emma:interpretation>
                <emma:interpretation id="interp24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80043.7404">7327 3920 31,'-8'-12'82,"-5"-1"-2,13 13-4,-14-14-6,14 14 0,0 0-57,0 0-14,0 0-20,-1 3-22,5 12-28,3 2-3,12 1-4,-2-2-2</inkml:trace>
          <inkml:trace contextRef="#ctx0" brushRef="#br1" timeOffset="79918.9402">7411 3964 32,'8'-7'68,"-8"7"2,0 0 3,0 0 0,-8 0-33,1 19-7,1 21-6,2 2-5,-3 5-1,3 3-2,0-1-4,-1-3-5,2-4-2,3-7-8,0-19 0,0-3 0,0-13 0,0 0-9,0 0-32,11-13-36,-11-9-5,7-4-4,-7-10-3,7-4-5,-9-11 94,2 5 0</inkml:trace>
        </inkml:traceGroup>
        <inkml:traceGroup>
          <inkml:annotationXML>
            <emma:emma xmlns:emma="http://www.w3.org/2003/04/emma" version="1.0">
              <emma:interpretation id="{790CA8B1-1EDD-4836-88E0-6C9EF5DF32B5}" emma:medium="tactile" emma:mode="ink">
                <msink:context xmlns:msink="http://schemas.microsoft.com/ink/2010/main" type="inkWord" rotatedBoundingBox="9786,7218 10320,7194 10344,7711 9809,7736"/>
              </emma:interpretation>
              <emma:one-of disjunction-type="recognition" id="oneOf50">
                <emma:interpretation id="interp250" emma:lang="ko-KR" emma:confidence="0">
                  <emma:literal>N</emma:literal>
                </emma:interpretation>
                <emma:interpretation id="interp251" emma:lang="ko-KR" emma:confidence="0">
                  <emma:literal>w</emma:literal>
                </emma:interpretation>
                <emma:interpretation id="interp252" emma:lang="ko-KR" emma:confidence="0">
                  <emma:literal>W</emma:literal>
                </emma:interpretation>
                <emma:interpretation id="interp253" emma:lang="ko-KR" emma:confidence="0">
                  <emma:literal>』</emma:literal>
                </emma:interpretation>
                <emma:interpretation id="interp254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80620.9414">7696 4001 16,'0'0'64,"-8"35"12,5 0-1,-2 7-4,2 5-41,0-1-2,-1 3 2,3-5-8,-2-3 0,1-24-7,0-8-2,2-9 0,0 0-1,-3-13-1,2-4-2,1-3-5,-3-5-4,1-6 0,2 0-3,0 4-1,2-2-2,5 6 0,0 2-1,1 6 7,6 10 0,4 5-5,-1 2 3,10 7 1,0 7 1,3 2 2,5 4 1,2-3 2,2-3 2,2-2 0,0-6 1,-3-3-6,-3-4-2,-3-3 0,-3-10 0,-4-3 0,-9-6 0,-11-4 0,-5-1 0,-5-6 0,-4-3 0,-6 2 0,-2-3 0,-1 0 0,2 3 0,2 4 0,4 2 0,1 5-54,4 8-31,0 2 0,5 12-4,0 0-2,0 8-2</inkml:trace>
        </inkml:traceGroup>
        <inkml:traceGroup>
          <inkml:annotationXML>
            <emma:emma xmlns:emma="http://www.w3.org/2003/04/emma" version="1.0">
              <emma:interpretation id="{DC54F309-0403-41D8-82F3-0463D1D195DA}" emma:medium="tactile" emma:mode="ink">
                <msink:context xmlns:msink="http://schemas.microsoft.com/ink/2010/main" type="inkWord" rotatedBoundingBox="10457,6825 10895,6805 10931,7595 10493,7615"/>
              </emma:interpretation>
              <emma:one-of disjunction-type="recognition" id="oneOf51">
                <emma:interpretation id="interp255" emma:lang="ko-KR" emma:confidence="0">
                  <emma:literal>d</emma:literal>
                </emma:interpretation>
                <emma:interpretation id="interp256" emma:lang="ko-KR" emma:confidence="0">
                  <emma:literal>0</emma:literal>
                </emma:interpretation>
                <emma:interpretation id="interp257" emma:lang="ko-KR" emma:confidence="0">
                  <emma:literal>〇</emma:literal>
                </emma:interpretation>
                <emma:interpretation id="interp258" emma:lang="ko-KR" emma:confidence="0">
                  <emma:literal>O</emma:literal>
                </emma:interpretation>
                <emma:interpretation id="interp259" emma:lang="ko-KR" emma:confidence="0">
                  <emma:literal>ㆁ</emma:literal>
                </emma:interpretation>
              </emma:one-of>
            </emma:emma>
          </inkml:annotationXML>
          <inkml:trace contextRef="#ctx0" brushRef="#br1" timeOffset="81135.7423">8555 4063 17,'12'-23'58,"3"2"5,-13-6 1,2 5-4,-4 0-38,-7 7 0,-1 8-4,-16 1-1,3 6 0,-10 9-1,-1 8 0,-2 5 0,3 18 3,4-1-3,6 6-1,11-4-1,6-3-3,15-7-1,11-7 0,14-10 0,8-14-10,7-14 0,-1-9 0,1-7 0,-4-7 0,-7-11 0,-9-4 0,-9-5 0,-9-6 0,-10-3 0,-3-2 0,-10 0 0,-4 7 0,-6 5 0,2 5 0,0 10 0,0 9 0,5 11 0,0 9 0,13 12 0,-10 7-6,11 13-14,6 6-19,-7 7-42,13 39 16,7-10 65,6 1-81,-2-7-7,2-2 1</inkml:trace>
        </inkml:traceGroup>
        <inkml:traceGroup>
          <inkml:annotationXML>
            <emma:emma xmlns:emma="http://www.w3.org/2003/04/emma" version="1.0">
              <emma:interpretation id="{0F9718E8-3D1D-4875-BA4C-8F1C2CCAAB39}" emma:medium="tactile" emma:mode="ink">
                <msink:context xmlns:msink="http://schemas.microsoft.com/ink/2010/main" type="inkWord" rotatedBoundingBox="10948,7173 11602,7143 11625,7655 10972,7685"/>
              </emma:interpretation>
              <emma:one-of disjunction-type="recognition" id="oneOf52">
                <emma:interpretation id="interp260" emma:lang="ko-KR" emma:confidence="0">
                  <emma:literal>e</emma:literal>
                </emma:interpretation>
                <emma:interpretation id="interp261" emma:lang="ko-KR" emma:confidence="0">
                  <emma:literal>오</emma:literal>
                </emma:interpretation>
                <emma:interpretation id="interp262" emma:lang="ko-KR" emma:confidence="0">
                  <emma:literal>으</emma:literal>
                </emma:interpretation>
                <emma:interpretation id="interp263" emma:lang="ko-KR" emma:confidence="0">
                  <emma:literal>ㄷ</emma:literal>
                </emma:interpretation>
                <emma:interpretation id="interp26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81541.3431">8812 4012 31,'0'0'58,"-5"10"9,23-2 10,5 2-2,16-3-75,2-8 27,10 0 0,3-12 4,6 1-4,4-13-4,-17-6-6,-6 0-12,-9-3-3,-9 6 0,-10-2-2,-11 5 0,-7 7-1,-17 5 0,-9 10 2,-7 6 1,-6 17 2,-7 5 1,3 12 1,-2 4 0,4 11 2,19 8 0,5-5-4,18 2-4,6-9 0,25-2 0,6-13 0,18-4 0,4-19 0,4-8 0,-2-5 0,-1-13-16,-5-49-41,-11 65 57,-3-29 0,-12-16-86,-4 0 0,-10 0-4,-2 4-6</inkml:trace>
        </inkml:traceGroup>
        <inkml:traceGroup>
          <inkml:annotationXML>
            <emma:emma xmlns:emma="http://www.w3.org/2003/04/emma" version="1.0">
              <emma:interpretation id="{93B6DBFE-B967-4D44-919A-D24B9FC34462}" emma:medium="tactile" emma:mode="ink">
                <msink:context xmlns:msink="http://schemas.microsoft.com/ink/2010/main" type="inkWord" rotatedBoundingBox="11531,7262 11970,7242 12014,8221 11576,8241"/>
              </emma:interpretation>
              <emma:one-of disjunction-type="recognition" id="oneOf53">
                <emma:interpretation id="interp265" emma:lang="ko-KR" emma:confidence="0">
                  <emma:literal>p</emma:literal>
                </emma:interpretation>
                <emma:interpretation id="interp266" emma:lang="ko-KR" emma:confidence="0">
                  <emma:literal>P</emma:literal>
                </emma:interpretation>
                <emma:interpretation id="interp267" emma:lang="ko-KR" emma:confidence="0">
                  <emma:literal>8</emma:literal>
                </emma:interpretation>
                <emma:interpretation id="interp268" emma:lang="ko-KR" emma:confidence="0">
                  <emma:literal>了</emma:literal>
                </emma:interpretation>
                <emma:interpretation id="interp26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81993.7441">9466 3899 12,'0'-10'64,"0"10"4,0 0 1,9 10 2,-1 8-1,-3 11-47,2 30 2,5 11 0,-5 9 1,2 5-1,-4 4-2,4 5-13,-5 1-10,5-2 0,-1-26 0,0-8 0,0-9 0,-1-11 0,0-8 0,-3-12 0,-4-18 0,0 0 0,0 0 0,-16-23 0,1 0 0,-9-7 0,-1-9 0,-5-8 0,4-6 0,2-12 0,7-3 0,7-5-12,9-3-2,5-5-2,11 1 16,7 7 0,5 7-14,11 9 2,-3 12 4,8 13 2,-1 11 2,3 12 6,-2 10 2,-3 11 3,-6 5 0,-8 7 0,-20 19 1,-9-2 0,-16 0-1,-16 2-1,-9-2-5,-4 0-8,-7-1-30,-2-9-36,17-14-3,2-13-6,12-2-5,9-8-2</inkml:trace>
        </inkml:traceGroup>
        <inkml:traceGroup>
          <inkml:annotationXML>
            <emma:emma xmlns:emma="http://www.w3.org/2003/04/emma" version="1.0">
              <emma:interpretation id="{E1EA1FBE-AAC2-430B-B576-DA233AD75D55}" emma:medium="tactile" emma:mode="ink">
                <msink:context xmlns:msink="http://schemas.microsoft.com/ink/2010/main" type="inkWord" rotatedBoundingBox="12019,7272 12512,7249 12532,7690 12039,7713"/>
              </emma:interpretation>
              <emma:one-of disjunction-type="recognition" id="oneOf54">
                <emma:interpretation id="interp270" emma:lang="ko-KR" emma:confidence="0">
                  <emma:literal>e</emma:literal>
                </emma:interpretation>
                <emma:interpretation id="interp271" emma:lang="ko-KR" emma:confidence="0">
                  <emma:literal>오</emma:literal>
                </emma:interpretation>
                <emma:interpretation id="interp272" emma:lang="ko-KR" emma:confidence="0">
                  <emma:literal>으</emma:literal>
                </emma:interpretation>
                <emma:interpretation id="interp273" emma:lang="ko-KR" emma:confidence="0">
                  <emma:literal>ㄷ</emma:literal>
                </emma:interpretation>
                <emma:interpretation id="interp27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82633.3452">9913 4095 42,'0'0'60,"-2"10"7,3-17 4,-37 7 0,36 0-48,22 2-1,2-1 2,3-1-1,10-3-4,3-8-19,6 0 14,-1-5-6,1 0-3,-6-2-2,-7-1-1,-7-3-1,-9-2-2,-12 6 0,-5-2-1,-9 4-2,-12 3 0,-4 6 0,-7 7 3,-3 8 1,-8 13 1,1 6 3,4 21 4,2 4 0,10 2 3,8-1-1,8-1 1,10-4-1,10-7-2,13-11-6,8-20-2,7-7 0,6-3 0,-1-12-15,1-10-63,-38-4 21,34-10-1,4 0-26,-8-6 84,1 6-92,-12-4 0</inkml:trace>
        </inkml:traceGroup>
        <inkml:traceGroup>
          <inkml:annotationXML>
            <emma:emma xmlns:emma="http://www.w3.org/2003/04/emma" version="1.0">
              <emma:interpretation id="{D2CBC590-B763-4B1C-93A3-410731B900DF}" emma:medium="tactile" emma:mode="ink">
                <msink:context xmlns:msink="http://schemas.microsoft.com/ink/2010/main" type="inkWord" rotatedBoundingBox="12503,7188 13113,7160 13137,7691 12528,7719"/>
              </emma:interpretation>
              <emma:one-of disjunction-type="recognition" id="oneOf55">
                <emma:interpretation id="interp275" emma:lang="ko-KR" emma:confidence="0">
                  <emma:literal>N</emma:literal>
                </emma:interpretation>
                <emma:interpretation id="interp276" emma:lang="ko-KR" emma:confidence="0">
                  <emma:literal>w</emma:literal>
                </emma:interpretation>
                <emma:interpretation id="interp277" emma:lang="ko-KR" emma:confidence="0">
                  <emma:literal>사</emma:literal>
                </emma:interpretation>
                <emma:interpretation id="interp278" emma:lang="ko-KR" emma:confidence="0">
                  <emma:literal>M</emma:literal>
                </emma:interpretation>
                <emma:interpretation id="interp27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83101.3459">10478 3988 19,'-15'8'64,"3"3"5,1 22 4,-4 1-2,6 2-27,-2 10-25,3-4 2,-1 4-2,4-6-5,3-1 1,-3-22-3,5-8 0,0-9-1,0 0 1,0-8-2,0-6-1,0-6-2,0-6-2,0-2-6,0-1-3,5-1 0,0 0-2,6 6 0,3 3 0,0 5 6,5 10 0,0 0-5,3 6 2,2 10 3,2 3 1,-1 2 2,1 3 2,2 1 2,0-1 1,6-2 1,-1-1-2,1-6-7,2-4 0,-3-5 0,1-3 0,-3-7 0,-5-8 0,-4-3 0,-4-9 0,-7-5 0,-1-3 0,-8-5 0,-2-1 0,0-1 0,0 3 0,-5 5 0,1 3 0,0 14 0,-3 5-20,7 15-65,-51 0 23,59 6-25,-4 8-4,-3 4-2</inkml:trace>
        </inkml:traceGroup>
        <inkml:traceGroup>
          <inkml:annotationXML>
            <emma:emma xmlns:emma="http://www.w3.org/2003/04/emma" version="1.0">
              <emma:interpretation id="{D243113B-509E-4B22-B4F0-04168D4A5EE5}" emma:medium="tactile" emma:mode="ink">
                <msink:context xmlns:msink="http://schemas.microsoft.com/ink/2010/main" type="inkWord" rotatedBoundingBox="13252,6847 13850,6819 13885,7606 13288,7633"/>
              </emma:interpretation>
              <emma:one-of disjunction-type="recognition" id="oneOf56">
                <emma:interpretation id="interp280" emma:lang="ko-KR" emma:confidence="0">
                  <emma:literal>d</emma:literal>
                </emma:interpretation>
                <emma:interpretation id="interp281" emma:lang="ko-KR" emma:confidence="0">
                  <emma:literal>이</emma:literal>
                </emma:interpretation>
                <emma:interpretation id="interp282" emma:lang="ko-KR" emma:confidence="0">
                  <emma:literal>과</emma:literal>
                </emma:interpretation>
                <emma:interpretation id="interp283" emma:lang="ko-KR" emma:confidence="0">
                  <emma:literal>a</emma:literal>
                </emma:interpretation>
                <emma:interpretation id="interp284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83647.347">11453 4015 54,'0'-20'70,"-10"37"2,-2-76-4,-1 43-1,-11 4-22,0 7-35,-6 5 1,-1 9 3,-4 10-1,-7 17 2,9 6-2,4 3 0,10 2 0,4-1-2,13-7-1,5-6-1,21-10-6,10-21-3,3-4 0,3-13 0,4-3 0,0-16 0,-2-8 0,-6-5 0,-6-9 0,-4-5 0,-4-6 0,-7-5 0,-5-4 0,-7 6 0,-3 5 0,0 9 0,-3 5-2,-4 14 0,2 12 1,-2 16-1,7 9 1,-10 20-1,9 11 1,1 10-1,0 12 1,0 8 2,2 5 1,5-1-1,3 0 2,1-5-1,4 5-6,-5-14-12,8-51-60,1 23 76,-1-1 0,3-10-78,-2-7-3,2-5-5,-5-19-6,12 2 92</inkml:trace>
        </inkml:traceGroup>
        <inkml:traceGroup>
          <inkml:annotationXML>
            <emma:emma xmlns:emma="http://www.w3.org/2003/04/emma" version="1.0">
              <emma:interpretation id="{E9F86DF8-5E38-4803-A8B7-504C4C948403}" emma:medium="tactile" emma:mode="ink">
                <msink:context xmlns:msink="http://schemas.microsoft.com/ink/2010/main" type="inkWord" rotatedBoundingBox="13857,7196 14296,7176 14316,7624 13878,7644"/>
              </emma:interpretation>
              <emma:one-of disjunction-type="recognition" id="oneOf57">
                <emma:interpretation id="interp285" emma:lang="ko-KR" emma:confidence="0">
                  <emma:literal>e</emma:literal>
                </emma:interpretation>
                <emma:interpretation id="interp286" emma:lang="ko-KR" emma:confidence="0">
                  <emma:literal>으</emma:literal>
                </emma:interpretation>
                <emma:interpretation id="interp287" emma:lang="ko-KR" emma:confidence="0">
                  <emma:literal>ㄷ</emma:literal>
                </emma:interpretation>
                <emma:interpretation id="interp288" emma:lang="ko-KR" emma:confidence="0">
                  <emma:literal>.</emma:literal>
                </emma:interpretation>
                <emma:interpretation id="interp28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84037.3474">11753 4035 48,'-12'-3'79,"4"3"-4,-2-2-4,10 2-1,-8-4 2,8 4-64,11 0-2,5 2 0,6 1 0,9 0 1,4-1 0,8-2 0,3-4-3,0-5 0,-1-4-1,-3-3-1,-6-6 0,-10-4-2,-8-1 0,-5-4-1,-11 7-1,-4 0-1,-15 7 2,-8 5 1,-6 11 2,-9 6 2,-3 16 2,-4 7-1,2 5 2,-1 8 0,10 11 1,11-2-6,9 1-2,13-5 0,6-5 0,15-6 0,7-7 0,10-5 0,1-22 0,3-1-37,4-4-21,-32-14-26,29-6-3,-9-9-6,8 1 93,-10-9-94</inkml:trace>
        </inkml:traceGroup>
        <inkml:traceGroup>
          <inkml:annotationXML>
            <emma:emma xmlns:emma="http://www.w3.org/2003/04/emma" version="1.0">
              <emma:interpretation id="{A824797E-0C84-4897-A3C5-491D8929CDB7}" emma:medium="tactile" emma:mode="ink">
                <msink:context xmlns:msink="http://schemas.microsoft.com/ink/2010/main" type="inkWord" rotatedBoundingBox="14245,6800 15479,6744 15514,7511 14281,7568"/>
              </emma:interpretation>
              <emma:one-of disjunction-type="recognition" id="oneOf58">
                <emma:interpretation id="interp290" emma:lang="ko-KR" emma:confidence="0">
                  <emma:literal>여</emma:literal>
                </emma:interpretation>
                <emma:interpretation id="interp291" emma:lang="ko-KR" emma:confidence="0">
                  <emma:literal>악</emma:literal>
                </emma:interpretation>
                <emma:interpretation id="interp292" emma:lang="ko-KR" emma:confidence="0">
                  <emma:literal>÷</emma:literal>
                </emma:interpretation>
                <emma:interpretation id="interp293" emma:lang="ko-KR" emma:confidence="0">
                  <emma:literal>ㄶ</emma:literal>
                </emma:interpretation>
                <emma:interpretation id="interp294" emma:lang="ko-KR" emma:confidence="0">
                  <emma:literal>比</emma:literal>
                </emma:interpretation>
              </emma:one-of>
            </emma:emma>
          </inkml:annotationXML>
          <inkml:trace contextRef="#ctx0" brushRef="#br1" timeOffset="84520.9483">12288 3931 57,'0'0'67,"0"12"3,-8-1 0,-6 9-1,-10 12-49,5 2 0,-4 0 3,3-3-4,1-1-2,4-6-2,4 2-1,5-13-2,6-13-5,0 0 0,6-16-2,-2 2 0,3-8-3,1-5-2,-1-3 0,0 1-3,0 3 1,-4 1 0,2 3-1,-1 5-1,-2 7 1,-2 10 1,0 0 1,12 11 1,-5 4 0,3 8 0,13 8 7,7-1 2,5-2 1,6-3-4,0-6-6,1-7 0,1-10 0,-1-8 0,-13-13 0,-7-7 0,-4-8 0,-8-1 0,-2-6 0,-5 0 0,-2 3 0,-1 0 0,-1 1 0,-5 6 0,4 5 0,-4 6-14,2 10-38,4 10-8,16 0-25,-16 0-2,0 0-4,9-6 1</inkml:trace>
          <inkml:trace contextRef="#ctx0" brushRef="#br1" timeOffset="84864.1491">12904 3401 33,'12'-8'62,"-8"13"6,1 6 4,-4 11 1,18 14-41,-19 7-7,-3 11 4,1 2-1,-1 9-3,3-2-5,3 2-4,9-5-4,6-6-3,12-3-2,3-12-7,7-4 0,-2-13 0,6-5 0,-6-10 0,2 0 0,-8-11 0,-5-12 0,-2 5 0,-44-11 0,31 4-73,-10-9-14,1-4 0,-12-5-4,0 6-5</inkml:trace>
          <inkml:trace contextRef="#ctx0" brushRef="#br1" timeOffset="85082.5494">12727 3744 7,'-44'3'86,"15"-3"1,7-3-2,22 3-4,6-16-1,24-28-23,10 29-43,10 1-5,6-1-4,4 1-5,0 1 0,5 2 0,-6 3 0,-1 0 0,-8 3 0,-6 4 0,-8-3-36,-5 4-43,-4 0 20,-11 0-25,1 2-6,-17-2-3</inkml:trace>
        </inkml:traceGroup>
        <inkml:traceGroup>
          <inkml:annotationXML>
            <emma:emma xmlns:emma="http://www.w3.org/2003/04/emma" version="1.0">
              <emma:interpretation id="{3CB008E2-A9DE-4B3B-B166-A5F732F6D3B3}" emma:medium="tactile" emma:mode="ink">
                <msink:context xmlns:msink="http://schemas.microsoft.com/ink/2010/main" type="inkWord" rotatedBoundingBox="16334,6964 17452,6913 17473,7367 16355,7418"/>
              </emma:interpretation>
              <emma:one-of disjunction-type="recognition" id="oneOf59">
                <emma:interpretation id="interp295" emma:lang="ko-KR" emma:confidence="0">
                  <emma:literal>∞</emma:literal>
                </emma:interpretation>
                <emma:interpretation id="interp296" emma:lang="ko-KR" emma:confidence="0">
                  <emma:literal>와</emma:literal>
                </emma:interpretation>
                <emma:interpretation id="interp297" emma:lang="ko-KR" emma:confidence="0">
                  <emma:literal>ㆀ</emma:literal>
                </emma:interpretation>
                <emma:interpretation id="interp298" emma:lang="ko-KR" emma:confidence="0">
                  <emma:literal>㉠</emma:literal>
                </emma:interpretation>
                <emma:interpretation id="interp29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86314.9516">14555 3743 51,'0'-15'64,"1"-4"3,-1 4 0,0-5-36,0 5-4,0-1-2,0-1-5,-5 4-3,-2 0-7,-4 5-3,-2 1-3,-5 3-2,-2 4-1,-9 4 0,0 11 0,-4 4 1,-3 9 3,0 6 1,0 5 1,6 5 0,4 1 1,9 4 0,6-4 0,11-1 0,15-8-1,13-2-1,40-18 0,7-15 1,12-5-2,1-18 0,6-10-2,-6-10-2,0-5-2,-12-7 0,-34 8-2,-11 6-1,-9 3 0,-7 8-1,-9 8-1,-6 8 1,0 13 2,-18 3 0,4 16 0,1 7 1,-1 10 1,7 4 2,7 4 2,3 1 2,15-6-1,8-3 1,10-7 1,5-7-1,6-10 1,1-8 0,-4-4-1,-5-11 0,-10-10-1,-10-3-1,-9-6-3,-10-5 0,-9-2 0,-13-1 0,-8-1 0,-9 7 0,-6 4 0,-6 6 0,0 4 0,-2 8 0,5 8 0,6 2-8,4 9-13,11 0-15,9 4-44,-10 1 24,31-4-27,18-1-4,6-8 1</inkml:trace>
        </inkml:traceGroup>
        <inkml:traceGroup>
          <inkml:annotationXML>
            <emma:emma xmlns:emma="http://www.w3.org/2003/04/emma" version="1.0">
              <emma:interpretation id="{32F9A09E-2736-4929-A8DA-1F31BFBFDA13}" emma:medium="tactile" emma:mode="ink">
                <msink:context xmlns:msink="http://schemas.microsoft.com/ink/2010/main" type="inkWord" rotatedBoundingBox="17594,6576 17680,6572 17719,7416 17633,7420"/>
              </emma:interpretation>
              <emma:one-of disjunction-type="recognition" id="oneOf60">
                <emma:interpretation id="interp300" emma:lang="ko-KR" emma:confidence="0">
                  <emma:literal>l</emma:literal>
                </emma:interpretation>
                <emma:interpretation id="interp301" emma:lang="ko-KR" emma:confidence="0">
                  <emma:literal>1</emma:literal>
                </emma:interpretation>
                <emma:interpretation id="interp302" emma:lang="ko-KR" emma:confidence="0">
                  <emma:literal>!</emma:literal>
                </emma:interpretation>
                <emma:interpretation id="interp303" emma:lang="ko-KR" emma:confidence="0">
                  <emma:literal>I</emma:literal>
                </emma:interpretation>
                <emma:interpretation id="interp30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86642.5521">15444 3235 51,'5'-19'63,"1"9"-3,-6 10 2,0 0 2,40 16-39,-40 12-3,-3 12-4,0 16 1,-1 10 2,1 10 3,3 3-3,0 1-3,0-1-4,6-8-4,-2-4-3,1-12-2,2-14 0,0-6-3,-3-9-2,-1-9 0,1-6 0,-4-11-2,0 0-30,0 0-46,26-9-3,-23-8-4,5-6-4,-3-7-4</inkml:trace>
        </inkml:traceGroup>
        <inkml:traceGroup>
          <inkml:annotationXML>
            <emma:emma xmlns:emma="http://www.w3.org/2003/04/emma" version="1.0">
              <emma:interpretation id="{A279C57E-27FF-40CA-AAB7-BA10EE30C398}" emma:medium="tactile" emma:mode="ink">
                <msink:context xmlns:msink="http://schemas.microsoft.com/ink/2010/main" type="inkWord" rotatedBoundingBox="17897,6932 18410,6909 18427,7293 17914,7316"/>
              </emma:interpretation>
              <emma:one-of disjunction-type="recognition" id="oneOf61">
                <emma:interpretation id="interp305" emma:lang="ko-KR" emma:confidence="0">
                  <emma:literal>u</emma:literal>
                </emma:interpretation>
                <emma:interpretation id="interp306" emma:lang="ko-KR" emma:confidence="0">
                  <emma:literal>니</emma:literal>
                </emma:interpretation>
                <emma:interpretation id="interp307" emma:lang="ko-KR" emma:confidence="0">
                  <emma:literal>U</emma:literal>
                </emma:interpretation>
                <emma:interpretation id="interp308" emma:lang="ko-KR" emma:confidence="0">
                  <emma:literal>너</emma:literal>
                </emma:interpretation>
                <emma:interpretation id="interp309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87063.753">15766 3629 46,'14'-1'67,"-14"1"2,0 15 3,-1 3-1,-8 4-46,7 4-4,-4 6 3,3 1-1,2 2-3,1-4-5,5-7-1,8-6-3,12-8-2,1-7 0,7-3-1,0-13-1,4-5-7,-1-6 0,-2-7 0,-3-6 0,-5 3 0,-8-5-5,-3 4-1,-7 0 0,-1 4 0,-5 5 0,-2 8 1,-2 10 2,2 8 2,-9 4 1,3 12 0,0 9 1,5 5 1,1 6 2,1 2 0,8 2 1,3-1-1,3-3-1,5-2-2,-1-7-5,3-5-17,-1-2-54,-2-11-3,2-6-2,-6-6-8,3-11-4</inkml:trace>
        </inkml:traceGroup>
        <inkml:traceGroup>
          <inkml:annotationXML>
            <emma:emma xmlns:emma="http://www.w3.org/2003/04/emma" version="1.0">
              <emma:interpretation id="{4B1645AC-DB19-472F-85B9-28DE6BE26D91}" emma:medium="tactile" emma:mode="ink">
                <msink:context xmlns:msink="http://schemas.microsoft.com/ink/2010/main" type="inkWord" rotatedBoundingBox="18515,6941 18996,6919 19015,7326 18533,7348"/>
              </emma:interpretation>
              <emma:one-of disjunction-type="recognition" id="oneOf62">
                <emma:interpretation id="interp310" emma:lang="ko-KR" emma:confidence="0">
                  <emma:literal>m</emma:literal>
                </emma:interpretation>
                <emma:interpretation id="interp311" emma:lang="ko-KR" emma:confidence="0">
                  <emma:literal>머</emma:literal>
                </emma:interpretation>
                <emma:interpretation id="interp312" emma:lang="ko-KR" emma:confidence="0">
                  <emma:literal>뻐</emma:literal>
                </emma:interpretation>
                <emma:interpretation id="interp313" emma:lang="ko-KR" emma:confidence="0">
                  <emma:literal>서</emma:literal>
                </emma:interpretation>
                <emma:interpretation id="interp31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87718.9541">16384 3571 36,'-3'14'64,"-1"4"3,2 5 2,0 3-1,0 3-47,2 0 1,0 4 0,3-2-2,-3-4-6,3-6-2,-2-3 0,0-7 0,-1-11-1,0 0-1,0 0-1,0-7-2,0-10-1,-2-4-2,2-7-5,-2 0-3,2-2 0,0 0-1,2 5-1,2 0 0,4 6-1,0 7 1,3 7 1,3 5 2,1 7 2,3 8-2,0 5 3,0 5 1,-6 1 2,2 4 0,-4-4 1,-2 0-1,-5-3 0,0-6 0,-3-3 2,0-4 2,0-10-1,0 0 1,0 0-1,0-10 0,0-4-1,0-7 0,2-5-4,1-2-2,4-4-2,1 1 0,6 3-1,4 0 0,4 5-1,3 6 1,2 5 1,2 7 1,2 5 1,-4 10 2,-3 6 1,-1 6 1,-5 6 1,-6 6 1,-1 2 0,-6 2 0,-3 1 0,-2-4 0,0-1-2,0-7-3,-1-2 0,0-8 0,-1-2 0,2-15-5,-1 13-30,1-13-43,0 0-4,0 0-2,7-17-7,4-1-2</inkml:trace>
        </inkml:traceGroup>
        <inkml:traceGroup>
          <inkml:annotationXML>
            <emma:emma xmlns:emma="http://www.w3.org/2003/04/emma" version="1.0">
              <emma:interpretation id="{A0B0A39A-8ACC-455B-86B4-BDB1C6841897}" emma:medium="tactile" emma:mode="ink">
                <msink:context xmlns:msink="http://schemas.microsoft.com/ink/2010/main" type="inkWord" rotatedBoundingBox="19107,6941 19583,6919 19598,7256 19123,7278"/>
              </emma:interpretation>
              <emma:one-of disjunction-type="recognition" id="oneOf63">
                <emma:interpretation id="interp315" emma:lang="ko-KR" emma:confidence="0">
                  <emma:literal>N</emma:literal>
                </emma:interpretation>
                <emma:interpretation id="interp316" emma:lang="ko-KR" emma:confidence="0">
                  <emma:literal>~</emma:literal>
                </emma:interpretation>
                <emma:interpretation id="interp317" emma:lang="ko-KR" emma:confidence="0">
                  <emma:literal>w</emma:literal>
                </emma:interpretation>
                <emma:interpretation id="interp318" emma:lang="ko-KR" emma:confidence="0">
                  <emma:literal>ⅳ</emma:literal>
                </emma:interpretation>
                <emma:interpretation id="interp319" emma:lang="ko-KR" emma:confidence="0">
                  <emma:literal>시</emma:literal>
                </emma:interpretation>
              </emma:one-of>
            </emma:emma>
          </inkml:annotationXML>
          <inkml:trace contextRef="#ctx0" brushRef="#br1" timeOffset="88358.5552">17092 3632 50,'-8'6'70,"-8"6"2,3-1 3,-1 7-3,-1 1-39,6 8-12,-3 1-1,4 3-1,-2 0-3,3-3-5,2-4-4,2-7 0,2-3 1,1-4-2,0-10 0,0 0-1,0-10 0,1-6 0,2-4-2,1-7-3,0-4-3,0-3 1,0 0-2,2 3 1,-1 3-2,1 7-1,1 1 1,0 10 1,4 6 1,-2 5 0,5 9 1,4 7 0,0 4 3,1 3 1,3 4 2,2-1 1,-1 1 1,3-1 0,-2-7 1,-1-4 0,2-7-3,-2-4-4,-1-5 0,-2-6 0,-1-8 0,-2-6 0,-4-4 0,-2-3 0,-1-4 0,-3-1 0,-3 2 0,1 0 0,-3 4 0,-2 3 0,1 4 0,-1 6 0,0 13 0,-8-10-2,8 10-44,-15 3-37,7 1-2,8-4-5,-10 11 0,10-11 0</inkml:trace>
        </inkml:traceGroup>
        <inkml:traceGroup>
          <inkml:annotationXML>
            <emma:emma xmlns:emma="http://www.w3.org/2003/04/emma" version="1.0">
              <emma:interpretation id="{302F3E92-8406-4BDE-AEE5-FA366BFBC914}" emma:medium="tactile" emma:mode="ink">
                <msink:context xmlns:msink="http://schemas.microsoft.com/ink/2010/main" type="inkWord" rotatedBoundingBox="19684,6923 20093,6904 20113,7330 19703,7348"/>
              </emma:interpretation>
              <emma:one-of disjunction-type="recognition" id="oneOf64">
                <emma:interpretation id="interp320" emma:lang="ko-KR" emma:confidence="0">
                  <emma:literal>S</emma:literal>
                </emma:interpretation>
                <emma:interpretation id="interp321" emma:lang="ko-KR" emma:confidence="0">
                  <emma:literal>s</emma:literal>
                </emma:interpretation>
                <emma:interpretation id="interp322" emma:lang="ko-KR" emma:confidence="0">
                  <emma:literal>」</emma:literal>
                </emma:interpretation>
                <emma:interpretation id="interp323" emma:lang="ko-KR" emma:confidence="0">
                  <emma:literal>b</emma:literal>
                </emma:interpretation>
                <emma:interpretation id="interp32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88732.9559">17818 3544 44,'0'0'50,"0"0"2,-11-3-2,-1 6-25,-2 3-15,2 4 1,0 2 7,6 4 5,6 3 1,2 4 1,9 4-1,11 2 4,2 5-4,3-1-2,8 3-6,-5-2-1,-2-2-1,-10-3 1,-7-5-2,-11-1-5,-15-6-8,-13-6 0,-12-6 0,-7-3 0,-4-2 0,-1-1 0,4-5 0,6-1 0,9 2 0,6-5 0,9 6-56,18 4-29,-9-14-2,19 6-6,4-5-7</inkml:trace>
        </inkml:traceGroup>
        <inkml:traceGroup>
          <inkml:annotationXML>
            <emma:emma xmlns:emma="http://www.w3.org/2003/04/emma" version="1.0">
              <emma:interpretation id="{288BE45D-193E-495E-A7AA-F7DCB9E20D31}" emma:medium="tactile" emma:mode="ink">
                <msink:context xmlns:msink="http://schemas.microsoft.com/ink/2010/main" type="inkWord" rotatedBoundingBox="20426,7303 20664,7292 20678,7602 20440,7612"/>
              </emma:interpretation>
              <emma:one-of disjunction-type="recognition" id="oneOf65">
                <emma:interpretation id="interp325" emma:lang="ko-KR" emma:confidence="0">
                  <emma:literal>,</emma:literal>
                </emma:interpretation>
                <emma:interpretation id="interp326" emma:lang="ko-KR" emma:confidence="0">
                  <emma:literal>」</emma:literal>
                </emma:interpretation>
                <emma:interpretation id="interp327" emma:lang="ko-KR" emma:confidence="0">
                  <emma:literal>.</emma:literal>
                </emma:interpretation>
                <emma:interpretation id="interp328" emma:lang="ko-KR" emma:confidence="0">
                  <emma:literal>3</emma:literal>
                </emma:interpretation>
                <emma:interpretation id="interp32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89949.758">18419 3957 68,'0'0'81,"10"-2"0,1-27-1,2 29 0,1 9-26,1 6-33,1 3-2,-5 11-2,-3 4-7,-8-2-10,-7 5 0,-11-6 0,0 1 0,-12-4 0,2-1 0,-3-9-54,-3-10-29,14-1-3,-2-8-6,13-4-6,-4-11 1</inkml:trace>
        </inkml:traceGroup>
      </inkml:traceGroup>
      <inkml:traceGroup>
        <inkml:annotationXML>
          <emma:emma xmlns:emma="http://www.w3.org/2003/04/emma" version="1.0">
            <emma:interpretation id="{F813D878-19E8-4100-8C23-2FD81477618E}" emma:medium="tactile" emma:mode="ink">
              <msink:context xmlns:msink="http://schemas.microsoft.com/ink/2010/main" type="line" rotatedBoundingBox="8404,9750 11781,9538 11857,10754 8480,10966"/>
            </emma:interpretation>
          </emma:emma>
        </inkml:annotationXML>
        <inkml:traceGroup>
          <inkml:annotationXML>
            <emma:emma xmlns:emma="http://www.w3.org/2003/04/emma" version="1.0">
              <emma:interpretation id="{3B6A1FE1-1C1B-4A5D-BF73-C91F2EC945ED}" emma:medium="tactile" emma:mode="ink">
                <msink:context xmlns:msink="http://schemas.microsoft.com/ink/2010/main" type="inkWord" rotatedBoundingBox="8404,9750 10316,9630 10392,10846 8480,10966"/>
              </emma:interpretation>
              <emma:one-of disjunction-type="recognition" id="oneOf66">
                <emma:interpretation id="interp330" emma:lang="ko-KR" emma:confidence="0">
                  <emma:literal>웬</emma:literal>
                </emma:interpretation>
                <emma:interpretation id="interp331" emma:lang="ko-KR" emma:confidence="0">
                  <emma:literal>웸</emma:literal>
                </emma:interpretation>
                <emma:interpretation id="interp332" emma:lang="ko-KR" emma:confidence="0">
                  <emma:literal>왯</emma:literal>
                </emma:interpretation>
                <emma:interpretation id="interp333" emma:lang="ko-KR" emma:confidence="0">
                  <emma:literal>빠</emma:literal>
                </emma:interpretation>
                <emma:interpretation id="interp334" emma:lang="ko-KR" emma:confidence="0">
                  <emma:literal>때</emma:literal>
                </emma:interpretation>
              </emma:one-of>
            </emma:emma>
          </inkml:annotationXML>
          <inkml:trace contextRef="#ctx0" brushRef="#br2" timeOffset="100308.1762">6612 6470 41,'5'-13'55,"-5"13"5,0-14-2,0 14-34,-7-10-4,7 10-3,-11-11 0,3 7-4,-2 1-2,-6 0-1,-4 1 0,-3 0-2,-5 2 1,-3 0 0,-1 6 1,-4 2-1,5 0 0,2 2-4,4 3 0,8-1 0,8 8-1,9-3 1,13 4-1,16-1 1,9 7-1,11 2 0,5 3 0,8 1 0,-4-2-1,1-2-1,-7 4 0,-8-4 0,-10 0 2,-14 2 3,-10-1 1,-13-4 2,-12-2-1,-15 3 1,-12-3-1,-7-5-3,-8-3-6,-2-6 0,1-5 0,3-1 0,7-4 0,5 0 0,9-9-15,13 2-28,51 1-37,-28-6-3,13 1-4,7-6-3,11 3-3</inkml:trace>
          <inkml:trace contextRef="#ctx0" brushRef="#br2" timeOffset="101790.1788">6955 6715 13,'0'0'70,"-6"-7"4,6 7-2,-11 0-1,11 0-34,0 0-4,8 0-5,3 0-11,3 0-6,6 0-3,2 0-1,0 0-3,-3 1-2,0 0-1,-2 0-1,-2 1 2,-4 0 1,-11-2 4,12 3 0,-12-3 2,0 0-1,16-8-1,-7 0 1,2-5-1,0-2-2,6-1-5,-2 1 0,3 1 0,0-1 0,-3 3 0,-4-2 0,-1 3 0,-5 1 0,-2-1 0,-2-2 0,-1-1 0,-1 0 0,-6 0 0,-1-1 0,-1-3 0,0 3 0,0-1 0,1 1-4,0 1 2,0-3 0,-1 3 0,4 1 0,-5 1 0,1 2 0,-5 2 0,-1 3 0,-6 2 0,-4 3-1,0 4 1,-6 5 0,-2 7 0,-3-1 1,0 12 0,0 3 1,3 4 1,1 2 0,8 0 1,6 2 0,7-1 0,9-5 1,8-8-1,13-7 1,6-5 0,9-4 0,2-8 0,7-2 0,-2-9 0,2 1-1,-5-4-2,-4-1 0,-5 0 0,-5 0 0,-4 1 0,-8 1 0,-1 3 0,-11 10 0,11-12-3,-11 12 0,0 0 0,0 12 0,0 9 2,-3 7-1,-2 11 3,-1 6 0,-1 13 4,2 11 0,-3 16-5,-3 4 3,4 7-3,1-5 0,6-3 0,0-7 0,2-13 0,3-14 0,10-23 0,3-16 0,3-15 0,-1-14 0,-2-13 0,2-9 0,-4-7 0,-1-5 0,-9-2 0,-6-2 0,0 4 0,-13 3 0,-3 1 0,-9 5 0,-2 4 0,-5 2 0,-1 3 0,-2 3 0,1 0 0,4 4 0,3 6 0,7 0 0,5 5 0,5 1 0,9 0 0,6 0 0,12 3 0,5 0 0,7-4 0,9 2 0,2-2 0,4-1 0,2 0 0,1-2 0,-2 2 0,-4-4 0,-6-1 0,-3-4 0,-6 0 0,-4-3 0,-7 1 0,-1 4 0,-6-1 0,-2 1 0,-5 9 0,-1 11 0,0 0 0,0 5 0,0 14 0,-3 10 0,-1 8 0,0 6 0,4 3 0,0 0 0,3-2 0,4-4 0,5-7 0,3-8 0,3-12 0,5-4 0,6-9 0,-1-3 0,4-11 0,-3-7 0,1-6 0,-3-5 0,1-2 0,-5-7 0,-6-1 0,-6 4 0,-3 1 0,-2 7 0,-5 2 0,-1 12 0,0 6 0,0 10 0,-10 2 0,5 11 0,1 6 0,0 7 0,4 5 0,0 4 0,2 2 0,7-2 0,5 1 0,2-3 0,5-2 0,1-7 0,4-9 0,-1-4 0,6-3-12,0-8-43,-2-3-3,4-13-26,-3-5-3,3-4-4,-4-6 0</inkml:trace>
        </inkml:traceGroup>
        <inkml:traceGroup>
          <inkml:annotationXML>
            <emma:emma xmlns:emma="http://www.w3.org/2003/04/emma" version="1.0">
              <emma:interpretation id="{BB88317B-B46A-4AD6-B919-239F95DB9E72}" emma:medium="tactile" emma:mode="ink">
                <msink:context xmlns:msink="http://schemas.microsoft.com/ink/2010/main" type="inkWord" rotatedBoundingBox="10234,9865 10671,9837 10699,10288 10262,10315"/>
              </emma:interpretation>
              <emma:one-of disjunction-type="recognition" id="oneOf67">
                <emma:interpretation id="interp335" emma:lang="ko-KR" emma:confidence="0">
                  <emma:literal>우</emma:literal>
                </emma:interpretation>
                <emma:interpretation id="interp336" emma:lang="ko-KR" emma:confidence="0">
                  <emma:literal>‘</emma:literal>
                </emma:interpretation>
                <emma:interpretation id="interp337" emma:lang="ko-KR" emma:confidence="0">
                  <emma:literal>S</emma:literal>
                </emma:interpretation>
                <emma:interpretation id="interp338" emma:lang="ko-KR" emma:confidence="0">
                  <emma:literal>『</emma:literal>
                </emma:interpretation>
                <emma:interpretation id="interp339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102180.1795">8370 6555 26,'0'-28'76,"-1"7"3,-13 6 0,-4 7-2,-10 6 1,-3 4-52,-4 10-5,2 5-3,1 12-3,2-3-3,5 5-8,9-4-4,6-2 0,7 2 0,9-5 0,10-2 0,9-3 0,7-3 0,1-5 0,3-2 0,0-6 0,-3-1 0,-4 0 0,-7-6 0,-4-2 0,-7 0 0,-4-1 0,-7 9 0,5-14 0,-5 14 0,0-7 0,0 7 0,0 0 0,-3 12 0,3 4 0,0 3 0,2 4 0,2 4 0,5 3 0,-2-4 0,3-3 0,2-5 0,1-8 0,3-7-35,4-3-46,-9-40 18,2 18-22,-2-9-5,1-3-4</inkml:trace>
        </inkml:traceGroup>
        <inkml:traceGroup>
          <inkml:annotationXML>
            <emma:emma xmlns:emma="http://www.w3.org/2003/04/emma" version="1.0">
              <emma:interpretation id="{D026D88C-2AF8-4DBB-892C-CF27059BCE66}" emma:medium="tactile" emma:mode="ink">
                <msink:context xmlns:msink="http://schemas.microsoft.com/ink/2010/main" type="inkWord" rotatedBoundingBox="10706,9783 11080,9760 11107,10181 10732,10204"/>
              </emma:interpretation>
              <emma:one-of disjunction-type="recognition" id="oneOf68">
                <emma:interpretation id="interp340" emma:lang="ko-KR" emma:confidence="0">
                  <emma:literal>r</emma:literal>
                </emma:interpretation>
                <emma:interpretation id="interp341" emma:lang="ko-KR" emma:confidence="0">
                  <emma:literal>『</emma:literal>
                </emma:interpretation>
                <emma:interpretation id="interp342" emma:lang="ko-KR" emma:confidence="0">
                  <emma:literal>「</emma:literal>
                </emma:interpretation>
                <emma:interpretation id="interp343" emma:lang="ko-KR" emma:confidence="0">
                  <emma:literal>‘</emma:literal>
                </emma:interpretation>
                <emma:interpretation id="interp34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102538.9801">8563 6472 44,'-6'-18'78,"6"18"0,0 0 0,0 0-3,11 13 2,2 9-59,1 8-5,-2 5 0,3 7 1,-1 0-3,-3 3-2,-3-5-6,1-4-3,-7-5 0,2-7 0,-2-9 0,-2-15 0,0 0 0,1-9 0,-1-10 0,0-12 0,-1-3 0,1-3 0,0-5 0,1 1 0,5 1 0,2 5 0,4 1 0,4 10 0,1 0 0,3 7 0,0 5 0,2 4 0,2 8 0,-5 0-6,-1-27-44,1 30-7,-3 8-27,0 1-1,-4-6-4,2 6-2</inkml:trace>
        </inkml:traceGroup>
        <inkml:traceGroup>
          <inkml:annotationXML>
            <emma:emma xmlns:emma="http://www.w3.org/2003/04/emma" version="1.0">
              <emma:interpretation id="{CC313E37-53BD-4610-9FFD-1BF10FF00F7B}" emma:medium="tactile" emma:mode="ink">
                <msink:context xmlns:msink="http://schemas.microsoft.com/ink/2010/main" type="inkWord" rotatedBoundingBox="11143,9725 11790,9685 11816,10097 11169,10138"/>
              </emma:interpretation>
              <emma:one-of disjunction-type="recognition" id="oneOf69">
                <emma:interpretation id="interp345" emma:lang="ko-KR" emma:confidence="0">
                  <emma:literal>e</emma:literal>
                </emma:interpretation>
                <emma:interpretation id="interp346" emma:lang="ko-KR" emma:confidence="0">
                  <emma:literal>으</emma:literal>
                </emma:interpretation>
                <emma:interpretation id="interp347" emma:lang="ko-KR" emma:confidence="0">
                  <emma:literal>요</emma:literal>
                </emma:interpretation>
                <emma:interpretation id="interp348" emma:lang="ko-KR" emma:confidence="0">
                  <emma:literal>우</emma:literal>
                </emma:interpretation>
                <emma:interpretation id="interp34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102913.3808">9009 6541 52,'0'0'70,"-5"13"4,5-13 2,0 0-3,12 13-22,6-6-35,10-7-1,3-3 2,11-1-1,6-9-6,4 1-5,2-6-1,-4-1-1,-3-5-1,-10-2 0,-8-1-1,-13 0-1,-14 3 1,-11 2-1,-14 7 2,-14 8 1,-7 7 2,-3 9 2,-4 10-1,3 10-6,6 3 0,12 9 0,11-1 0,16 0 0,14-3 0,21-4 0,12-4 0,14-5 0,5-4 0,9-5 0,-5-8 0,-42 0-31,31 10-55,-9-17-4,-8-4-5,-20-7-5,-6 0-2</inkml:trace>
        </inkml:traceGroup>
      </inkml:traceGroup>
    </inkml:traceGroup>
    <inkml:traceGroup>
      <inkml:annotationXML>
        <emma:emma xmlns:emma="http://www.w3.org/2003/04/emma" version="1.0">
          <emma:interpretation id="{FFA3A11B-0BD1-4964-8015-BA67AD2BADA2}" emma:medium="tactile" emma:mode="ink">
            <msink:context xmlns:msink="http://schemas.microsoft.com/ink/2010/main" type="paragraph" rotatedBoundingBox="3179,10655 13735,11282 13660,12538 3104,119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AA298C-E8BF-49C5-B732-1468037836FE}" emma:medium="tactile" emma:mode="ink">
              <msink:context xmlns:msink="http://schemas.microsoft.com/ink/2010/main" type="line" rotatedBoundingBox="3179,10655 13735,11282 13660,12538 3104,11912"/>
            </emma:interpretation>
          </emma:emma>
        </inkml:annotationXML>
        <inkml:traceGroup>
          <inkml:annotationXML>
            <emma:emma xmlns:emma="http://www.w3.org/2003/04/emma" version="1.0">
              <emma:interpretation id="{0EC0F9CA-049B-43E5-A5B4-79FE66AB2CE8}" emma:medium="tactile" emma:mode="ink">
                <msink:context xmlns:msink="http://schemas.microsoft.com/ink/2010/main" type="inkWord" rotatedBoundingBox="3561,10655 3825,11686 3177,11852 2913,10821"/>
              </emma:interpretation>
              <emma:one-of disjunction-type="recognition" id="oneOf70">
                <emma:interpretation id="interp350" emma:lang="ko-KR" emma:confidence="0">
                  <emma:literal>A</emma:literal>
                </emma:interpretation>
                <emma:interpretation id="interp351" emma:lang="ko-KR" emma:confidence="0">
                  <emma:literal>의</emma:literal>
                </emma:interpretation>
                <emma:interpretation id="interp352" emma:lang="ko-KR" emma:confidence="0">
                  <emma:literal>어</emma:literal>
                </emma:interpretation>
                <emma:interpretation id="interp353" emma:lang="ko-KR" emma:confidence="0">
                  <emma:literal>여</emma:literal>
                </emma:interpretation>
                <emma:interpretation id="interp354" emma:lang="ko-KR" emma:confidence="0">
                  <emma:literal>凡</emma:literal>
                </emma:interpretation>
              </emma:one-of>
            </emma:emma>
          </inkml:annotationXML>
          <inkml:trace contextRef="#ctx0" brushRef="#br2" timeOffset="123973.4177">1018 8253 54,'-7'24'60,"-1"-3"2,4-6 4,4-15-19,0 0-7,-4 15 0,4-15-4,0 0-3,-12-10-3,11-10-3,-3-10-11,4-4-16,-1-11 0,1-8 0,6-6 0,4-4 0,3-9 0,2-2 0,3-3 0,0 3 0,-1 0 0,3 6 0,-1 6 0,3 7 0,-1 7 0,-2 14 0,0 8 0,5 11 0,-2 9 0,-2 9 0,4 11 0,1 19 0,-2 10 0,5 12 0,-3 13 0,-1 9 0,0 7 0,-1 4 0,-1 1 0,-1-5 0,-2-5 0,0-13 0,1-7 0,-1-12 0,-1-9 0,-4-11 0,0-8 0,-2-6 0,-12-13 0,10 9 0,-10-9 0,4-8 0,-4-3-30,0 11-29,14-24-26,-20-1-1,2 2-6,-9-6-2</inkml:trace>
          <inkml:trace contextRef="#ctx0" brushRef="#br2" timeOffset="124223.0182">1287 7937 17,'-33'-1'85,"1"1"3,6-1-1,2-3-6,8 0 0,1 34-26,15-30-41,-3-6-11,12 4-3,11-4 0,5 3 0,4 2 0,2 1 0,5 0 0,1 2 0,-2 0 0,-4 8-6,-2-5-73,-7 0 21,0-4-26,-8-1-4,3-1-6,-3-7 2</inkml:trace>
        </inkml:traceGroup>
        <inkml:traceGroup>
          <inkml:annotationXML>
            <emma:emma xmlns:emma="http://www.w3.org/2003/04/emma" version="1.0">
              <emma:interpretation id="{34EF4949-D90C-453C-AFE7-973DE825DA61}" emma:medium="tactile" emma:mode="ink">
                <msink:context xmlns:msink="http://schemas.microsoft.com/ink/2010/main" type="inkWord" rotatedBoundingBox="4041,10515 4433,10889 4146,11190 3754,10816"/>
              </emma:interpretation>
              <emma:one-of disjunction-type="recognition" id="oneOf71">
                <emma:interpretation id="interp355" emma:lang="ko-KR" emma:confidence="0">
                  <emma:literal>T</emma:literal>
                </emma:interpretation>
                <emma:interpretation id="interp356" emma:lang="ko-KR" emma:confidence="0">
                  <emma:literal>7</emma:literal>
                </emma:interpretation>
                <emma:interpretation id="interp357" emma:lang="ko-KR" emma:confidence="0">
                  <emma:literal>ㅜ</emma:literal>
                </emma:interpretation>
                <emma:interpretation id="interp358" emma:lang="ko-KR" emma:confidence="0">
                  <emma:literal>℃</emma:literal>
                </emma:interpretation>
                <emma:interpretation id="interp359" emma:lang="ko-KR" emma:confidence="0">
                  <emma:literal>ㄱ</emma:literal>
                </emma:interpretation>
              </emma:one-of>
            </emma:emma>
          </inkml:annotationXML>
          <inkml:trace contextRef="#ctx0" brushRef="#br2" timeOffset="125127.8198">1747 7422 8,'-17'-6'77,"2"-1"7,4-3-2,2 5-2,-1-5-2,10 10-42,-11-13-11,11 13-8,0 0-5,15-4-4,-1 4-4,7 0-4,5 0 0,8 0 0,2 3 0,4 2 0,0-3 0,-2 4 0,1-4 0,-2 1 0,-6-1 0,-4 1 0,-3-3 0,-4 0 0,-6 0 0,-2 0 0,-12 0-27,0 0-52,0 0 19,-2-9-23,2 9-5,-20-8-4</inkml:trace>
          <inkml:trace contextRef="#ctx0" brushRef="#br2" timeOffset="125315.0201">2049 7376 51,'0'0'67,"-20"17"5,14-6 3,-5 4-2,6-2-25,0 6-25,1 8-2,-3 6 0,5 1-3,1 2-5,0 2-5,1-3-3,-2-4-2,2-4-5,0-2-10,2 38-58,-2-50-6,0-13-3,12 3-6,-12-3-5,14-16 6</inkml:trace>
        </inkml:traceGroup>
        <inkml:traceGroup>
          <inkml:annotationXML>
            <emma:emma xmlns:emma="http://www.w3.org/2003/04/emma" version="1.0">
              <emma:interpretation id="{4052336C-5DCC-432F-A60F-E70E63BC7215}" emma:medium="tactile" emma:mode="ink">
                <msink:context xmlns:msink="http://schemas.microsoft.com/ink/2010/main" type="inkWord" rotatedBoundingBox="4181,11332 4765,10729 5275,11223 4692,11826"/>
              </emma:interpretation>
              <emma:one-of disjunction-type="recognition" id="oneOf72">
                <emma:interpretation id="interp360" emma:lang="ko-KR" emma:confidence="0">
                  <emma:literal>A</emma:literal>
                </emma:interpretation>
                <emma:interpretation id="interp361" emma:lang="ko-KR" emma:confidence="0">
                  <emma:literal>여</emma:literal>
                </emma:interpretation>
                <emma:interpretation id="interp362" emma:lang="ko-KR" emma:confidence="0">
                  <emma:literal>어</emma:literal>
                </emma:interpretation>
                <emma:interpretation id="interp363" emma:lang="ko-KR" emma:confidence="0">
                  <emma:literal>아</emma:literal>
                </emma:interpretation>
                <emma:interpretation id="interp364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125876.6211">2268 8171 57,'3'13'86,"-2"-4"2,-1-9-4,0 0 0,0 0-3,0 0-60,0 0-11,-6-2-10,6 2 0,-4-11 0,4 1 0,2-7 0,2-6 0,3-6 0,2-6 0,4-6 0,2-10 0,7-5 0,-1-7 0,2-4 0,2 1 0,1-2 0,2 5 0,1 4 0,1 11 0,-5 3 0,-2 16 0,-1 8 0,2 13 0,-4 8 0,-2 12 0,-1 11 0,1 9 0,-2 12 0,5 7 0,-2 7 0,-1 7 0,3 1 0,-1-4 0,1-4 0,-3-8 0,0-6 0,0-10 0,-6-6 0,-1-11 0,-1-6 0,0-5 0,-10-6 0,16 1 0,-16-1 0,11-3 0,-11 3-56,4-13-6,-1 5-2,-3-6-24,-1 0-6,-6-8-2</inkml:trace>
          <inkml:trace contextRef="#ctx0" brushRef="#br2" timeOffset="126095.0215">2579 7781 59,'-23'2'89,"8"1"-6,8-3-1,7 0 0,5-1-3,15-2-51,6-2-19,7 2-9,3 3 0,4 0 0,-2-1 0,4 1 0,-4 3-72,-7-3 16,-1 0-26,-14-7-4,0-2-5,-12-10-2</inkml:trace>
        </inkml:traceGroup>
        <inkml:traceGroup>
          <inkml:annotationXML>
            <emma:emma xmlns:emma="http://www.w3.org/2003/04/emma" version="1.0">
              <emma:interpretation id="{E3FD264A-FE1E-47A3-A437-68A3E4B7F4BB}" emma:medium="tactile" emma:mode="ink">
                <msink:context xmlns:msink="http://schemas.microsoft.com/ink/2010/main" type="inkWord" rotatedBoundingBox="8359,10972 12741,11232 12667,12479 8285,12219"/>
              </emma:interpretation>
              <emma:one-of disjunction-type="recognition" id="oneOf73">
                <emma:interpretation id="interp365" emma:lang="ko-KR" emma:confidence="0">
                  <emma:literal>s</emma:literal>
                </emma:interpretation>
                <emma:interpretation id="interp366" emma:lang="ko-KR" emma:confidence="0">
                  <emma:literal>S</emma:literal>
                </emma:interpretation>
                <emma:interpretation id="interp367" emma:lang="ko-KR" emma:confidence="0">
                  <emma:literal>5</emma:literal>
                </emma:interpretation>
                <emma:interpretation id="interp368" emma:lang="ko-KR" emma:confidence="0">
                  <emma:literal>g</emma:literal>
                </emma:interpretation>
                <emma:interpretation id="interp369" emma:lang="ko-KR" emma:confidence="0">
                  <emma:literal>도</emma:literal>
                </emma:interpretation>
              </emma:one-of>
            </emma:emma>
          </inkml:annotationXML>
          <inkml:trace contextRef="#ctx0" brushRef="#br2" timeOffset="103833.7824">6399 8110 31,'18'-10'60,"0"0"5,1-3 2,-2-1-2,9 1-37,-15 0-3,-11 13-5,14-12-1,-14 12-4,0 0-4,-7-9-4,-4 9-2,-8 4-2,-2 5-2,-6 1 0,-5 4 0,0 1 1,-2 8 0,1-1 1,6 4 1,8-2 0,11 0 1,8-1 1,11 4-1,14 2-1,11-5 1,13 4-1,4 0-1,4 4-1,-7-1 0,-3 2 0,-11-5 1,-11 3 1,-14-1 1,-11-3 0,-17-1 0,-12-5 1,-11-1 0,-7 0-6,-8-7 0,-1-5 0,-4 0 0,7-5 0,4-3 0,5-3-10,14-5-35,12-2-34,10-7-1,13-10-6,10-4-4,14-2-1</inkml:trace>
        </inkml:traceGroup>
        <inkml:traceGroup>
          <inkml:annotationXML>
            <emma:emma xmlns:emma="http://www.w3.org/2003/04/emma" version="1.0">
              <emma:interpretation id="{1A61F3F9-0973-4661-888F-476E24D1E78C}" emma:medium="tactile" emma:mode="ink">
                <msink:context xmlns:msink="http://schemas.microsoft.com/ink/2010/main" type="inkWord" rotatedBoundingBox="9257,11524 9323,12251 8923,12287 8858,11560"/>
              </emma:interpretation>
              <emma:one-of disjunction-type="recognition" id="oneOf74">
                <emma:interpretation id="interp370" emma:lang="ko-KR" emma:confidence="0">
                  <emma:literal>y</emma:literal>
                </emma:interpretation>
                <emma:interpretation id="interp371" emma:lang="ko-KR" emma:confidence="0">
                  <emma:literal>니</emma:literal>
                </emma:interpretation>
                <emma:interpretation id="interp372" emma:lang="ko-KR" emma:confidence="0">
                  <emma:literal>리</emma:literal>
                </emma:interpretation>
                <emma:interpretation id="interp373" emma:lang="ko-KR" emma:confidence="0">
                  <emma:literal>Y</emma:literal>
                </emma:interpretation>
                <emma:interpretation id="interp37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104301.7831">6707 8201 8,'13'-6'67,"-13"6"5,16-7 1,-16 7 0,6 6-1,18 10-43,-16 10-7,6 6-4,-2 3 0,6 4-1,0-1-5,6 0-3,0-5 0,7-5-2,-5-10-2,-3-8-5,4-7 0,0-6 0,-3-10 0,-4-7 0,-2-6 0,-5-5 0,-2-6-8,-5-1-1,-3-1 1,-3 3 0,0 5 2,-4 3 1,0 7 3,-2 10 3,6 11 2,-8 3 2,4 18 2,0 9 1,0 10 1,-3 10 0,-1 9-5,-5 8-4,1 5 0,-1 3 0,0-7 0,-5-2 0,7-6 0,-2-16 0,8-8 0,1-16 0,6-8 0,9-12-82,0-15-2,10-9-2,-6-18-6,9 0-2</inkml:trace>
        </inkml:traceGroup>
        <inkml:traceGroup>
          <inkml:annotationXML>
            <emma:emma xmlns:emma="http://www.w3.org/2003/04/emma" version="1.0">
              <emma:interpretation id="{C1A3785C-CABD-450D-9686-0F9DF75A51D3}" emma:medium="tactile" emma:mode="ink">
                <msink:context xmlns:msink="http://schemas.microsoft.com/ink/2010/main" type="inkWord" rotatedBoundingBox="9455,11550 10172,11601 10145,11978 9428,11926"/>
              </emma:interpretation>
              <emma:one-of disjunction-type="recognition" id="oneOf75">
                <emma:interpretation id="interp375" emma:lang="ko-KR" emma:confidence="0">
                  <emma:literal>m</emma:literal>
                </emma:interpretation>
                <emma:interpretation id="interp376" emma:lang="ko-KR" emma:confidence="0">
                  <emma:literal>머</emma:literal>
                </emma:interpretation>
                <emma:interpretation id="interp377" emma:lang="ko-KR" emma:confidence="0">
                  <emma:literal>내</emma:literal>
                </emma:interpretation>
                <emma:interpretation id="interp378" emma:lang="ko-KR" emma:confidence="0">
                  <emma:literal>미</emma:literal>
                </emma:interpretation>
                <emma:interpretation id="interp379" emma:lang="ko-KR" emma:confidence="0">
                  <emma:literal>네</emma:literal>
                </emma:interpretation>
              </emma:one-of>
            </emma:emma>
          </inkml:annotationXML>
          <inkml:trace contextRef="#ctx0" brushRef="#br2" timeOffset="104894.5843">7302 8205 31,'14'-4'77,"-2"7"3,-12-3 1,14 26-3,-10 5-1,0 2-53,2 5-3,-2 3-3,-1-1-4,-1-1-4,1-4-10,0-5 0,-2-7 0,1-8 0,-2-6 0,0-9 0,0 0 0,0-14 0,0-7 0,4-7 0,-1-3 0,3-6 0,1 0 0,6-3 0,2 4-5,3 3-2,1 7 3,2 8 3,2 7 2,-4 9 1,5 3 2,-5 14 0,-2 9 2,-3 4-6,-2 6 0,-4-1 0,-2 2 0,-4-4 0,0-1 0,-2-5 0,0-6 0,-3-6 0,3-13 0,0 0 0,-3-5 0,3-11 0,3-11 0,7-3 0,-1-5 0,7-3 0,0 3 0,5 0 0,-1 4 0,2 5 0,1 11 0,-1 6 0,-2 9 0,1 6 0,-2 8 0,-2 8 0,-2 5 0,-1 4 0,-2 1 0,-2-1 0,1 2 0,-3-2 0,-1-4 0,0-1 0,-2-12 0,2-2-78,6-7-7,-4-5-1,5-7-9,-4-12-2</inkml:trace>
        </inkml:traceGroup>
        <inkml:traceGroup>
          <inkml:annotationXML>
            <emma:emma xmlns:emma="http://www.w3.org/2003/04/emma" version="1.0">
              <emma:interpretation id="{27E8A079-195F-4ECF-ACB7-8C9914158687}" emma:medium="tactile" emma:mode="ink">
                <msink:context xmlns:msink="http://schemas.microsoft.com/ink/2010/main" type="inkWord" rotatedBoundingBox="10242,11551 11007,11565 11000,11946 10235,11931"/>
              </emma:interpretation>
              <emma:one-of disjunction-type="recognition" id="oneOf76">
                <emma:interpretation id="interp380" emma:lang="ko-KR" emma:confidence="0">
                  <emma:literal>m</emma:literal>
                </emma:interpretation>
                <emma:interpretation id="interp381" emma:lang="ko-KR" emma:confidence="0">
                  <emma:literal>머</emma:literal>
                </emma:interpretation>
                <emma:interpretation id="interp382" emma:lang="ko-KR" emma:confidence="0">
                  <emma:literal>메</emma:literal>
                </emma:interpretation>
                <emma:interpretation id="interp383" emma:lang="ko-KR" emma:confidence="0">
                  <emma:literal>까</emma:literal>
                </emma:interpretation>
                <emma:interpretation id="interp384" emma:lang="ko-KR" emma:confidence="0">
                  <emma:literal>꺼</emma:literal>
                </emma:interpretation>
              </emma:one-of>
            </emma:emma>
          </inkml:annotationXML>
          <inkml:trace contextRef="#ctx0" brushRef="#br2" timeOffset="105502.9853">8089 8256 50,'12'-13'79,"-3"13"3,0 0-1,2 12-1,0 10-31,0 4-13,0 8-6,-1 2-6,-5 1-24,0 1 0,-4-4 0,-1-7 0,0-3 0,-4-6 0,0-6 0,4-12 0,-10 0 0,10-14 0,-1-7 0,1-5 0,0-9 0,2-3 0,4-1 0,4-1 0,1 2 0,4 5 0,0 4 0,3 8 0,4 8 0,-1 9 0,-1 4 0,0 6 0,-1 12 0,-3 6 0,-3 6 0,-4 1 0,0 3 0,-4 0 0,-2-2 0,-3-4 0,0-4 0,0-7 0,-1-9 0,1-8 0,0 0 0,-2-14 0,2-4 0,3-9 0,4-5 0,4-4 0,3-2 0,4 3 0,5 1 0,2 4 0,1 9 0,-1 6 0,4 8 0,-6 7 0,-1 7 0,-1 5 0,-5 10 0,0 6 0,-4 2 0,0 3 0,-1 0 0,0 2 0,-1-3 0,2 1 0,-2-9 0,4 1 0,2-43-29,-6 18-55,5 0-5,-1-13-1,3-1-8,-5-12 1</inkml:trace>
        </inkml:traceGroup>
        <inkml:traceGroup>
          <inkml:annotationXML>
            <emma:emma xmlns:emma="http://www.w3.org/2003/04/emma" version="1.0">
              <emma:interpretation id="{6FE71526-AADB-4743-87CF-F7A4C4DA3FE2}" emma:medium="tactile" emma:mode="ink">
                <msink:context xmlns:msink="http://schemas.microsoft.com/ink/2010/main" type="inkWord" rotatedBoundingBox="11013,11260 12638,11089 12710,11763 11084,11934"/>
              </emma:interpretation>
              <emma:one-of disjunction-type="recognition" id="oneOf77">
                <emma:interpretation id="interp385" emma:lang="ko-KR" emma:confidence="0">
                  <emma:literal>…</emma:literal>
                </emma:interpretation>
                <emma:interpretation id="interp386" emma:lang="ko-KR" emma:confidence="0">
                  <emma:literal>떼</emma:literal>
                </emma:interpretation>
                <emma:interpretation id="interp387" emma:lang="ko-KR" emma:confidence="0">
                  <emma:literal>얘</emma:literal>
                </emma:interpretation>
                <emma:interpretation id="interp388" emma:lang="ko-KR" emma:confidence="0">
                  <emma:literal>따</emma:literal>
                </emma:interpretation>
                <emma:interpretation id="interp389" emma:lang="ko-KR" emma:confidence="0">
                  <emma:literal>ㆃ</emma:literal>
                </emma:interpretation>
              </emma:one-of>
            </emma:emma>
          </inkml:annotationXML>
          <inkml:trace contextRef="#ctx0" brushRef="#br2" timeOffset="105892.9859">8932 8385 55,'0'0'81,"-7"5"2,7-5-4,0 0-1,-1-47-21,1 47-32,19-6-3,-2 1-8,9 2-4,4-4-3,8 0-7,-1-5 0,1-3 0,0-3 0,-4-6 0,-6-2 0,-11-1 0,-7 1 0,-10 1 0,-8 4 0,-14 5 0,-9 10 0,-6 6 0,-5 9 0,-1 12 0,-1 6 0,4 5 0,7 5 0,11 4 0,5 0 0,12 0 0,7-2 0,19-5 0,7-3 0,10-7 0,9-4 0,4-9 0,4-7 0,6-4 0,-6-9-34,-11-14-30,6-10-1,-12-11-26,1-8-5,-12-10-1</inkml:trace>
          <inkml:trace contextRef="#ctx0" brushRef="#br2" timeOffset="106158.1865">9647 7809 30,'9'-2'78,"-9"7"6,0 12-2,-6 9 0,-3 3 1,-1 10-52,-1 9-5,1 6-11,2 4-15,7 2 0,1-4 0,8-4 0,10-4 0,8-10 0,6-4 0,5-11 0,4-9 0,2-9 0,0-5 0,-5 0 0,-5-12-33,-5-34-30,-10 23-25,-14-5-4,-3 1-6,-10-6-1</inkml:trace>
          <inkml:trace contextRef="#ctx0" brushRef="#br2" timeOffset="106641.7873">9304 8204 62,'-34'6'84,"17"-4"-2,17-2-3,6-4 0,17-7-3,14 1-57,12-1-8,7 0-2,8-1-1,0 2-6,3 0-2,-3 3 0,0-2 0,-4 5 0,-2 3 0,-7 1 0,-5 4 0,-6 9 0,-7 6 0,-8 3 0,-5 6 0,-6 3 0,-4 3 0,-6 1 0,-4-4 0,-4-1 0,-5-6 0,1-4 0,0-8 0,-2-6 0,10-6 0,-12-8 0,12-8 0,0-7 0,7-6 0,6-6 0,5-2 0,7 0 0,8-1 0,-2 5 0,2 2 0,1 2 0,-2 8 0,-3 4 0,-6 5 0,-5 3 0,-3 3 0,-2 2 0,-13 4 0,13 0 0,-13 0 0,10 9 0,-2-29-37,1 49-49,0-23-3,-9-6-5,22 8-2,-22-8 1</inkml:trace>
          <inkml:trace contextRef="#ctx0" brushRef="#br2" timeOffset="106875.7877">10465 8129 48,'-7'14'86,"3"0"1,0 3 0,1 0-2,3 0-1,31 6-55,-21 0-24,-3 3-5,3-2 0,-2-2 0,3-2 0,0-3 0,-1-2 0,-5-6 0,-5-9 0,8 6 0,-8-6-32,-18-6-55,12-11-2,3-1-5,-4-11-5,4 0-1</inkml:trace>
          <inkml:trace contextRef="#ctx0" brushRef="#br2" timeOffset="107062.9881">10498 7941 84,'-14'-15'93,"3"0"-5,-1 2-6,3 2-1,1-2-2,8 13-75,-1-11-4,1 11 0,0 0 0,1 11-13,6 2-65,-4-1-4,6 4-1,0-3-5,10 5-6</inkml:trace>
        </inkml:traceGroup>
        <inkml:traceGroup>
          <inkml:annotationXML>
            <emma:emma xmlns:emma="http://www.w3.org/2003/04/emma" version="1.0">
              <emma:interpretation id="{003E89C9-F57C-4441-99BC-C144B1E150D3}" emma:medium="tactile" emma:mode="ink">
                <msink:context xmlns:msink="http://schemas.microsoft.com/ink/2010/main" type="inkWord" rotatedBoundingBox="13067,11344 13729,11383 13707,11752 13046,11712"/>
              </emma:interpretation>
              <emma:one-of disjunction-type="recognition" id="oneOf78">
                <emma:interpretation id="interp390" emma:lang="ko-KR" emma:confidence="0">
                  <emma:literal>C</emma:literal>
                </emma:interpretation>
                <emma:interpretation id="interp391" emma:lang="ko-KR" emma:confidence="0">
                  <emma:literal>『</emma:literal>
                </emma:interpretation>
                <emma:interpretation id="interp392" emma:lang="ko-KR" emma:confidence="0">
                  <emma:literal>°</emma:literal>
                </emma:interpretation>
                <emma:interpretation id="interp393" emma:lang="ko-KR" emma:confidence="0">
                  <emma:literal>‘</emma:literal>
                </emma:interpretation>
                <emma:interpretation id="interp39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07437.3887">11181 7990 41,'0'0'81,"0"0"0,0 0-1,-16 3-2,-6-2 1,-2 9-51,-6 0-9,-3 5-2,-3 6-10,2 3-7,2 2 0,7 6 0,6-1 0,12-1 0,7 2 0,16 0 0,13-7 0,10 0 0,11-4 0,10-6 0,8-2 0,2-6 0,-1-3 0,-4-4 0,-7 0 0,-7 0 0,13-6-18,-49 0-47,-15 6-1,-24-18-24,-12 9-6,-15-11-6</inkml:trace>
        </inkml:traceGroup>
      </inkml:traceGroup>
    </inkml:traceGroup>
    <inkml:traceGroup>
      <inkml:annotationXML>
        <emma:emma xmlns:emma="http://www.w3.org/2003/04/emma" version="1.0">
          <emma:interpretation id="{CEE2660B-4B36-41CF-900C-3A24F1C15679}" emma:medium="tactile" emma:mode="ink">
            <msink:context xmlns:msink="http://schemas.microsoft.com/ink/2010/main" type="paragraph" rotatedBoundingBox="8394,12804 13370,12470 13421,13231 8445,135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A9F21A8-3075-4794-BE90-2A661D04D9F9}" emma:medium="tactile" emma:mode="ink">
              <msink:context xmlns:msink="http://schemas.microsoft.com/ink/2010/main" type="line" rotatedBoundingBox="8394,12804 13370,12470 13421,13231 8445,13564"/>
            </emma:interpretation>
          </emma:emma>
        </inkml:annotationXML>
        <inkml:traceGroup>
          <inkml:annotationXML>
            <emma:emma xmlns:emma="http://www.w3.org/2003/04/emma" version="1.0">
              <emma:interpretation id="{52F7CE5F-3809-4079-8703-91F7636C84AB}" emma:medium="tactile" emma:mode="ink">
                <msink:context xmlns:msink="http://schemas.microsoft.com/ink/2010/main" type="inkWord" rotatedBoundingBox="8395,12823 8488,12817 8534,13509 8441,13515"/>
              </emma:interpretation>
              <emma:one-of disjunction-type="recognition" id="oneOf79">
                <emma:interpretation id="interp395" emma:lang="ko-KR" emma:confidence="0">
                  <emma:literal>i</emma:literal>
                </emma:interpretation>
                <emma:interpretation id="interp396" emma:lang="ko-KR" emma:confidence="0">
                  <emma:literal>ⅰ</emma:literal>
                </emma:interpretation>
                <emma:interpretation id="interp397" emma:lang="ko-KR" emma:confidence="0">
                  <emma:literal>!</emma:literal>
                </emma:interpretation>
                <emma:interpretation id="interp398" emma:lang="ko-KR" emma:confidence="0">
                  <emma:literal>「</emma:literal>
                </emma:interpretation>
                <emma:interpretation id="interp399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112678.9977">6318 9751 18,'0'0'60,"0"0"11,0 8 4,-3 7 1,1 5-36,-4 10-3,-1 3 2,3 4-3,-2 1-7,4 2-10,-1-1-8,3-5-11,0-6 0,7-3 0,-2-7 0,1-2 0,1-6 0,-7-10 0,9 2 0,-9-2-5,11-10-39,-8-9-34,0-3-3,-3-13-3,-1-5-7,-6-11 1</inkml:trace>
          <inkml:trace contextRef="#ctx0" brushRef="#br2" timeOffset="112834.9981">6260 9470 32,'-4'-17'70,"4"17"0,0 0-3,0 0-67,1 20 61,9 1-17,5 14-66,-1-11-41,3 3-2,-1-6-5,3 0 0</inkml:trace>
        </inkml:traceGroup>
        <inkml:traceGroup>
          <inkml:annotationXML>
            <emma:emma xmlns:emma="http://www.w3.org/2003/04/emma" version="1.0">
              <emma:interpretation id="{81BFBB81-A361-46F7-8D47-F49391189955}" emma:medium="tactile" emma:mode="ink">
                <msink:context xmlns:msink="http://schemas.microsoft.com/ink/2010/main" type="inkWord" rotatedBoundingBox="8740,13052 9078,13029 9111,13513 8772,13535"/>
              </emma:interpretation>
              <emma:one-of disjunction-type="recognition" id="oneOf80">
                <emma:interpretation id="interp400" emma:lang="ko-KR" emma:confidence="0">
                  <emma:literal>n</emma:literal>
                </emma:interpretation>
                <emma:interpretation id="interp401" emma:lang="ko-KR" emma:confidence="0">
                  <emma:literal>7</emma:literal>
                </emma:interpretation>
                <emma:interpretation id="interp402" emma:lang="ko-KR" emma:confidence="0">
                  <emma:literal>서</emma:literal>
                </emma:interpretation>
                <emma:interpretation id="interp403" emma:lang="ko-KR" emma:confidence="0">
                  <emma:literal>시</emma:literal>
                </emma:interpretation>
                <emma:interpretation id="interp404" emma:lang="ko-KR" emma:confidence="0">
                  <emma:literal>八</emma:literal>
                </emma:interpretation>
              </emma:one-of>
            </emma:emma>
          </inkml:annotationXML>
          <inkml:trace contextRef="#ctx0" brushRef="#br2" timeOffset="113271.799">6634 9679 30,'0'24'74,"0"6"6,0 4 0,-5 3-3,3 0-31,-1 3-5,-1 5-8,1-10-9,3 2-7,-1-10-8,1-3-9,0-7 0,0-10 0,0-7 0,0 0 0,-2-10 0,1-8 0,1-9 0,0-6 0,1-3 0,8-5 0,0-3 0,8 8 0,1-3 0,6 5 0,1 11 0,1 9 0,2 10 0,-2 6 0,0 15 0,-4 7 0,-4 10 0,-2 6 0,-3 4 0,-3 3 0,-2-4 0,-4-2 0,2-2 0,-2-7 0,0-5 0,2-3 0,-2-10 0,-4-14-84,9 2-1,-7-13-1,5-10-6,-7-11-4</inkml:trace>
        </inkml:traceGroup>
        <inkml:traceGroup>
          <inkml:annotationXML>
            <emma:emma xmlns:emma="http://www.w3.org/2003/04/emma" version="1.0">
              <emma:interpretation id="{5C420DAD-C1BD-40C6-A2DE-817A97F8A99B}" emma:medium="tactile" emma:mode="ink">
                <msink:context xmlns:msink="http://schemas.microsoft.com/ink/2010/main" type="inkWord" rotatedBoundingBox="9257,13001 9547,12981 9576,13423 9287,13442"/>
              </emma:interpretation>
              <emma:one-of disjunction-type="recognition" id="oneOf81">
                <emma:interpretation id="interp405" emma:lang="ko-KR" emma:confidence="0">
                  <emma:literal>v</emma:literal>
                </emma:interpretation>
                <emma:interpretation id="interp406" emma:lang="ko-KR" emma:confidence="0">
                  <emma:literal>V</emma:literal>
                </emma:interpretation>
                <emma:interpretation id="interp407" emma:lang="ko-KR" emma:confidence="0">
                  <emma:literal>ⅴ</emma:literal>
                </emma:interpretation>
                <emma:interpretation id="interp408" emma:lang="ko-KR" emma:confidence="0">
                  <emma:literal>Ⅴ</emma:literal>
                </emma:interpretation>
                <emma:interpretation id="interp40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113614.9996">7112 9727 23,'0'0'75,"14"11"7,-12 6 1,2 4-3,-1 3 2,-3 6-50,6 4-5,5 6-3,-2-5-21,7 0-3,-1-6 0,3-4 0,0-6 0,-2-6 0,2-9 0,-3-5 0,-1-15 0,-6-4 0,-2-7 0,-1-9 0,-1-6 0,-2-2 0,-2-5 0,1 5 0,-1 1 0,0 6 0,0 2 0,6 12 0,-5 5 0,-8 6-76,7 44 13,0-32-24,21 9 87,-10-5 0,8 10-90,-6-6-4,7 6 3</inkml:trace>
        </inkml:traceGroup>
        <inkml:traceGroup>
          <inkml:annotationXML>
            <emma:emma xmlns:emma="http://www.w3.org/2003/04/emma" version="1.0">
              <emma:interpretation id="{0DF00E7A-4DA2-436C-A18B-8111A7E2D43B}" emma:medium="tactile" emma:mode="ink">
                <msink:context xmlns:msink="http://schemas.microsoft.com/ink/2010/main" type="inkWord" rotatedBoundingBox="9655,13007 10142,12974 10169,13377 9682,13409"/>
              </emma:interpretation>
              <emma:one-of disjunction-type="recognition" id="oneOf82">
                <emma:interpretation id="interp410" emma:lang="ko-KR" emma:confidence="0">
                  <emma:literal>e</emma:literal>
                </emma:interpretation>
                <emma:interpretation id="interp411" emma:lang="ko-KR" emma:confidence="0">
                  <emma:literal>은</emma:literal>
                </emma:interpretation>
                <emma:interpretation id="interp412" emma:lang="ko-KR" emma:confidence="0">
                  <emma:literal>으</emma:literal>
                </emma:interpretation>
                <emma:interpretation id="interp413" emma:lang="ko-KR" emma:confidence="0">
                  <emma:literal>c</emma:literal>
                </emma:interpretation>
                <emma:interpretation id="interp41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13973.8002">7518 9847 31,'9'14'69,"-2"-2"9,4-4-1,4-3-3,5-5-34,5-2-6,7-5-3,6-3-9,2-2-8,7-7-8,-3 0-2,3-4-2,-7 1-2,-4-5 0,-10 0-1,-7 1-1,-12-2 0,-7 9 0,-12 2 1,-11 6 3,-8 6 4,-7 5 2,-4 11 2,-5 9 1,3 6-11,4 5 0,6 4 0,8 1 0,8 1 0,7 2 0,11-2 0,14-4 0,8-6 0,11-1 0,1-5 0,10-4 0,2-11 0,-46-6-37,48 4-48,-5-14-4,2-4-6,-13-15-2,4-4-1</inkml:trace>
        </inkml:traceGroup>
        <inkml:traceGroup>
          <inkml:annotationXML>
            <emma:emma xmlns:emma="http://www.w3.org/2003/04/emma" version="1.0">
              <emma:interpretation id="{E8F467FD-6349-4172-854E-07637402BE81}" emma:medium="tactile" emma:mode="ink">
                <msink:context xmlns:msink="http://schemas.microsoft.com/ink/2010/main" type="inkWord" rotatedBoundingBox="10360,12997 10700,12974 10726,13367 10387,13390"/>
              </emma:interpretation>
              <emma:one-of disjunction-type="recognition" id="oneOf83">
                <emma:interpretation id="interp415" emma:lang="ko-KR" emma:confidence="0">
                  <emma:literal>r</emma:literal>
                </emma:interpretation>
                <emma:interpretation id="interp416" emma:lang="ko-KR" emma:confidence="0">
                  <emma:literal>ㅏ</emma:literal>
                </emma:interpretation>
                <emma:interpretation id="interp417" emma:lang="ko-KR" emma:confidence="0">
                  <emma:literal>「</emma:literal>
                </emma:interpretation>
                <emma:interpretation id="interp418" emma:lang="ko-KR" emma:confidence="0">
                  <emma:literal>F</emma:literal>
                </emma:interpretation>
                <emma:interpretation id="interp419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114270.2007">8212 9674 48,'12'2'83,"3"13"2,-4 5 0,2 10-5,-5-1 2,-7 7-56,2 5-4,1 0-22,-4-3 0,0-5 0,0-7 0,0-7 0,-4-5 0,4-14 0,-12-1 0,9-18 0,0-9 0,3-7 0,0-3 0,10-8 0,3-1 0,8 1 0,5 4 0,2 8 0,5 1 0,-1 14 0,-3 3 0,2 11-11,0 5-70,-38 2-3,29 7-4,-10 2-3,1 7-4</inkml:trace>
        </inkml:traceGroup>
        <inkml:traceGroup>
          <inkml:annotationXML>
            <emma:emma xmlns:emma="http://www.w3.org/2003/04/emma" version="1.0">
              <emma:interpretation id="{75850332-3435-4E84-AD97-3ADAF4A6C0AF}" emma:medium="tactile" emma:mode="ink">
                <msink:context xmlns:msink="http://schemas.microsoft.com/ink/2010/main" type="inkWord" rotatedBoundingBox="10643,12701 11409,12649 11455,13332 10689,13383"/>
              </emma:interpretation>
              <emma:one-of disjunction-type="recognition" id="oneOf84">
                <emma:interpretation id="interp420" emma:lang="ko-KR" emma:confidence="0">
                  <emma:literal>戈</emma:literal>
                </emma:interpretation>
                <emma:interpretation id="interp421" emma:lang="ko-KR" emma:confidence="0">
                  <emma:literal>는</emma:literal>
                </emma:interpretation>
                <emma:interpretation id="interp422" emma:lang="ko-KR" emma:confidence="0">
                  <emma:literal>온</emma:literal>
                </emma:interpretation>
                <emma:interpretation id="interp423" emma:lang="ko-KR" emma:confidence="0">
                  <emma:literal>교</emma:literal>
                </emma:interpretation>
                <emma:interpretation id="interp424" emma:lang="ko-KR" emma:confidence="0">
                  <emma:literal>근</emma:literal>
                </emma:interpretation>
              </emma:one-of>
            </emma:emma>
          </inkml:annotationXML>
          <inkml:trace contextRef="#ctx0" brushRef="#br2" timeOffset="114863.0018">8669 9598 78,'-52'0'93,"8"0"-4,12 0-4,8-1-1,16-5-2,44-6-82,14 3 0,-20-1 0,10 3 0,7 0 0,5 3 0,6 1 0,5 1 0,-1 2 0,-5 2 0,-9-2 0,0-2-52,2 2-33,-13 0-1,-1 2-6,-13-2-6,6 0 3</inkml:trace>
          <inkml:trace contextRef="#ctx0" brushRef="#br2" timeOffset="114660.2014">8618 9925 52,'0'24'86,"0"3"3,0-7-2,0-8-2,0-12-2,0 0-54,14-11-29,5-12 0,2-7 0,1-9 0,0-6 0,0-7 0,-1-3 0,-2-2 0,-3-3 0,-3 0 0,-1 0 0,-3 7 0,-4 4 0,-1 6 0,-1 9 0,-3 13 0,0 13 0,0 8 0,-4 17 0,1 12 0,3 28 0,6 11 0,0 3 0,10 2 0,0 2 0,8-4 0,3-6 0,5-9 0,1-28 0,1-7 0,-1-11 0,2-3 0,-2-48-10,-11 53 10,-1-31 0,-17-14-88,1-1-2,-14-12-4,-6 6-6,-20-7 0</inkml:trace>
        </inkml:traceGroup>
        <inkml:traceGroup>
          <inkml:annotationXML>
            <emma:emma xmlns:emma="http://www.w3.org/2003/04/emma" version="1.0">
              <emma:interpretation id="{264B3D1E-4A4F-4FA4-A30C-FE7009620684}" emma:medium="tactile" emma:mode="ink">
                <msink:context xmlns:msink="http://schemas.microsoft.com/ink/2010/main" type="inkWord" rotatedBoundingBox="11502,12903 11629,12894 11653,13251 11526,13260"/>
              </emma:interpretation>
              <emma:one-of disjunction-type="recognition" id="oneOf85">
                <emma:interpretation id="interp425" emma:lang="ko-KR" emma:confidence="0">
                  <emma:literal>?</emma:literal>
                </emma:interpretation>
                <emma:interpretation id="interp426" emma:lang="ko-KR" emma:confidence="0">
                  <emma:literal>2</emma:literal>
                </emma:interpretation>
                <emma:interpretation id="interp427" emma:lang="ko-KR" emma:confidence="0">
                  <emma:literal>i</emma:literal>
                </emma:interpretation>
                <emma:interpretation id="interp428" emma:lang="ko-KR" emma:confidence="0">
                  <emma:literal>I</emma:literal>
                </emma:interpretation>
                <emma:interpretation id="interp429" emma:lang="ko-KR" emma:confidence="0">
                  <emma:literal>오</emma:literal>
                </emma:interpretation>
              </emma:one-of>
            </emma:emma>
          </inkml:annotationXML>
          <inkml:trace contextRef="#ctx0" brushRef="#br2" timeOffset="115206.2024">9405 9604 59,'-11'-16'84,"-1"5"1,0 0-5,-1-1-1,7 0-79,6 3 0,0 9 72,0 0-68,0 0-68,0 0-5,13 0-6,5 4-7,-2-5-8,9-5 90</inkml:trace>
          <inkml:trace contextRef="#ctx0" brushRef="#br2" timeOffset="115065.8021">9417 9560 62,'9'6'85,"3"10"1,-6-3 0,-4 5-1,0 1 0,-2 3-63,-3 9-22,2-1 0,-2 0 0,1-1 0,1-3 0,1-1 0,0-4 0,6-5 0,-4-5 0,5 0 0,-7-11 0,0 0-45,44-2-42,-44-14-2,0-4-5,-2-13-7,2 1 6</inkml:trace>
        </inkml:traceGroup>
        <inkml:traceGroup>
          <inkml:annotationXML>
            <emma:emma xmlns:emma="http://www.w3.org/2003/04/emma" version="1.0">
              <emma:interpretation id="{93D9D105-E15E-4D60-A4FE-4B550EAA8E41}" emma:medium="tactile" emma:mode="ink">
                <msink:context xmlns:msink="http://schemas.microsoft.com/ink/2010/main" type="inkWord" rotatedBoundingBox="11731,12634 12187,12604 12229,13231 11773,13262"/>
              </emma:interpretation>
              <emma:one-of disjunction-type="recognition" id="oneOf86">
                <emma:interpretation id="interp430" emma:lang="ko-KR" emma:confidence="0">
                  <emma:literal>노</emma:literal>
                </emma:interpretation>
                <emma:interpretation id="interp431" emma:lang="ko-KR" emma:confidence="0">
                  <emma:literal>5</emma:literal>
                </emma:interpretation>
                <emma:interpretation id="interp432" emma:lang="ko-KR" emma:confidence="0">
                  <emma:literal>느</emma:literal>
                </emma:interpretation>
                <emma:interpretation id="interp433" emma:lang="ko-KR" emma:confidence="0">
                  <emma:literal>W</emma:literal>
                </emma:interpretation>
                <emma:interpretation id="interp43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115674.2032">9638 9261 14,'0'0'79,"0"0"6,1 15 2,-1 5-4,2 6 1,-2 10-45,4 25-11,-4 5-16,2 3-12,-2-3 0,3-2 0,-3-10 0,0-3 0,0-12 0,0-25 0,0-14 0,0 0 0,3-9 0,5-13 0,3-8 0,9-1 0,6-5 0,4-1 0,7 5 0,7 1 0,2 8 0,-2 13 0,-1 6 0,-7 7 0,-6 8 0,-7 9 0,-12 5 0,-11 6 0,-11 4 0,-15 1 0,-8-4 0,-10-3 0,-6 0 0,-2-5 0,-2-5 0,4-8 0,7-6 0,10-4 0,9-1 0,10-6 0,7-6 0,7-8-37,12 27-38,8-36-16,10-4 91,0-9 0,10-5-93,-7-10 93,14 3-99,-7-2 1</inkml:trace>
        </inkml:traceGroup>
        <inkml:traceGroup>
          <inkml:annotationXML>
            <emma:emma xmlns:emma="http://www.w3.org/2003/04/emma" version="1.0">
              <emma:interpretation id="{1ABB2C5B-06B7-4217-9E5A-9FEC83B816DD}" emma:medium="tactile" emma:mode="ink">
                <msink:context xmlns:msink="http://schemas.microsoft.com/ink/2010/main" type="inkWord" rotatedBoundingBox="12328,12540 12406,12535 12450,13186 12372,13191"/>
              </emma:interpretation>
              <emma:one-of disjunction-type="recognition" id="oneOf87">
                <emma:interpretation id="interp435" emma:lang="ko-KR" emma:confidence="0">
                  <emma:literal>1</emma:literal>
                </emma:interpretation>
                <emma:interpretation id="interp436" emma:lang="ko-KR" emma:confidence="0">
                  <emma:literal>l</emma:literal>
                </emma:interpretation>
                <emma:interpretation id="interp437" emma:lang="ko-KR" emma:confidence="0">
                  <emma:literal>I</emma:literal>
                </emma:interpretation>
                <emma:interpretation id="interp438" emma:lang="ko-KR" emma:confidence="0">
                  <emma:literal>!</emma:literal>
                </emma:interpretation>
                <emma:interpretation id="interp439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115892.6036">10177 9176 75,'23'-7'86,"-4"7"2,-5 6-3,0 9 0,-7 34-22,1-14-36,-5 6-25,-3 11-2,0 9 0,-4-2 0,0 1 0,-6-6 0,6 1 0,-4-10 0,6-4 0,-5-12 0,7-6 0,24-6-20,-31-11-67,14-3-4,4-6-3,5-3-7,1-11-1</inkml:trace>
        </inkml:traceGroup>
        <inkml:traceGroup>
          <inkml:annotationXML>
            <emma:emma xmlns:emma="http://www.w3.org/2003/04/emma" version="1.0">
              <emma:interpretation id="{103A26B9-3E20-4524-A80F-862E1FC86218}" emma:medium="tactile" emma:mode="ink">
                <msink:context xmlns:msink="http://schemas.microsoft.com/ink/2010/main" type="inkWord" rotatedBoundingBox="12538,12791 13387,12734 13421,13231 12571,13287"/>
              </emma:interpretation>
              <emma:one-of disjunction-type="recognition" id="oneOf88">
                <emma:interpretation id="interp440" emma:lang="ko-KR" emma:confidence="0">
                  <emma:literal>오</emma:literal>
                </emma:interpretation>
                <emma:interpretation id="interp441" emma:lang="ko-KR" emma:confidence="0">
                  <emma:literal>우</emma:literal>
                </emma:interpretation>
                <emma:interpretation id="interp442" emma:lang="ko-KR" emma:confidence="0">
                  <emma:literal>e</emma:literal>
                </emma:interpretation>
                <emma:interpretation id="interp443" emma:lang="ko-KR" emma:confidence="0">
                  <emma:literal>8</emma:literal>
                </emma:interpretation>
                <emma:interpretation id="interp444" emma:lang="ko-KR" emma:confidence="0">
                  <emma:literal>은</emma:literal>
                </emma:interpretation>
              </emma:one-of>
            </emma:emma>
          </inkml:annotationXML>
          <inkml:trace contextRef="#ctx0" brushRef="#br2" timeOffset="116391.8045">10404 9688 74,'0'-9'88,"0"9"-1,0 0-4,14-12-1,0 3-2,13 4-63,5-5-17,6 5 0,2-5 0,7 3 0,-1-3 0,-2-5 0,1-1 0,-5-4 0,-4-3 0,-10-3 0,-11-1 0,-10-2 0,-8 5 0,-18 4 0,-8 9 0,-9 7 0,-6 6 0,-5 13 0,0 21 0,7 6 0,11 2 0,15 4 0,15 1 0,11-1 0,20-5 0,22-3 0,15-19 0,8-1 0,7-2 0,-2-7 0,-2-3 0,-3-2 0,-13-1 0,-10-1 0,-19 1 0,-10-5 0,-23 0-55,-9-1-12,-15-3-3,-21-15 1,-5 2-2,-14-15 2,-26-11-23,-30-20 97,7 15-28</inkml:trace>
        </inkml:traceGroup>
      </inkml:traceGroup>
    </inkml:traceGroup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28:56.34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01BCF2-444B-4414-B74E-5387468241D8}" emma:medium="tactile" emma:mode="ink">
          <msink:context xmlns:msink="http://schemas.microsoft.com/ink/2010/main" type="inkDrawing" rotatedBoundingBox="630,5812 852,2858 1535,2910 1313,5864" semanticType="verticalRange" shapeName="Other">
            <msink:sourceLink direction="with" ref="{D9A92C6B-C90E-4BD4-A257-DC8DA2A323B5}"/>
            <msink:sourceLink direction="with" ref="{C39A9208-4CF2-4C6F-9A4E-28E33A5A7E21}"/>
          </msink:context>
        </emma:interpretation>
      </emma:emma>
    </inkml:annotationXML>
    <inkml:trace contextRef="#ctx0" brushRef="#br0">684 127 10,'11'-19'73,"-2"3"3,-5 3-3,-4-2-4,0 2-4,-20 2-50,13 3-5,-3-1-7,-4 6-3,-4-2-2,-4 0 2,-4 2-1,-10 2 2,1-2 2,-11 3 1,-1 0 0,2 0 0,-2 2 0,1 3-1,4-2 0,2 2-2,3 2 0,3-1-1,10 1 0,0-1 1,5-1-1,2-3-1,5 2 0,4 0-1,8-4 0,-10 7 0,10-7-1,0 16 0,0 1 1,4 8-1,2 4 2,3 19 0,2 9-1,5 17 1,-4 7 0,2 16 1,-7 7-1,1 16 0,-1 11 1,-4 3 0,-1-1 2,0 9 0,-2 4 1,-2 2 0,2-4 1,-2-2-4,-5-4 4,-2-7 1,-6-6 0,-1-10-2,1-15 0,2-7-1,-1-6 0,1-18 1,4-10-3,4-11 0,3-6-1,1-16 2,1-1 3,0-12 1,0-13 1,11 9 1,0-9 1,3-3 0,4-3 0,8 0-2,2-3-1,7 2-2,5-1-1,3 0-1,3 0-1,0 6-5,-4 0-14,-4 2-56,0 3-2,-16 1-3,-6 2-6,-16-6-5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0:04.27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3E2833-8320-4FD8-BCB0-F717ECF4C187}" emma:medium="tactile" emma:mode="ink">
          <msink:context xmlns:msink="http://schemas.microsoft.com/ink/2010/main" type="writingRegion" rotatedBoundingBox="3173,12009 5243,12009 5243,12193 3173,12193"/>
        </emma:interpretation>
      </emma:emma>
    </inkml:annotationXML>
    <inkml:traceGroup>
      <inkml:annotationXML>
        <emma:emma xmlns:emma="http://www.w3.org/2003/04/emma" version="1.0">
          <emma:interpretation id="{DE7711B7-FE0C-4ACF-A1C7-9FCD7CA28464}" emma:medium="tactile" emma:mode="ink">
            <msink:context xmlns:msink="http://schemas.microsoft.com/ink/2010/main" type="paragraph" rotatedBoundingBox="3173,12009 5243,12009 5243,12193 3173,121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3B9E69-5AD1-47C3-9C04-9343B56E47F0}" emma:medium="tactile" emma:mode="ink">
              <msink:context xmlns:msink="http://schemas.microsoft.com/ink/2010/main" type="line" rotatedBoundingBox="3173,12009 5243,12009 5243,12193 3173,12193"/>
            </emma:interpretation>
          </emma:emma>
        </inkml:annotationXML>
        <inkml:traceGroup>
          <inkml:annotationXML>
            <emma:emma xmlns:emma="http://www.w3.org/2003/04/emma" version="1.0">
              <emma:interpretation id="{F8ED2EA6-5078-4B21-B834-F1B6C51AB8C5}" emma:medium="tactile" emma:mode="ink">
                <msink:context xmlns:msink="http://schemas.microsoft.com/ink/2010/main" type="inkWord" rotatedBoundingBox="3173,12009 5243,12009 5243,12193 3173,12193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…</emma:literal>
                </emma:interpretation>
                <emma:interpretation id="interp4" emma:lang="ko-KR" emma:confidence="0">
                  <emma:literal>_</emma:literal>
                </emma:interpretation>
              </emma:one-of>
            </emma:emma>
          </inkml:annotationXML>
          <inkml:trace contextRef="#ctx0" brushRef="#br0">139 183 13,'-27'0'74,"2"1"2,0-2-1,6-3-4,-1-4-1,7 4-49,2 3-7,11 1-4,0 0-3,5-3 0,14 2-2,15-2 0,7 2 0,18-5 1,14 2 0,17-7 1,13 2-1,14-4-1,11 0 0,3 1 0,9-3-1,-4-1 0,-1 2 0,-4 0-1,-10 4 0,-9 2-3,-12 2 0,-10 2 0,-10 1 0,-14 3 0,-12 0 0,-13 0 0,-11 3 0,-7-2 0,-12 1-4,-11-2-7,-6 2-6,-13 1-12,-10 3-18,-15 2-32,-10 4-2,-19 2-3,-7 3-1,-16-2 11</inkml:trace>
        </inkml:traceGroup>
      </inkml:traceGroup>
    </inkml:traceGroup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0:04.55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13F1849-E86F-41DC-9469-E6A79E2216B4}" emma:medium="tactile" emma:mode="ink">
          <msink:context xmlns:msink="http://schemas.microsoft.com/ink/2010/main" type="inkDrawing" rotatedBoundingBox="3154,12372 5614,12233 5618,12309 3158,12448" shapeName="Other"/>
        </emma:interpretation>
      </emma:emma>
    </inkml:annotationXML>
    <inkml:trace contextRef="#ctx0" brushRef="#br0">211 76 37,'-80'14'72,"19"-1"-3,14-1-1,21-5 0,26-7 4,7 8-58,27-5-2,26 3 2,14-3 2,24-2 2,18-1 1,23-8-4,14-2-3,10-2-7,6-1-5,7-4 0,2 0 0,-6 2 0,-3 0 0,-16 2 0,-13 4 0,-16 4 0,-16-3 0,-19 8 0,-23 0-77,-9-3-7,-41 3 0,-22-5-6,-18 0-6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2:19.5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4E01C1-9BE0-4B97-9A45-1CE7C05583A5}" emma:medium="tactile" emma:mode="ink">
          <msink:context xmlns:msink="http://schemas.microsoft.com/ink/2010/main" type="writingRegion" rotatedBoundingBox="2163,2868 21671,1815 22099,9750 2591,10803"/>
        </emma:interpretation>
      </emma:emma>
    </inkml:annotationXML>
    <inkml:traceGroup>
      <inkml:annotationXML>
        <emma:emma xmlns:emma="http://www.w3.org/2003/04/emma" version="1.0">
          <emma:interpretation id="{BDA68557-7155-4F9D-B29B-0A6B955F456A}" emma:medium="tactile" emma:mode="ink">
            <msink:context xmlns:msink="http://schemas.microsoft.com/ink/2010/main" type="paragraph" rotatedBoundingBox="2178,2810 21725,2382 21761,4057 2215,4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B97B1F-5DCD-4AF5-BF52-CCD7645061D2}" emma:medium="tactile" emma:mode="ink">
              <msink:context xmlns:msink="http://schemas.microsoft.com/ink/2010/main" type="inkBullet" rotatedBoundingBox="2190,3325 2246,3324 2248,3411 2192,3413"/>
            </emma:interpretation>
            <emma:one-of disjunction-type="recognition" id="oneOf0">
              <emma:interpretation id="interp0" emma:lang="ko-KR" emma:confidence="0">
                <emma:literal>0</emma:literal>
              </emma:interpretation>
              <emma:interpretation id="interp1" emma:lang="ko-KR" emma:confidence="0">
                <emma:literal>6</emma:literal>
              </emma:interpretation>
              <emma:interpretation id="interp2" emma:lang="ko-KR" emma:confidence="0">
                <emma:literal>ㅇ</emma:literal>
              </emma:interpretation>
              <emma:interpretation id="interp3" emma:lang="ko-KR" emma:confidence="0">
                <emma:literal>a</emma:literal>
              </emma:interpretation>
              <emma:interpretation id="interp4" emma:lang="ko-KR" emma:confidence="0">
                <emma:literal>q</emma:literal>
              </emma:interpretation>
            </emma:one-of>
          </emma:emma>
        </inkml:annotationXML>
        <inkml:trace contextRef="#ctx0" brushRef="#br0">39 41 39,'-7'-7'45,"7"7"2,0-11 2,0 11-32,-4-14 6,4 14 4,0-9 3,0 9-2,0 0 0,0 0-3,-7 0-2,7 0-5,-10 13-7,6-3-7,1 1-4,1 2 0,-1 0 0,2-1 1,1-4 0,0-8 0,4 8 1,-4-8 0,9-3 1,0-3 0,-3-3 0,1 0 0,2-1 0,-4 0-1,-1 0-2,-4 10 2,2-8-1,-2 8 1,-6-5 1,6 5 0,-12-1-1,12 1 1,-13 0 0,13 0-1,-9 4 0,9-4-2,-3 12-5,3-3-16,0 1-51,0 0 1,0-10-5,5 10-4,-5-10-4</inkml:trace>
      </inkml:traceGroup>
      <inkml:traceGroup>
        <inkml:annotationXML>
          <emma:emma xmlns:emma="http://www.w3.org/2003/04/emma" version="1.0">
            <emma:interpretation id="{60776CD3-1F76-48D2-9A44-C4AF6B0A644B}" emma:medium="tactile" emma:mode="ink">
              <msink:context xmlns:msink="http://schemas.microsoft.com/ink/2010/main" type="line" rotatedBoundingBox="3087,2790 21725,2382 21761,4057 3123,4465"/>
            </emma:interpretation>
          </emma:emma>
        </inkml:annotationXML>
        <inkml:traceGroup>
          <inkml:annotationXML>
            <emma:emma xmlns:emma="http://www.w3.org/2003/04/emma" version="1.0">
              <emma:interpretation id="{32584139-C4A3-409C-AFC5-DB64A34ACDDF}" emma:medium="tactile" emma:mode="ink">
                <msink:context xmlns:msink="http://schemas.microsoft.com/ink/2010/main" type="inkWord" rotatedBoundingBox="3087,2800 3866,2783 3892,3962 3113,3979"/>
              </emma:interpretation>
              <emma:one-of disjunction-type="recognition" id="oneOf1">
                <emma:interpretation id="interp5" emma:lang="ko-KR" emma:confidence="0">
                  <emma:literal>스</emma:literal>
                </emma:interpretation>
                <emma:interpretation id="interp6" emma:lang="ko-KR" emma:confidence="0">
                  <emma:literal>크</emma:literal>
                </emma:interpretation>
                <emma:interpretation id="interp7" emma:lang="ko-KR" emma:confidence="0">
                  <emma:literal>±</emma:literal>
                </emma:interpretation>
                <emma:interpretation id="interp8" emma:lang="ko-KR" emma:confidence="0">
                  <emma:literal>즈</emma:literal>
                </emma:interpretation>
                <emma:interpretation id="interp9" emma:lang="ko-KR" emma:confidence="0">
                  <emma:literal>王</emma:literal>
                </emma:interpretation>
              </emma:one-of>
            </emma:emma>
          </inkml:annotationXML>
          <inkml:trace contextRef="#ctx0" brushRef="#br0" timeOffset="1.37954E6">1039-395 39,'-11'-8'78,"3"-1"-2,-6 3-4,6-3-5,1 2-2,7 7-52,0 0-5,0 0-6,0 0-3,11-7 2,6 5 0,6-1 2,3-3 1,9 0 0,-1-5 0,12 0 0,-1-3-1,3 5 0,3-2-2,-2 3 0,0 3-1,-5-2 1,2 5-1,-10-1 0,-3 3-4,-7 0-5,-1 0-9,-7 1-9,-7 7-12,-5 5-30,-3-3 21,-4 2-26,-6 3-2,-11 2 7</inkml:trace>
          <inkml:trace contextRef="#ctx0" brushRef="#br0" timeOffset="1.37991E6">919 611 55,'0'18'68,"0"-6"-2,6-4-1,5-3-4,3-34-11,4 28-50,8 0 3,3-4 6,5 1 4,5-5 1,-1 1 1,8-4 0,1-1 1,0-4-1,2 0-4,1 3-3,-1 0-3,-3 1-1,-2-3-2,-8 10-3,-3-3-5,-10 9-5,-2-4-8,-9 4-18,-3 5-38,0-1 24,-9-4-3,-13-5-28,3-3 3,-5-12 4</inkml:trace>
          <inkml:trace contextRef="#ctx0" brushRef="#br0" timeOffset="1.37918E6">1236-308 10,'3'-12'49,"-1"-5"3,3 1 1,-2-3-1,-29-2-34,26 2 0,5-2 1,3 2 2,-2-1-1,-1 3 2,-2 3-1,0 0 0,-3 5-3,0 9-5,0 0-3,0 0-3,-6 20-1,1 6 2,1 18-4,0 9 2,1 15 1,3 9 1,-1 14-1,1 0-1,0 1-2,1-4-2,3-9 0,0-10-1,0-17 0,-2-10 1,-1-13 1,2-11 1,-3-10-2,0-8-2,0 0-7,-8-4-15,-1-7-20,2-10-33,-4-5 22,-1-2-3,-3-12-1,4 3 0,-6-12-21</inkml:trace>
        </inkml:traceGroup>
        <inkml:traceGroup>
          <inkml:annotationXML>
            <emma:emma xmlns:emma="http://www.w3.org/2003/04/emma" version="1.0">
              <emma:interpretation id="{D5A0B019-4E76-489D-A8C8-B32BE5902F08}" emma:medium="tactile" emma:mode="ink">
                <msink:context xmlns:msink="http://schemas.microsoft.com/ink/2010/main" type="inkWord" rotatedBoundingBox="3983,3149 4495,3138 4512,3940 4001,3951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도</emma:literal>
                </emma:interpretation>
                <emma:interpretation id="interp13" emma:lang="ko-KR" emma:confidence="0">
                  <emma:literal>9</emma:literal>
                </emma:interpretation>
                <emma:interpretation id="interp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.38043E6">2063-147 69,'18'-9'77,"-1"5"-9,-6-5-13,-3 6-10,-2-8-4,-6 11-66,0 0 0,0 0 3,-12 7 6,-4 0 9,-2 2 16,-8 2 8,-4 8 4,-1-3 1,-5 5-1,5-2-5,-2 6-3,5-4-7,0 4-4,11-8-2,4 0-1,5-1 0,7-1 0,5-4 2,8-1-1,14-5 2,11 1 2,6 0 1,10-2-1,0 2 1,7 4-1,-4 1 0,2 6-1,-15 4 0,-6 4 2,-14 5 2,-12 1 0,-12 1 2,-17 2 0,-12 0 0,-12 2 1,-5 2-1,-3-4-5,-1 0-6,-6-7-11,9 1-27,34 21-9,-26-33-2,8-8-1,6-10-28,12-8-5,5-13 4</inkml:trace>
        </inkml:traceGroup>
        <inkml:traceGroup>
          <inkml:annotationXML>
            <emma:emma xmlns:emma="http://www.w3.org/2003/04/emma" version="1.0">
              <emma:interpretation id="{8EF50A83-D0FA-402F-9870-A160A2BE135D}" emma:medium="tactile" emma:mode="ink">
                <msink:context xmlns:msink="http://schemas.microsoft.com/ink/2010/main" type="inkWord" rotatedBoundingBox="5404,3075 5883,3065 5896,3663 5417,3674"/>
              </emma:interpretation>
              <emma:one-of disjunction-type="recognition" id="oneOf3">
                <emma:interpretation id="interp15" emma:lang="ko-KR" emma:confidence="0">
                  <emma:literal>v</emma:literal>
                </emma:interpretation>
                <emma:interpretation id="interp16" emma:lang="ko-KR" emma:confidence="0">
                  <emma:literal>V</emma:literal>
                </emma:interpretation>
                <emma:interpretation id="interp17" emma:lang="ko-KR" emma:confidence="0">
                  <emma:literal>ⅴ</emma:literal>
                </emma:interpretation>
                <emma:interpretation id="interp18" emma:lang="ko-KR" emma:confidence="0">
                  <emma:literal>Ⅴ</emma:literal>
                </emma:interpretation>
                <emma:interpretation id="interp1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.38144E6">3237-41 31,'0'0'58,"-12"-3"1,12 3-5,-10-4-3,10 4-38,0 0-1,6 4-2,2 10 0,2 6 0,4 7 4,1 7 1,3 3 2,2 6 1,2-3-1,2-1-5,-2-2-3,0-7-3,-1-8 0,-6-4 2,0-5 2,-6-5 2,-9-8 1,12 6 0,-12-6 0,0 0-2,5-15-2,1 0-9,-2-8 0,4-6 0,0-8 0,5-6 0,-1-6 0,3-5 0,0-2 0,2-1 0,-1 5 0,-2 5 0,-1 6 0,-1 8 0,-7 6 0,5 11 0,-6 7-4,-4 9-17,0 0-11,0 0-12,26 9-34,-23 2 24,0 6-27,0-6 1,8 8 5</inkml:trace>
        </inkml:traceGroup>
        <inkml:traceGroup>
          <inkml:annotationXML>
            <emma:emma xmlns:emma="http://www.w3.org/2003/04/emma" version="1.0">
              <emma:interpretation id="{B320ED56-6D70-4604-B21D-9F62D3146D60}" emma:medium="tactile" emma:mode="ink">
                <msink:context xmlns:msink="http://schemas.microsoft.com/ink/2010/main" type="inkWord" rotatedBoundingBox="5975,3174 6640,3160 6649,3580 5984,3595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오</emma:literal>
                </emma:interpretation>
                <emma:interpretation id="interp23" emma:lang="ko-KR" emma:confidence="0">
                  <emma:literal>t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.38199E6">3820 92 59,'0'0'68,"-15"4"-5,15-4-2,-10 0-4,2-2-38,8 2-4,0 0-4,4 6-2,5-2 1,6 2 2,3-2 1,5-1 1,7-3-1,5 0-1,2-7-4,4-3-2,4-3 0,-4-4-1,0-5-2,-4 0 1,-6 0-1,-8-5-1,-5 1 0,-8-1-1,-6 6-2,-4-3 0,-8 8-2,-8 2 1,-4 6-1,-2 8-1,-6 7 1,-5 9 1,-1 2 2,-1 8 2,1 3 1,2 7 0,3-1 0,7 4 2,7-3-1,7-2-1,8 0 0,7-5 1,12-1-1,7-6-2,11-2-5,3-11-7,7-5-16,-2-4-13,9-3-9,3 3-3,-4-15-26,1-7-4,-6-4 2,6-1 12</inkml:trace>
        </inkml:traceGroup>
        <inkml:traceGroup>
          <inkml:annotationXML>
            <emma:emma xmlns:emma="http://www.w3.org/2003/04/emma" version="1.0">
              <emma:interpretation id="{5F1E3EF5-D141-48D3-8E17-581C16ABCC49}" emma:medium="tactile" emma:mode="ink">
                <msink:context xmlns:msink="http://schemas.microsoft.com/ink/2010/main" type="inkWord" rotatedBoundingBox="6696,2796 7863,2770 7881,3555 6713,3580"/>
              </emma:interpretation>
              <emma:one-of disjunction-type="recognition" id="oneOf5">
                <emma:interpretation id="interp25" emma:lang="ko-KR" emma:confidence="0">
                  <emma:literal>여</emma:literal>
                </emma:interpretation>
                <emma:interpretation id="interp26" emma:lang="ko-KR" emma:confidence="0">
                  <emma:literal>나</emma:literal>
                </emma:interpretation>
                <emma:interpretation id="interp27" emma:lang="ko-KR" emma:confidence="0">
                  <emma:literal>아</emma:literal>
                </emma:interpretation>
                <emma:interpretation id="interp28" emma:lang="ko-KR" emma:confidence="0">
                  <emma:literal>다</emma:literal>
                </emma:interpretation>
                <emma:interpretation id="interp29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1.3825E6">4728-110 13,'2'-20'67,"-2"20"2,-14-4 2,-4 8-1,-7 9 0,-4 9-39,2 11-8,-2 3-4,3 10-3,5-4-4,6 0-3,7-4-2,8-3-2,6-5 0,14-7-1,7-8 1,9-8 0,8-6-1,5-3 2,8-11-6,0-4 0,-1-3 0,-2-7 0,0-2 0,-6-6-2,-1 2-3,-6-6-2,-8-4-2,-4-6-2,-5 0-1,-4-6 1,-3 0 1,-3-1 1,-9-1 2,1 4 3,-6 5 3,0 8 2,0 7 2,-2 8-2,-2 9 1,4 16-1,-9-4 0,6 15 2,3 13 2,0 9 0,0 8 1,4 9 1,4 9 2,2 5 0,4 4-1,1-1-2,3-4-1,4-1-2,0-7-1,0-7-3,1-11-1,-2-8-5,0-6-10,-6-7-22,0-3-12,-5-13-1,-5-5 0,-5-6 0,0-7 1,-5-2-28,-11-9 13</inkml:trace>
          <inkml:trace contextRef="#ctx0" brushRef="#br0" timeOffset="1.38273E6">5096-31 17,'-31'0'92,"2"3"-1,4-3-7,11 3-6,14-3 0,-3-7-7,13-8-73,15 11-3,11 0-2,9-1-2,9 0 2,0-7 1,2-2 1,1 1 3,-1-3 1,-1 3-10,-2-4-20,-8 6-39,-1 3-1,-8 0-4,0 7-5,-14-7-4</inkml:trace>
        </inkml:traceGroup>
        <inkml:traceGroup>
          <inkml:annotationXML>
            <emma:emma xmlns:emma="http://www.w3.org/2003/04/emma" version="1.0">
              <emma:interpretation id="{E002643E-BD34-446C-9B6C-39F702943871}" emma:medium="tactile" emma:mode="ink">
                <msink:context xmlns:msink="http://schemas.microsoft.com/ink/2010/main" type="inkWord" rotatedBoundingBox="7877,3044 9037,3019 9049,3575 7889,3600"/>
              </emma:interpretation>
              <emma:one-of disjunction-type="recognition" id="oneOf6">
                <emma:interpretation id="interp30" emma:lang="ko-KR" emma:confidence="0">
                  <emma:literal>야</emma:literal>
                </emma:interpretation>
                <emma:interpretation id="interp31" emma:lang="ko-KR" emma:confidence="0">
                  <emma:literal>마</emma:literal>
                </emma:interpretation>
                <emma:interpretation id="interp32" emma:lang="ko-KR" emma:confidence="0">
                  <emma:literal>江</emma:literal>
                </emma:interpretation>
                <emma:interpretation id="interp33" emma:lang="ko-KR" emma:confidence="0">
                  <emma:literal>샤</emma:literal>
                </emma:interpretation>
                <emma:interpretation id="interp34" emma:lang="ko-KR" emma:confidence="0">
                  <emma:literal>ㅉ</emma:literal>
                </emma:interpretation>
              </emma:one-of>
            </emma:emma>
          </inkml:annotationXML>
          <inkml:trace contextRef="#ctx0" brushRef="#br0" timeOffset="1.38367E6">5944-214 56,'10'3'71,"-10"-3"-5,5 7-4,-5 6-3,-8-6 0,-5 12-57,-7 7 1,-8 2 5,-1 10 3,-7 0 2,3 6 2,-1-2-1,5 2 1,8-12-3,9-1-3,10-4-3,7-5 0,11-9-1,9-6 0,3-7 1,7-4-1,-2-10-2,-2-6-3,-5-9 0,-5-1 0,-10-4 0,-9 1 0,-2-4-2,-9 3 0,-6 5 0,-2 2 1,-4 4-1,1 3 1,-1 8-1,3 0 2,4 5-2,2 1-1,12 6 1,-7-9-1,11 6 0,14 2 0,7-3 0,4 4-2,7 7 2,2 1-1,6 7 0,-2 8 1,2 1 0,-3 7 1,-2 2 0,-1 7 1,-6-3 0,-2 5 2,-5-7-1,0-4 2,-9 0 0,-3-7 0,-3-4 4,-4-7 1,-6-13 2,2 9-1,-2-9 0,-8 0-1,-1-8 0,-3-3-7,-2-2 0,-2-6 0,-1 1 0,0-9 0,0 0 0,1-7 0,4-2-3,4-4 1,8-4-2,5 2 1,8-3-1,7 4 1,9 1 0,6 5 0,1 4 1,6 7-1,-2 10 0,0 4-1,-3 9 2,-5 2-1,-6 15 1,-8 5 0,-5 14 0,-13 6 1,-5 4 1,-11 4 0,-8 0 0,-4 3 1,-4-5 0,2-1 0,-2-11 0,8-8 0,5-4 0,5-6 3,9-7 1,5-10 1,14 7 0,9-7 1,10 0 0,7-3 1,8 0-8,2-2 0,4 5 0,-2 0 0,-4 0 0,-8 1 0,-4 2 0,-10 4-10,-2-2-26,-8 4-40,-16-9-3,10 4-3,-10-4-5,0 0-2</inkml:trace>
        </inkml:traceGroup>
        <inkml:traceGroup>
          <inkml:annotationXML>
            <emma:emma xmlns:emma="http://www.w3.org/2003/04/emma" version="1.0">
              <emma:interpretation id="{68453DDD-ED57-440D-A0AF-8C7202580D67}" emma:medium="tactile" emma:mode="ink">
                <msink:context xmlns:msink="http://schemas.microsoft.com/ink/2010/main" type="inkWord" rotatedBoundingBox="10349,2890 10772,2881 10786,3517 10363,3526"/>
              </emma:interpretation>
              <emma:one-of disjunction-type="recognition" id="oneOf7">
                <emma:interpretation id="interp35" emma:lang="ko-KR" emma:confidence="0">
                  <emma:literal>V</emma:literal>
                </emma:interpretation>
                <emma:interpretation id="interp36" emma:lang="ko-KR" emma:confidence="0">
                  <emma:literal>Ⅴ</emma:literal>
                </emma:interpretation>
                <emma:interpretation id="interp37" emma:lang="ko-KR" emma:confidence="0">
                  <emma:literal>ⅴ</emma:literal>
                </emma:interpretation>
                <emma:interpretation id="interp38" emma:lang="ko-KR" emma:confidence="0">
                  <emma:literal>v</emma:literal>
                </emma:interpretation>
                <emma:interpretation id="interp3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.38495E6">8175-293 1,'0'0'50,"-5"-8"5,2-1-2,3 9 1,-9-11-31,9 11-7,0 0-4,0 0 1,0 0 2,0 19 5,7 2 0,3 12 1,4 9 2,2 3 1,8 8-3,-1-1-4,1 0-8,3-1-3,-2-5-2,-2-12 1,-2-7 1,-4-7 2,-4-5 3,-3-8 1,-2-7 0,-1-7-12,-1-9 0,-4-8 0,1-4 0,1-7 0,3-8 0,-3-7 0,3-3 0,0 0 0,0-4 0,4 6 0,0-2 0,0 12 0,-4 0 0,4 13 0,-5 1 0,0 10 0,-3 10-3,-3 7-31,0 0-10,8 0-37,-1 10 24,-2-28-10,6 30-15,-3 3 3</inkml:trace>
        </inkml:traceGroup>
        <inkml:traceGroup>
          <inkml:annotationXML>
            <emma:emma xmlns:emma="http://www.w3.org/2003/04/emma" version="1.0">
              <emma:interpretation id="{07183600-D235-45F0-8D68-124933255ABD}" emma:medium="tactile" emma:mode="ink">
                <msink:context xmlns:msink="http://schemas.microsoft.com/ink/2010/main" type="inkWord" rotatedBoundingBox="11868,2941 12301,2931 12314,3530 11881,3539"/>
              </emma:interpretation>
              <emma:one-of disjunction-type="recognition" id="oneOf8">
                <emma:interpretation id="interp40" emma:lang="ko-KR" emma:confidence="0">
                  <emma:literal>.</emma:literal>
                </emma:interpretation>
                <emma:interpretation id="interp41" emma:lang="ko-KR" emma:confidence="0">
                  <emma:literal>°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ㅇ</emma:literal>
                </emma:interpretation>
                <emma:interpretation id="interp4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1.38721E6">9752-216 43,'0'0'46,"-16"-19"2,12 10 2,4 9-25,0-12-6,0 12-4,-7-10-3,7 10 0,-8 0 2,8 0 4,-12 19 3,6 0-2,-1 13 0,5 11 1,-5 2 1,7 10-1,0-3-2,1 4-3,10-10-5,10 2-2,5-18-1,8-7 0,6-14 0,3-9 0,4-5 0,1-13-4,-5-5-3,-3-12 0,-8-3 0,-10-4 0,-6-6 0,-9 0 0,-7-1 0,-8 0 0,-12 2 0,-3 2 0,-6 2 0,-4 8 0,-1 6 0,-2 8 0,-2 5 0,4 9 0,5 7 0,0 3 0,8 12-6,2 0-26,11 7-13,8 2-34,10-1 23,9-4 1,3 0-27,10 0 0,-3-10 11</inkml:trace>
          <inkml:trace contextRef="#ctx0" brushRef="#br0" timeOffset="1.38614E6">9725-192 18,'-13'-13'57,"8"2"5,-4-1 3,1 5 0,8 7-34,-3-9-4,3 9-6,0 0-2,3 9 1,1 5-5,0 2-3,5 8-2,-2 5 1,2 2 0,-1 3-2,2-2-3,-1 2-2,-1-5-1,1 0-1,-5-8 0,1-5 0,1-3 1,1-1-1,-3-3-3,-4-9-4,7 12-11,-7-12-17,0 0-40,0 0 25,0 0-29,12-10-5,-12-4-1</inkml:trace>
        </inkml:traceGroup>
        <inkml:traceGroup>
          <inkml:annotationXML>
            <emma:emma xmlns:emma="http://www.w3.org/2003/04/emma" version="1.0">
              <emma:interpretation id="{7BF011C8-F90B-479E-9327-E628F39FFE38}" emma:medium="tactile" emma:mode="ink">
                <msink:context xmlns:msink="http://schemas.microsoft.com/ink/2010/main" type="inkWord" rotatedBoundingBox="12416,2739 13979,2705 13994,3412 12432,3446"/>
              </emma:interpretation>
              <emma:one-of disjunction-type="recognition" id="oneOf9">
                <emma:interpretation id="interp45" emma:lang="ko-KR" emma:confidence="0">
                  <emma:literal>역</emma:literal>
                </emma:interpretation>
                <emma:interpretation id="interp46" emma:lang="ko-KR" emma:confidence="0">
                  <emma:literal>열</emma:literal>
                </emma:interpretation>
                <emma:interpretation id="interp47" emma:lang="ko-KR" emma:confidence="0">
                  <emma:literal>때</emma:literal>
                </emma:interpretation>
                <emma:interpretation id="interp48" emma:lang="ko-KR" emma:confidence="0">
                  <emma:literal>태</emma:literal>
                </emma:interpretation>
                <emma:interpretation id="interp49" emma:lang="ko-KR" emma:confidence="0">
                  <emma:literal>낵</emma:literal>
                </emma:interpretation>
              </emma:one-of>
            </emma:emma>
          </inkml:annotationXML>
          <inkml:trace contextRef="#ctx0" brushRef="#br0" timeOffset="1.38765E6">10230-249 59,'4'-10'71,"-4"-2"-1,0 12-4,11-13-1,-1 13-35,1 9-3,1 12-12,3 3-7,0 10-3,0 6 1,1 3-1,-5-2-1,0-3 0,-3-1 2,-1-10 5,-3-5 3,-1-11 0,-3-11 0,0 0 0,2-11-11,-2-7-3,0-10 0,0-3 0,0-8 0,7-6 0,6 0 0,3-6 0,9 3 0,1 4 0,7 4 0,0 8 0,3 4 0,0 12 0,0 5 0,-3 10 0,-3 5-14,-1 4-22,-4 9-13,-3 2-6,-3 2 1,-2-35-7,4 28-19,-8-1 0,8-4 10</inkml:trace>
          <inkml:trace contextRef="#ctx0" brushRef="#br0" timeOffset="1.38796E6">10875-578 13,'-10'-12'70,"-2"3"1,12 9-3,0 0-3,8 0 0,2 21-25,7 9-25,1 13-1,3 11 0,0 4 2,-2 11-1,2 2 0,-6 1-2,1-9-5,-3-5-2,1-8-3,-5-8-3,1-9 0,-6-11 0,-1-6-13,-3-47-52,0 18 12,-7 4 0,-6-9-2,-2-53-11,0 81-13,-6-48-7</inkml:trace>
          <inkml:trace contextRef="#ctx0" brushRef="#br0" timeOffset="1.38855E6">10733-218 7,'-26'3'82,"10"0"-1,16-3-5,0 0-4,10-9-1,19-2-3,-6 3-67,24 1-1,0-1 0,8-3 0,2 0 1,-1 1 0,-1-5-1,-2-1-1,-4-8-2,-9-1-4,-1-2-6,-10-4-11,-8 0-2,-6 0 2,-6 3 7,-7 0 5,-2 6 2,0 7 3,-4 5 6,4 10 15,-17 9 2,7 9 1,2 10-2,0 10-1,0 9 0,2 9 2,2 1 1,4 7-4,4-1-1,4-3-4,2-6-3,4-5-1,-3-7-1,-2-12 0,2-3 2,-4-13 1,-7-14-2,11 3-1,-8-11-7,0-10-5,0-9-5,2-5-5,2-11-5,4 3-2,3 0 4,2 2 2,2 4 9,7 8 9,0 9 7,5 14 9,3 7 5,-5 9 0,4 6 0,-8 10-2,4 3-3,-6 3-1,-1-1-4,-8-5-3,-3-2-1,0-3-5,-3-4-7,0-5-12,1-5-52,-8-10 20,18 0 1,-11-9-3,1-7-31,-4-11 1,7-2 8</inkml:trace>
        </inkml:traceGroup>
        <inkml:traceGroup>
          <inkml:annotationXML>
            <emma:emma xmlns:emma="http://www.w3.org/2003/04/emma" version="1.0">
              <emma:interpretation id="{19FF9FE8-1538-48A8-BF5E-A1CAD05A16D5}" emma:medium="tactile" emma:mode="ink">
                <msink:context xmlns:msink="http://schemas.microsoft.com/ink/2010/main" type="inkWord" rotatedBoundingBox="14055,3138 14435,3130 14444,3535 14064,3543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o</emma:literal>
                </emma:interpretation>
                <emma:interpretation id="interp52" emma:lang="ko-KR" emma:confidence="0">
                  <emma:literal>O</emma:literal>
                </emma:interpretation>
                <emma:interpretation id="interp53" emma:lang="ko-KR" emma:confidence="0">
                  <emma:literal>〇</emma:literal>
                </emma:interpretation>
                <emma:interpretation id="interp5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.38949E6">11990-93 0,'0'0'44,"2"-18"1,-2 18 4,0-16 1,0 16-31,0-12-2,0 12-2,-4-8 0,4 8-2,-11-4 0,0 4-1,1 3 2,-5 6 2,0 13 1,-3 4 1,3 11 0,1 3 1,5 8 0,6-1-1,6 0-3,12-9-3,12-8-2,12-15-1,8-10 0,4-12-1,0-10 0,-3-10-1,-7-8-5,-8 0-2,-15-6 0,-12 3 0,-9 1 0,-12 5 0,-11 4 0,-5 1 0,-2 7 0,-2 1 0,0 5 0,5 4 0,2 3 0,8 3-3,2-1-16,2 5-12,5-1-10,2 2-38,9-1 26,-7 14 0,7 16-7,1-20-18,8 8 9</inkml:trace>
        </inkml:traceGroup>
        <inkml:traceGroup>
          <inkml:annotationXML>
            <emma:emma xmlns:emma="http://www.w3.org/2003/04/emma" version="1.0">
              <emma:interpretation id="{ED3EC4DB-A2C8-49F8-9D5E-7095CAF5D389}" emma:medium="tactile" emma:mode="ink">
                <msink:context xmlns:msink="http://schemas.microsoft.com/ink/2010/main" type="inkWord" rotatedBoundingBox="14523,3004 15863,2975 15890,4185 14550,4215"/>
              </emma:interpretation>
              <emma:one-of disjunction-type="recognition" id="oneOf11">
                <emma:interpretation id="interp55" emma:lang="ko-KR" emma:confidence="0">
                  <emma:literal>해</emma:literal>
                </emma:interpretation>
                <emma:interpretation id="interp56" emma:lang="ko-KR" emma:confidence="0">
                  <emma:literal>하</emma:literal>
                </emma:interpretation>
                <emma:interpretation id="interp57" emma:lang="ko-KR" emma:confidence="0">
                  <emma:literal>위</emma:literal>
                </emma:interpretation>
                <emma:interpretation id="interp58" emma:lang="ko-KR" emma:confidence="0">
                  <emma:literal>허</emma:literal>
                </emma:interpretation>
                <emma:interpretation id="interp5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.39091E6">12639-124 44,'2'-14'53,"-2"14"6,3-16 4,0 1-27,-3 15-4,0 0-4,5-9-3,-5 9-2,0 0-1,6-9-5,-6 9-5,0 0-3,5-12-3,-5 12-2,5-12 1,-1 2-4,-3-1 1,3-1 0,-2 0 0,-1-3 0,-1 1 0,0 0 0,-4 2-1,-7 1-1,-3 6 0,-8 5-1,-6 5 1,-5 9 0,-5 3 1,-4 8 1,4 2 1,-1 6 0,8-2 0,6-2 0,10 2 0,10-7 1,8 1-2,15-8 2,10-4-1,8-9 1,5-4 0,0-4 1,1-11-2,-1-2 0,-3-5-2,-4 1 0,-11-2-1,-5 6 0,-6 2 0,-3 4-4,-9 11 0,12-7 1,-12 7 0,14 24 0,-5 10 1,5 12 1,3 12 0,-1 16 4,5 10 1,0 11 0,-1 8-1,-6-6 0,-2-1 0,-5-10-1,-5-10 0,-2-15 0,-10-8 1,-9-14-3,-6-13 0,-4-14 0,-7-11 0,-5-2 0,-5-17 0,-2-7 0,-1-6 0,4-8 0,4-3 0,5-1 0,7-1 0,9-5 0,9 3 0,11-5 0,12-3 0,11-5 0,12-5 0,6-3 0,9 0 0,5 5 0,-1 0 0,-1 4-3,-2 8 1,-5 7-1,-3 10 0,-6 6-1,-3 4 0,-5 6-1,-3 7 0,2 9 1,-3 2 2,0 13 0,-1 8 2,-2 8 1,-4 7 1,0 7 1,-4 3 1,-2 3 0,-3-3-1,-5-6 1,-1-7 0,-3-7 2,1-9 0,-1-8-6,0-10 0,0-6 0,-1-9 0,1-10 0,0-7 0,0-8 0,1-5 0,3-3 0,6-4-3,1 7-5,4 4 1,4 3 2,1 11 4,4 11 2,1 11 2,3 5 0,-1 8 1,1 14 0,2 5 1,-4 8-1,2 0-4,-6 5 0,0-4 0,-3 3 0,-2-6 0,1-5 0,-6-6-3,3-7-36,-33-3-13,27-12-4,9-4 1,-36-10-29,66-3-2,-33-10 1</inkml:trace>
        </inkml:traceGroup>
        <inkml:traceGroup>
          <inkml:annotationXML>
            <emma:emma xmlns:emma="http://www.w3.org/2003/04/emma" version="1.0">
              <emma:interpretation id="{254C2C8A-86C7-4518-95BC-BFE8FDF6FFEC}" emma:medium="tactile" emma:mode="ink">
                <msink:context xmlns:msink="http://schemas.microsoft.com/ink/2010/main" type="inkWord" rotatedBoundingBox="15975,2662 17284,2633 17301,3394 15991,3422"/>
              </emma:interpretation>
              <emma:one-of disjunction-type="recognition" id="oneOf12">
                <emma:interpretation id="interp60" emma:lang="ko-KR" emma:confidence="0">
                  <emma:literal>와</emma:literal>
                </emma:interpretation>
                <emma:interpretation id="interp61" emma:lang="ko-KR" emma:confidence="0">
                  <emma:literal>d</emma:literal>
                </emma:interpretation>
                <emma:interpretation id="interp62" emma:lang="ko-KR" emma:confidence="0">
                  <emma:literal>@</emma:literal>
                </emma:interpretation>
                <emma:interpretation id="interp63" emma:lang="ko-KR" emma:confidence="0">
                  <emma:literal>Q</emma:literal>
                </emma:interpretation>
                <emma:interpretation id="interp6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.39156E6">14080-170 1,'7'-8'41,"-3"-5"0,-4 3 10,-5 0-20,-8 0 9,-9 6 2,0-1 3,-5 7-4,-5 7-1,-3 5-2,2 7-7,2 9-10,2 0-8,8-3-4,4 0-3,8-3 0,9-7-2,4-6 0,15-8 0,5-6-2,10-10-2,1-2 0,3-5 0,-1-1 0,-2 4 0,-6-1 0,-4 5 0,-5 5 0,-3 8 0,-5 12 0,1 5-3,0 2 3,4 1 3,5 1-3,7-2 0,7-6 0,8-10 0,4-4 0,6-13 0,5-3 0,0-9 0,-4-6 0,-4-7 0,-9-5 0,-9-9 0,-12-7 0,-8 0 0,-10-3-5,-4-2-8,-12 5 1,-7 7 2,-7 10 3,0 19 4,-1 16 4,-1 9 5,0 24 2,3 13 1,3 14 0,8 11 1,6 9-3,8-1-7,5-2 0,18 4 0,11-6 0,11-8 0,7-8 0,9-8 0,0-9 0,6-5 0,-6-29-29,-9 6-28,-7-6-3,-10-7 1,-6-8-1,-6-13-4,1 1-25,-8-17 16</inkml:trace>
        </inkml:traceGroup>
        <inkml:traceGroup>
          <inkml:annotationXML>
            <emma:emma xmlns:emma="http://www.w3.org/2003/04/emma" version="1.0">
              <emma:interpretation id="{C665A6F6-A531-4BDE-AC6F-A1A82D732273}" emma:medium="tactile" emma:mode="ink">
                <msink:context xmlns:msink="http://schemas.microsoft.com/ink/2010/main" type="inkWord" rotatedBoundingBox="17687,2470 19017,2441 19037,3350 17707,3379"/>
              </emma:interpretation>
              <emma:one-of disjunction-type="recognition" id="oneOf13">
                <emma:interpretation id="interp65" emma:lang="ko-KR" emma:confidence="0">
                  <emma:literal>、</emma:literal>
                </emma:interpretation>
                <emma:interpretation id="interp66" emma:lang="ko-KR" emma:confidence="0">
                  <emma:literal>′</emma:literal>
                </emma:interpretation>
                <emma:interpretation id="interp67" emma:lang="ko-KR" emma:confidence="0">
                  <emma:literal>`</emma:literal>
                </emma:interpretation>
                <emma:interpretation id="interp68" emma:lang="ko-KR" emma:confidence="0">
                  <emma:literal>七</emma:literal>
                </emma:interpretation>
                <emma:interpretation id="interp6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1.39277E6">15641-487 57,'-45'1'84,"8"1"-4,5-2-4,14-6-4,10-1-2,16-1-55,13-1-4,19 6-9,4-1-1,14 0-2,11 1-2,5-1-12,1 4-22,-7-21-13,-1 21 3,-14-5 0,-32 0-29,12-3-6,-4-1 2</inkml:trace>
          <inkml:trace contextRef="#ctx0" brushRef="#br0" timeOffset="1.39252E6">15665-44 68,'-7'12'81,"1"4"-3,5 1-5,1-2-2,1 1 0,-1-16-56,9 11-9,-9-11 4,16 8 0,-5-13-1,3-12 1,3-13-1,1-8-9,4-7 0,2-3 0,1-12 0,1-7 0,-5-3 0,-2 0-5,-6 3-5,-8-1 1,-3 1 0,-2 8 1,-6 1 2,-5 12 4,-1 9 2,1 10 2,0 4-2,7 12 0,4 11 2,-10 7 1,9 16-1,2 14 2,4 10-1,2 11 2,3 11 2,0 9 0,5 4-1,-1-3-2,2-2 0,-2-8-4,4-8 0,-4-11 0,8-12 0,-3-15 0,4-4 0,3-11 0,5-9 0,3-12 0,2-8 0,3-1 0,1-8 0,4-5 0,-4-3 0,2 3 0,-2 5 0,-5 5 0,-8 3 0,-5 3 0,-4 5 0,-8 8 0,-10 6 0,3 7 0,-6 7 0,-7 8 0,1 3 0,0 10 0,1-4 0,7 5 0,5-1 0,12-6 0,11-6 0,7-5 0,12-9 0,0-9 0,4 0 0,-4-9 0,-5-12 0,-8 0 0,-11-4 0,-11-4 0,-11 1 0,-7 2 0,-12 0 0,-6 4 0,-7 3 0,-1 4 0,-3 1 0,3 5 0,2-2 0,3 8 0,5-1-3,5 2-42,5 2-34,-10 0 19,8 2 1,1-2-1,0 0 3,-5-4 6,0 0 15,-5-1-7,-3-7 42</inkml:trace>
        </inkml:traceGroup>
        <inkml:traceGroup>
          <inkml:annotationXML>
            <emma:emma xmlns:emma="http://www.w3.org/2003/04/emma" version="1.0">
              <emma:interpretation id="{0D705C8C-EE27-42F0-B635-BDBE38576B8D}" emma:medium="tactile" emma:mode="ink">
                <msink:context xmlns:msink="http://schemas.microsoft.com/ink/2010/main" type="inkWord" rotatedBoundingBox="19722,2484 21726,2440 21743,3208 19739,3252"/>
              </emma:interpretation>
              <emma:one-of disjunction-type="recognition" id="oneOf14">
                <emma:interpretation id="interp70" emma:lang="ko-KR" emma:confidence="0">
                  <emma:literal>"</emma:literal>
                </emma:interpretation>
                <emma:interpretation id="interp71" emma:lang="ko-KR" emma:confidence="0">
                  <emma:literal>址</emma:literal>
                </emma:interpretation>
                <emma:interpretation id="interp72" emma:lang="ko-KR" emma:confidence="0">
                  <emma:literal>比</emma:literal>
                </emma:interpretation>
                <emma:interpretation id="interp73" emma:lang="ko-KR" emma:confidence="0">
                  <emma:literal>“</emma:literal>
                </emma:interpretation>
                <emma:interpretation id="interp74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1.39454E6">17612-399 7,'-23'0'71,"1"1"-1,8 3-5,1-3-3,13-1 0,-1 20-28,13-20-27,11-3-1,12-3-1,15 0 2,5-2 1,11-4 0,0-4 0,6 2-1,-2-4-3,-4-4-4,-8 3-5,-11-2-7,-7-6-11,-9 2-8,-9-9 1,-14-4-3,-7 3 1,-1-2 5,-8 3 5,-7-1 12,0 7 15,-5 3 6,4 12 2,3 8 3,1 5 3,2 12 3,-1 15 2,4 11-1,1 10-3,4 13 4,-1 3-3,3 9 0,0 1-5,7-1-4,2-9-4,0-8-1,2-5-2,-1-9-1,1-9 1,0-6 2,-3-13 0,0-4 0,-8-10-2,13 0-2,-5-12-3,2-10 0,-1-3-3,2-6-3,2-2-2,2-1 0,2-1 0,-1 7 2,1 3 2,1 6 1,-1 5 1,1 6 0,0 8 1,0 2 0,0 13 2,0 1 1,4 9 0,3-1 3,7 5 0,5-4 1,6-2 0,3-2 0,5-8 1,4-6-1,2-7-2,-2-4-2,-3-7-4,-3-9-6,-8-2-19,-4-5-15,-11-7-7,-8 2-1,-12-1 5,-6 3 6,-13 1 9,-6 10 11,-11 3 30,-3 10 24,0 7 9,-5 11-2,7 5-3,2 5-4,7 7-3,11 0-8,11 1-6,9-5-6,22-2-2,14 0-1,13-3-9,8-5 0,10-4 0,-2-5 0,4-1-4,-9-5-35,-7 4-14,-11-6-3,-16-6 0,-8-2-2,-19 1 1,-4 0 4,-15-4 12,-11 5-4,-10-15 16</inkml:trace>
          <inkml:trace contextRef="#ctx0" brushRef="#br0" timeOffset="1.3937E6">17980-634 18,'-16'-17'55,"-2"-9"3,2 9 3,1-4-1,0 7-39,7-1-2,8 15-5,-11-15-4,11 15 1,-4 20 1,4 0 0,0 18 2,4 5 0,1 14 3,1 2 2,1 10-2,1-3-2,0-6-4,2 0-4,-2-11-2,0-11-2,-1-6 2,-2-8 0,-1-9-1,0-7-3,-4-8-13,0 0-25,-4-6-11,-6-7-1,-1-6-1,-7-6-31,2-2-6,-11-6 2</inkml:trace>
        </inkml:traceGroup>
      </inkml:traceGroup>
    </inkml:traceGroup>
    <inkml:traceGroup>
      <inkml:annotationXML>
        <emma:emma xmlns:emma="http://www.w3.org/2003/04/emma" version="1.0">
          <emma:interpretation id="{6B591207-7CFB-44F5-9F3B-DB764482D3B5}" emma:medium="tactile" emma:mode="ink">
            <msink:context xmlns:msink="http://schemas.microsoft.com/ink/2010/main" type="paragraph" rotatedBoundingBox="10967,4657 20079,4165 20132,5144 11020,563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E4C45C3-7B23-4FDD-BFC6-0DBB964B731D}" emma:medium="tactile" emma:mode="ink">
              <msink:context xmlns:msink="http://schemas.microsoft.com/ink/2010/main" type="line" rotatedBoundingBox="10967,4657 20079,4165 20132,5144 11020,5635"/>
            </emma:interpretation>
          </emma:emma>
        </inkml:annotationXML>
        <inkml:traceGroup>
          <inkml:annotationXML>
            <emma:emma xmlns:emma="http://www.w3.org/2003/04/emma" version="1.0">
              <emma:interpretation id="{DCFC694F-F9F0-45AC-B6E5-81AD3CEE552B}" emma:medium="tactile" emma:mode="ink">
                <msink:context xmlns:msink="http://schemas.microsoft.com/ink/2010/main" type="inkWord" rotatedBoundingBox="10968,4661 11807,4616 11857,5547 11018,5593"/>
              </emma:interpretation>
              <emma:one-of disjunction-type="recognition" id="oneOf15">
                <emma:interpretation id="interp75" emma:lang="ko-KR" emma:confidence="0">
                  <emma:literal>z</emma:literal>
                </emma:interpretation>
                <emma:interpretation id="interp76" emma:lang="ko-KR" emma:confidence="0">
                  <emma:literal>근</emma:literal>
                </emma:interpretation>
                <emma:interpretation id="interp77" emma:lang="ko-KR" emma:confidence="0">
                  <emma:literal>긍</emma:literal>
                </emma:interpretation>
                <emma:interpretation id="interp78" emma:lang="ko-KR" emma:confidence="0">
                  <emma:literal>그</emma:literal>
                </emma:interpretation>
                <emma:interpretation id="interp7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.39671E6">8842 1878 68,'-23'-3'81,"7"-2"-5,16 5-2,0-13-5,11 0-1,16-1-61,8 4-2,3 1-3,10 1 0,3 4 1,3-3 0,2-1 0,1 5 1,-4-1 0,0 2-5,-4 1-15,-3-2-23,5-14-9,-8 13 48,-5-3-72,-2-2-2,-7 4 74,-6 0 0,-1 5-83,-8-1-3</inkml:trace>
          <inkml:trace contextRef="#ctx0" brushRef="#br0" timeOffset="1.39643E6">9097 1414 0,'-21'-6'70,"2"0"3,2-3-2,-2-1-2,5-3-3,5 4-40,-2 1-4,11 8-8,-13-13-2,13 13-2,-9-7-2,9 7-2,0 0-1,0 0-2,7-7-1,8 7-2,11 0-2,7 0 1,10 4 0,8 3 1,4 0 0,0 5 0,-3 2-1,-5 4 0,-10 5 0,-9 4 1,-16 8 2,-12 5 0,-12 11 1,-12 7-3,-10 2 5,-10 5 1,-6 4 2,-3-2-2,2-5-1,2-4-1,7-10 0,9-11-2,8 0-2,10-10 1,13-5-1,8-5 1,16-5 1,8-1 0,13-1 0,8-2 1,9-5 0,5-1-3,0-2 0,0 0 0,-6-4 0,-4-2 0,-11-2 0,-8 3 0,-8 0 0,-13 1 0,-4 1-23,-11 3-20,0-10-33,-10 5 22,-6-4 1,-6-4-5,-7-5-26,-4 4 2</inkml:trace>
        </inkml:traceGroup>
        <inkml:traceGroup>
          <inkml:annotationXML>
            <emma:emma xmlns:emma="http://www.w3.org/2003/04/emma" version="1.0">
              <emma:interpretation id="{76EB69B7-FB64-4666-A7D6-72E1F1EB694C}" emma:medium="tactile" emma:mode="ink">
                <msink:context xmlns:msink="http://schemas.microsoft.com/ink/2010/main" type="inkWord" rotatedBoundingBox="11741,4844 12527,4801 12556,5339 11770,5381"/>
              </emma:interpretation>
              <emma:one-of disjunction-type="recognition" id="oneOf16">
                <emma:interpretation id="interp80" emma:lang="ko-KR" emma:confidence="0">
                  <emma:literal>e</emma:literal>
                </emma:interpretation>
                <emma:interpretation id="interp81" emma:lang="ko-KR" emma:confidence="0">
                  <emma:literal>으</emma:literal>
                </emma:interpretation>
                <emma:interpretation id="interp82" emma:lang="ko-KR" emma:confidence="0">
                  <emma:literal>c</emma:literal>
                </emma:interpretation>
                <emma:interpretation id="interp83" emma:lang="ko-KR" emma:confidence="0">
                  <emma:literal>C</emma:literal>
                </emma:interpretation>
                <emma:interpretation id="interp8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.39713E6">9659 1849 63,'3'8'74,"-2"3"-1,-1-11-4,11 10-4,0-6 0,2 1-58,6-5-7,7 0 4,7-3 2,7-7 2,4-7-1,9-5 1,1-7-8,5-9 7,-5 3-1,-2-4-1,-9-1-4,-9 0-5,-12 5-2,-14 3-1,-10 5-1,-16 7 3,-15 10-3,-10 9 3,-15 2 4,-3 14 5,-6 10 2,-2 6 3,-1 9 0,1 8-9,11-2 12,8 2-1,14 2-1,10-3-1,17 0-1,9-4 1,16-9-9,13-6 0,14-7 0,6-6 0,8-6 0,5-6 0,1-3 0,1-12 0,1-3-25,-5-6-54,-3-4 21,-9-2 1,-4-8-3,-5 3 0,-8-37 4,-3 28 56,-6 1-77</inkml:trace>
        </inkml:traceGroup>
        <inkml:traceGroup>
          <inkml:annotationXML>
            <emma:emma xmlns:emma="http://www.w3.org/2003/04/emma" version="1.0">
              <emma:interpretation id="{AE2FAEB2-426F-4809-88D2-51361C55DED6}" emma:medium="tactile" emma:mode="ink">
                <msink:context xmlns:msink="http://schemas.microsoft.com/ink/2010/main" type="inkWord" rotatedBoundingBox="12638,4854 13726,4795 13754,5316 12666,5375"/>
              </emma:interpretation>
              <emma:one-of disjunction-type="recognition" id="oneOf17">
                <emma:interpretation id="interp85" emma:lang="ko-KR" emma:confidence="0">
                  <emma:literal>m</emma:literal>
                </emma:interpretation>
                <emma:interpretation id="interp86" emma:lang="ko-KR" emma:confidence="0">
                  <emma:literal>놔</emma:literal>
                </emma:interpretation>
                <emma:interpretation id="interp87" emma:lang="ko-KR" emma:confidence="0">
                  <emma:literal>마</emma:literal>
                </emma:interpretation>
                <emma:interpretation id="interp88" emma:lang="ko-KR" emma:confidence="0">
                  <emma:literal>사</emma:literal>
                </emma:interpretation>
                <emma:interpretation id="interp89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1.39774E6">10446 1551 1,'1'-12'87,"-1"12"-3,7-10-5,-7 10-6,10 5 0,-3 8-3,1 10-66,0 12-4,-1 9 0,2 2 2,-3 8 3,1 3 1,-4-4 1,0-6 0,-2-3-1,1-7 1,0-11-7,-2-5 0,2-8 0,-2-13 0,0 0 0,0-5 0,0-12 0,-2-3 0,-2-8 0,4-2 0,0-2 0,2-2 0,6-3 0,10 0 0,4 1 0,4-1 0,9 1 0,2 3 0,7 0 0,7 6-4,0 4-1,-4 3 1,-2 9 1,1 9 0,-9 4 1,-8 15 1,-3 10 0,-14 5 1,-5 9 1,-4 5 1,-3-1 1,1 2 2,4-4 1,6-9 0,6-8-6,11-13 0,4-10 0,1-8 0,3-12 0,-6-11 0,-4-9 0,-13-3 0,-12-4 0,-11 4 0,-17 4 0,-16 7 0,-9 6 0,-8 11 0,-3 8 0,4 12-65,9 4 8,7 6 57,17 2 0,17-7 0,14-7 0,24-3-57,25-3-1,9-7-1,18-6 0,16 0 1,21-6-16,-6 4 75,9 5-26</inkml:trace>
        </inkml:traceGroup>
        <inkml:traceGroup>
          <inkml:annotationXML>
            <emma:emma xmlns:emma="http://www.w3.org/2003/04/emma" version="1.0">
              <emma:interpretation id="{BD1655DF-0765-490E-B642-70550BFF48A0}" emma:medium="tactile" emma:mode="ink">
                <msink:context xmlns:msink="http://schemas.microsoft.com/ink/2010/main" type="inkWord" rotatedBoundingBox="14628,4632 15178,4602 15220,5374 14670,5404"/>
              </emma:interpretation>
              <emma:one-of disjunction-type="recognition" id="oneOf18">
                <emma:interpretation id="interp90" emma:lang="ko-KR" emma:confidence="0">
                  <emma:literal>V</emma:literal>
                </emma:interpretation>
                <emma:interpretation id="interp91" emma:lang="ko-KR" emma:confidence="0">
                  <emma:literal>v</emma:literal>
                </emma:interpretation>
                <emma:interpretation id="interp92" emma:lang="ko-KR" emma:confidence="0">
                  <emma:literal>ⅴ</emma:literal>
                </emma:interpretation>
                <emma:interpretation id="interp93" emma:lang="ko-KR" emma:confidence="0">
                  <emma:literal>Ⅴ</emma:literal>
                </emma:interpretation>
                <emma:interpretation id="interp9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.39852E6">12455 1446 43,'-7'-14'63,"3"2"2,0 2-5,19 12-29,-15-2-5,0 0 3,6 21-1,4 5-3,6 15-4,3 11-21,6 13 20,1 7 3,5 4 1,-1 0-5,3-6-5,-8-10-3,-2-15-2,-2-14-9,-3-17 0,0-11 0,-3-13 0,-1-15 0,-6-11 0,2-7 0,-5-10 0,-1-6 0,0-2 0,-1-6 0,-1 3 0,0 3 0,4-1 0,-1 9 0,6 6 0,0 3 0,3 9 0,0 8 0,0 10-5,-2 4-31,2 7-11,0 7-35,1 7 25,-6 9-2,-3 1 3,2 4 4,-4 2 9,3 2 17,-3 1-15,-1 0 41</inkml:trace>
        </inkml:traceGroup>
        <inkml:traceGroup>
          <inkml:annotationXML>
            <emma:emma xmlns:emma="http://www.w3.org/2003/04/emma" version="1.0">
              <emma:interpretation id="{C2529AB7-3305-4A54-A93A-4630179DF7CD}" emma:medium="tactile" emma:mode="ink">
                <msink:context xmlns:msink="http://schemas.microsoft.com/ink/2010/main" type="inkWord" rotatedBoundingBox="15200,4471 17098,4369 17143,5191 15245,5294"/>
              </emma:interpretation>
              <emma:one-of disjunction-type="recognition" id="oneOf19">
                <emma:interpretation id="interp95" emma:lang="ko-KR" emma:confidence="0">
                  <emma:literal>대</emma:literal>
                </emma:interpretation>
                <emma:interpretation id="interp96" emma:lang="ko-KR" emma:confidence="0">
                  <emma:literal>띠</emma:literal>
                </emma:interpretation>
                <emma:interpretation id="interp97" emma:lang="ko-KR" emma:confidence="0">
                  <emma:literal>때</emma:literal>
                </emma:interpretation>
                <emma:interpretation id="interp98" emma:lang="ko-KR" emma:confidence="0">
                  <emma:literal>〇</emma:literal>
                </emma:interpretation>
                <emma:interpretation id="interp9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.39941E6">13040 1740 27,'0'16'66,"0"-8"-1,0-8-4,0 0-2,0 0 0,0 0-47,0 0-3,16 7 2,-1-7 1,10 0 2,4-3 1,7-7-15,9 1 14,4-8-3,6-4-3,0-3-2,4-1-2,-4-6-1,-7 3 0,-3 0-1,-10-3 0,-7 3-2,-13-1-1,-11 8-1,-11 1-1,-13 5 0,-13 7 2,-11 8 1,-9 4 3,-2 12 3,-7 9 2,4 6 1,0 4 0,6 8 1,15 0-2,9 2-8,13-3 5,12 0-5,13-5 0,17-9 0,16 1 0,11-11 0,8-8 0,3-10 0,12 0 0,-3-9-12,1-7-39,-1-2-7,-5-10-2,-4-3 60,-3-1-60,1-3 1,-6 0 2,-2-1-21,-4 2 64,-6-4 41,-8 4 20,-2 9 3,-16-2-1,-6 10-1,-13 2-1,-11 8 24,-13 7-39,-13 12-13,-6 10-8,-8 5-3,0 8-1,3 2 1,7 4 0,8 1-8,13-3 9,13-4-1,18-6-8,17-5 0,19-6 0,11-8 0,13-8 0,9-9 0,2-11 0,3-6 0,-4-5 0,-5-10 0,-8-7 0,-10-3 0,-10-9 0,-10-3 0,-11-3 0,-9-1 0,-10 0 0,-7 7 0,-4 5 0,-6 7 0,-4 11 0,1 10 0,1 14 0,3 11 0,2 12 0,5 15 0,1 15 0,1 12 0,5 8 0,1 12 0,4 2 0,2 4 0,4-4 0,-3-3 0,5-9 0,-2-12 0,3-5 0,1-16 0,1-3-4,-1-12-51,-5-16-1,1-2-4,-12-16 1,-2-6-2,-9-8 61,-9-1-89,-14-6 4</inkml:trace>
        </inkml:traceGroup>
        <inkml:traceGroup>
          <inkml:annotationXML>
            <emma:emma xmlns:emma="http://www.w3.org/2003/04/emma" version="1.0">
              <emma:interpretation id="{325AF350-2CB1-49B6-AA48-29CB53B7DB9C}" emma:medium="tactile" emma:mode="ink">
                <msink:context xmlns:msink="http://schemas.microsoft.com/ink/2010/main" type="inkWord" rotatedBoundingBox="16444,4631 19049,4491 19079,5042 16473,5183"/>
              </emma:interpretation>
              <emma:one-of disjunction-type="recognition" id="oneOf20">
                <emma:interpretation id="interp100" emma:lang="ko-KR" emma:confidence="0">
                  <emma:literal>…</emma:literal>
                </emma:interpretation>
                <emma:interpretation id="interp101" emma:lang="ko-KR" emma:confidence="0">
                  <emma:literal>쟈</emma:literal>
                </emma:interpretation>
                <emma:interpretation id="interp102" emma:lang="ko-KR" emma:confidence="0">
                  <emma:literal>햐</emma:literal>
                </emma:interpretation>
                <emma:interpretation id="interp103" emma:lang="ko-KR" emma:confidence="0">
                  <emma:literal>게</emma:literal>
                </emma:interpretation>
                <emma:interpretation id="interp10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1.4005E6">14476 1579 19,'-65'-11'94,"8"0"-5,13 1-5,11 2-5,18-6 0,15-4-12,23 6-67,15 3 0,13 3 0,11-1 0,12 2 0,7-2 0,6 0 0,3 0 0,-1 2 0,-3 0 0,-4 2 0,1 1 0,-8 0 0,-7-4-4,-7 2-1,-4-3 0,-6-3 0,-3 4 0,-12-4 2,-7 2 3,-7 2 0,-13 4 0,-9 2 1,-18 13 1,-9 4 0,-10 7 1,-6 7 0,-5 3 0,1 6 0,3 1 1,16 1 0,13-1-4,12-5 2,7-6-2,18-9 0,10-6 0,8-10 0,1-5 0,2-12 0,-7-9 0,-7-7 0,-8-2 0,-13-3 0,-8 1 0,-14 5 0,-8-2 0,-4 6 0,-4 4 0,-5 2 0,6 4 0,6 6 0,3-1 0,9 3 0,11 5 0,0-8 0,10 0 0,8 4 0,5-4 0,5-1 0,5 0 0,4 1 0,-1 5 0,4 0 0,0 3 0,1 2 0,2 8 0,1 1 0,4 9 0,-5 2 0,-2 2 0,-3 5 0,-7 0 0,-2 5 0,-7-2 0,-5 5 0,-7-7 0,-2-2 0,-5-6 0,-1-5 0,-2-4 0,0-5 0,0-8 0,0 0 0,-5-11 0,-1-2 0,-1-3 0,-1-7 0,0-4 0,0-4 0,-1-3 0,7-5 0,2-2 0,5-3 0,12 0 0,6 1 0,11 1 0,8 0 0,5 8 0,1 4 0,2 6 0,-5 6 0,-4 8 0,-6 5 0,-9 6 0,-11 10 0,-11 7 0,-8 6 0,-12 6 0,-9 5 0,-6-2 0,0 2 0,-1-3 0,2-1 0,6-4 0,6-4 0,12-4 0,6-2 0,11-1 0,9-5 0,12 2 0,8-2 0,9-1 0,12-4 0,5 1 0,0-2 0,3-1 0,-1-3 0,-8 3 0,-7-3 0,-12 0 0,-9 1 0,-11 1 0,-9-1 0,-12-2-4,-14 8-75,14-8 23,-18 5-1,9-5 0,-1-3 0,3-16-1,11 0 3,0-2 21,16-18 34,-4-2-28,1-11 2</inkml:trace>
        </inkml:traceGroup>
        <inkml:traceGroup>
          <inkml:annotationXML>
            <emma:emma xmlns:emma="http://www.w3.org/2003/04/emma" version="1.0">
              <emma:interpretation id="{9D3FE754-A475-428B-9CFA-67D1B89F6ACF}" emma:medium="tactile" emma:mode="ink">
                <msink:context xmlns:msink="http://schemas.microsoft.com/ink/2010/main" type="inkWord" rotatedBoundingBox="19522,4195 20079,4165 20132,5144 19575,5174"/>
              </emma:interpretation>
              <emma:one-of disjunction-type="recognition" id="oneOf21">
                <emma:interpretation id="interp105" emma:lang="ko-KR" emma:confidence="0">
                  <emma:literal>?</emma:literal>
                </emma:interpretation>
                <emma:interpretation id="interp106" emma:lang="ko-KR" emma:confidence="0">
                  <emma:literal>p</emma:literal>
                </emma:interpretation>
                <emma:interpretation id="interp107" emma:lang="ko-KR" emma:confidence="0">
                  <emma:literal>ⅰ</emma:literal>
                </emma:interpretation>
                <emma:interpretation id="interp108" emma:lang="ko-KR" emma:confidence="0">
                  <emma:literal>i</emma:literal>
                </emma:interpretation>
                <emma:interpretation id="interp10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.40139E6">17387 1057 44,'-8'-7'72,"4"-5"0,0 1-3,3-6-3,-34-3-41,38 7-2,11-4-9,4 0-6,8-4-4,4 1 1,11 0 1,4 6 0,4 4 1,6 7 0,0 3 0,1 8-1,-10 9-1,0 6-1,-13 7 0,-6 1 0,-13 7 2,-11 0 0,-6 0 1,-15 1 1,-2-2-1,-8-4-1,1-3 0,-5 0-2,4-7-3,2-6-3,5 3-9,-1-4-19,-35 1-45,39 0 21,11-6 0,3 0-2,4-11-2,1 15-26,-1-15 9</inkml:trace>
          <inkml:trace contextRef="#ctx0" brushRef="#br0" timeOffset="1.40175E6">17725 1773 74,'0'13'88,"0"-1"1,0-12-4,-3 12-1,3-12-3,-13 3-71,13-3-10,0 0 0,0 0 0,0 0 0,0 0 0,0 0 0,0 0 0,0 0 0,0 11 0,64-7-54,-64-4-4,-4 0-2,-7-4 0,-4-15 0,-4-8 60,-9-13-90,12-6 4</inkml:trace>
        </inkml:traceGroup>
      </inkml:traceGroup>
    </inkml:traceGroup>
    <inkml:traceGroup>
      <inkml:annotationXML>
        <emma:emma xmlns:emma="http://www.w3.org/2003/04/emma" version="1.0">
          <emma:interpretation id="{EEB8B939-1E52-49C7-8FC3-5C6EDA2A5CA5}" emma:medium="tactile" emma:mode="ink">
            <msink:context xmlns:msink="http://schemas.microsoft.com/ink/2010/main" type="paragraph" rotatedBoundingBox="9346,7633 14238,7312 14313,8448 9420,87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9FCD8A9-86B3-4F70-9730-44B3728A103B}" emma:medium="tactile" emma:mode="ink">
              <msink:context xmlns:msink="http://schemas.microsoft.com/ink/2010/main" type="line" rotatedBoundingBox="9346,7633 14238,7312 14313,8448 9420,8768"/>
            </emma:interpretation>
          </emma:emma>
        </inkml:annotationXML>
        <inkml:traceGroup>
          <inkml:annotationXML>
            <emma:emma xmlns:emma="http://www.w3.org/2003/04/emma" version="1.0">
              <emma:interpretation id="{49EF2262-D822-4549-A756-9DE1EFEA377D}" emma:medium="tactile" emma:mode="ink">
                <msink:context xmlns:msink="http://schemas.microsoft.com/ink/2010/main" type="inkWord" rotatedBoundingBox="9722,7620 10398,8317 9784,8913 9108,8216"/>
              </emma:interpretation>
              <emma:one-of disjunction-type="recognition" id="oneOf22">
                <emma:interpretation id="interp110" emma:lang="ko-KR" emma:confidence="0">
                  <emma:literal>U</emma:literal>
                </emma:interpretation>
                <emma:interpretation id="interp111" emma:lang="ko-KR" emma:confidence="0">
                  <emma:literal>u</emma:literal>
                </emma:interpretation>
                <emma:interpretation id="interp112" emma:lang="ko-KR" emma:confidence="0">
                  <emma:literal>니</emma:literal>
                </emma:interpretation>
                <emma:interpretation id="interp113" emma:lang="ko-KR" emma:confidence="0">
                  <emma:literal>a</emma:literal>
                </emma:interpretation>
                <emma:interpretation id="interp114" emma:lang="ko-KR" emma:confidence="0">
                  <emma:literal>디</emma:literal>
                </emma:interpretation>
              </emma:one-of>
            </emma:emma>
          </inkml:annotationXML>
          <inkml:trace contextRef="#ctx0" brushRef="#br1" timeOffset="1.41038E6">7297 4742 25,'0'-26'46,"2"-36"5,-2 41 0,0 4-23,0 2 0,0-3-4,0 6 2,0-2-2,-2 4-2,-1 2-3,3 8-3,-4-10-3,4 10-3,0 0-4,-9 7-3,3 10 3,1 4 1,-5 14 3,-1 6 2,-1 13 0,1 11 3,-2 2-2,5 7 0,4-1-3,4 0-3,5-6-3,10-9 0,10-9-2,7-12 2,6-14-4,5-7 0,4-13 0,3-5 0,-2-17 0,2-3 0,-4-11 0,-3-3 0,-7-5 0,-3-3 0,-7-5 0,-5-5 0,-7-2 0,-6-1-12,-3 0-1,-2-1 0,-3 6 1,0 3 1,-3 8 3,1 9 4,-1 6 2,3 8 1,0 11 1,0 7 1,0 5 3,0 9 4,5 17 0,-2 8 2,1 8 2,2 9 0,-1 5 0,2 4-3,1-2-9,2 1 0,1-9 0,2-8 0,0-7 0,0-5 0,1-9 0,-1-8 0,0-4 0,-13-14-7,16 6-70,-3-6-3,-6-7-2,1-9-6,-5-6-5,5-1 9</inkml:trace>
        </inkml:traceGroup>
        <inkml:traceGroup>
          <inkml:annotationXML>
            <emma:emma xmlns:emma="http://www.w3.org/2003/04/emma" version="1.0">
              <emma:interpretation id="{5E642AAA-2757-4FBF-B764-1E02DB172231}" emma:medium="tactile" emma:mode="ink">
                <msink:context xmlns:msink="http://schemas.microsoft.com/ink/2010/main" type="inkWord" rotatedBoundingBox="10063,7571 10642,7657 10590,8012 10011,7926"/>
              </emma:interpretation>
              <emma:one-of disjunction-type="recognition" id="oneOf23">
                <emma:interpretation id="interp115" emma:lang="ko-KR" emma:confidence="0">
                  <emma:literal>「</emma:literal>
                </emma:interpretation>
                <emma:interpretation id="interp116" emma:lang="ko-KR" emma:confidence="0">
                  <emma:literal>i</emma:literal>
                </emma:interpretation>
                <emma:interpretation id="interp117" emma:lang="ko-KR" emma:confidence="0">
                  <emma:literal>ㅜ</emma:literal>
                </emma:interpretation>
                <emma:interpretation id="interp118" emma:lang="ko-KR" emma:confidence="0">
                  <emma:literal>엥</emma:literal>
                </emma:interpretation>
                <emma:interpretation id="interp11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.41149E6">7919 4359 17,'-11'0'57,"-4"-4"6,15 4 1,-16-5-1,-6 0-35,22 5-2,0 0-2,0 0-1,10-8-3,4 8-4,5 0-2,7 0 1,7 0 0,10 0-1,4 3-2,7-3-3,2 3-2,2-2-1,-6 2-2,-5 2-1,-4-4-1,-11 3 0,-5-4-1,-10 1-3,-5 0-10,-12-1-25,0 0-38,0 0-1,-10 4-4,10-4-5,-20-6-3</inkml:trace>
          <inkml:trace contextRef="#ctx0" brushRef="#br1" timeOffset="1.41114E6">8062 4330 11,'0'-11'47,"0"-3"3,0 4-1,1 1-1,16 1-32,-17 8 4,0 0 5,12 3 4,-8 12 1,-1 8 1,1 7 2,-1 2-1,0 8-2,-2-1-6,2 0-9,-2-2-5,4-5-3,-4-5-3,2-7-4,-2-5 0,2-8 0,-3-7 0,4 11 0,-4-11 0,0 0-2,1-6-32,-1 6-40,0-14-4,-4 1-3,0-1-6,-4-11-3</inkml:trace>
        </inkml:traceGroup>
        <inkml:traceGroup>
          <inkml:annotationXML>
            <emma:emma xmlns:emma="http://www.w3.org/2003/04/emma" version="1.0">
              <emma:interpretation id="{4E07D2DC-3162-4E89-BF06-B069E14D5BD2}" emma:medium="tactile" emma:mode="ink">
                <msink:context xmlns:msink="http://schemas.microsoft.com/ink/2010/main" type="inkWord" rotatedBoundingBox="10664,8265 10716,8195 10779,8242 10727,8312"/>
              </emma:interpretation>
              <emma:one-of disjunction-type="recognition" id="oneOf24">
                <emma:interpretation id="interp120" emma:lang="ko-KR" emma:confidence="0">
                  <emma:literal>.</emma:literal>
                </emma:interpretation>
                <emma:interpretation id="interp121" emma:lang="ko-KR" emma:confidence="0">
                  <emma:literal>ㆍ</emma:literal>
                </emma:interpretation>
                <emma:interpretation id="interp122" emma:lang="ko-KR" emma:confidence="0">
                  <emma:literal>a</emma:literal>
                </emma:interpretation>
                <emma:interpretation id="interp123" emma:lang="ko-KR" emma:confidence="0">
                  <emma:literal>〇</emma:literal>
                </emma:interpretation>
                <emma:interpretation id="interp124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1.41306E6">8533 4910 33,'0'0'54,"-11"0"0,11 0-1,-8-5-1,8 5-39,0 0 5,-10-10-3,10 10 2,0 0 2,0 0-1,0 0-2,0 0 0,0 0-3,0 0-4,0 0-5,5 5-3,-5-5-3,5 10 1,-5-10 0,11 12 1,-11-12 1,15 6 1,-15-6 0,14 1 2,-14-1-1,10-2 1,-10 2 0,1-14 0,-1 14-1,-3-13 0,3 13-2,-15-8-1,4 8 0,1 0-2,1 5 0,-1 4 0,3 3 1,3-1-1,1 0 2,3-1 2,3 0 0,-3-10 2,18 10 1,-7-10 1,1-2 0,1-5 0,-5-1 0,0-2-2,-3 0-1,-4 1 0,-1 9-2,-3-12-1,3 12 0,-15-2-1,5 2 0,2 3-1,-2 2 1,10-5-1,-12 11 1,12-11 0,-3 13-9,3-13-24,2 15-36,9-10-1,-11-5-4,15 4-4,-15-4-2</inkml:trace>
        </inkml:traceGroup>
        <inkml:traceGroup>
          <inkml:annotationXML>
            <emma:emma xmlns:emma="http://www.w3.org/2003/04/emma" version="1.0">
              <emma:interpretation id="{FB974C7F-8C98-4E9D-AF95-AF08C13BD6DC}" emma:medium="tactile" emma:mode="ink">
                <msink:context xmlns:msink="http://schemas.microsoft.com/ink/2010/main" type="inkWord" rotatedBoundingBox="11080,8118 11561,7489 11971,7801 11490,8431"/>
              </emma:interpretation>
              <emma:one-of disjunction-type="recognition" id="oneOf25">
                <emma:interpretation id="interp125" emma:lang="ko-KR" emma:confidence="0">
                  <emma:literal>V</emma:literal>
                </emma:interpretation>
                <emma:interpretation id="interp126" emma:lang="ko-KR" emma:confidence="0">
                  <emma:literal>ⅴ</emma:literal>
                </emma:interpretation>
                <emma:interpretation id="interp127" emma:lang="ko-KR" emma:confidence="0">
                  <emma:literal>v</emma:literal>
                </emma:interpretation>
                <emma:interpretation id="interp128" emma:lang="ko-KR" emma:confidence="0">
                  <emma:literal>Ⅴ</emma:literal>
                </emma:interpretation>
                <emma:interpretation id="interp12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.41375E6">9085 4581 51,'-3'-8'62,"-3"-2"-4,6 10 0,-9-5 1,9 5-33,0 16 0,0 10-1,7 9-5,-2 8 0,5 8 2,-1-2 0,7 7-4,-3-5-3,5-3-4,1-7-3,2-9-1,-2-5-4,2-8-3,-2-7 0,1-3 0,-5-5 0,0-3 0,-3-1 0,-1-5 0,3-7 0,-3-3 0,4-9 0,1-5 0,0-7 0,3-12 0,2-6 0,5-5 0,2-5 0,-1 1 0,2 0 0,0 7 0,-5 8 0,-2 7 0,-6 13 0,-2 5 0,-6 8 0,-2 6 0,-6 9 0,0 0 0,0 0 0,0 17-32,0-4-48,0 4-4,-6-7-1,4 7-4,-8-7-2</inkml:trace>
        </inkml:traceGroup>
        <inkml:traceGroup>
          <inkml:annotationXML>
            <emma:emma xmlns:emma="http://www.w3.org/2003/04/emma" version="1.0">
              <emma:interpretation id="{4584E4C3-364F-4194-958E-29B443CAF6A9}" emma:medium="tactile" emma:mode="ink">
                <msink:context xmlns:msink="http://schemas.microsoft.com/ink/2010/main" type="inkWord" rotatedBoundingBox="12669,7929 13221,7893 13246,8277 12694,8313"/>
              </emma:interpretation>
              <emma:one-of disjunction-type="recognition" id="oneOf26">
                <emma:interpretation id="interp130" emma:lang="ko-KR" emma:confidence="0">
                  <emma:literal>=</emma:literal>
                </emma:interpretation>
                <emma:interpretation id="interp131" emma:lang="ko-KR" emma:confidence="0">
                  <emma:literal>드</emma:literal>
                </emma:interpretation>
                <emma:interpretation id="interp132" emma:lang="ko-KR" emma:confidence="0">
                  <emma:literal>z</emma:literal>
                </emma:interpretation>
                <emma:interpretation id="interp133" emma:lang="ko-KR" emma:confidence="0">
                  <emma:literal>二</emma:literal>
                </emma:interpretation>
                <emma:interpretation id="interp13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.42905E6">10479 4653 18,'0'-11'72,"0"11"5,2-15-1,-2 15-3,0-14-2,0 14-40,0 0-8,0 0-8,1-8-4,7 8-3,5-1-2,0-1 0,5 1 1,4 1 0,7 0-1,3 0-2,1 1-4,3-1 0,2 3 0,4-2 0,-1 2 0,-1-3 0,-4 0 0,0-2 0,-6 0 0,-1 2 0,-8-5-20,-5 3-25,-2 2-35,-14 0 1,0 0-5,-5 7-4,-8 1-1</inkml:trace>
          <inkml:trace contextRef="#ctx0" brushRef="#br1" timeOffset="1.4293E6">10651 4831 46,'-20'21'69,"-1"-3"0,5-2-6,3-1-1,5-3-3,0-2-52,8 0-1,8 4 6,7-4 2,6-1 1,10-3 2,5-4 0,8-2 0,5-3-2,2 0-4,-5-5-5,0 2-4,-5 0-5,-6 2-10,-11 0-21,-24 4-40,20 4-3,-20-4-4,0 0-4,0 0-4</inkml:trace>
        </inkml:traceGroup>
        <inkml:traceGroup>
          <inkml:annotationXML>
            <emma:emma xmlns:emma="http://www.w3.org/2003/04/emma" version="1.0">
              <emma:interpretation id="{EFC77935-AFE1-40EC-8FEB-CFDA9CB260D9}" emma:medium="tactile" emma:mode="ink">
                <msink:context xmlns:msink="http://schemas.microsoft.com/ink/2010/main" type="inkWord" rotatedBoundingBox="13906,7334 14238,7312 14313,8448 13980,8469"/>
              </emma:interpretation>
              <emma:one-of disjunction-type="recognition" id="oneOf27">
                <emma:interpretation id="interp135" emma:lang="ko-KR" emma:confidence="0">
                  <emma:literal>?</emma:literal>
                </emma:interpretation>
                <emma:interpretation id="interp136" emma:lang="ko-KR" emma:confidence="0">
                  <emma:literal>]</emma:literal>
                </emma:interpretation>
                <emma:interpretation id="interp137" emma:lang="ko-KR" emma:confidence="0">
                  <emma:literal>ⅰ</emma:literal>
                </emma:interpretation>
                <emma:interpretation id="interp138" emma:lang="ko-KR" emma:confidence="0">
                  <emma:literal>:</emma:literal>
                </emma:interpretation>
                <emma:interpretation id="interp13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.42985E6">11759 4167 54,'0'0'67,"-9"-24"-67,7 10 71,1-3 0,-28 1-3,30 0-40,6 1-1,3 0-7,2 1-6,6 6-1,4-5-6,6 4-1,1 4-2,1 3-1,3 2 1,-1 6 0,0 5 0,-2 5 0,-7 6 0,-9 12 4,-1 1 0,-9 1 0,-3 0 0,-2 2-2,-9-2-6,-2 0 0,-1-2 0,1-16 0,2 3 0,-1-2-40,-1-5-37,5-1-4,-1-4-2,6-1-6,2-8-3</inkml:trace>
          <inkml:trace contextRef="#ctx0" brushRef="#br1" timeOffset="1.43022E6">11969 5095 68,'0'13'87,"0"-5"-2,0 1-3,0-9-2,0 0-1,29 6-53,-55-5-22,26-1-4,0 0 0,0 0 0,0 0 0,0 0 0,0 0 0,0 0 0,0 0-65,-3-3-16,-4-12-4,4-3-5,-8-18-6,8-3 2</inkml:trace>
        </inkml:traceGroup>
      </inkml:traceGroup>
    </inkml:traceGroup>
    <inkml:traceGroup>
      <inkml:annotationXML>
        <emma:emma xmlns:emma="http://www.w3.org/2003/04/emma" version="1.0">
          <emma:interpretation id="{9172C4F1-5561-4760-BB75-2022D1B85AAA}" emma:medium="tactile" emma:mode="ink">
            <msink:context xmlns:msink="http://schemas.microsoft.com/ink/2010/main" type="paragraph" rotatedBoundingBox="12296,9490 19460,9053 19511,9884 12347,1032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7E4A948-3BFE-49D9-A6F7-B34BE91CB636}" emma:medium="tactile" emma:mode="ink">
              <msink:context xmlns:msink="http://schemas.microsoft.com/ink/2010/main" type="line" rotatedBoundingBox="12296,9490 19460,9053 19511,9884 12347,10321"/>
            </emma:interpretation>
          </emma:emma>
        </inkml:annotationXML>
        <inkml:traceGroup>
          <inkml:annotationXML>
            <emma:emma xmlns:emma="http://www.w3.org/2003/04/emma" version="1.0">
              <emma:interpretation id="{18F5DE4D-28DA-4C8D-AF18-3A5208CF9EEC}" emma:medium="tactile" emma:mode="ink">
                <msink:context xmlns:msink="http://schemas.microsoft.com/ink/2010/main" type="inkWord" rotatedBoundingBox="12307,9774 13165,9668 13231,10200 12373,10306"/>
              </emma:interpretation>
              <emma:one-of disjunction-type="recognition" id="oneOf28">
                <emma:interpretation id="interp140" emma:lang="ko-KR" emma:confidence="0">
                  <emma:literal>w</emma:literal>
                </emma:interpretation>
                <emma:interpretation id="interp141" emma:lang="ko-KR" emma:confidence="0">
                  <emma:literal>W</emma:literal>
                </emma:interpretation>
                <emma:interpretation id="interp142" emma:lang="ko-KR" emma:confidence="0">
                  <emma:literal>님</emma:literal>
                </emma:interpretation>
                <emma:interpretation id="interp143" emma:lang="ko-KR" emma:confidence="0">
                  <emma:literal>나</emma:literal>
                </emma:interpretation>
                <emma:interpretation id="interp144" emma:lang="ko-KR" emma:confidence="0">
                  <emma:literal>y</emma:literal>
                </emma:interpretation>
              </emma:one-of>
            </emma:emma>
          </inkml:annotationXML>
          <inkml:trace contextRef="#ctx0" brushRef="#br1" timeOffset="1.41568E6">10137 6476 46,'-4'-9'72,"4"9"-3,-7-19-3,7 19-6,-2 19-27,2-19-21,0 0-8,0 22-4,0 1 0,1 2 3,3 8 1,0 0 3,2 9 1,2-4 1,3 8-1,0-12 0,3-2-1,2-4-1,4-7 0,2-8 2,0-5 0,7-8 1,-4-12-1,5-11-1,0-6 0,2-10-2,-2-6-1,-2-5-2,-1-2-1,-5 6 0,-1 5-1,-6 8-3,-5 9 0,-2 13 0,-8 11 2,10 21 2,-9 10 0,-1 13 1,3 9 0,2 3 3,8 4 0,5-3 0,2-8-1,7-9-1,3-15 0,9-13-1,0-12-2,3-13 0,-4-11 0,1-10 0,-6-5 0,-3-6 0,-8-1 0,-8-1 0,-7-1 0,-7 8 0,-5 1 0,-8 4 0,-5 4 0,-1 10 0,-2 0-20,5 7-26,3 4-9,4 0-1,6 28-1,3-29-26,11-3-1,3-10 4</inkml:trace>
        </inkml:traceGroup>
        <inkml:traceGroup>
          <inkml:annotationXML>
            <emma:emma xmlns:emma="http://www.w3.org/2003/04/emma" version="1.0">
              <emma:interpretation id="{C70815C9-C02E-4F27-A639-8A5E930D5DAF}" emma:medium="tactile" emma:mode="ink">
                <msink:context xmlns:msink="http://schemas.microsoft.com/ink/2010/main" type="inkWord" rotatedBoundingBox="13531,9326 14136,10027 13708,10395 13104,9694"/>
              </emma:interpretation>
              <emma:one-of disjunction-type="recognition" id="oneOf29">
                <emma:interpretation id="interp145" emma:lang="ko-KR" emma:confidence="0">
                  <emma:literal>h</emma:literal>
                </emma:interpretation>
                <emma:interpretation id="interp146" emma:lang="ko-KR" emma:confidence="0">
                  <emma:literal>b</emma:literal>
                </emma:interpretation>
                <emma:interpretation id="interp147" emma:lang="ko-KR" emma:confidence="0">
                  <emma:literal>ⅱ</emma:literal>
                </emma:interpretation>
                <emma:interpretation id="interp148" emma:lang="ko-KR" emma:confidence="0">
                  <emma:literal>Ⅱ</emma:literal>
                </emma:interpretation>
                <emma:interpretation id="interp14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1.41613E6">11221 6102 29,'19'-6'69,"-3"6"7,0 5 2,-7 12-3,-1 8 0,-3 13-48,-4 11-6,2 14-2,0 8-2,-3 8-2,0 4-5,1-6-10,0-6 0,2-11 0,1-10 0,0-14 0,0-13 0,-4-23 0,13 0 0,-2-19 0,-1-12 0,1-7 0,2-6 0,4-6 0,-1-4 0,5 2 0,2 5 0,4 5 0,0 7 0,4 7 0,0 10 0,0 9 0,-1 9 0,-3 8 0,0 11 0,-9 11 0,-1 8 0,-4 3 0,-2 7 0,-1-3 0,-1 1 0,-1-7 0,-1-1 0,0-13 0,0-6 0,-3-4 0,-4-15 0,6 11 0,-6-11 0,0 26-44,3-32 44,2-14-80,1-3-5,0-3-3,4-4-5,1-6-1</inkml:trace>
        </inkml:traceGroup>
        <inkml:traceGroup>
          <inkml:annotationXML>
            <emma:emma xmlns:emma="http://www.w3.org/2003/04/emma" version="1.0">
              <emma:interpretation id="{771D7C27-A6F3-49CA-B9EF-ED72D2D56123}" emma:medium="tactile" emma:mode="ink">
                <msink:context xmlns:msink="http://schemas.microsoft.com/ink/2010/main" type="inkWord" rotatedBoundingBox="14104,9773 14730,9595 14845,9999 14219,10177"/>
              </emma:interpretation>
              <emma:one-of disjunction-type="recognition" id="oneOf30">
                <emma:interpretation id="interp150" emma:lang="ko-KR" emma:confidence="0">
                  <emma:literal>e</emma:literal>
                </emma:interpretation>
                <emma:interpretation id="interp151" emma:lang="ko-KR" emma:confidence="0">
                  <emma:literal>으</emma:literal>
                </emma:interpretation>
                <emma:interpretation id="interp152" emma:lang="ko-KR" emma:confidence="0">
                  <emma:literal>c</emma:literal>
                </emma:interpretation>
                <emma:interpretation id="interp153" emma:lang="ko-KR" emma:confidence="0">
                  <emma:literal>C</emma:literal>
                </emma:interpretation>
                <emma:interpretation id="interp15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1.41652E6">11937 6542 0,'7'12'83,"-4"1"1,2 2-4,2 0-2,6-3-4,5-7 0,-1 0-68,10-1-2,10-2 0,10-4-2,4-9 0,4-9-1,3-5 1,0-4-2,-2-7 1,-2-2-1,-9 1 1,-12 1-2,-12 5 0,-15 7 1,-13 7-2,-20 6 2,-12 7 1,-11 5 1,-13 12 2,-2 8 1,-6 4 2,7 8-7,4 5 0,12 1 0,15 2 0,10 1 0,16-2 0,10-4 0,21-2 0,12-7 0,11-3 0,8-9 0,3-4 0,4-8 0,0 0 0,-7-9-2,-2-7-55,-7-5-1,-7-10-1,-5-3-25,-10-8-5,3 2-2</inkml:trace>
        </inkml:traceGroup>
        <inkml:traceGroup>
          <inkml:annotationXML>
            <emma:emma xmlns:emma="http://www.w3.org/2003/04/emma" version="1.0">
              <emma:interpretation id="{2E1C6B42-556D-438A-AE81-B950263D0A6A}" emma:medium="tactile" emma:mode="ink">
                <msink:context xmlns:msink="http://schemas.microsoft.com/ink/2010/main" type="inkWord" rotatedBoundingBox="14822,9838 15282,9283 15504,9467 15045,10023"/>
              </emma:interpretation>
              <emma:one-of disjunction-type="recognition" id="oneOf31">
                <emma:interpretation id="interp155" emma:lang="ko-KR" emma:confidence="0">
                  <emma:literal>r</emma:literal>
                </emma:interpretation>
                <emma:interpretation id="interp156" emma:lang="ko-KR" emma:confidence="0">
                  <emma:literal>「</emma:literal>
                </emma:interpretation>
                <emma:interpretation id="interp157" emma:lang="ko-KR" emma:confidence="0">
                  <emma:literal>나</emma:literal>
                </emma:interpretation>
                <emma:interpretation id="interp158" emma:lang="ko-KR" emma:confidence="0">
                  <emma:literal>ⅵ</emma:literal>
                </emma:interpretation>
                <emma:interpretation id="interp15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.41685E6">12770 6343 70,'8'3'84,"4"13"-4,-4 3-3,2 9-2,-3 5-3,1 9-64,2 2-1,-5 1-4,2-4-1,-4-5 1,-2-5 4,1-14 0,-2-17 0,0 0 0,0 0-5,3-24-2,-3-6 0,2-7 0,0-6 0,5-6 0,2 0 0,5-1 0,5 4 0,3 1 0,7 4 0,3 4 0,1 5 0,-1 3 0,0 7 0,-1 5 0,-6 2 0,4 6 0,-7 0-19,-1 7-27,2 2-32,-5 3 22,-3 1-26,-2 2-6,2 2 0</inkml:trace>
        </inkml:traceGroup>
        <inkml:traceGroup>
          <inkml:annotationXML>
            <emma:emma xmlns:emma="http://www.w3.org/2003/04/emma" version="1.0">
              <emma:interpretation id="{2C678F47-BECE-4D92-A9AD-A841E730ED0A}" emma:medium="tactile" emma:mode="ink">
                <msink:context xmlns:msink="http://schemas.microsoft.com/ink/2010/main" type="inkWord" rotatedBoundingBox="15583,9486 16234,9742 16102,10078 15451,9822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8</emma:literal>
                </emma:interpretation>
                <emma:interpretation id="interp162" emma:lang="ko-KR" emma:confidence="0">
                  <emma:literal>乙</emma:literal>
                </emma:interpretation>
                <emma:interpretation id="interp163" emma:lang="ko-KR" emma:confidence="0">
                  <emma:literal>닝</emma:literal>
                </emma:interpretation>
                <emma:interpretation id="interp164" emma:lang="ko-KR" emma:confidence="0">
                  <emma:literal>£</emma:literal>
                </emma:interpretation>
              </emma:one-of>
            </emma:emma>
          </inkml:annotationXML>
          <inkml:trace contextRef="#ctx0" brushRef="#br1" timeOffset="1.4173E6">13317 6364 52,'-9'15'74,"0"-2"-3,6-2-2,3-11-4,0 11 0,0-11-60,18 0-2,5 4 2,5-4 1,10-2 0,2-5 1,7-5 0,-1-1 0,6-1-1,-6-2-2,-2 2 1,-13 0-1,-7 1-2,-10 2 1,-14 11 2,-9-3 2,-17 6 2,-8 10-1,-9 6 0,-2 4 0,-2 5-8,7 6 0,9-2 0,13 5 0,17-2 0,11-6 0,17 0 0,16-5 0,11-2 0,8-3 0,1-6 0,5-1 0,-17-2-39,-4-6-19,-14-2-2,-13-5-1,-11-7 0,-14-17-4,-6-6 0,-11-38-14,0-3 80,2 3-25</inkml:trace>
        </inkml:traceGroup>
        <inkml:traceGroup>
          <inkml:annotationXML>
            <emma:emma xmlns:emma="http://www.w3.org/2003/04/emma" version="1.0">
              <emma:interpretation id="{5968D698-BAF2-40A3-AE39-FE767610452D}" emma:medium="tactile" emma:mode="ink">
                <msink:context xmlns:msink="http://schemas.microsoft.com/ink/2010/main" type="inkWord" rotatedBoundingBox="18101,9371 19474,9287 19511,9884 18137,9968"/>
              </emma:interpretation>
              <emma:one-of disjunction-type="recognition" id="oneOf33">
                <emma:interpretation id="interp165" emma:lang="ko-KR" emma:confidence="0">
                  <emma:literal>에</emma:literal>
                </emma:interpretation>
                <emma:interpretation id="interp166" emma:lang="ko-KR" emma:confidence="0">
                  <emma:literal>나</emma:literal>
                </emma:interpretation>
                <emma:interpretation id="interp167" emma:lang="ko-KR" emma:confidence="0">
                  <emma:literal>마</emma:literal>
                </emma:interpretation>
                <emma:interpretation id="interp168" emma:lang="ko-KR" emma:confidence="0">
                  <emma:literal>야</emma:literal>
                </emma:interpretation>
                <emma:interpretation id="interp169" emma:lang="ko-KR" emma:confidence="0">
                  <emma:literal>냐</emma:literal>
                </emma:interpretation>
              </emma:one-of>
            </emma:emma>
          </inkml:annotationXML>
          <inkml:trace contextRef="#ctx0" brushRef="#br1" timeOffset="1.41968E6">16911 6293 75,'-22'27'86,"15"-2"-3,8-8-3,18-7-3,8-7-1,-27-3-63,33 1-3,14 2-6,-3-3-18,-3 0-60,-4 0 21,-1-4-23,-3-4-6,-12-11-6,-1-2-3</inkml:trace>
          <inkml:trace contextRef="#ctx0" brushRef="#br1" timeOffset="1.41952E6">16893 6098 50,'-11'2'80,"2"0"-1,9-2-3,0 0-1,-2-11 1,13 3-54,9 3-6,5-2-5,10 3-1,3 0-1,6 1-2,0 0-7,-1 3 0,-3 0 0,-5 0 0,-4 0 0,-5 3-9,-9 3-28,-17-6-40,8 14 21,-16-6-1,-10 2-2,-14-4-27,-2 5 1</inkml:trace>
          <inkml:trace contextRef="#ctx0" brushRef="#br1" timeOffset="1.41911E6">15972 6166 24,'0'-17'50,"0"-1"6,0-1 4,0 1-23,0 2 0,2 1-3,-2 3-4,0 4-4,0 8-2,0 0-1,-10 11-4,3 14-3,0 9-4,-2 7-1,2 9 2,1 5 0,5 3 0,1-1-4,8-4-5,6-6-4,6-9 0,5-7 0,6-14 0,4-5 0,4-12 0,2-12 0,-1-8 0,2-8 0,-1-8 0,-5-7 0,-3-3 0,-7-7 0,-4 2 0,-9-2 0,-8 3 0,-2 3 0,-3 7 0,-2 5 0,-2 10 0,-3 10 0,7 15 0,-12 0 0,6 12 0,4 15 0,0 7 0,2 7 0,0 8 0,7 4 0,3 3 0,4-2 0,2-2 0,3-6 0,1-4 0,-1-8 0,0-9 0,-1-8 0,-1 30-53,1-47-3,-6-8-2,2-14-1,-3-12-1,1 0-28,-3-8 2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5:51.38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-2 16 20,'-3'11'96,"3"-2"-2,0-9-6,0 10-6,0-10 0,0 0-33,6-9-49,-6 9 0,0 0 0,0 0 0,0 0-70,0 0-12,0 0 0,-4-14-7,4 3-5,0-7 3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6:00.900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B4D7DD-9270-418F-ACA0-8F6E1B373853}" emma:medium="tactile" emma:mode="ink">
          <msink:context xmlns:msink="http://schemas.microsoft.com/ink/2010/main" type="writingRegion" rotatedBoundingBox="21641,8524 21616,11046 21214,11042 21239,8520">
            <msink:destinationLink direction="with" ref="{A5E106E5-006D-41E7-8306-0EDA6347542C}"/>
          </msink:context>
        </emma:interpretation>
      </emma:emma>
    </inkml:annotationXML>
    <inkml:traceGroup>
      <inkml:annotationXML>
        <emma:emma xmlns:emma="http://www.w3.org/2003/04/emma" version="1.0">
          <emma:interpretation id="{D9CF7CC2-D8CF-412A-81FB-26C25294FD68}" emma:medium="tactile" emma:mode="ink">
            <msink:context xmlns:msink="http://schemas.microsoft.com/ink/2010/main" type="paragraph" rotatedBoundingBox="21641,8524 21616,11046 21214,11042 21239,8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5A2544-A863-4ADF-9942-90DADD09ED8E}" emma:medium="tactile" emma:mode="ink">
              <msink:context xmlns:msink="http://schemas.microsoft.com/ink/2010/main" type="line" rotatedBoundingBox="21641,8524 21616,11046 21214,11042 21239,8520"/>
            </emma:interpretation>
          </emma:emma>
        </inkml:annotationXML>
        <inkml:traceGroup>
          <inkml:annotationXML>
            <emma:emma xmlns:emma="http://www.w3.org/2003/04/emma" version="1.0">
              <emma:interpretation id="{6454D230-C80D-46D3-B161-CB6AB91A81A8}" emma:medium="tactile" emma:mode="ink">
                <msink:context xmlns:msink="http://schemas.microsoft.com/ink/2010/main" type="inkWord" rotatedBoundingBox="21296,8508 21654,8565 21606,8865 21248,8808">
                  <msink:destinationLink direction="to" ref="{A6A3D566-09FD-4C1E-A472-101BABEFD7A9}"/>
                </msink:context>
              </emma:interpretation>
              <emma:one-of disjunction-type="recognition" id="oneOf0">
                <emma:interpretation id="interp0" emma:lang="ko-KR" emma:confidence="0">
                  <emma:literal>o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〇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92 176 10,'14'-18'61,"-4"-4"6,-3 3 1,-3-3 0,-3-35-23,-1 40-13,0 5-5,0 12-6,-12-10-6,-1 10-2,-2 5-2,-3 11-2,0 8-1,-2 7-1,3 6-1,5 3 1,10 1 1,9 1-2,14-11-1,8-4 0,11-16 1,7-8 0,4-4-6,-3-14 0,-4-8 0,-8-7 0,-9-1 0,-12-2 0,-12 1 0,-7 2 0,-15 2 0,-12 6 0,-6 5 0,-1 3 0,-2 8 0,-2 1-6,7 6-32,0 13-40,6 0 21,8 42-4,4-36-23,7 7-5,-1-1 8</inkml:trace>
        </inkml:traceGroup>
        <inkml:traceGroup>
          <inkml:annotationXML>
            <emma:emma xmlns:emma="http://www.w3.org/2003/04/emma" version="1.0">
              <emma:interpretation id="{2C1CB2D9-8ADE-4B4E-8C6F-367F721FD885}" emma:medium="tactile" emma:mode="ink">
                <msink:context xmlns:msink="http://schemas.microsoft.com/ink/2010/main" type="inkWord" rotatedBoundingBox="21387,9076 21629,9288 21440,9503 21199,9291">
                  <msink:destinationLink direction="to" ref="{A6A3D566-09FD-4C1E-A472-101BABEFD7A9}"/>
                </msink:context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@</emma:literal>
                </emma:interpretation>
                <emma:interpretation id="interp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90.0006">140 627 1,'11'0'66,"-11"0"2,0 0 2,-12 6 2,-6 6-4,-5 9-34,1 3-14,1 4-5,3 4 1,6 2-2,10 0-2,5-3-2,20-9-1,8-6 0,10-7 0,1-9 0,2-3 0,-3-14-9,-8-5 0,-7-4 0,-15-6 0,-11 1 0,-8-2 0,-15 2 0,-9 1 0,-5 6 0,-3 7 0,0 4 0,7 11-3,1 2-41,10 18-21,11 6 7,5 9 0,6 8-29,7-4 0,11 9 2</inkml:trace>
        </inkml:traceGroup>
        <inkml:traceGroup>
          <inkml:annotationXML>
            <emma:emma xmlns:emma="http://www.w3.org/2003/04/emma" version="1.0">
              <emma:interpretation id="{905106A8-02DD-43CD-9F5D-6AC03797F415}" emma:medium="tactile" emma:mode="ink">
                <msink:context xmlns:msink="http://schemas.microsoft.com/ink/2010/main" type="inkWord" rotatedBoundingBox="21422,9885 21443,10376 21355,10379 21335,9889">
                  <msink:destinationLink direction="to" ref="{A6A3D566-09FD-4C1E-A472-101BABEFD7A9}"/>
                </msink:context>
              </emma:interpretation>
              <emma:one-of disjunction-type="recognition" id="oneOf2">
                <emma:interpretation id="interp10" emma:lang="ko-KR" emma:confidence="0">
                  <emma:literal>…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-</emma:literal>
                </emma:interpretation>
                <emma:interpretation id="interp13" emma:lang="ko-KR" emma:confidence="0">
                  <emma:literal>_</emma:literal>
                </emma:interpretation>
                <emma:interpretation id="interp1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717.6011">83 1366 62,'0'0'86,"-5"14"-4,5-14-3,-9 6-2,9-6-3,16 1-57,-3-1-9,-13 0-3,0 0-3,15 9-10,-15-9-29,14 10-13,-5-7-1,-9-3 0,17 42-10,-13-34 61,-1 5-84,-3-2-3</inkml:trace>
          <inkml:trace contextRef="#ctx0" brushRef="#br0" timeOffset="842.4014">147 1556 32,'-8'-16'57,"4"23"10,4-7 17,-4 11-5,4-11-1,0 0-4,0 0-60,-8-2-20,8 2-65,0 14 17,0-14-22,0 17-6,0-17-4,2 18-1</inkml:trace>
          <inkml:trace contextRef="#ctx0" brushRef="#br0" timeOffset="998.4017">145 1816 70,'-10'9'88,"3"1"-4,7-10-5,-15 3-6,15-3-16,-3 18-117,42-32 60,-60 8 0,21 6-68,0 0-8,0 0-6,6-1-6</inkml:trace>
        </inkml:traceGroup>
        <inkml:traceGroup>
          <inkml:annotationXML>
            <emma:emma xmlns:emma="http://www.w3.org/2003/04/emma" version="1.0">
              <emma:interpretation id="{280E15BC-C5B2-4566-8B08-3B3B85F365BD}" emma:medium="tactile" emma:mode="ink">
                <msink:context xmlns:msink="http://schemas.microsoft.com/ink/2010/main" type="inkWord" rotatedBoundingBox="21189,11009 21520,10343 21838,10501 21507,11167">
                  <msink:destinationLink direction="to" ref="{A6A3D566-09FD-4C1E-A472-101BABEFD7A9}"/>
                </msink:context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∞</emma:literal>
                </emma:interpretation>
                <emma:interpretation id="interp1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528.8026">118 2314 49,'0'0'69,"-15"14"7,1-6-1,-1-1-2,-1 0-25,-4 8-17,0 4-2,-1 0-5,2 1-5,2 0-5,8-1-10,5-1-4,5-1 0,15-6 0,15-4 0,7-2 0,8-5 0,8-1 0,-2-8 0,0-2 0,-8-5 0,-8-5 0,-12 0 0,-15-3 0,-10 1 0,-18 1 0,-9 2 0,-8 1 0,-4 7 0,-5 5 0,3 7-35,-13 0-24,22 1-2,13 3 1,4-4-4,16 0-2,3-26 2,19 1 13,4-20 80,23-12-27,-9-9-2,-3-9-27,14-12-1,1-9 1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6:00.30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6A3D566-09FD-4C1E-A472-101BABEFD7A9}" emma:medium="tactile" emma:mode="ink">
          <msink:context xmlns:msink="http://schemas.microsoft.com/ink/2010/main" type="inkDrawing" rotatedBoundingBox="20933,8552 20936,10989 20266,10990 20263,8553" semanticType="callout" shapeName="Other">
            <msink:sourceLink direction="to" ref="{6454D230-C80D-46D3-B161-CB6AB91A81A8}"/>
            <msink:sourceLink direction="to" ref="{2C1CB2D9-8ADE-4B4E-8C6F-367F721FD885}"/>
            <msink:sourceLink direction="to" ref="{905106A8-02DD-43CD-9F5D-6AC03797F415}"/>
            <msink:sourceLink direction="to" ref="{280E15BC-C5B2-4566-8B08-3B3B85F365BD}"/>
          </msink:context>
        </emma:interpretation>
      </emma:emma>
    </inkml:annotationXML>
    <inkml:trace contextRef="#ctx0" brushRef="#br0">549 86 39,'9'-9'65,"-6"-6"2,-3 6 2,0 23-1,0-21-35,-3-5-4,0 3-5,0-1-7,-5 0-4,-4 6-3,-6-2-4,-7 3-3,-4 2-2,-4 0 0,-3 1-1,0 0 0,-2 5 1,-2-2-1,8 1 1,2-1 0,6 1 0,2-2-1,7 0 0,1 2-1,14-4 1,-9 8-1,7 0 0,2 1-1,2 9 0,2 4 1,0 3-1,-1 11 1,-2 5 1,2 15 0,-1 6 0,-2 14 2,-1 12 1,0 13 1,-2 16 2,3 9 1,0 12 0,-4 9 1,-4 4 1,-1 8 0,-3-7-9,-3-8 9,1-9 0,-4-11-9,4-16 0,0-16 0,3-15 0,5-18 0,3-15 0,1-10 0,2-10 0,7-8 0,7-7 0,8-5 0,11-4 0,9-1 0,11-4 0,8-3 0,4 1 0,4-4 0,-3 4 0,-1-3 0,-10 8 0,-14-6 0,-7 3-71,-10 1 15,-10-6-3,-9-3-1,-5-15-1,-8-5 1,-7-23 4,2-13 19,-7-16 37,6-13 27,1-19-55,5-11 1,1-7 4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6:03.45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5E106E5-006D-41E7-8306-0EDA6347542C}" emma:medium="tactile" emma:mode="ink">
          <msink:context xmlns:msink="http://schemas.microsoft.com/ink/2010/main" type="inkDrawing" rotatedBoundingBox="22239,8550 22474,10899 22071,10940 21836,8590" semanticType="verticalRange" shapeName="Other">
            <msink:sourceLink direction="with" ref="{A1B4D7DD-9270-418F-ACA0-8F6E1B373853}"/>
          </msink:context>
        </emma:interpretation>
      </emma:emma>
    </inkml:annotationXML>
    <inkml:trace contextRef="#ctx0" brushRef="#br0">26 162 5,'-13'-6'41,"4"-6"2,0-6 1,5 3 0,39-5-36,-35 9 2,0-5 6,3 6 6,-2-2 3,-1 12 1,3-7-1,-3 7-1,8-5-3,2 2-2,3 1-5,8-1-6,1 1-4,10-2-2,2 2-1,3-3 0,-2 4 0,-1-1 0,-6 1-1,1 1 0,-10-2 0,-4 2-1,-5 0 0,-10 0 0,8 6 0,-8-6 0,0 20-1,0-5 0,0 10 0,0 5 2,0 14 4,0 8 2,0 18 3,0 12 2,2 18 3,-1 11 1,4 18 2,-2 13 0,8 8-2,-4 8-6,3 2-9,-1-6 0,2-8 0,5-10 0,-3-12 0,3-15 0,-4-16 0,3-15 0,0-16 0,-1-14 0,-3-12 0,-3-10 0,-1-11 0,-7-15 0,0 0 0,0 0 0,-18 0 0,-1-2 0,-7-2 0,-7 2 0,-11 2 0,0 0 0,-1 6 0,7 0 0,2-1 0,7 3 0,7 32-13,22-40-47,0 0-1,15-9-1,3-2 1,4-10 0,4-1 2,1-13 8,18-51 24,-19 0 1,22-1 0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7:01.05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3F11E8B-DFC2-44B0-8128-FB8A38AB33B0}" emma:medium="tactile" emma:mode="ink">
          <msink:context xmlns:msink="http://schemas.microsoft.com/ink/2010/main" type="inkDrawing" rotatedBoundingBox="2706,2323 11015,2420 11008,3083 2699,2987" semanticType="strikethrough" shapeName="Other">
            <msink:sourceLink direction="with" ref="{B1DA932A-B12F-4587-A03F-D5628D34FD26}"/>
            <msink:sourceLink direction="with" ref="{F1A5B729-D039-4F53-BF35-3E5D80851221}"/>
            <msink:sourceLink direction="with" ref="{6B272F96-DE2B-458A-93BE-62E9FD9377CA}"/>
            <msink:sourceLink direction="with" ref="{42333CBE-1094-4B06-9F41-7B4F089E5E60}"/>
            <msink:sourceLink direction="with" ref="{A61361B9-E50D-43C9-967E-E5E279FD095C}"/>
            <msink:sourceLink direction="with" ref="{85A545AA-102B-4F71-B6C3-61907D848B12}"/>
          </msink:context>
        </emma:interpretation>
      </emma:emma>
    </inkml:annotationXML>
    <inkml:trace contextRef="#ctx0" brushRef="#br0">104 190 39,'-11'-18'70,"-2"-2"2,-3 0 1,3 1-2,-3 2-31,3 2-9,5 0-8,-2 7-8,6-3-5,4 11-3,8-2-2,8 0-2,7-1-1,10-2 0,10 2 1,7-1 0,3-3 0,4 0-1,4 1-1,-5 3-3,-2-1-4,-6 4-13,-8-2-13,-8 2-13,-5 6-28,-11-4 17,-11 11-23,-9-2-2,-10 6 6</inkml:trace>
    <inkml:trace contextRef="#ctx0" brushRef="#br0" timeOffset="3088.8054">4245 206 49,'26'-10'60,"-5"-4"4,-3 6 2,-7 18-28,0-16-5,-4-3-2,-3 0-3,0-1-5,-4 10-7,2-15-2,-2 15-3,-6-22-1,-1 10-2,0-2-2,-2 4-2,-4-3-2,-2 6 0,-3 0-2,-1 6-1,-3 1 0,-4 11 0,-1 14 1,-2 3 1,2 8 1,-2 5 1,3 3 1,5 1-1,6 2 1,5-7 0,6-5-1,4-7 2,10-8-1,8-12 1,2-7-1,8-3-2,0-18 0,0-6-2,-1-8 0,0 0-2,-5-4 1,-2 7-2,-5 1 1,-6 5-2,0 12 2,-9 13 0,11-5 1,-7 13 1,1 8 0,2 8 0,2 5 1,0 1 4,4 3-2,2-5 1,1 1 0,6-6-1,2-6-3,-1-3-7,5-10-19,-28-4-47,23-15-3,2-9-3,3-11-6,-9-8-4</inkml:trace>
    <inkml:trace contextRef="#ctx0" brushRef="#br0" timeOffset="3775.2065">4561 263 63,'-11'0'75,"11"0"-2,-4-15-3,12 1-6,14-1 1,7-1-60,10 1-4,4-2 1,2-2 2,3 2 2,2 3 2,-6 1 1,9 4-2,-8 9 2,-2 0-1,-5 11-2,0 8-1,-5 6-2,-8 3-2,-5 8 0,-6-7 1,-3 1 0,-5-5 0,-4-1 1,-2-6 1,0-7 1,0-11 0,0 8-2,0-8-3,0-5 0,0-6 0,0-6 0,0-4 0,6-6 0,1-6 0,2-4 0,1-1 0,3 5 0,2-2 0,1 5 0,1 3 0,-3 6 0,-1 6 0,-2 3 0,2 4 0,-5 1 0,2 4 0,-10 3 0,15-4 0,-15 4-37,15-3-41,-2 4-3,-2 2-2,4-2-3,-4-1-1</inkml:trace>
    <inkml:trace contextRef="#ctx0" brushRef="#br0" timeOffset="3322.8058">4676-148 51,'0'0'72,"-11"8"-1,9 9-2,2 3-2,3 10 0,7 1-53,3 15-10,1 11 3,1 3 1,2 4-2,-2-7-1,-1-3-1,-2-9 0,-1-6 0,-2-12-3,-4-11-22,-5-16-46,0 0-1,3-8-5,-3-5-5,-7-12-4</inkml:trace>
    <inkml:trace contextRef="#ctx0" brushRef="#br0" timeOffset="3993.607">5506 44 65,'0'11'75,"4"6"0,-3-3-1,5 8-3,-3 1 0,2 1-60,-1 10 1,-1-6-1,0 1-2,-3-4-3,0-8-2,0-1-3,0-16-4,0 13-27,11-13-41,-8-13-2,3-8-4,-1-12-5,7-2-3</inkml:trace>
    <inkml:trace contextRef="#ctx0" brushRef="#br0" timeOffset="4149.6073">5598-120 30,'-11'-11'93,"-4"4"-1,4 7-7,-4-2-10,7 2-7,-3-5-18,11 5-92,0 0-9,1 11-30,7 0-4,2-1-5,9 4 3</inkml:trace>
    <inkml:trace contextRef="#ctx0" brushRef="#br0" timeOffset="4508.4077">5915 50 81,'0'0'83,"-1"-6"-6,1 6-6,0 0 0,0 0-4,0 0-54,4 5-13,3 13-1,1 4 3,6 3 2,7 3 2,1 4 2,7-4 0,5 1 1,1-2-1,3-3-4,7 1-4,-3-2 0,-2-3 0,2-7 0,-5-3 0,-5-3 0,-2-5-38,-8-1-38,-8-33 17,-14 32-23,5-22-4,-6 5-6</inkml:trace>
    <inkml:trace contextRef="#ctx0" brushRef="#br0" timeOffset="4726.8083">6302 67 24,'-10'-9'87,"10"9"-3,-15-1-6,5 15-4,-6 7 0,2 11-2,-3 4-72,-3 13-1,0 4 0,-5 0 2,3 1 1,2-7-2,2-12-4,5-3-22,6-4-45,-2-14-3,9-14-3,0 0-4,0-28 20,-2 5-25</inkml:trace>
    <inkml:trace contextRef="#ctx0" brushRef="#br0" timeOffset="6302.4111">7914 152 63,'-26'1'77,"9"-1"-3,6 0-3,11 0-2,0-50-10,18 43-41,5 3-3,11-2-5,4-1-3,10 1 2,1-2-2,2 7-6,-4-3-11,-7-1-26,1 5-35,-13 0-2,-4 0-3,-15-1-7,-9 1-2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47:00.7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A041194-2A40-40F0-98D0-C8916C105FDD}" emma:medium="tactile" emma:mode="ink">
          <msink:context xmlns:msink="http://schemas.microsoft.com/ink/2010/main" type="writingRegion" rotatedBoundingBox="2709,2283 23701,1410 23929,6896 2937,7770"/>
        </emma:interpretation>
      </emma:emma>
    </inkml:annotationXML>
    <inkml:traceGroup>
      <inkml:annotationXML>
        <emma:emma xmlns:emma="http://www.w3.org/2003/04/emma" version="1.0">
          <emma:interpretation id="{C2BF508A-1997-4F3E-AA49-CD60ABCB2B1D}" emma:medium="tactile" emma:mode="ink">
            <msink:context xmlns:msink="http://schemas.microsoft.com/ink/2010/main" type="paragraph" rotatedBoundingBox="2728,1837 13790,1985 13770,3510 2707,33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A39EB5-458A-4E82-8CC7-901D24FB344E}" emma:medium="tactile" emma:mode="ink">
              <msink:context xmlns:msink="http://schemas.microsoft.com/ink/2010/main" type="line" rotatedBoundingBox="2728,1837 13790,1985 13770,3510 2707,3363"/>
            </emma:interpretation>
          </emma:emma>
        </inkml:annotationXML>
        <inkml:traceGroup>
          <inkml:annotationXML>
            <emma:emma xmlns:emma="http://www.w3.org/2003/04/emma" version="1.0">
              <emma:interpretation id="{B1DA932A-B12F-4587-A03F-D5628D34FD26}" emma:medium="tactile" emma:mode="ink">
                <msink:context xmlns:msink="http://schemas.microsoft.com/ink/2010/main" type="inkWord" rotatedBoundingBox="2728,2521 2890,3366 2861,3371 2700,2526">
                  <msink:destinationLink direction="with" ref="{E3F11E8B-DFC2-44B0-8128-FB8A38AB33B0}"/>
                </msink:context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」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40 81 19,'-11'-16'45,"11"16"2,-8-17 1,8-31-26,-6 38-5,6 10-2,0 0 0,0 0 4,0 0 7,4 29 1,3 6 1,2 11-1,0 17 3,0 6-2,0 13-2,4 1-8,2 3-8,0-8-4,-1-7-2,1-12-2,-1-12 0,-2-10 1,1-10 0,-4-7 1,-5-9 0,-4-11 1,0 0-2,0 0-6,-7-10-7,3-1-19,-7-10-13,0-7-34,7-39 17,-7 22-23,7-2-4,-4-7 3</inkml:trace>
        </inkml:traceGroup>
        <inkml:traceGroup>
          <inkml:annotationXML>
            <emma:emma xmlns:emma="http://www.w3.org/2003/04/emma" version="1.0">
              <emma:interpretation id="{F1A5B729-D039-4F53-BF35-3E5D80851221}" emma:medium="tactile" emma:mode="ink">
                <msink:context xmlns:msink="http://schemas.microsoft.com/ink/2010/main" type="inkWord" rotatedBoundingBox="2898,2527 4603,2506 4611,3191 2906,3212">
                  <msink:destinationLink direction="with" ref="{E3F11E8B-DFC2-44B0-8128-FB8A38AB33B0}"/>
                </msink:context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햐</emma:literal>
                </emma:interpretation>
                <emma:interpretation id="interp7" emma:lang="ko-KR" emma:confidence="0">
                  <emma:literal>따</emma:literal>
                </emma:interpretation>
                <emma:interpretation id="interp8" emma:lang="ko-KR" emma:confidence="0">
                  <emma:literal>콰</emma:literal>
                </emma:interpretation>
                <emma:interpretation id="interp9" emma:lang="ko-KR" emma:confidence="0">
                  <emma:literal>해</emma:literal>
                </emma:interpretation>
              </emma:one-of>
            </emma:emma>
          </inkml:annotationXML>
          <inkml:trace contextRef="#ctx0" brushRef="#br0" timeOffset="1279.2023">248 393 48,'-22'21'73,"9"-6"-4,0-7-1,13-8-2,0 0-2,13 3-55,10-3-5,3-4-1,10-3-1,4-4 0,10-2 0,-2-4-1,3-4 0,4 1 0,-2-2-1,4-4 1,0 2-1,-5 3 1,-1 0-1,-6 4 0,-4 3 0,-8 0-2,-7 6-1,-12 6 1,-14 2 0,0 18 1,-11 6 1,-11 8 2,-7 8 1,3 10 3,-3-1-1,7 4 2,1-4-1,13 1 0,6-13-1,9-5 0,14-9-1,2-11 1,5-7 0,-2-6 0,5-9 0,-11-8-1,1-1 0,-11-7-2,-9 4 0,-1-7 0,-12 5-2,-5-2 0,-4 4 0,-3-1-1,-3 3 1,5 2 0,2-2 1,3 5-2,2 3 1,5 1 0,5-2-1,2 0 2,3 2-2,4-2 0,10 2-1,0-1 1,6-2 0,4-1-1,5 0 1,4 7-1,5-3 1,1 4 0,1 4-1,1 3-1,4 9 1,-3 6 0,0 5 1,-2 10 1,-4 8 1,-2 5 0,-4 2 2,-2-1 0,-2-1 1,-5 1 0,-3-5-1,-4-8 0,-2-8 1,-5-1 1,-4-8 1,-3-4 0,0-10-2,-14 4-4,1-8 0,1-11 0,-3-5 0,2-7 0,0-6 0,10-9 0,0-3-5,3-7-3,11-3 0,3 0 0,4 3 1,3-1 3,2 0 1,-1 8 1,3 6 1,-3 6 2,-3 8-1,-1 6 0,-3 3 0,-2 12-2,-4 5 1,-6 14 1,-3 13-1,-4 8 2,-6 8 0,1 7 2,-4 8 0,2-1 0,4-4 1,6-7 0,2-3 0,13-7 0,6-7-1,6-9 0,3-5 1,4-3-1,-3-4 0,3-5 0,-7-1 0,-3-2-3,-8-1-8,0 0-23,29 5-42,-44-5-3,12-5-5,-12 5-4,3-19-5</inkml:trace>
        </inkml:traceGroup>
        <inkml:traceGroup>
          <inkml:annotationXML>
            <emma:emma xmlns:emma="http://www.w3.org/2003/04/emma" version="1.0">
              <emma:interpretation id="{6B272F96-DE2B-458A-93BE-62E9FD9377CA}" emma:medium="tactile" emma:mode="ink">
                <msink:context xmlns:msink="http://schemas.microsoft.com/ink/2010/main" type="inkWord" rotatedBoundingBox="5607,2569 6540,2582 6534,3051 5601,3039">
                  <msink:destinationLink direction="with" ref="{E3F11E8B-DFC2-44B0-8128-FB8A38AB33B0}"/>
                </msink:context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내</emma:literal>
                </emma:interpretation>
                <emma:interpretation id="interp12" emma:lang="ko-KR" emma:confidence="0">
                  <emma:literal>머</emma:literal>
                </emma:interpretation>
                <emma:interpretation id="interp13" emma:lang="ko-KR" emma:confidence="0">
                  <emma:literal>ⅶ</emma:literal>
                </emma:interpretation>
                <emma:interpretation id="interp14" emma:lang="ko-KR" emma:confidence="0">
                  <emma:literal>네</emma:literal>
                </emma:interpretation>
              </emma:one-of>
            </emma:emma>
          </inkml:annotationXML>
          <inkml:trace contextRef="#ctx0" brushRef="#br0" timeOffset="2308.8041">2930 202 67,'-12'-5'73,"12"5"-6,-12-16-1,12 16-5,-4-44-20,4 44-38,4 10 5,4 3-2,1 11 3,-1 8 2,3 4 2,-1 3 0,-1 4 2,2-1-1,-2-3-3,-1-3-5,1-8 0,-3-10 0,0-7 3,-6-11-3,0 0-6,6-6 0,-6-13 0,2-7 0,-1-7 0,3-8 0,3-1 0,7-5-3,1 0-5,0 2 0,6 0 2,2 12 3,2 3 2,4 14 2,2 7 1,-2 12 1,-2 14 0,2 9 1,-4 11-1,-4 3 1,-3 6 0,-6-1-1,-2-2-1,-6-7-2,0-4 0,-1-8 0,-1-6 0,-2-8 0,0-1 0,0-9 0,0 0 0,0 0 0,7-15 0,-1-5 0,3-3 0,3-12-11,5-1-4,1-8-1,9 0 3,-3-3 2,4 4 4,1 5 4,-3 6 6,3 14 2,-1 5 3,-5 13 2,-2 10 1,0 15 0,-4 8-1,-1 8-1,-5 5 0,-2-2-9,-3 5 0,1-6 0,-5-7 0,1-5 0,-3-7 0,3-6 0,-3-8-3,0-10-73,15 5 17,-12-11-22,4-4-4,0-12-4,7 3 0</inkml:trace>
        </inkml:traceGroup>
        <inkml:traceGroup>
          <inkml:annotationXML>
            <emma:emma xmlns:emma="http://www.w3.org/2003/04/emma" version="1.0">
              <emma:interpretation id="{42333CBE-1094-4B06-9F41-7B4F089E5E60}" emma:medium="tactile" emma:mode="ink">
                <msink:context xmlns:msink="http://schemas.microsoft.com/ink/2010/main" type="inkWord" rotatedBoundingBox="10797,1908 12240,2655 11763,3578 10320,2831">
                  <msink:destinationLink direction="with" ref="{E3F11E8B-DFC2-44B0-8128-FB8A38AB33B0}"/>
                </msink:context>
              </emma:interpretation>
              <emma:one-of disjunction-type="recognition" id="oneOf3">
                <emma:interpretation id="interp15" emma:lang="ko-KR" emma:confidence="0">
                  <emma:literal>에</emma:literal>
                </emma:interpretation>
                <emma:interpretation id="interp16" emma:lang="ko-KR" emma:confidence="0">
                  <emma:literal>상</emma:literal>
                </emma:interpretation>
                <emma:interpretation id="interp17" emma:lang="ko-KR" emma:confidence="0">
                  <emma:literal>안</emma:literal>
                </emma:interpretation>
                <emma:interpretation id="interp18" emma:lang="ko-KR" emma:confidence="0">
                  <emma:literal>엊</emma:literal>
                </emma:interpretation>
                <emma:interpretation id="interp1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6271.2111">7932-159 31,'0'0'45,"-10"7"5,7 7 4,-2 4 8,-16 11-38,20 8 0,-3 10 5,0 4 3,-2 6 2,1 1-4,-2-3-5,1-4-7,1-9-5,-1-3-3,2-14-3,1-5 0,0-7-1,3-13 1,0 0-4,-2 9-3,2-9 0,0 0 0,-10-7 0,10 7 0,-8-14 0,4 1 0,-3-2 0,3-6 0,1-5 0,3-5 0,0-5 0,3-8 0,3-8 0,5-3 0,6-6 0,1-5-10,1 1 0,2-6 0,5 1 1,-5 7-2,4 3 11,-6 3-8,4 9 2,1 7 3,-3 8 2,2 9 0,-4 9 1,9 3 1,-6 12 2,8 6 2,-3 13-5,-1 12 7,3 11 1,-3 10 1,0 14 1,-4 8 0,3 5 0,-8 2-4,-2 0-6,-3-5 0,1-8 0,-4-9 0,2-13 0,-3-7 0,-3-12 0,0-7 0,-1-8 0,-2-4 0,-2-8 0,2 9 0,-2-9 0,0 0-4,0 0-21,0 0-18,0 0-36,11 0-1,-9-13-3,5 2-3,-6-9 4</inkml:trace>
          <inkml:trace contextRef="#ctx0" brushRef="#br1" timeOffset="27128.4477">8656 501 36,'-15'10'57,"15"-10"1,-13 6 1,13-6-3,0 0-30,0 0-3,0 0-2,0 0-3,0 0 1,0 0-1,0-6-1,2-2-2,0-1-3,3-5-6,0 2-2,3-6-2,1 4 0,-1-3-1,6 0 0,-3 2-1,4 4 0,-3 0 1,3 4-2,-2 5 0,2 2 1,-3 4-1,0 6 1,-1 8 0,0 0 1,-2 5 0,-2 0 1,-1 4 0,1-7 1,-5 0 0,1-1 0,-3-5 2,3-4 2,-3-10 3,0 12 0,0-12 0,0 0-5,0 0-5,-3-8 0,3-5 0,-1-5 0,1-2 0,1-2 0,2-3 0,4-1 0,1 1 0,4 0 0,1 3 0,2 5 0,0 3 0,-1 5 0,1 3 0,3 4 0,-3 2 0,-5 12 0,1 4 0,-4 2 0,1 5 0,-2 3 0,-2 1 0,-3 2 0,0-6 0,1-3 0,-2-1 0,0-4 0,0-5 0,0-1 0,0-9 0,0 0 0,0 0 0,0 0 0,0-13 0,0-1 0,4-2 0,3-5 0,1-1 0,0-3 0,5 1 0,2 1 0,0 2 0,0 2 0,-1 8 0,1 1 0,1 9 0,-1 5 0,-2 4 0,0 8 0,-2 9 0,-1 1 0,-1 2 0,0 3 0,-3-4 0,1 0 0,-1-2 0,-2-5 0,0-6 0,-1-7 0,-3-7 0,4 10 0,-4-10 0,0 0 0,0 0 0,0 0-60,10-10-21,-10 10-3,11-17-5,-3 7-7,-3-8 2</inkml:trace>
          <inkml:trace contextRef="#ctx0" brushRef="#br1" timeOffset="26083.2459">8773 317 0,'-8'0'0,"8"0"0</inkml:trace>
        </inkml:traceGroup>
        <inkml:traceGroup>
          <inkml:annotationXML>
            <emma:emma xmlns:emma="http://www.w3.org/2003/04/emma" version="1.0">
              <emma:interpretation id="{A61361B9-E50D-43C9-967E-E5E279FD095C}" emma:medium="tactile" emma:mode="ink">
                <msink:context xmlns:msink="http://schemas.microsoft.com/ink/2010/main" type="inkWord" rotatedBoundingBox="12091,3249 12261,2881 12564,3022 12395,3389">
                  <msink:destinationLink direction="with" ref="{E3F11E8B-DFC2-44B0-8128-FB8A38AB33B0}"/>
                </msink:context>
              </emma:interpretation>
              <emma:one-of disjunction-type="recognition" id="oneOf4">
                <emma:interpretation id="interp20" emma:lang="ko-KR" emma:confidence="0">
                  <emma:literal>요</emma:literal>
                </emma:interpretation>
                <emma:interpretation id="interp21" emma:lang="ko-KR" emma:confidence="0">
                  <emma:literal>%</emma:literal>
                </emma:interpretation>
                <emma:interpretation id="interp22" emma:lang="ko-KR" emma:confidence="0">
                  <emma:literal>교</emma:literal>
                </emma:interpretation>
                <emma:interpretation id="interp23" emma:lang="ko-KR" emma:confidence="0">
                  <emma:literal>.</emma:literal>
                </emma:interpretation>
                <emma:interpretation id="interp24" emma:lang="ko-KR" emma:confidence="0">
                  <emma:literal>*</emma:literal>
                </emma:interpretation>
              </emma:one-of>
            </emma:emma>
          </inkml:annotationXML>
          <inkml:trace contextRef="#ctx0" brushRef="#br1" timeOffset="27768.0488">9663 449 4,'0'0'50,"9"-15"5,-3 7 7,-5-1 5,-1 9-30,6-9-3,-6 9-7,0 0-2,0 0 0,0 0-3,0 0-4,0 14-4,-7 0-2,-3 2-1,-2 7 2,-2-1 0,0 1-3,-1-2-2,1-3-4,0-4-4,8-3 0,-4-4 0,10-7 0,-8 9 0,8-9 0,0 0 0,0 0 0,0 0-12,-5-41-36,4 51-30,1-10-2,-3-9-3,2-2-6,1 1-1</inkml:trace>
          <inkml:trace contextRef="#ctx0" brushRef="#br1" timeOffset="29686.8522">9634 555 25,'-2'-9'42,"2"9"4,0 0 2,-5-9-24,5 9-2,0 0 1,0 0-1,0 0 1,0 0 4,-4-11-1,4 11-3,0 0-1,0 0-4,0 0-4,0 0-5,0 0-3,0 0-3,0 0-3,0 0-1,0 0-1,0 0 1,0 0-1,0 7 2,0-7 0,-6 9 2,6-9-1,-7 14 1,7-14 2,-14 17 0,5-6 1,-2 2 0,1 1 0,2 0 0,-3 3-1,1-2 0,1 0 0,3-1-1,-1-3 2,4-2 0,3-9 0,-8 12 1,8-12-1,0 0 0,0 0-1,0 0 0,0 0-2,-8 7-1,8-7 1,0 0 0,0 0-2,0 0 0,0 0 0,0 0 0,-10 10 0,10-10 0,0 0 0,-7 10 0,7-10 0,0 0 0,-5 11 0,5-11 0,0 0 0,0 0 0,0 0 0,0 0 0,0 0 0,0 0 0,0 0 0,0 0 0,0 0 0,4-8 0,-4 8-31,8-11-45,-8 11-4,8-20-2,-1 6-6,-4-6-4</inkml:trace>
          <inkml:trace contextRef="#ctx0" brushRef="#br1" timeOffset="28064.4493">9572 434 14,'0'0'67,"-11"-6"0,11 6-4,0 0-3,-13-3-3,-13 3-41,26 0-6,-3 10-2,3 0 1,0 4 3,2 0 3,5 3 1,4-1 1,5 3 0,3-1-1,6 3-3,0-2-3,3 0-3,-2-4-1,0-3-2,-5-1 0,-3-1-1,-3-2-3,-6-5 0,-9-3 0,12 5 0,-12-5 0,0 0-35,0 0-39,0 0-4,-5-5-3,-2-6-5,7-1-6</inkml:trace>
        </inkml:traceGroup>
        <inkml:traceGroup>
          <inkml:annotationXML>
            <emma:emma xmlns:emma="http://www.w3.org/2003/04/emma" version="1.0">
              <emma:interpretation id="{85A545AA-102B-4F71-B6C3-61907D848B12}" emma:medium="tactile" emma:mode="ink">
                <msink:context xmlns:msink="http://schemas.microsoft.com/ink/2010/main" type="inkWord" rotatedBoundingBox="12653,2875 13102,3006 13017,3298 12567,3167">
                  <msink:destinationLink direction="with" ref="{E3F11E8B-DFC2-44B0-8128-FB8A38AB33B0}"/>
                </msink:context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거</emma:literal>
                </emma:interpretation>
                <emma:interpretation id="interp27" emma:lang="ko-KR" emma:confidence="0">
                  <emma:literal>기</emma:literal>
                </emma:interpretation>
                <emma:interpretation id="interp28" emma:lang="ko-KR" emma:confidence="0">
                  <emma:literal>m</emma:literal>
                </emma:interpretation>
                <emma:interpretation id="interp2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28797.6506">9910 476 0,'0'0'45,"4"-13"1,-4 13 1,11-17 2,-9 44-22,10-59-8,1 26-1,-3 3 0,-2 0 2,3 3 2,-1 6 3,1 5 1,0 6-1,-3 5-4,2 4-1,-3 4-1,-2 0-2,1-1-3,-3-2-2,-1-4-2,1-4 1,-3-5-11,0-6 0,0-8 0,0 0 0,0 0 0,-8-16 0,8-1 0,-2-4 0,4-7 0,6 1 0,2-6 0,5 2 0,6 6 0,-1-1 0,4 5 0,1 9 0,-3 4 0,0 5 0,-2 6 0,-2 8 0,-2 7 0,-3 6 0,-2-2 0,-2 3 0,0 4 0,0-4 0,-4-3 0,2-3 0,-2-4 0,-2-4 0,1 0 0,-4-11 0,0 0-39,0 0-41,0-6-5,0-6-2,-9-5-7,3-2-2</inkml:trace>
        </inkml:traceGroup>
        <inkml:traceGroup>
          <inkml:annotationXML>
            <emma:emma xmlns:emma="http://www.w3.org/2003/04/emma" version="1.0">
              <emma:interpretation id="{0DCDB716-3482-44E5-9F3E-7E0BC1FEC637}" emma:medium="tactile" emma:mode="ink">
                <msink:context xmlns:msink="http://schemas.microsoft.com/ink/2010/main" type="inkWord" rotatedBoundingBox="13656,3412 13667,3135 13779,3139 13768,3416"/>
              </emma:interpretation>
              <emma:one-of disjunction-type="recognition" id="oneOf6">
                <emma:interpretation id="interp30" emma:lang="ko-KR" emma:confidence="0">
                  <emma:literal>,</emma:literal>
                </emma:interpretation>
                <emma:interpretation id="interp31" emma:lang="ko-KR" emma:confidence="0">
                  <emma:literal>.</emma:literal>
                </emma:interpretation>
                <emma:interpretation id="interp32" emma:lang="ko-KR" emma:confidence="0">
                  <emma:literal>」</emma:literal>
                </emma:interpretation>
                <emma:interpretation id="interp33" emma:lang="ko-KR" emma:confidence="0">
                  <emma:literal>&gt;</emma:literal>
                </emma:interpretation>
                <emma:interpretation id="interp3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32104.8564">11003 645 11,'-9'-10'63,"9"10"7,-11-14 5,11 14-2,-5-9-27,5 9-4,0 0-5,-2-9-9,2 9-8,0 0-7,0 0-5,5 0-3,-5 0-3,11 8-3,-11-8 0,18 15 0,-5-1 0,0 4-1,0 3 2,-5 0 0,2 2 3,-8-1 0,-2 1 1,-2-2 1,-9-3 0,-5-1-1,0-3-4,-2-2 0,0-4 0,3 0 0,4-2 0,11-6-19,-10 7-57,10-7-3,13-8-2,-1-4-6,3 3-5</inkml:trace>
        </inkml:traceGroup>
      </inkml:traceGroup>
    </inkml:traceGroup>
    <inkml:traceGroup>
      <inkml:annotationXML>
        <emma:emma xmlns:emma="http://www.w3.org/2003/04/emma" version="1.0">
          <emma:interpretation id="{10F33FBC-8B68-4606-81A9-1E7FC6680F2A}" emma:medium="tactile" emma:mode="ink">
            <msink:context xmlns:msink="http://schemas.microsoft.com/ink/2010/main" type="paragraph" rotatedBoundingBox="3939,4522 19049,3893 19102,5166 3992,57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72837B9-A7A8-4E5F-9569-60D08991AF7F}" emma:medium="tactile" emma:mode="ink">
              <msink:context xmlns:msink="http://schemas.microsoft.com/ink/2010/main" type="line" rotatedBoundingBox="3939,4522 19049,3893 19102,5166 3992,5794"/>
            </emma:interpretation>
          </emma:emma>
        </inkml:annotationXML>
        <inkml:traceGroup>
          <inkml:annotationXML>
            <emma:emma xmlns:emma="http://www.w3.org/2003/04/emma" version="1.0">
              <emma:interpretation id="{2550F381-257D-4F36-ADFB-61B741A17400}" emma:medium="tactile" emma:mode="ink">
                <msink:context xmlns:msink="http://schemas.microsoft.com/ink/2010/main" type="inkWord" rotatedBoundingBox="4387,4497 4465,5478 4002,5515 3923,4534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又</emma:literal>
                </emma:interpretation>
                <emma:interpretation id="interp37" emma:lang="ko-KR" emma:confidence="0">
                  <emma:literal>커</emma:literal>
                </emma:interpretation>
                <emma:interpretation id="interp38" emma:lang="ko-KR" emma:confidence="0">
                  <emma:literal>n</emma:literal>
                </emma:interpretation>
                <emma:interpretation id="interp39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266542.0682">1273 2323 4,'-4'-10'50,"-3"-4"2,3 2 0,-1-12 5,-1 12-32,6 3 0,-1-1-1,1-1-1,0 0 0,0 11-3,1-16 0,-1 16-5,4-13-7,-4 13-4,0 0-1,11 6 0,-5 13 0,-1 7 0,1 12 0,2 5 1,2 14-4,-6 5 7,6 3 1,-5-1 0,1-2 0,-4-1-1,3-6 0,-5-3-1,0-10 1,0-6-2,0-4-2,0-8 1,-2-3-1,2-6 0,0-5 1,0-10 2,0 9-2,0-9-4,0 0 0,-7-10 0,5-4 0,-4-6 0,1-4 0,-1-6 0,-1-9 0,2-4 0,-2-7 0,1-3 0,1-4 0,2 1 0,0-3-2,3 1-3,0 3 0,6 0 2,3 1-1,5 1 1,1 0-1,3 0 2,7 8 1,3 4-1,1 5 0,5 10 0,-1 11 1,3 12 0,-3 10 0,3 18 1,-11 8 0,-2 8 1,-11 12 1,-6 3 0,-7 2 1,-13-1 0,-10-2 0,-5-9 0,-1-2 0,-4-11-3,2-6 3,0-5 1,2-6-1,5-6 0,6-2-1,2-4-1,6-1-2,3 2 0,8-5-2,0 0 0,1 11 0,9-3 0,11 9 1,4 4 2,5 1 2,7 2 1,2 5 1,5-3 0,-3 3 1,3 0-5,-11-4 0,-2-4 0,-5 0 0,-8-5-14,-7-2-62,-4 1-1,-7-15-3,0 0-5,-5-1-6,3-8 3</inkml:trace>
        </inkml:traceGroup>
        <inkml:traceGroup>
          <inkml:annotationXML>
            <emma:emma xmlns:emma="http://www.w3.org/2003/04/emma" version="1.0">
              <emma:interpretation id="{A2518667-5728-44C2-BBF1-EF926F411A6D}" emma:medium="tactile" emma:mode="ink">
                <msink:context xmlns:msink="http://schemas.microsoft.com/ink/2010/main" type="inkWord" rotatedBoundingBox="4575,5412 4685,4752 5042,4812 4932,5472"/>
              </emma:interpretation>
              <emma:one-of disjunction-type="recognition" id="oneOf8">
                <emma:interpretation id="interp40" emma:lang="ko-KR" emma:confidence="0">
                  <emma:literal>o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267134.8692">2129 2365 11,'-1'-19'54,"0"0"5,-2 1 1,-1 3-2,-5 0-36,1 6 0,-4 7-3,-8 2-1,4 2-1,-8 10 0,2 9 3,-1 9 3,5 16-1,-3 11-22,9 6 22,2 6-2,5 6-2,5-4-3,5-5-1,9-10-14,8-15 0,6-19 0,8-18 0,8-8 0,-2-22 0,4-11 0,-6-10 0,-3-9 0,-11-3 0,-5-3 0,-9 3 0,-9 4 0,-3 3 0,-12 7 0,-5 7 0,-1 6 0,-1 8 0,-3 4 0,3 6 0,-2 0-3,6 5-34,4 6-10,1 1-33,10 2-1,0 0-6,0 6-2,0-6 3</inkml:trace>
        </inkml:traceGroup>
        <inkml:traceGroup>
          <inkml:annotationXML>
            <emma:emma xmlns:emma="http://www.w3.org/2003/04/emma" version="1.0">
              <emma:interpretation id="{BC09FE7A-00EA-4269-8729-D820466F00AE}" emma:medium="tactile" emma:mode="ink">
                <msink:context xmlns:msink="http://schemas.microsoft.com/ink/2010/main" type="inkWord" rotatedBoundingBox="5045,4938 5704,4474 6090,5023 5431,5487"/>
              </emma:interpretation>
              <emma:one-of disjunction-type="recognition" id="oneOf9">
                <emma:interpretation id="interp45" emma:lang="ko-KR" emma:confidence="0">
                  <emma:literal>w</emma:literal>
                </emma:interpretation>
                <emma:interpretation id="interp46" emma:lang="ko-KR" emma:confidence="0">
                  <emma:literal>W</emma:literal>
                </emma:interpretation>
                <emma:interpretation id="interp47" emma:lang="ko-KR" emma:confidence="0">
                  <emma:literal>U</emma:literal>
                </emma:interpretation>
                <emma:interpretation id="interp48" emma:lang="ko-KR" emma:confidence="0">
                  <emma:literal>°</emma:literal>
                </emma:interpretation>
                <emma:interpretation id="interp4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267712.0703">2562 2272 11,'10'-2'50,"-10"2"2,0 0-3,0 0 0,-28-7-36,28 7-1,0 0 5,-5 11 3,3 1 3,2 3-1,0 6 4,0 6 2,2 11-2,0 4-26,4 3 24,-5 5-6,6 0-5,-1-3-3,2-4-2,0-4-3,-1-9 0,1-4 1,2-9-2,5-9 0,-2-7 0,3-2 0,-1-7 0,3-8 0,1-5-4,1-3 0,-1-3 0,-1 2 0,0 1 0,-4 5-5,1 4 1,-3 7 2,1 8 0,-2 6 1,-2 9-1,1 6 2,1 2 2,4-2 2,3 1 0,5-2 2,5-12-6,4-5 0,2-4 0,-1-12 0,0-6 0,-7-6 0,-8-6 0,-2-4 0,-11-3 0,-5-4 0,-5-3 0,-8-1 0,-1-8 0,1-3 0,2 3 0,-5-1-22,7 2-61,5 7-2,-3 3-4,7 10-3,0 9-3</inkml:trace>
        </inkml:traceGroup>
        <inkml:traceGroup>
          <inkml:annotationXML>
            <emma:emma xmlns:emma="http://www.w3.org/2003/04/emma" version="1.0">
              <emma:interpretation id="{2AACCE52-B34E-4DED-8C84-A42CEAECAED6}" emma:medium="tactile" emma:mode="ink">
                <msink:context xmlns:msink="http://schemas.microsoft.com/ink/2010/main" type="inkWord" rotatedBoundingBox="6593,4714 9378,4598 9412,5426 6627,5542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9</emma:literal>
                </emma:interpretation>
                <emma:interpretation id="interp53" emma:lang="ko-KR" emma:confidence="0">
                  <emma:literal>8</emma:literal>
                </emma:interpretation>
                <emma:interpretation id="interp54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268772.8721">4363 2268 20,'14'-9'57,"-10"-1"4,3 0 2,-7 1-5,0-1-38,0 10-2,-7-12-2,-1 8 2,-11 2-4,-1 2-1,-16 0 2,-4 6-1,-12 3 1,0 3 1,-1 0-3,1 3-2,4-2-3,2 1-3,15-1-2,8-1-1,17-2-1,8-2-1,22 2 0,13-2-1,13 4 1,10 2 1,9 5 1,1-2-2,9 10 0,-10 4 0,-8 3 3,-12 4 2,-16 0 2,-12 2 3,-16-1 0,-7-3 1,-25-3-9,-8-9-2,-14-2 0,-7-5 0,-2-5 0,-4-5 0,4-3 0,4-4 0,13 0 0,5-3-13,13-11-69,20-1-2,3-4-3,15-3-6,9-8-3</inkml:trace>
        </inkml:traceGroup>
        <inkml:traceGroup>
          <inkml:annotationXML>
            <emma:emma xmlns:emma="http://www.w3.org/2003/04/emma" version="1.0">
              <emma:interpretation id="{3DCA5684-7417-4D48-B96B-4F589224AA64}" emma:medium="tactile" emma:mode="ink">
                <msink:context xmlns:msink="http://schemas.microsoft.com/ink/2010/main" type="inkWord" rotatedBoundingBox="7193,5472 7362,4633 7643,4690 7474,5529"/>
              </emma:interpretation>
              <emma:one-of disjunction-type="recognition" id="oneOf11">
                <emma:interpretation id="interp55" emma:lang="ko-KR" emma:confidence="0">
                  <emma:literal>p</emma:literal>
                </emma:interpretation>
                <emma:interpretation id="interp56" emma:lang="ko-KR" emma:confidence="0">
                  <emma:literal>P</emma:literal>
                </emma:interpretation>
                <emma:interpretation id="interp57" emma:lang="ko-KR" emma:confidence="0">
                  <emma:literal>了</emma:literal>
                </emma:interpretation>
                <emma:interpretation id="interp58" emma:lang="ko-KR" emma:confidence="0">
                  <emma:literal>8</emma:literal>
                </emma:interpretation>
                <emma:interpretation id="interp59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269287.673">4624 2273 25,'9'0'53,"-6"6"11,0 11 5,-3 10 1,4 10-42,0 12-28,0 9 30,2 10 3,-2 2-2,3 1-4,-3-3-7,4-8-7,-8-4-4,3-15-1,-2-7-3,-1-13 3,0-7 2,0-14-2,-3 8-8,-2-12 0,-2-11 0,0-8 0,-1-10 0,2-7 0,0-11-3,-1-8-15,1-10 18,2 2-23,4-3 1,0 2 2,8 7 4,2 0 6,6 9 6,8 5 5,3 11 4,2 3 5,2 10 0,0 7-1,-2 8 0,0 8-3,-5 4-1,-2 10-1,-10 6 0,-5 5 0,-7 5 1,-7 1 1,-8 2 0,-10-1-2,-4-3-6,0 4-19,3 2-51,-3-6 72,10-4-75,-2-16-3,10-1 78,11-8-83,0 0-5</inkml:trace>
        </inkml:traceGroup>
        <inkml:traceGroup>
          <inkml:annotationXML>
            <emma:emma xmlns:emma="http://www.w3.org/2003/04/emma" version="1.0">
              <emma:interpretation id="{7B03A451-0EB0-4E4A-94E8-6882ECF5D705}" emma:medium="tactile" emma:mode="ink">
                <msink:context xmlns:msink="http://schemas.microsoft.com/ink/2010/main" type="inkWord" rotatedBoundingBox="7754,5267 7912,4701 8398,4837 8239,5403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서</emma:literal>
                </emma:interpretation>
                <emma:interpretation id="interp62" emma:lang="ko-KR" emma:confidence="0">
                  <emma:literal>9</emma:literal>
                </emma:interpretation>
                <emma:interpretation id="interp63" emma:lang="ko-KR" emma:confidence="0">
                  <emma:literal>0</emma:literal>
                </emma:interpretation>
                <emma:interpretation id="interp6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269989.6743">5398 2463 10,'0'0'68,"3"-12"2,-3 12-2,5-15-3,-5 15-3,7-14-44,-4-2-3,0 6-4,0-7-4,-1-2 0,0-3 0,-2-1 0,0 0-1,-3 0 0,-4 2-4,-4 2 0,-4 9-2,-7 6 3,-6 6 1,-3 16 3,-5 12 1,-6 10 2,7 15-1,-3 4-9,9 4 12,3 1 0,12-4-2,5-8-5,9-9-5,4-12 0,10-15 0,8-13 0,5-5 0,5-18 0,5-9 0,-5-14 0,5-6 0,-4-4 0,-3-2 0,-3 4-14,-8-1 0,-3 12-1,-3 4 2,-2 17 4,-4 8 7,-7 11 8,5 10 3,-3 11 0,-2 8 0,2 9 1,3 3-10,-1 5 13,1 2-2,2-5-11,3-2 0,-2-3 0,4-5 0,-7-9 0,6-5 0,-6-8-23,5-5-55,4-6-3,-5-7-3,8-5-5,-6-7-2</inkml:trace>
        </inkml:traceGroup>
        <inkml:traceGroup>
          <inkml:annotationXML>
            <emma:emma xmlns:emma="http://www.w3.org/2003/04/emma" version="1.0">
              <emma:interpretation id="{452823A4-5C96-4DDF-848E-98B0EA3332AD}" emma:medium="tactile" emma:mode="ink">
                <msink:context xmlns:msink="http://schemas.microsoft.com/ink/2010/main" type="inkWord" rotatedBoundingBox="8478,4750 9463,4888 9401,5325 8416,5187"/>
              </emma:interpretation>
              <emma:one-of disjunction-type="recognition" id="oneOf13">
                <emma:interpretation id="interp65" emma:lang="ko-KR" emma:confidence="0">
                  <emma:literal>u</emma:literal>
                </emma:interpretation>
                <emma:interpretation id="interp66" emma:lang="ko-KR" emma:confidence="0">
                  <emma:literal>4</emma:literal>
                </emma:interpretation>
                <emma:interpretation id="interp67" emma:lang="ko-KR" emma:confidence="0">
                  <emma:literal>나</emma:literal>
                </emma:interpretation>
                <emma:interpretation id="interp68" emma:lang="ko-KR" emma:confidence="0">
                  <emma:literal>니</emma:literal>
                </emma:interpretation>
                <emma:interpretation id="interp69" emma:lang="ko-KR" emma:confidence="0">
                  <emma:literal>내</emma:literal>
                </emma:interpretation>
              </emma:one-of>
            </emma:emma>
          </inkml:annotationXML>
          <inkml:trace contextRef="#ctx0" brushRef="#br2" timeOffset="270535.6752">5795 2318 52,'0'0'76,"10"-9"-2,-10 9-2,-7 16-3,-4 3 1,-4 4-56,4 7-8,-1 6-6,3 2 11,2 2 1,7-5 1,1-1-1,14-9-1,6 2 1,8-8-5,4-5-7,6-2 0,3-6 0,5-5 0,0-1 0,1 0 0,1-7 0,-1-3 0,-3-4 0,-1-3 0,-4-7 0,-2-1 0,-4-5 0,-2-2 0,-5-5 0,-3 2 0,-5-3 0,-7 6 0,-2 2 0,-10 9 0,-1 7 0,-14 10 0,-10 7 0,-4 10 0,-3 10 0,-2 5 0,3 3 0,5 6 0,6-4 0,13 7 0,7-8 0,9 1 0,16-2 0,10-6 0,6-4 0,4-1 0,2-3 0,-1-5 0,-1-3 0,-6-2 0,-8-4 0,-3 7 0,19 1-46,-47-11-39,8 4-3,-8-4-4,-10-1 21,-9-61-15,7 55 86,-16-18 0</inkml:trace>
        </inkml:traceGroup>
        <inkml:traceGroup>
          <inkml:annotationXML>
            <emma:emma xmlns:emma="http://www.w3.org/2003/04/emma" version="1.0">
              <emma:interpretation id="{29E2298A-55C0-41C9-B1D0-454C6DB7DB63}" emma:medium="tactile" emma:mode="ink">
                <msink:context xmlns:msink="http://schemas.microsoft.com/ink/2010/main" type="inkWord" rotatedBoundingBox="10239,4406 11297,4362 11335,5275 10277,5319"/>
              </emma:interpretation>
              <emma:one-of disjunction-type="recognition" id="oneOf14">
                <emma:interpretation id="interp70" emma:lang="ko-KR" emma:confidence="0">
                  <emma:literal>0</emma:literal>
                </emma:interpretation>
                <emma:interpretation id="interp71" emma:lang="ko-KR" emma:confidence="0">
                  <emma:literal>〇</emma:literal>
                </emma:interpretation>
                <emma:interpretation id="interp72" emma:lang="ko-KR" emma:confidence="0">
                  <emma:literal>o</emma:literal>
                </emma:interpretation>
                <emma:interpretation id="interp73" emma:lang="ko-KR" emma:confidence="0">
                  <emma:literal>ㅇ</emma:literal>
                </emma:interpretation>
                <emma:interpretation id="interp7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271924.0776">7697 2336 48,'0'0'62,"0"0"-1,-10-5 0,-4 5 2,-4 8-34,2 9-11,-5 8-1,2 0-2,2 7-15,4 3 18,7-2 1,6-2 0,11-8-4,13-5-3,20-9-2,4-7-2,8-7 0,1-13-8,-1-5 5,-3-3 0,-6-3 0,-14 0 0,-15 0-1,-16 1 0,-9 6-4,-13 2 0,-15 3 0,-9 5 0,-3 3 0,-4 2 0,2 7-11,5 0-34,2 2-33,15 3-1,7-5-5,20 0-6,0 0-1</inkml:trace>
        </inkml:traceGroup>
        <inkml:traceGroup>
          <inkml:annotationXML>
            <emma:emma xmlns:emma="http://www.w3.org/2003/04/emma" version="1.0">
              <emma:interpretation id="{40583C8E-5CF7-4176-B761-FCAB3CD9FA44}" emma:medium="tactile" emma:mode="ink">
                <msink:context xmlns:msink="http://schemas.microsoft.com/ink/2010/main" type="inkWord" rotatedBoundingBox="10781,5278 10789,4365 11321,4370 11313,5283"/>
              </emma:interpretation>
              <emma:one-of disjunction-type="recognition" id="oneOf15">
                <emma:interpretation id="interp75" emma:lang="ko-KR" emma:confidence="0">
                  <emma:literal>f</emma:literal>
                </emma:interpretation>
                <emma:interpretation id="interp76" emma:lang="ko-KR" emma:confidence="0">
                  <emma:literal>+</emma:literal>
                </emma:interpretation>
                <emma:interpretation id="interp77" emma:lang="ko-KR" emma:confidence="0">
                  <emma:literal>t</emma:literal>
                </emma:interpretation>
                <emma:interpretation id="interp78" emma:lang="ko-KR" emma:confidence="0">
                  <emma:literal>S</emma:literal>
                </emma:interpretation>
                <emma:interpretation id="interp79" emma:lang="ko-KR" emma:confidence="0">
                  <emma:literal>ㅓ</emma:literal>
                </emma:interpretation>
              </emma:one-of>
            </emma:emma>
          </inkml:annotationXML>
          <inkml:trace contextRef="#ctx0" brushRef="#br2" timeOffset="272282.8783">8554 1943 38,'0'-23'62,"-4"5"4,-9-2 1,-3 6-2,2-1-40,-8 8-1,5-1-2,-3 6-3,3 2-7,1 8-1,2 11-2,3 7 0,4 12 0,4 7-3,2 13 1,1 7 1,7 7 0,2 4-1,2-1-7,5 1 8,-4-8-2,6-6-1,-6-10 1,1-6-1,-5-6-1,0-10-1,-5-10-3,-3-1-7,-1-7-23,-49-9-45,72 0-3,-32-6-3,-1-6-7,-7-10-1</inkml:trace>
          <inkml:trace contextRef="#ctx0" brushRef="#br2" timeOffset="272532.4787">8091 2320 76,'-10'0'80,"10"0"-3,0 0-4,10 0 0,12-2 0,40-1-66,-25 0 0,9 0 2,2 2 0,3-2 0,-3 1-2,-7 0-4,2 2-15,-14 29-35,-4-29-31,-2 0 0,-8-5-6,3-2-4,-4-4-3</inkml:trace>
        </inkml:traceGroup>
        <inkml:traceGroup>
          <inkml:annotationXML>
            <emma:emma xmlns:emma="http://www.w3.org/2003/04/emma" version="1.0">
              <emma:interpretation id="{3A971A7B-64A4-492E-8E03-32811145420F}" emma:medium="tactile" emma:mode="ink">
                <msink:context xmlns:msink="http://schemas.microsoft.com/ink/2010/main" type="inkWord" rotatedBoundingBox="12789,4305 13019,5089 12316,5294 12087,4510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^</emma:literal>
                </emma:interpretation>
                <emma:interpretation id="interp82" emma:lang="ko-KR" emma:confidence="0">
                  <emma:literal>ㅋ</emma:literal>
                </emma:interpretation>
                <emma:interpretation id="interp83" emma:lang="ko-KR" emma:confidence="0">
                  <emma:literal>』</emma:literal>
                </emma:interpretation>
                <emma:interpretation id="interp84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273156.4798">9587 2653 76,'0'0'83,"-1"17"-3,1-17-4,0 0 1,0 0-3,0 0-63,4-8-2,0-8 0,2-8-2,5-7-7,3-12 7,1-6-5,3-7-2,5-8 0,2-7 0,3 1 0,-2 0 0,-1 1 0,-3 5 0,2 5 0,-2 10 0,-2 9 0,-2 9 0,-2 7 0,2 11-3,1 11 1,3 5 2,2 17 1,-2 12 0,4 10 2,2 12-3,1 8 0,0 5 0,-2 3 0,1 1 0,-4-6 0,0-5 0,-2-8 0,-3-9 0,-5-11 0,-2-6 0,-2-9 0,-4-5 0,-6-12 0,5 11 0,-5-11 0,0 0 0,0 0 0,-5-3-4,5 3 4,-7-10-84,1-1-2,3 0-2,-5-9-6,8 5-2</inkml:trace>
          <inkml:trace contextRef="#ctx0" brushRef="#br2" timeOffset="273499.6804">9740 2383 1,'0'0'76,"0"0"3,13 0 0,5-9 0,9 8-1,9 1-23,4 0-37,7 4-1,-3 0-3,2-1-3,-5 2-7,-7-3-4,-2 5-22,-7 0-54,-9 0 21,-6-10-24,-10-15-6,0 2-5,-10-14 0</inkml:trace>
        </inkml:traceGroup>
        <inkml:traceGroup>
          <inkml:annotationXML>
            <emma:emma xmlns:emma="http://www.w3.org/2003/04/emma" version="1.0">
              <emma:interpretation id="{FC78C1F2-4ABF-4265-9D46-953CB17CA908}" emma:medium="tactile" emma:mode="ink">
                <msink:context xmlns:msink="http://schemas.microsoft.com/ink/2010/main" type="inkWord" rotatedBoundingBox="13996,4713 14645,4686 14658,4986 14008,5014"/>
              </emma:interpretation>
              <emma:one-of disjunction-type="recognition" id="oneOf17">
                <emma:interpretation id="interp85" emma:lang="ko-KR" emma:confidence="0">
                  <emma:literal>=</emma:literal>
                </emma:interpretation>
                <emma:interpretation id="interp86" emma:lang="ko-KR" emma:confidence="0">
                  <emma:literal>二</emma:literal>
                </emma:interpretation>
                <emma:interpretation id="interp87" emma:lang="ko-KR" emma:confidence="0">
                  <emma:literal>느</emma:literal>
                </emma:interpretation>
                <emma:interpretation id="interp88" emma:lang="ko-KR" emma:confidence="0">
                  <emma:literal>z</emma:literal>
                </emma:interpretation>
                <emma:interpretation id="interp89" emma:lang="ko-KR" emma:confidence="0">
                  <emma:literal>드</emma:literal>
                </emma:interpretation>
              </emma:one-of>
            </emma:emma>
          </inkml:annotationXML>
          <inkml:trace contextRef="#ctx0" brushRef="#br2" timeOffset="274466.8821">11295 2189 46,'0'0'64,"8"-3"3,-8 3 1,0 0-25,11-6-8,-11 6-5,10-1-2,-1 1-5,5 0-5,4 2-4,3 1-2,9 2-3,3-2-1,6 2-1,-2-2 0,6-1-2,-2 0 0,0-2-1,-2 0 0,-5 0 0,-3-1-2,-4-1 1,-3 0-2,-6 1-2,-6-2-3,-4 3-8,-8 0-18,0 0-16,0 0-32,-5 0-2,-8 0-5,-6 2-2,1 4 3</inkml:trace>
          <inkml:trace contextRef="#ctx0" brushRef="#br2" timeOffset="274716.4826">11362 2393 13,'-23'17'61,"5"-9"2,6 3 2,12-11 2,-6 11 2,14-5-47,12 1-2,7 0 3,10-5 1,10 3 0,14-5-3,1 0-4,4-5-5,-1 0-4,-3-3-6,-6 3-2,-9 1 0,-10-3 0,-9 7-20,-9 6-57,-10 0-2,-9-6-2,0 9-6,0-9-4</inkml:trace>
        </inkml:traceGroup>
        <inkml:traceGroup>
          <inkml:annotationXML>
            <emma:emma xmlns:emma="http://www.w3.org/2003/04/emma" version="1.0">
              <emma:interpretation id="{36949743-C9E9-4838-B4EB-5D69C5FCB537}" emma:medium="tactile" emma:mode="ink">
                <msink:context xmlns:msink="http://schemas.microsoft.com/ink/2010/main" type="inkWord" rotatedBoundingBox="15851,4121 19053,3988 19102,5166 15900,5299"/>
              </emma:interpretation>
              <emma:one-of disjunction-type="recognition" id="oneOf18">
                <emma:interpretation id="interp90" emma:lang="ko-KR" emma:confidence="0">
                  <emma:literal>C</emma:literal>
                </emma:interpretation>
                <emma:interpretation id="interp91" emma:lang="ko-KR" emma:confidence="0">
                  <emma:literal>오</emma:literal>
                </emma:interpretation>
                <emma:interpretation id="interp92" emma:lang="ko-KR" emma:confidence="0">
                  <emma:literal>으</emma:literal>
                </emma:interpretation>
                <emma:interpretation id="interp93" emma:lang="ko-KR" emma:confidence="0">
                  <emma:literal>c</emma:literal>
                </emma:interpretation>
                <emma:interpretation id="interp94" emma:lang="ko-KR" emma:confidence="0">
                  <emma:literal>ㅿ</emma:literal>
                </emma:interpretation>
              </emma:one-of>
            </emma:emma>
          </inkml:annotationXML>
          <inkml:trace contextRef="#ctx0" brushRef="#br2" timeOffset="276931.6864">13487 1641 24,'0'0'65,"5"-12"1,-5 12-2,2-14-4,-2 14-34,10-3-2,2 6-4,-5 6-4,8 5 0,-4 6-1,6 3 1,-5 3 0,9 2-3,-7 2-2,-2-4-3,3 1-1,-5-6-3,4-4 1,-6-1 2,0-7 0,-8-9 0,10 0 0,-10 0 0,3-18-7,-3 1 0,0-5 0,-6-6 0,1-1-5,-4 1-1,-4-2-1,-2 5 0,-8 4 1,-1 4 1,-7 9 1,-4 6 1,-3 2 3,-3 13 1,-2 9 1,-1 9 3,0 10 2,4 7 1,1 9 1,8 4-1,7 6-5,11 2-3,7-3 0,9-3 0,15-7 0,12-7 0,11-8 0,12-12 0,6-8 0,3-8 0,1-7 0,-3-6 0,-4 0 0,-9-8 0,-4 4 0,-13 1-59,-13-4-1,-1 1-25,-14-6-3,-2 12-8,-2-20-1</inkml:trace>
        </inkml:traceGroup>
        <inkml:traceGroup>
          <inkml:annotationXML>
            <emma:emma xmlns:emma="http://www.w3.org/2003/04/emma" version="1.0">
              <emma:interpretation id="{F4E6FF8E-C73F-44FC-B5C1-58DB5BE0BCCB}" emma:medium="tactile" emma:mode="ink">
                <msink:context xmlns:msink="http://schemas.microsoft.com/ink/2010/main" type="inkWord" rotatedBoundingBox="16837,5118 16983,4028 17361,4079 17215,5169"/>
              </emma:interpretation>
              <emma:one-of disjunction-type="recognition" id="oneOf19">
                <emma:interpretation id="interp95" emma:lang="ko-KR" emma:confidence="0">
                  <emma:literal>C</emma:literal>
                </emma:interpretation>
                <emma:interpretation id="interp96" emma:lang="ko-KR" emma:confidence="0">
                  <emma:literal>(</emma:literal>
                </emma:interpretation>
                <emma:interpretation id="interp97" emma:lang="ko-KR" emma:confidence="0">
                  <emma:literal>[</emma:literal>
                </emma:interpretation>
                <emma:interpretation id="interp98" emma:lang="ko-KR" emma:confidence="0">
                  <emma:literal>〈</emma:literal>
                </emma:interpretation>
                <emma:interpretation id="interp99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277696.0878">14547 1611 4,'13'-18'59,"-7"0"2,-3 4-3,-6 1-1,-6 1-28,-4 7-14,-7 5 2,-1 7-2,-9 12 6,1 14 2,-8 15 3,1 10 1,-4 16 0,1 9-1,3 9-5,2 1-6,13 1-7,3-7-6,13-6-2,5-8 0,8-14 0,10-10 0,5-7 0,5-12 0,2-4 0,1-7 0,-2-8 0,-6-3 0,-1-5 0,-4-3 0,1-1-20,-1-3-38,-5-7-2,3-2-25,-5-15-3,6 3 88,-5-12-94,9-1 1</inkml:trace>
        </inkml:traceGroup>
        <inkml:traceGroup>
          <inkml:annotationXML>
            <emma:emma xmlns:emma="http://www.w3.org/2003/04/emma" version="1.0">
              <emma:interpretation id="{25475568-B129-4A75-9958-9408AD01666B}" emma:medium="tactile" emma:mode="ink">
                <msink:context xmlns:msink="http://schemas.microsoft.com/ink/2010/main" type="inkWord" rotatedBoundingBox="17474,5021 17489,4166 18070,4176 18055,5031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丹</emma:literal>
                </emma:interpretation>
                <emma:interpretation id="interp102" emma:lang="ko-KR" emma:confidence="0">
                  <emma:literal>月</emma:literal>
                </emma:interpretation>
                <emma:interpretation id="interp103" emma:lang="ko-KR" emma:confidence="0">
                  <emma:literal>n</emma:literal>
                </emma:interpretation>
                <emma:interpretation id="interp104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278366.889">14977 1727 3,'10'-14'51,"-3"6"2,-2-5-1,-5 13-2,6 16-26,-6-34-15,0 18 8,-2 15 6,-2 9 3,-5 12 3,-1 13 2,-4 7 2,-2 15 0,-4 5-5,-3 4-9,5-1-5,-3-2-5,3-12-2,3-9-7,3-13 0,4-7 0,1-16 0,4-4 0,3-16 0,0 0 0,0 0 0,-2-10 0,2-7 0,2-13 0,5-4 0,-2-11 0,2-7 0,1-3 0,3-5-8,2-4-18,-4 0-2,5 1 0,1 1 2,3 6 2,0 6 5,4 3 9,-4 6 7,3 9 6,0 3 5,1 11 0,0 3 0,0 9 1,1 6 1,-2 10 0,4 14 2,-2 12 3,0 15 1,0 11 1,-3 8-1,-2 7 1,-3 1-4,-1-2-3,-3-5-10,-3-9 0,1-11 0,-1-11 0,0-11 0,-2-9 0,1-7 0,-3-3 0,-4-10 0,0 0 0,9 7 0,-9-7-45,0 0-34,0-6-4,0 6-5,-2-12-2,-4 2-4</inkml:trace>
          <inkml:trace contextRef="#ctx0" brushRef="#br2" timeOffset="278678.8895">14856 2132 32,'-29'0'83,"5"0"-2,8-1-5,6-1-4,10 2 0,47-12-47,-29 8-10,8-1-8,13 3-2,5-1-1,3 1 2,2-2 0,0 3-1,-7 0-2,-2 1-6,-15 0-13,-4 0-25,-5 0-35,-16 0 0,0 0-6,0-6-5,0 6 0</inkml:trace>
        </inkml:traceGroup>
        <inkml:traceGroup>
          <inkml:annotationXML>
            <emma:emma xmlns:emma="http://www.w3.org/2003/04/emma" version="1.0">
              <emma:interpretation id="{2EE68752-F2FF-4D88-BF54-0BB9C77DD727}" emma:medium="tactile" emma:mode="ink">
                <msink:context xmlns:msink="http://schemas.microsoft.com/ink/2010/main" type="inkWord" rotatedBoundingBox="18237,3987 18602,4275 18443,4477 18078,4189"/>
              </emma:interpretation>
              <emma:one-of disjunction-type="recognition" id="oneOf21">
                <emma:interpretation id="interp105" emma:lang="ko-KR" emma:confidence="0">
                  <emma:literal>『</emma:literal>
                </emma:interpretation>
                <emma:interpretation id="interp106" emma:lang="ko-KR" emma:confidence="0">
                  <emma:literal>“</emma:literal>
                </emma:interpretation>
                <emma:interpretation id="interp107" emma:lang="ko-KR" emma:confidence="0">
                  <emma:literal>「</emma:literal>
                </emma:interpretation>
                <emma:interpretation id="interp108" emma:lang="ko-KR" emma:confidence="0">
                  <emma:literal>t</emma:literal>
                </emma:interpretation>
                <emma:interpretation id="interp109" emma:lang="ko-KR" emma:confidence="0">
                  <emma:literal>*</emma:literal>
                </emma:interpretation>
              </emma:one-of>
            </emma:emma>
          </inkml:annotationXML>
          <inkml:trace contextRef="#ctx0" brushRef="#br2" timeOffset="279115.6903">15648 1610 35,'-4'-12'69,"4"12"1,-1-8-2,1 8-7,0 0-34,0 0-1,0 0-4,0 16-3,2 1-4,4 8 0,-3 3 0,4 4 2,-5 3-2,11 0-4,-8-1-3,6-3-2,-5-6-2,1-4 0,-2-5 0,-1-6-4,-4-10 0,6 14 0,-6-14 0,0 0-31,37-7-45,-37-3-4,-3-3-3,-4-2-6,5-3-5</inkml:trace>
          <inkml:trace contextRef="#ctx0" brushRef="#br2" timeOffset="279490.0909">15457 1660 39,'-9'-2'70,"9"2"2,-15-4 3,15 4-3,-51-7-38,51 7-5,0 0-10,0 0-4,0 0-2,6 0-3,9 1-3,1 0 0,11 0 0,2 1 1,6-2 0,5 0 0,3 0-3,-2 0-1,-2-1-2,-4 1 0,-8 0-2,-6 0 1,-3 0-2,-9 0-4,-9 0-4,0 0-21,0 0-46,-4 11-2,-7-11-2,11 0-7,-15-2-2</inkml:trace>
        </inkml:traceGroup>
        <inkml:traceGroup>
          <inkml:annotationXML>
            <emma:emma xmlns:emma="http://www.w3.org/2003/04/emma" version="1.0">
              <emma:interpretation id="{555CBDE1-4E8C-4366-8D1A-9AFFC3BDD261}" emma:medium="tactile" emma:mode="ink">
                <msink:context xmlns:msink="http://schemas.microsoft.com/ink/2010/main" type="inkWord" rotatedBoundingBox="18712,5182 18739,4078 19100,4086 19072,5190"/>
              </emma:interpretation>
              <emma:one-of disjunction-type="recognition" id="oneOf22">
                <emma:interpretation id="interp110" emma:lang="ko-KR" emma:confidence="0">
                  <emma:literal>)</emma:literal>
                </emma:interpretation>
                <emma:interpretation id="interp111" emma:lang="ko-KR" emma:confidence="0">
                  <emma:literal>]</emma:literal>
                </emma:interpretation>
                <emma:interpretation id="interp112" emma:lang="ko-KR" emma:confidence="0">
                  <emma:literal>;</emma:literal>
                </emma:interpretation>
                <emma:interpretation id="interp113" emma:lang="ko-KR" emma:confidence="0">
                  <emma:literal>’</emma:literal>
                </emma:interpretation>
                <emma:interpretation id="interp114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280004.8918">16115 1562 54,'0'0'70,"-12"-12"-1,12 12-6,0 0-1,-32-4-37,45 9-2,6 14-1,9 6-6,5 12-1,7 10 4,1 13 1,-1 11 0,-3 12-4,-11 5-3,-5 1-9,-11 2-4,-10-2 0,-13-10 0,-10-8 0,-13-11 0,-3-14 0,-7-6 0,3-10 0,-5-8 0,13-5 0,2 0-50,4-10-34,14 3-4,4-10-5,11 0-6,1-4 2</inkml:trace>
        </inkml:traceGroup>
      </inkml:traceGroup>
    </inkml:traceGroup>
    <inkml:traceGroup>
      <inkml:annotationXML>
        <emma:emma xmlns:emma="http://www.w3.org/2003/04/emma" version="1.0">
          <emma:interpretation id="{F3EE5E38-C2D3-4914-A2CD-77BB036F2D5E}" emma:medium="tactile" emma:mode="ink">
            <msink:context xmlns:msink="http://schemas.microsoft.com/ink/2010/main" type="paragraph" rotatedBoundingBox="3997,6314 23842,4980 23956,6679 4111,80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0227F3D-C59F-4EB6-B5E4-E214F6A3E887}" emma:medium="tactile" emma:mode="ink">
              <msink:context xmlns:msink="http://schemas.microsoft.com/ink/2010/main" type="line" rotatedBoundingBox="3997,6314 23842,4980 23956,6679 4111,8014"/>
            </emma:interpretation>
          </emma:emma>
        </inkml:annotationXML>
        <inkml:traceGroup>
          <inkml:annotationXML>
            <emma:emma xmlns:emma="http://www.w3.org/2003/04/emma" version="1.0">
              <emma:interpretation id="{F25C5E1C-6B46-4F84-B69E-A0A62465A7E1}" emma:medium="tactile" emma:mode="ink">
                <msink:context xmlns:msink="http://schemas.microsoft.com/ink/2010/main" type="inkWord" rotatedBoundingBox="3739,7114 4277,6222 4954,6630 4416,7522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W</emma:literal>
                </emma:interpretation>
                <emma:interpretation id="interp117" emma:lang="ko-KR" emma:confidence="0">
                  <emma:literal>d</emma:literal>
                </emma:interpretation>
                <emma:interpretation id="interp118" emma:lang="ko-KR" emma:confidence="0">
                  <emma:literal>ⅳ</emma:literal>
                </emma:interpretation>
                <emma:interpretation id="interp11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282812.8968">1461 4052 36,'-14'-10'55,"7"-3"6,-4 2 2,6-16-26,-5 19-9,10 8-9,-11-11-6,11 11 1,-1 13 1,-2 10 2,3 11 0,0 15 1,-3 14 1,-2 13 2,2 7 1,-3 3-3,2-4-6,-1-3-5,1-11-4,-2-14-1,6-15 0,-3-11 3,3-9-6,0-10 0,0-9 0,3-9 0,3-10 0,0-7 0,0-7 0,1-9 0,-2-10 0,0-7 0,-4-6 0,0 1 0,-1-3 0,0 2 0,-1 5-2,-2 4-1,3 11 1,0 7 1,0 11-1,3 7 0,4 11 0,2 9 1,5 9 1,4 15 0,6 8 2,6 14 1,4 7 1,6 8 2,3 5-6,2-3 0,0 1 0,3-9 0,-4-11 0,-8-11 0,-3-11 0,-3-11 0,-4-11 0,-4-13 0,-1-12 0,-6-9 0,-9-10 0,-1-9 0,-2-7 0,-3-7 0,-1 4 0,-6-3 0,-2 3 0,-3 6 0,5 8 0,0 11 0,-2 6 0,7 13 0,-5 6-12,-12 12-72,16 5 19,6 10-22,9 3-7,-1-2-1</inkml:trace>
        </inkml:traceGroup>
        <inkml:traceGroup>
          <inkml:annotationXML>
            <emma:emma xmlns:emma="http://www.w3.org/2003/04/emma" version="1.0">
              <emma:interpretation id="{9299A046-F644-41CB-988B-0B87B6B53652}" emma:medium="tactile" emma:mode="ink">
                <msink:context xmlns:msink="http://schemas.microsoft.com/ink/2010/main" type="inkWord" rotatedBoundingBox="4774,6592 5782,6234 6046,6977 5039,7335"/>
              </emma:interpretation>
              <emma:one-of disjunction-type="recognition" id="oneOf24">
                <emma:interpretation id="interp120" emma:lang="ko-KR" emma:confidence="0">
                  <emma:literal>세</emma:literal>
                </emma:interpretation>
                <emma:interpretation id="interp121" emma:lang="ko-KR" emma:confidence="0">
                  <emma:literal>Ⅶ</emma:literal>
                </emma:interpretation>
                <emma:interpretation id="interp122" emma:lang="ko-KR" emma:confidence="0">
                  <emma:literal>애</emma:literal>
                </emma:interpretation>
                <emma:interpretation id="interp123" emma:lang="ko-KR" emma:confidence="0">
                  <emma:literal>에</emma:literal>
                </emma:interpretation>
                <emma:interpretation id="interp124" emma:lang="ko-KR" emma:confidence="0">
                  <emma:literal>악</emma:literal>
                </emma:interpretation>
              </emma:one-of>
            </emma:emma>
          </inkml:annotationXML>
          <inkml:trace contextRef="#ctx0" brushRef="#br2" timeOffset="283327.6976">2282 4163 0,'3'-10'76,"-3"1"4,0 0-5,0 9-1,-10 0-1,-16 11-33,17 10-9,3 13-11,-4 5-7,3 7-1,1 3 0,6 3-7,0 0-5,11-7 0,4-7 0,0-9 0,10-12 0,6-12 0,0-5 0,5-17 0,-6-8 0,-3-6 0,-6-11 0,-4-3 0,-6-3 0,-7 1 0,-1 4 0,-3 6 0,-6 3 0,1 7 0,3 7 0,-1 10 0,3 10 0,0 0 0,-8 15 0,10 10 0,2 7 0,1 8 0,3 5 0,2 7 0,1 0 0,6-6 0,1-2 0,-9-10 0,8-6 0,2-10 0,-1-15 0,5-3 0,-2-13 0,-43-11-71,30-9 10,12-11 0,-1-8-1,-4-12-2,4 2 0,-6-11-22</inkml:trace>
          <inkml:trace contextRef="#ctx0" brushRef="#br2" timeOffset="283592.8981">2864 3787 22,'1'-10'63,"-1"10"4,0 0 4,-7 10 3,5 11 0,-3 9-42,1 15-5,2 12-2,-1 7 2,3 7-1,0 3-23,3 0-3,2-4 0,2-3 0,4-5 0,-3-12 0,2-9 0,-5-9 0,2-7 0,-1-9 0,-3-3 0,-3-13 0,0 0 0,0 0 0,6-18-77,0 2-8,-3-9-1,2-4-6,-2-9-4</inkml:trace>
          <inkml:trace contextRef="#ctx0" brushRef="#br2" timeOffset="283826.8986">3090 3821 45,'8'-21'71,"2"12"1,-10 9 4,5 7-1,-5 17 2,2 10-53,-1 11-4,2 11-1,2 11 3,1 5-12,1 1-10,2-3 0,1-8 0,0-7 0,-1-10 0,2-9 0,-5-14 0,-2-8-56,18-7-27,-22-7-2,0-15-5,-3-11-7,0-4 1</inkml:trace>
        </inkml:traceGroup>
        <inkml:traceGroup>
          <inkml:annotationXML>
            <emma:emma xmlns:emma="http://www.w3.org/2003/04/emma" version="1.0">
              <emma:interpretation id="{5ACE1C56-F88C-4830-A409-1FFC37E185E6}" emma:medium="tactile" emma:mode="ink">
                <msink:context xmlns:msink="http://schemas.microsoft.com/ink/2010/main" type="inkWord" rotatedBoundingBox="6486,6605 6569,7199 6172,7254 6090,6661"/>
              </emma:interpretation>
              <emma:one-of disjunction-type="recognition" id="oneOf25">
                <emma:interpretation id="interp125" emma:lang="ko-KR" emma:confidence="0">
                  <emma:literal>s</emma:literal>
                </emma:interpretation>
                <emma:interpretation id="interp126" emma:lang="ko-KR" emma:confidence="0">
                  <emma:literal>S</emma:literal>
                </emma:interpretation>
                <emma:interpretation id="interp127" emma:lang="ko-KR" emma:confidence="0">
                  <emma:literal>9</emma:literal>
                </emma:interpretation>
                <emma:interpretation id="interp128" emma:lang="ko-KR" emma:confidence="0">
                  <emma:literal>’</emma:literal>
                </emma:interpretation>
                <emma:interpretation id="interp12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284544.4998">3644 4197 5,'4'-13'65,"0"4"8,-3 0 0,4-1 0,12 3-27,-11-3-8,-6 10-3,10-18-10,-10 18-7,1-15-6,-1 15-4,-10-11-2,-3 9-2,-5 2-3,-9 2-1,-3 7-1,-2 4-1,-1 2 1,-1 2 0,2 0 0,6 1-1,4-1 0,11 0 1,8 0-1,12 1 1,14 0 0,10 2 1,11 0 0,6 3 0,6-1 0,1 2 0,-1 3 1,-8 0 1,-12-1 3,-12 4 2,-16 0 1,-8 1 1,-18-1 1,-11-2-8,-9 0-2,-9-5 0,-3-3 0,-1-4 0,8-4 0,3-9 0,11 0-4,29-3-76,-6-15-3,7-3-2,9-10-7,14-5-4</inkml:trace>
        </inkml:traceGroup>
        <inkml:traceGroup>
          <inkml:annotationXML>
            <emma:emma xmlns:emma="http://www.w3.org/2003/04/emma" version="1.0">
              <emma:interpretation id="{591500D0-3A57-4CD9-A7E3-CC79C772D060}" emma:medium="tactile" emma:mode="ink">
                <msink:context xmlns:msink="http://schemas.microsoft.com/ink/2010/main" type="inkWord" rotatedBoundingBox="6495,7572 6672,6603 7013,6666 6836,7634"/>
              </emma:interpretation>
              <emma:one-of disjunction-type="recognition" id="oneOf26">
                <emma:interpretation id="interp130" emma:lang="ko-KR" emma:confidence="0">
                  <emma:literal>p</emma:literal>
                </emma:interpretation>
                <emma:interpretation id="interp131" emma:lang="ko-KR" emma:confidence="0">
                  <emma:literal>P</emma:literal>
                </emma:interpretation>
                <emma:interpretation id="interp132" emma:lang="ko-KR" emma:confidence="0">
                  <emma:literal>r</emma:literal>
                </emma:interpretation>
                <emma:interpretation id="interp133" emma:lang="ko-KR" emma:confidence="0">
                  <emma:literal>了</emma:literal>
                </emma:interpretation>
                <emma:interpretation id="interp134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285028.1006">3933 4265 30,'21'-11'67,"-7"-3"1,-3 6-4,-3 0-4,-8 8 5,10 4-46,-6 14-1,1 13 1,-1 5 0,0 16 3,-1 8 1,-3 11 0,3 5-9,-3 5-14,0 1 0,-1-7 0,1-1 0,-3-12 0,3-12 0,-2-9 0,2-15 0,-1-9 0,1-17 0,0 0 0,-10-8 0,5-11 0,-2-8 0,0-14 0,3-5 0,0-11 0,3-9 0,1-2-24,0-12-4,5-1 5,2-1 5,11 5 7,-3 0 7,8 10 17,4 7 5,3 15 1,3 11 1,-1 14-3,2 13-4,-6 7-5,-1 16-8,-9 6 0,-7 9 0,-8 5 0,-3 4 0,-12-2 0,-5 3 0,-6-6 0,3 1-22,-4-3-58,-1-9-2,7-6-4,-3-16-6,10-2-3</inkml:trace>
        </inkml:traceGroup>
        <inkml:traceGroup>
          <inkml:annotationXML>
            <emma:emma xmlns:emma="http://www.w3.org/2003/04/emma" version="1.0">
              <emma:interpretation id="{1C3ED8C3-541A-4FFD-B3B5-113104B554F8}" emma:medium="tactile" emma:mode="ink">
                <msink:context xmlns:msink="http://schemas.microsoft.com/ink/2010/main" type="inkWord" rotatedBoundingBox="7271,7082 7286,6609 7714,6622 7700,7095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요</emma:literal>
                </emma:interpretation>
                <emma:interpretation id="interp137" emma:lang="ko-KR" emma:confidence="0">
                  <emma:literal>u</emma:literal>
                </emma:interpretation>
                <emma:interpretation id="interp138" emma:lang="ko-KR" emma:confidence="0">
                  <emma:literal>U</emma:literal>
                </emma:interpretation>
                <emma:interpretation id="interp13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285730.1017">4771 4252 39,'8'-20'50,"2"3"8,0-4 4,-2 1-27,0 5 0,-1-3-2,0 4-1,-6-2 0,1 4-3,-2 1-7,0 11-7,-17-4-4,-1 4-4,-2 17-1,-7 5-2,-2 8 1,-2 4 0,0 8 1,2 6 0,5-3 0,6-1-2,5-2-1,9-5 0,4-5 0,9-5-3,6-11 0,5-7 0,7-7 0,-1-6 0,1-9 0,-1-9 0,2-10 0,-6-3 0,-1-5 0,-6-3 0,-4 5 0,0 1-2,-7 10 4,2 2-2,-5 8 0,-1 17 0,0 0 0,0 0 0,1 22 0,-1 4 0,0 3 0,0 7 0,4 4 0,2 0 0,1 1 0,1-6 0,3-1 0,0-12 0,3-1 0,-4-8-17,2-10-63,6-3-2,-2-16-5,5-1-3,-2-6-3</inkml:trace>
        </inkml:traceGroup>
        <inkml:traceGroup>
          <inkml:annotationXML>
            <emma:emma xmlns:emma="http://www.w3.org/2003/04/emma" version="1.0">
              <emma:interpretation id="{BD30D042-FC35-4564-9747-C5C665E948AE}" emma:medium="tactile" emma:mode="ink">
                <msink:context xmlns:msink="http://schemas.microsoft.com/ink/2010/main" type="inkWord" rotatedBoundingBox="7918,6547 8699,6731 8584,7221 7802,7037"/>
              </emma:interpretation>
              <emma:one-of disjunction-type="recognition" id="oneOf28">
                <emma:interpretation id="interp140" emma:lang="ko-KR" emma:confidence="0">
                  <emma:literal>u</emma:literal>
                </emma:interpretation>
                <emma:interpretation id="interp141" emma:lang="ko-KR" emma:confidence="0">
                  <emma:literal>니</emma:literal>
                </emma:interpretation>
                <emma:interpretation id="interp142" emma:lang="ko-KR" emma:confidence="0">
                  <emma:literal>성</emma:literal>
                </emma:interpretation>
                <emma:interpretation id="interp143" emma:lang="ko-KR" emma:confidence="0">
                  <emma:literal>닝</emma:literal>
                </emma:interpretation>
                <emma:interpretation id="interp144" emma:lang="ko-KR" emma:confidence="0">
                  <emma:literal>4</emma:literal>
                </emma:interpretation>
              </emma:one-of>
            </emma:emma>
          </inkml:annotationXML>
          <inkml:trace contextRef="#ctx0" brushRef="#br2" timeOffset="286260.5026">5180 4194 1,'11'-17'77,"-1"0"2,-3 5-3,-4 3-5,-3 9 0,-3 26-22,-4-17-31,-3 7-2,-1 5-3,-4 5-2,7 5 0,-3 5 0,7 1-4,0 0-7,4 0 0,8-5 0,6-3 0,6-3 0,9-7 0,2-6 0,6-1 0,4-9 0,3-3 0,3-3 0,-1-8 0,0-1 0,-1-3 0,-4-3 0,-1-6 0,-6-3 0,-3-7 0,-5-1 0,-7-1 0,-2-4 0,-5 2 0,-6 0 0,-6 7 0,0 3 0,-9 14 0,-6 9 0,-3 7 0,-2 13 0,-8 11 0,5 1 0,0 7 0,4 2 0,5 3 0,10-1 0,6-4 0,13 1 0,8-2 0,6 1 0,3-7 0,1-5 0,3-2 0,-5-9 0,1 3 0,-8-11 0,-1 2 0,-6-3-40,-9-10-23,-8 8-24,0 0-4,0 0-6,-13-4 26,4-1 9</inkml:trace>
          <inkml:trace contextRef="#ctx0" brushRef="#br2" timeOffset="286307.3027">5820 4522 12,'-8'-25'30,"1"-10"-28,7 2-28</inkml:trace>
        </inkml:traceGroup>
        <inkml:traceGroup>
          <inkml:annotationXML>
            <emma:emma xmlns:emma="http://www.w3.org/2003/04/emma" version="1.0">
              <emma:interpretation id="{157424A2-A1E8-4F92-96A3-514F5AC0ED93}" emma:medium="tactile" emma:mode="ink">
                <msink:context xmlns:msink="http://schemas.microsoft.com/ink/2010/main" type="inkWord" rotatedBoundingBox="9736,6203 10751,6134 10824,7224 9810,7292"/>
              </emma:interpretation>
              <emma:one-of disjunction-type="recognition" id="oneOf29">
                <emma:interpretation id="interp145" emma:lang="ko-KR" emma:confidence="0">
                  <emma:literal>에</emma:literal>
                </emma:interpretation>
                <emma:interpretation id="interp146" emma:lang="ko-KR" emma:confidence="0">
                  <emma:literal>안</emma:literal>
                </emma:interpretation>
                <emma:interpretation id="interp147" emma:lang="ko-KR" emma:confidence="0">
                  <emma:literal>애</emma:literal>
                </emma:interpretation>
                <emma:interpretation id="interp148" emma:lang="ko-KR" emma:confidence="0">
                  <emma:literal>난</emma:literal>
                </emma:interpretation>
                <emma:interpretation id="interp149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287040.5042">7190 4067 50,'6'-10'68,"-6"10"2,7-14-3,-7 25-1,0-11-36,-16 3 2,2 7-9,-2 4-4,-4 3-4,0 7-1,0 3-1,4 8-2,6-1-4,11-1-1,13-4-1,12-8-1,12-6 0,6-10 1,4-5-3,3-6-2,-7-9 0,-5-5 0,-10-3 0,-16 0 0,-13 0 0,-8 4 0,-14-1 0,-10 4 0,-5 1 0,-3 4 0,0-1 0,6 8-9,9 3-70,14-2-2,11 3-2,0-14-6,27 2-6</inkml:trace>
          <inkml:trace contextRef="#ctx0" brushRef="#br2" timeOffset="287633.3052">7560 4134 77,'-9'-4'84,"9"4"-3,0 0-1,0 0-1,9-3 0,11-2-63,14 4-1,12-1-15,7 2 0,4-1 0,1-1 0,0 0 0,-6-2 0,-5 4 0,-11-5 0,-10 5-67,-7 5 8,-9-7-25,-10 2-6,2-15-4,0 6-1</inkml:trace>
          <inkml:trace contextRef="#ctx0" brushRef="#br2" timeOffset="287399.3048">7836 3871 61,'41'-22'72,"-10"-5"-1,0 2 0,-7-5 2,-6-19-22,-5 22-29,-6 6-1,-4 0-5,-3 4 0,-8 4-3,-6 5-4,-4 6-4,-5 2-2,-5 6-3,2 11 0,-3 8-1,-1 7 1,-1 10-1,4 4 2,2 9 2,6 11-1,5 6 1,6 2-3,8 7 0,2 1 0,8 0 0,2-3 0,5-3 0,-2-12 0,-4-4 0,0-13 0,-7-11 0,2-9 0,-6-8 0,0-5 0,0-14-72,-7 3-9,1-9-2,-3-15-5,3-4-6,-6-11 1</inkml:trace>
        </inkml:traceGroup>
        <inkml:traceGroup>
          <inkml:annotationXML>
            <emma:emma xmlns:emma="http://www.w3.org/2003/04/emma" version="1.0">
              <emma:interpretation id="{259E2342-873E-41BF-804A-29CE44ECFA30}" emma:medium="tactile" emma:mode="ink">
                <msink:context xmlns:msink="http://schemas.microsoft.com/ink/2010/main" type="inkWord" rotatedBoundingBox="11491,6213 12131,6170 12190,7035 11550,7079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성</emma:literal>
                </emma:interpretation>
                <emma:interpretation id="interp152" emma:lang="ko-KR" emma:confidence="0">
                  <emma:literal>g</emma:literal>
                </emma:interpretation>
                <emma:interpretation id="interp153" emma:lang="ko-KR" emma:confidence="0">
                  <emma:literal>사</emma:literal>
                </emma:interpretation>
                <emma:interpretation id="interp154" emma:lang="ko-KR" emma:confidence="0">
                  <emma:literal>几</emma:literal>
                </emma:interpretation>
              </emma:one-of>
            </emma:emma>
          </inkml:annotationXML>
          <inkml:trace contextRef="#ctx0" brushRef="#br2" timeOffset="288553.7069">9164 3772 38,'0'-17'64,"0"-5"1,0 6 0,-1-4-1,-9 4-37,10 3-5,0 13-5,-4-12-5,4 12 1,-12 21 0,1 4 3,-3 20 1,-5 9 1,-7 18-1,-5 10 3,1 12-2,-2-1-13,1-3-5,2-6 0,5-13 0,6-14 0,6-13 0,5-14 0,1-12 0,5-8 0,1-10 0,0 0 0,0-4 0,0-11 0,1-2 0,2-12 0,1-6 0,5-10 0,-4-7 0,7-6 0,2-5 0,1-6-11,6 1-8,1-1 1,-3 6 2,2 5 5,-2 6 2,-1 6 6,0 5 5,-3 11 2,-2 5 0,-2 9 0,0 5 1,4 11 0,0 9 1,3 18 3,4 11 1,0 12 1,4 16 0,2 6 1,2 4-8,-1 0-4,0-1 0,-1-7 0,-2-11 0,-3-12 0,-2-10 0,-6-8 0,-2-7 0,-2-9 0,-11-11 0,11 11 0,-11-11 0,0 0 0,2-6-71,-2-3-13,-2-2-1,-5-7-6,1 2-5</inkml:trace>
          <inkml:trace contextRef="#ctx0" brushRef="#br2" timeOffset="288818.9073">9057 4250 13,'-18'0'77,"6"-1"4,1 0-3,11 1-3,0 0-1,-28-10-39,36 6-9,25 4-9,-2-5-6,0 3-3,9-2-1,2 1-1,3 2-6,-5-3-13,-3-45-38,-8 60-25,-11-11-2,-5 0-6,-13 0-4,0-11-3</inkml:trace>
        </inkml:traceGroup>
        <inkml:traceGroup>
          <inkml:annotationXML>
            <emma:emma xmlns:emma="http://www.w3.org/2003/04/emma" version="1.0">
              <emma:interpretation id="{61D16C01-9863-446E-B827-C2F8E0B8B75B}" emma:medium="tactile" emma:mode="ink">
                <msink:context xmlns:msink="http://schemas.microsoft.com/ink/2010/main" type="inkWord" rotatedBoundingBox="13990,6423 14515,6388 14538,6740 14013,6775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÷</emma:literal>
                </emma:interpretation>
                <emma:interpretation id="interp157" emma:lang="ko-KR" emma:confidence="0">
                  <emma:literal>5</emma:literal>
                </emma:interpretation>
                <emma:interpretation id="interp158" emma:lang="ko-KR" emma:confidence="0">
                  <emma:literal>i</emma:literal>
                </emma:interpretation>
                <emma:interpretation id="interp159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289957.7093">11320 4134 0,'-11'22'59,"8"-5"13,3-3 3,12-3 1,12-5-2,9 1-45,10-4 2,6 1 0,6-4-4,2 0-10,2 0-6,-8-3-2,-3 1-12,-8-4-21,-14 6-51,-5 0-3,-10 0-3,-11 0-5,0 0-7</inkml:trace>
          <inkml:trace contextRef="#ctx0" brushRef="#br2" timeOffset="289739.3087">11345 3918 37,'-9'6'78,"9"-6"1,0 0-2,0 0-5,-7-36-24,7 36-15,0 0-11,0 0-9,13 0-5,-1 2-1,6 1 0,7 1 0,4 0 1,5-3 0,5 2-1,-2-3-7,0 0 0,0 0 0,-5-1 0,0-2 0,-7-1 0,-3-1 0,-6 2 0,-2-2 0,-2 4 0,-12 1-5,14-3-34,-14 3-40,0 0-3,-11 10-3,-7-5-5,0 5 1</inkml:trace>
        </inkml:traceGroup>
        <inkml:traceGroup>
          <inkml:annotationXML>
            <emma:emma xmlns:emma="http://www.w3.org/2003/04/emma" version="1.0">
              <emma:interpretation id="{50850492-EC9C-45B1-9486-1935A5DF9B53}" emma:medium="tactile" emma:mode="ink">
                <msink:context xmlns:msink="http://schemas.microsoft.com/ink/2010/main" type="inkWord" rotatedBoundingBox="15937,6094 19096,5882 19171,7001 16012,7213"/>
              </emma:interpretation>
              <emma:one-of disjunction-type="recognition" id="oneOf32">
                <emma:interpretation id="interp160" emma:lang="ko-KR" emma:confidence="0">
                  <emma:literal>N</emma:literal>
                </emma:interpretation>
                <emma:interpretation id="interp161" emma:lang="ko-KR" emma:confidence="0">
                  <emma:literal>ⅳ</emma:literal>
                </emma:interpretation>
                <emma:interpretation id="interp162" emma:lang="ko-KR" emma:confidence="0">
                  <emma:literal>사</emma:literal>
                </emma:interpretation>
                <emma:interpretation id="interp163" emma:lang="ko-KR" emma:confidence="0">
                  <emma:literal>Ⅳ</emma:literal>
                </emma:interpretation>
                <emma:interpretation id="interp164" emma:lang="ko-KR" emma:confidence="0">
                  <emma:literal>시</emma:literal>
                </emma:interpretation>
              </emma:one-of>
            </emma:emma>
          </inkml:annotationXML>
          <inkml:trace contextRef="#ctx0" brushRef="#br2" timeOffset="291392.9118">13470 3653 13,'-2'-9'48,"-8"-6"0,10 15-2,-8-9-27,8 9 7,-7 10 4,0 9 4,2 14-1,-6 4 0,3 12 2,-9 1 3,3 9-3,-4-1-8,-1 1-6,3-6-7,0-9-5,4-3-7,2-13-2,5-1 0,-1-11 0,4-8 0,2-8 0,0 0 0,0 0 0,8-13 0,-3-8 0,4-3 0,-1-8 0,2-7 0,-4-8-18,1-2-1,-1-2 0,1 0 2,2-1 1,0 5 3,-4 2 5,3 8 5,2 6 4,0 8 2,-1 3 2,2 10 0,2 10 3,2 1 2,4 15 1,3 11 2,4 13-2,5 10 1,3 6-1,3 6 0,5 2-1,2-4-8,-1-4-2,1-12 0,-3-8 0,-1-13 0,-3-8 0,0-9 0,-5-6 0,-6-8 0,-4-6 0,-2-9 0,-4-9 0,-5-6 0,-1-9 0,-7-4 0,2-5 0,-2-2 0,-2 2 0,1-1 0,-2 6 0,4 3 0,-3 9 0,3 9 0,-4 3 0,3 9 0,-3 6-76,0 12 12,8-7-23,-8 7-5,15 0-5,-15 0 6</inkml:trace>
        </inkml:traceGroup>
        <inkml:traceGroup>
          <inkml:annotationXML>
            <emma:emma xmlns:emma="http://www.w3.org/2003/04/emma" version="1.0">
              <emma:interpretation id="{68863BB7-C96C-4529-BFE4-BEE041F9D0A5}" emma:medium="tactile" emma:mode="ink">
                <msink:context xmlns:msink="http://schemas.microsoft.com/ink/2010/main" type="inkWord" rotatedBoundingBox="17204,6853 17477,5932 17834,6038 17561,6959"/>
              </emma:interpretation>
              <emma:one-of disjunction-type="recognition" id="oneOf33">
                <emma:interpretation id="interp165" emma:lang="ko-KR" emma:confidence="0">
                  <emma:literal>C</emma:literal>
                </emma:interpretation>
                <emma:interpretation id="interp166" emma:lang="ko-KR" emma:confidence="0">
                  <emma:literal>(</emma:literal>
                </emma:interpretation>
                <emma:interpretation id="interp167" emma:lang="ko-KR" emma:confidence="0">
                  <emma:literal>c</emma:literal>
                </emma:interpretation>
                <emma:interpretation id="interp168" emma:lang="ko-KR" emma:confidence="0">
                  <emma:literal>!</emma:literal>
                </emma:interpretation>
                <emma:interpretation id="interp169" emma:lang="ko-KR" emma:confidence="0">
                  <emma:literal>1</emma:literal>
                </emma:interpretation>
              </emma:one-of>
            </emma:emma>
          </inkml:annotationXML>
          <inkml:trace contextRef="#ctx0" brushRef="#br2" timeOffset="291798.5126">14932 3510 4,'11'-18'64,"-2"6"4,0-3-3,-7 6-3,-2 15-16,-11 0-13,-5 9 1,-10 10-5,-5 9-6,-6 11-1,-6 13 1,-4 9 2,2 8-12,2 1-13,5 1 0,7-4 0,7-3 0,10-8 0,12-9 0,7-5 0,10-10 0,10-6 0,-1-7 0,11-3 0,1-7-58,-3-7-1,5-7-26,-2-4-4,4-8-5,-3-9-1</inkml:trace>
        </inkml:traceGroup>
        <inkml:traceGroup>
          <inkml:annotationXML>
            <emma:emma xmlns:emma="http://www.w3.org/2003/04/emma" version="1.0">
              <emma:interpretation id="{D8602805-2387-4D24-B46A-213F77DE5B69}" emma:medium="tactile" emma:mode="ink">
                <msink:context xmlns:msink="http://schemas.microsoft.com/ink/2010/main" type="inkWord" rotatedBoundingBox="18302,6080 18574,6935 17908,7146 17637,6291"/>
              </emma:interpretation>
              <emma:one-of disjunction-type="recognition" id="oneOf34">
                <emma:interpretation id="interp170" emma:lang="ko-KR" emma:confidence="0">
                  <emma:literal>A</emma:literal>
                </emma:interpretation>
                <emma:interpretation id="interp171" emma:lang="ko-KR" emma:confidence="0">
                  <emma:literal>n</emma:literal>
                </emma:interpretation>
                <emma:interpretation id="interp172" emma:lang="ko-KR" emma:confidence="0">
                  <emma:literal>R</emma:literal>
                </emma:interpretation>
                <emma:interpretation id="interp173" emma:lang="ko-KR" emma:confidence="0">
                  <emma:literal>几</emma:literal>
                </emma:interpretation>
                <emma:interpretation id="interp174" emma:lang="ko-KR" emma:confidence="0">
                  <emma:literal>ㅅ</emma:literal>
                </emma:interpretation>
              </emma:one-of>
            </emma:emma>
          </inkml:annotationXML>
          <inkml:trace contextRef="#ctx0" brushRef="#br2" timeOffset="292516.1138">15462 3640 22,'7'-11'60,"3"6"2,-5-3-3,-5 8-3,4-8-1,-16 8-43,5 6 4,-4 10 5,-5 17 5,-8 6 0,-5 18 2,-4 6 1,-3 12-2,0 3-15,-1 1-12,3-6 0,6-6 0,6-13 0,6-11 0,3-13 0,6-9 0,3-7 0,4-14 0,0 0 0,0-5 0,3-11 0,4-8 0,2-7 0,3-6 0,3-5 0,-2-6 0,5-5 0,2-1 0,2-1 0,-2 2 0,0-2 0,2 2 0,-3 4 0,2 5 0,-3 5 0,1 8 0,-3 3 0,0 7 0,-3 7 0,0 8 0,2 6 0,-1 6 0,1 14 0,1 9 0,2 9 0,2 12 0,-1 8 0,0 6 0,1 6 0,0 4 0,2-7 0,-1-1 0,2-5 0,4-9 0,-3-8 0,1-7 0,-3-10 0,-3-7 0,-5-4 0,-1-8 0,-13-8 0,11 8 0,-11-8 0,0 0 0,0-26-6,0 8-56,-6 5-24,1 1-1,-5-7-5,2 2-5,33-9 33</inkml:trace>
          <inkml:trace contextRef="#ctx0" brushRef="#br2" timeOffset="292796.9143">15286 4069 71,'-17'-1'86,"8"-2"-4,-2 0-5,11 3 0,0-9 0,12 4-59,13 0-6,5 1-3,9 0-7,3-1-2,4 1 0,-1 3 0,-5 0 0,-7 1-78,-8 0-2,-12 0-1,-13 0-6,2-8-7,-2-1 3</inkml:trace>
        </inkml:traceGroup>
        <inkml:traceGroup>
          <inkml:annotationXML>
            <emma:emma xmlns:emma="http://www.w3.org/2003/04/emma" version="1.0">
              <emma:interpretation id="{03358D2B-582E-4064-902A-7E35C04245BC}" emma:medium="tactile" emma:mode="ink">
                <msink:context xmlns:msink="http://schemas.microsoft.com/ink/2010/main" type="inkWord" rotatedBoundingBox="19083,5997 19185,6989 18879,7021 18777,6028"/>
              </emma:interpretation>
              <emma:one-of disjunction-type="recognition" id="oneOf35">
                <emma:interpretation id="interp175" emma:lang="ko-KR" emma:confidence="0">
                  <emma:literal>)</emma:literal>
                </emma:interpretation>
                <emma:interpretation id="interp176" emma:lang="ko-KR" emma:confidence="0">
                  <emma:literal>;</emma:literal>
                </emma:interpretation>
                <emma:interpretation id="interp177" emma:lang="ko-KR" emma:confidence="0">
                  <emma:literal>〉</emma:literal>
                </emma:interpretation>
                <emma:interpretation id="interp178" emma:lang="ko-KR" emma:confidence="0">
                  <emma:literal>’</emma:literal>
                </emma:interpretation>
                <emma:interpretation id="interp179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293826.5161">16109 3517 23,'-11'-9'64,"11"9"-1,-10-14-2,10 14-3,10 27-23,10-40-6,8 24-3,10 19-6,4 8 0,7 15 2,-2 11 2,-3 9 0,-8 10-3,-11 1-4,-14 5-13,-12-4-4,-19-6 0,-11-9 0,-7-10 0,-3-7 0,1-14 0,3-5 0,5-17 0,9-4-64,35-9-21,-12-4-2,4-17-6,3-8-6</inkml:trace>
        </inkml:traceGroup>
        <inkml:traceGroup>
          <inkml:annotationXML>
            <emma:emma xmlns:emma="http://www.w3.org/2003/04/emma" version="1.0">
              <emma:interpretation id="{6C60C120-595B-4196-B288-86FA1F37103F}" emma:medium="tactile" emma:mode="ink">
                <msink:context xmlns:msink="http://schemas.microsoft.com/ink/2010/main" type="inkWord" rotatedBoundingBox="21218,5425 21907,5378 21952,6046 21263,6092"/>
              </emma:interpretation>
              <emma:one-of disjunction-type="recognition" id="oneOf36">
                <emma:interpretation id="interp180" emma:lang="ko-KR" emma:confidence="0">
                  <emma:literal>i</emma:literal>
                </emma:interpretation>
                <emma:interpretation id="interp181" emma:lang="ko-KR" emma:confidence="0">
                  <emma:literal>ⅰ</emma:literal>
                </emma:interpretation>
                <emma:interpretation id="interp182" emma:lang="ko-KR" emma:confidence="0">
                  <emma:literal>j</emma:literal>
                </emma:interpretation>
                <emma:interpretation id="interp183" emma:lang="ko-KR" emma:confidence="0">
                  <emma:literal>「</emma:literal>
                </emma:interpretation>
                <emma:interpretation id="interp184" emma:lang="ko-KR" emma:confidence="0">
                  <emma:literal>g</emma:literal>
                </emma:interpretation>
              </emma:one-of>
            </emma:emma>
          </inkml:annotationXML>
          <inkml:trace contextRef="#ctx0" brushRef="#br3" timeOffset="299692.1264">18573 3045 51,'0'0'72,"0"0"-3,6-13-4,-6 13-1,2 10-23,-2-10-14,0 21-6,0-3-2,0 7-2,0 4 1,-2 6 0,2-1-1,-1 5-5,1-2-12,0-3 0,0-4 0,0-6 0,0-6 0,0-1 0,0-4 0,0-13 0,0 9 0,0-9 0,0 0 0,1 23-37,-23-27-41,22-8-5,-4-7-2,3-3-7,-5-6-2</inkml:trace>
          <inkml:trace contextRef="#ctx0" brushRef="#br3" timeOffset="299894.9268">18553 2987 39,'-4'-12'87,"1"4"-3,-2-3-2,2-1-8,0-2 2,1-25-38,2 39-33,0 0-14,0 0-27,0 0-38,8 9-2,1-1-4,8 9-4,0-3-4</inkml:trace>
        </inkml:traceGroup>
        <inkml:traceGroup>
          <inkml:annotationXML>
            <emma:emma xmlns:emma="http://www.w3.org/2003/04/emma" version="1.0">
              <emma:interpretation id="{36F5AA1B-BFEE-4AC5-82BB-71C995BD24D9}" emma:medium="tactile" emma:mode="ink">
                <msink:context xmlns:msink="http://schemas.microsoft.com/ink/2010/main" type="inkWord" rotatedBoundingBox="21646,5601 22037,5888 21847,6148 21455,5861"/>
              </emma:interpretation>
              <emma:one-of disjunction-type="recognition" id="oneOf37">
                <emma:interpretation id="interp185" emma:lang="ko-KR" emma:confidence="0">
                  <emma:literal>n</emma:literal>
                </emma:interpretation>
                <emma:interpretation id="interp186" emma:lang="ko-KR" emma:confidence="0">
                  <emma:literal>미</emma:literal>
                </emma:interpretation>
                <emma:interpretation id="interp187" emma:lang="ko-KR" emma:confidence="0">
                  <emma:literal>어</emma:literal>
                </emma:interpretation>
                <emma:interpretation id="interp188" emma:lang="ko-KR" emma:confidence="0">
                  <emma:literal>“</emma:literal>
                </emma:interpretation>
                <emma:interpretation id="interp189" emma:lang="ko-KR" emma:confidence="0">
                  <emma:literal>9</emma:literal>
                </emma:interpretation>
              </emma:one-of>
            </emma:emma>
          </inkml:annotationXML>
          <inkml:trace contextRef="#ctx0" brushRef="#br3" timeOffset="300409.7277">18876 3159 18,'0'0'62,"0"0"5,0 0-2,8 10 2,-8 0-1,-23 5-40,23 4-11,0 4 2,6 5 2,0 3-2,-1-3-2,1 0-4,-1-2-1,-2-6-2,0-2-1,-2-8 1,-1-10 0,0 9-3,0-9-5,0 0 0,-2-14 0,-1-3 0,3-6 0,0-3 0,0-4 0,1-1 0,9-3 0,4 5 0,2 0 0,5 7 0,1 6 0,5 9 0,0 6 0,-4 2 0,3 11 0,-4 7 0,-1 9 0,-3 6 0,-4 1 0,-5 3 0,-2 0 0,-1-3 0,-5-1 0,1-7 0,-2-3 0,0-7 0,0-6 0,31-3-51,-31-8-34,8-2-1,1-9-6,-4-11-7,9 1 4</inkml:trace>
        </inkml:traceGroup>
        <inkml:traceGroup>
          <inkml:annotationXML>
            <emma:emma xmlns:emma="http://www.w3.org/2003/04/emma" version="1.0">
              <emma:interpretation id="{28F9C152-22E1-49F6-9B52-6D8FA36AB699}" emma:medium="tactile" emma:mode="ink">
                <msink:context xmlns:msink="http://schemas.microsoft.com/ink/2010/main" type="inkWord" rotatedBoundingBox="23394,5004 23495,6108 22774,6174 22673,5070"/>
              </emma:interpretation>
              <emma:one-of disjunction-type="recognition" id="oneOf38">
                <emma:interpretation id="interp190" emma:lang="ko-KR" emma:confidence="0">
                  <emma:literal>R</emma:literal>
                </emma:interpretation>
                <emma:interpretation id="interp191" emma:lang="ko-KR" emma:confidence="0">
                  <emma:literal>又</emma:literal>
                </emma:interpretation>
                <emma:interpretation id="interp192" emma:lang="ko-KR" emma:confidence="0">
                  <emma:literal>父</emma:literal>
                </emma:interpretation>
                <emma:interpretation id="interp193" emma:lang="ko-KR" emma:confidence="0">
                  <emma:literal>文</emma:literal>
                </emma:interpretation>
                <emma:interpretation id="interp194" emma:lang="ko-KR" emma:confidence="0">
                  <emma:literal>언</emma:literal>
                </emma:interpretation>
              </emma:one-of>
            </emma:emma>
          </inkml:annotationXML>
          <inkml:trace contextRef="#ctx0" brushRef="#br3" timeOffset="301782.5301">20083 2821 6,'-1'-8'65,"1"8"2,-5-16 0,0 6-3,5-7-7,0 17-46,0 0 1,0 0-1,0 20 4,0 3 3,1 11 0,2 8 2,0 10 3,2 5 2,-1 7-4,1-1-10,-1-1-11,0-4 0,0-5 0,-1-5 0,-3-15 0,4-2 0,-4-8 0,1-7 0,-1-5 0,2-1 0,-2-10 0,0 10 0,0-10 0,0 0 0,0 0 0,0 0 0,-10 0 0,10 0 0,-11-10 0,4 0 0,0-2 0,-1-4 0,-2-5 0,2-6 0,2-2 0,1-8 0,1-1 0,-2-8 0,6-3 0,0-3 0,2-1 0,5-3 0,2-1 0,4-1 0,3 1 0,10 0 0,6 1 0,4 4 0,2 1 0,8 9 0,-1 2 0,2 11 0,1 9 0,-5 9 0,-3 11 0,-1 14 0,-5 13 0,-10 8 0,-6 12 0,-12 6 0,-6 1 0,-5 6 0,-13-5 0,-11 1 0,-10-7 0,0-4 0,-3-8 0,-3-9 0,1-2 0,-3-11 0,5-8 0,-2-4 0,10-3 0,2-2 0,7-2 0,5 0 0,5 0 0,5-1 0,10 5 0,0 0 0,11 6 0,5 5 0,9 8 0,8 8 0,7 3 0,11 10 0,0 0 0,3 2 0,4 2 0,-2-2 0,-2-1 0,-3-7 0,-8-2 0,-7-7 0,-6-1 0,-8-10 0,-1-4-7,-6 2-74,-15-12-3,12 0-4,-12-13-5,0-6-4,35-18 36</inkml:trace>
        </inkml:traceGroup>
        <inkml:traceGroup>
          <inkml:annotationXML>
            <emma:emma xmlns:emma="http://www.w3.org/2003/04/emma" version="1.0">
              <emma:interpretation id="{8C2613C3-5352-4EB3-B7DF-0F20E4C8699C}" emma:medium="tactile" emma:mode="ink">
                <msink:context xmlns:msink="http://schemas.microsoft.com/ink/2010/main" type="inkWord" rotatedBoundingBox="23460,4936 23953,5086 23843,5448 23350,5298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'</emma:literal>
                </emma:interpretation>
                <emma:interpretation id="interp197" emma:lang="ko-KR" emma:confidence="0">
                  <emma:literal>`</emma:literal>
                </emma:interpretation>
                <emma:interpretation id="interp198" emma:lang="ko-KR" emma:confidence="0">
                  <emma:literal>닉</emma:literal>
                </emma:interpretation>
                <emma:interpretation id="interp199" emma:lang="ko-KR" emma:confidence="0">
                  <emma:literal>너</emma:literal>
                </emma:interpretation>
              </emma:one-of>
            </emma:emma>
          </inkml:annotationXML>
          <inkml:trace contextRef="#ctx0" brushRef="#br3" timeOffset="302624.9316">20731 2486 56,'0'34'0,"0"-34"73,2 23 2,4-5-1,-1 15-3,2-8-42,-1 9 1,-2-5-5,0-5-2,-3 2-10,2-4-3,-3-5-2,3-4 0,-3-2 1,0-11-2,0 9-7,0-9 0,0 0 0,0-12 0,0 0 0,0-9 0,0-6 0,1 0 0,5-8 0,2-1 0,2-1 0,5 1 0,3 4 0,5 6 0,5 7 0,1 7 0,2 8 0,3 6 0,3 10 0,-4 8 0,-3 7 0,-5 4 0,-6 5 0,-2 1 0,-5-1 0,-6-3 0,-2 0 0,-3-6 0,-1-5 0,0-6 0,2 0 0,-2-7 0,0 0-48,0 1-35,0-10-2,0 0-6,-6-9-6,6-2-2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2:08.12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5A5498-A194-4401-9FE0-38F07612CA1C}" emma:medium="tactile" emma:mode="ink">
          <msink:context xmlns:msink="http://schemas.microsoft.com/ink/2010/main" type="inkDrawing" rotatedBoundingBox="6592,9806 15120,12452 13775,16787 5247,14141" hotPoints="6443,11106 13577,12907 14713,13892 8668,15201" semanticType="enclosure" shapeName="Quadrilateral">
            <msink:sourceLink direction="with" ref="{A471C258-15E7-41F8-8486-BFD1F8A17698}"/>
            <msink:sourceLink direction="with" ref="{E37313F1-79B1-488E-A848-69D3EFD7B348}"/>
            <msink:sourceLink direction="with" ref="{7B247C6C-D5DC-4A2B-950C-5AFFA8368858}"/>
            <msink:destinationLink direction="from" ref="{05C92113-AA63-4376-AE00-830610874801}"/>
            <msink:destinationLink direction="to" ref="{05C92113-AA63-4376-AE00-830610874801}"/>
          </msink:context>
        </emma:interpretation>
      </emma:emma>
    </inkml:annotationXML>
    <inkml:trace contextRef="#ctx0" brushRef="#br0">-17 40 56,'-2'-10'70,"-4"2"-1,6 8-6,-5-15-2,32 10-38,-8 2-6,-19 3-7,13 0-7,-2 5-3,1 1 0,5 5 1,1 2 2,5 5 0,1 1 2,10 9 0,5-4 1,5 11 1,7 4 1,7 2-1,6 6-1,7 2 1,9 5-1,5-2 0,9 4 0,5-2 0,6 2 0,10 6 0,4 6-1,6 0 1,8 9-2,3-1 0,2 7-1,7 5 0,6 5-1,2 2 2,8 6 0,-1-1 1,10 2 0,3 9-5,9 3 0,3 1 0,-4 4 0,0 1 0,5-2 0,6 3 0,0 3 0,-4 0 0,-3-3 0,4 1 0,1-2 0,-1 0 0,-9-2 0,-5 1 0,-9-8 0,-8-5 0,-5-3 0,-15-5 0,-8-7 0,-15-13 0,-9-3 0,-12-12 0,-14-1 0,-10-9 0,-13-10 0,-13-1-73,-34-4-9,13-9-1,-8-9-6,-15-20-5,-15 8 4</inkml:trace>
    <inkml:trace contextRef="#ctx0" brushRef="#br0" timeOffset="4212.0072">2383 4406 39,'0'0'62,"0"0"0,-10-1-2,10 1 2,0 0-38,0 0-2,-8-2-2,8 2-1,0 0-1,-10-1 0,10 1-2,0 0-2,0 0-3,-10-4-5,10 4-2,0 0-1,-2-10-1,3 1-1,5-1 0,6-5 0,5-6 0,7-7-1,7-6 1,9-6-1,5-6 2,9-7 0,6-8 0,9-4 0,3-7 1,5 1 0,2-9 0,8-7 0,8-7 0,7-6-1,1 0 1,0-7-2,2 0 0,3-13 1,2 3-1,-4-1 0,-5-1 0,-5-1 1,2-1 1,1-1-3,0-1 4,-1 9-4,-1-1 0,0 6 0,4 6 0,-10 10 0,-6 9 0,-5 7 0,-4 8 0,-8 7 0,-10 6 0,-7 9 0,-5-1 0,-4 3 0,-6 2 0,-3 4 0,-7 0 0,-4 6 0,-4 0 0,-2 1 0,-3 2 0,-4 3 0,4 3 0,-8 3 0,1 3 0,-1 0 0,-1 2 0,1 2 0,-4 1 0,2 2 0,-3 0 0,1-1 0,-1 1 0,1-1 0,2 0 0,-1 1 0,0 2 0,1-1 0,0 2 0,-3 8 0,7-11 0,-7 11 0,8-9 0,-8 9 0,0 0 0,8-8 0,-8 8 0,0 0 0,6-7 0,-6 7 0,0 0 0,0 0 0,0 0 0,0 0 0,0 0 0,9-4 0,-9 4 0,0 0 0,0 0 0,0 0 0,9 0 0,-9 0 0,0 0 0,0 0 0,0 0 0,0 0 0,0 0 0,0 0 0,0 0 0,0 0 0,0 0 0,3 8 0,-3-8 0,0 0 0,0 0 0,0 0 0,0 0 0,0 0 0,0 0 0,0 0 0,0 0 0,0 0 0,1 9 0,-1-9 0,0 0 0,0 0 0,0 0 0,5 11 0,-5-11 0,7 11 0,-7-11 0,14 16 0,-4-5 0,2 4 0,6 1 0,1 3 0,6 3 0,8 0 0,6 5 0,4-1 0,7 4 0,7 1 0,5 4 0,4 2 0,2 6 0,-1 2 0,5 5 0,2 1 0,1 4 0,0 1 0,0 4 0,-1 0 0,4 1 0,-3 1 0,0-1 0,-4 4 0,2-1 0,-5 1 0,2 2 0,-1 1 0,-4-3 0,1 1 0,-7-5 0,1 0 0,-5-1 0,1-1 0,-3-6 0,-4-5 0,-2 1 0,-6-1 0,-1 0 0,2-3 0,-5-4 0,-3 0 0,1-4 0,-2 7 0,0-4 0,0-9 0,-1 1 0,-6-2 0,1-4 0,0-3 0,-5-2 0,-3-4 0,-2-1 0,0 0 0,-1-3 0,-1 0 0,0-1 0,-1-1 0,-3-1 0,-2-4 0,-9-6 0,14 13 0,-14-13 0,0 0 0,0 0 0,0 0 0,8 7 0,-8-7 0,0 0 0,0 0 0,-4 0 0,4 0 0,-15 0 0,5 0 0,-1 0 0,-4 0 0,-3 3 0,-2 4 0,-4 4 0,-3 6 0,-5 4 0,-11 12 0,-4 6 0,-5 9 0,-9 7 0,-5 9 0,-8 6 0,-3 3 0,-3 5 0,0 0 0,0 2 0,3-1 0,2 1 0,1-5 0,9-3 0,4-8 0,5-4 0,6-4 0,4-12 0,4-8 0,6-3 0,6-6 0,4-6 0,5-4 0,5-3 0,5-4 0,-3 4-9,14-14-73,0 0-3,-7-7-1,8-11-8,-1-15-4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2:09.9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C92113-AA63-4376-AE00-830610874801}" emma:medium="tactile" emma:mode="ink">
          <msink:context xmlns:msink="http://schemas.microsoft.com/ink/2010/main" type="inkDrawing" rotatedBoundingBox="6257,10863 9065,14980 7005,16385 4197,12268" semanticType="callout" shapeName="Other">
            <msink:sourceLink direction="from" ref="{255A5498-A194-4401-9FE0-38F07612CA1C}"/>
            <msink:sourceLink direction="to" ref="{255A5498-A194-4401-9FE0-38F07612CA1C}"/>
          </msink:context>
        </emma:interpretation>
      </emma:emma>
    </inkml:annotationXML>
    <inkml:trace contextRef="#ctx0" brushRef="#br0">1167 123 10,'16'-14'27,"-16"14"1,13-10-24,-13 10 1,11-13 2,-11 13 2,4-12 1,-4 12 0,1-11 0,-1 11-1,0-10-4,0 10-5,0 0-4,-1-10 0,1 10-4,0 0 3,0 0 0,0 0 3,0-11 5,0 11 5,0-10 6,0 10 4,0-14-1,0 14 2,0-10-2,0 10-4,0 0-1,0 0-6,0 0-3,-7-2 1,7 2 2,-14 17 5,3 4 7,-5 16 4,-5 15 3,-8 16 0,-5 14 2,-8 18 0,-6 11-5,-3 9-6,-3 12-5,-1-4-4,-3 0-3,3-3 0,1-2-1,-1-7 1,3-3 0,1-5 0,0-4 0,4 0-4,0-6 5,2-2 0,-1-8 0,6-4-1,5-8 0,3-5 0,-1-9-4,5-7 0,6-9 0,3-4 0,2-8 0,4-3 0,4-5 0,2-9 0,1-3 0,0-4 0,6-10 0,-3 9 0,3-9 0,0 0 0,0 0 0,0 0 0,0 0 0,0 0 0,0 0 0,0 0 0,0 0 0,4 8 0,-4-8 0,11 5 0,-1-1 0,-10-4 0,17 13 0,-8-7 0,4 1 0,-2 0 0,4 2 0,1-1 0,2 0 0,2 4 0,2 1 0,2 1 0,1 5 0,6 0 0,2 3 0,1 2 0,3 0 0,5 1 0,-1 3 0,6-1 0,1-1 0,2 2 0,1-2 0,5 4 0,1 1 0,3 0 0,6 0 0,7 1 0,6-1 0,4 1 0,5 1 0,1-5 0,4 6 0,-4-2 0,2 5 0,-4-3 0,-4 8 0,-2-1 0,3-1 0,-1 3 0,1-1 0,-1 2 0,2 0 0,2 2 0,-4 2 0,2-2 0,-1 5 0,-3 0 0,-5-2 0,3-1 0,-5 0 0,-2-4 0,-3-7 0,-6-1 0,-1-4 0,-3-5 0,-3-3 0,-7-2 0,-2-4 0,-8-1 0,-2 0 0,-6-2 0,-3-3 0,-6 1 0,-4-5 0,-4-33-60,-5 25-21,-3-7-4,-5-6-4,-5-13-5,-4-8 0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6:59.483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202 566 24,'-17'-7'46,"1"-8"4,1 1 0,30-1-31,-59-1 2,33 1 1,-3-1 0,1 4-3,-2-2-2,3 3-1,-1 0-3,0 2-2,3 2-5,-1 2-4,11 5-2,-12-3-2,12 3-1,0 0 1,0 0 3,0 0 3,13 3 2,7-3 1,6 0 2,8 0 2,12 0-1,2-4 1,17 1-5,8 1-2,10 2-1,5 0-1,7 0 0,-1 5-1,9-2 0,3 1 0,-4-3 0,1-1 0,1 0 0,-9-4 1,4-7 2,3 0 0,-10-1 1,-5-3 0,-3 2 0,-9 0 0,-7 4 1,-3 1-2,-8 5-1,-12 0-1,-2 0-1,-2 3 0,-5-4 0,-1 0 0,-5-1-1,2-1 1,-1-2 0,2-2 0,-2 1-1,0 1 0,-3 1 0,-3 1 0,-3 0 1,-3 3-2,-4 2 1,-2 1 0,-4 0 0,-9 0-1,13 1 1,-13-1 0,0 0 0,11 9 0,-11-9-1,0 0 1,5 8 0,-5-8 1,0 0-1,0 0 0,0 0 0,0 9 1,0-9-1,0 0 0,0 0-3,-12 5-13,4-1-27,-3 1-28,19-5 21,-23 0-1,-13-10-1,-2-3-1,-12-14 2,-2-2 17,-9-11 34,-5-10 29,-37 3-22,30-2-2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2:17.8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B89A591-C1AA-47D2-86AF-02788780D8E0}" emma:medium="tactile" emma:mode="ink">
          <msink:context xmlns:msink="http://schemas.microsoft.com/ink/2010/main" type="writingRegion" rotatedBoundingBox="6130,12428 13670,13074 13325,17109 5784,16464"/>
        </emma:interpretation>
      </emma:emma>
    </inkml:annotationXML>
    <inkml:traceGroup>
      <inkml:annotationXML>
        <emma:emma xmlns:emma="http://www.w3.org/2003/04/emma" version="1.0">
          <emma:interpretation id="{B86DCF76-5239-4851-82EF-FD2A593D4CE1}" emma:medium="tactile" emma:mode="ink">
            <msink:context xmlns:msink="http://schemas.microsoft.com/ink/2010/main" type="paragraph" rotatedBoundingBox="6130,12428 13670,13074 13564,14311 6024,136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006E4C-286B-4D66-BBE8-31776C4C8A33}" emma:medium="tactile" emma:mode="ink">
              <msink:context xmlns:msink="http://schemas.microsoft.com/ink/2010/main" type="line" rotatedBoundingBox="6130,12428 13670,13074 13564,14311 6024,13666"/>
            </emma:interpretation>
          </emma:emma>
        </inkml:annotationXML>
        <inkml:traceGroup>
          <inkml:annotationXML>
            <emma:emma xmlns:emma="http://www.w3.org/2003/04/emma" version="1.0">
              <emma:interpretation id="{AE0AF28C-3F23-4A31-961C-B4FE87C98805}" emma:medium="tactile" emma:mode="ink">
                <msink:context xmlns:msink="http://schemas.microsoft.com/ink/2010/main" type="inkWord" rotatedBoundingBox="6104,12729 6949,12802 6869,13739 6024,13666"/>
              </emma:interpretation>
              <emma:one-of disjunction-type="recognition" id="oneOf0">
                <emma:interpretation id="interp0" emma:lang="ko-KR" emma:confidence="0">
                  <emma:literal>디</emma:literal>
                </emma:interpretation>
                <emma:interpretation id="interp1" emma:lang="ko-KR" emma:confidence="0">
                  <emma:literal>다</emma:literal>
                </emma:interpretation>
                <emma:interpretation id="interp2" emma:lang="ko-KR" emma:confidence="0">
                  <emma:literal>a</emma:literal>
                </emma:interpretation>
                <emma:interpretation id="interp3" emma:lang="ko-KR" emma:confidence="0">
                  <emma:literal>리</emma:literal>
                </emma:interpretation>
                <emma:interpretation id="interp4" emma:lang="ko-KR" emma:confidence="0">
                  <emma:literal>와</emma:literal>
                </emma:interpretation>
              </emma:one-of>
            </emma:emma>
          </inkml:annotationXML>
          <inkml:trace contextRef="#ctx0" brushRef="#br0">322 234 49,'8'-19'61,"-6"32"-1,3-22-2,-5 9-2,14-28-56,-9 2 31,1 2-24,-2-2 1,-4 0 1,0 0 0,-5 4 0,-1 3-1,-9 6 1,-2 8-3,-7 5 0,-4 5-3,-5 13 2,-11 32 9,1 14 0,0 10 2,8 12 0,3 4 0,10 4-1,4 3-1,15-2-2,13-29-12,12-13 0,4-6 0,6-13 0,-1-6 0,5-14 0,1-8 0,-1-5 0,-1-1 0,1-4-12,-10 30-53,0-38-14,3-2-3,-10-3-5,2 0-4,-12-5 3</inkml:trace>
          <inkml:trace contextRef="#ctx0" brushRef="#br0" timeOffset="452.4008">752 84 44,'-3'-12'54,"0"3"6,3 9 5,-11 15-21,-4 36 1,-4 15-3,-2 9-5,1 7-6,2 4-2,3 9-4,5-7-9,-1-4-5,12-36-9,10-7-1,4-13 0,2-4-3,4-10-5,-2-10-17,3-4-26,6-8-26,-8-12-1,8-4-5,-5-13-5,5-2 2</inkml:trace>
        </inkml:traceGroup>
        <inkml:traceGroup>
          <inkml:annotationXML>
            <emma:emma xmlns:emma="http://www.w3.org/2003/04/emma" version="1.0">
              <emma:interpretation id="{F7258C8A-4D14-4E49-B4E9-F5EEC8400414}" emma:medium="tactile" emma:mode="ink">
                <msink:context xmlns:msink="http://schemas.microsoft.com/ink/2010/main" type="inkWord" rotatedBoundingBox="7053,12731 7517,12771 7448,13575 6985,13535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모</emma:literal>
                </emma:interpretation>
                <emma:interpretation id="interp7" emma:lang="ko-KR" emma:confidence="0">
                  <emma:literal>머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435.2025">1083 101 0,'2'-17'51,"7"7"5,-9-1 4,0 11 11,-14 9-34,6 26 5,6 16-2,-14 0-1,7 19-6,-10-1 0,7 10-6,-9-10-9,6 2-14,1-26-4,3-8 0,3-7 0,5-9 0,0-3 0,3-18 0,-1 11 0,1-11 0,0 0 0,4-15 0,0-3 0,-1-8 0,3-10 0,2-6 0,3-7 0,0-9 0,-2-2 0,7-6-18,-4-3 18,5 4-17,2 7 2,-5 6 3,4 7 3,-2 9 4,2 10 4,-3 14 5,7 12 1,-7 9 4,5 16 2,3 34 3,-2 10 1,-1 12 1,0 5-13,-1 3-3,-1 2 0,-2-6 0,-4-10 0,-4-31 0,-1-9 0,0-12 0,-3-9 0,-4-14 0,7 44-28,-28-85-29,65 20-24,-43-10-4,4 0-4,-5-10-5</inkml:trace>
          <inkml:trace contextRef="#ctx0" brushRef="#br0" timeOffset="1700.403">1069 499 44,'-24'4'67,"1"0"1,9-2-2,-1 1 0,11-42-19,4 39-21,17-5-4,2 0-4,7 2-4,7-2-1,2 1 0,4-1-3,-1 1-4,-2 0-5,-2 2-16,-5 2-28,-11-3-29,-2 2-1,-9-9-5,-1 0-6,-6-2-2</inkml:trace>
        </inkml:traceGroup>
        <inkml:traceGroup>
          <inkml:annotationXML>
            <emma:emma xmlns:emma="http://www.w3.org/2003/04/emma" version="1.0">
              <emma:interpretation id="{A471C258-15E7-41F8-8486-BFD1F8A17698}" emma:medium="tactile" emma:mode="ink">
                <msink:context xmlns:msink="http://schemas.microsoft.com/ink/2010/main" type="inkWord" rotatedBoundingBox="7501,12546 8112,12598 8023,13634 7412,13581">
                  <msink:destinationLink direction="with" ref="{255A5498-A194-4401-9FE0-38F07612CA1C}"/>
                </msink:context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7</emma:literal>
                </emma:interpretation>
                <emma:interpretation id="interp12" emma:lang="ko-KR" emma:confidence="0">
                  <emma:literal>식</emma:literal>
                </emma:interpretation>
                <emma:interpretation id="interp13" emma:lang="ko-KR" emma:confidence="0">
                  <emma:literal>긱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059.2036">1580-39 36,'4'-10'57,"-4"10"6,4-8 4,-4 8 2,2 13-35,-2 6-5,7 7-1,4 16-2,-3 0 3,4 2-7,-2 2-4,1-9-4,-1 1-3,1-9-3,-7-3-8,-1-16 0,-3-10 0,5 9-23,-5-49-27,-8 33 50,9-1 0,-1-9-78,-1-3-1,-3-7-7,1 4-3,-12-5 0,8 41 89</inkml:trace>
          <inkml:trace contextRef="#ctx0" brushRef="#br0" timeOffset="2308.8041">1437 63 41,'0'0'66,"-10"-4"7,10 4 1,4-7-1,-4 7-35,24-3-7,-2 0-6,1 3-5,8-1-3,-3 1-6,3 0-5,-6 0-1,1 1-2,-8 2-1,-5 1-2,-1-2-4,-1 5-13,-11-7-23,8 5-34,-8-5-1,0 0-5,0 0-5,7-8-1</inkml:trace>
          <inkml:trace contextRef="#ctx0" brushRef="#br0" timeOffset="2620.8046">1779-173 5,'19'0'69,"0"5"7,6 8 1,-3 7-2,0 6-1,2 9-45,3 9-2,1 27 5,-8 10-6,0 6-5,-12 5-21,-7 1 0,-9-4 0,-10 1 0,-12-6 0,-6-22 0,-4-14 0,-4-7-66,1-11 5,5-15-24,11-4-5,-3-13-5,14-9 0</inkml:trace>
        </inkml:traceGroup>
        <inkml:traceGroup>
          <inkml:annotationXML>
            <emma:emma xmlns:emma="http://www.w3.org/2003/04/emma" version="1.0">
              <emma:interpretation id="{E37313F1-79B1-488E-A848-69D3EFD7B348}" emma:medium="tactile" emma:mode="ink">
                <msink:context xmlns:msink="http://schemas.microsoft.com/ink/2010/main" type="inkWord" rotatedBoundingBox="11888,13189 12464,13239 12403,13959 11826,13910">
                  <msink:destinationLink direction="with" ref="{255A5498-A194-4401-9FE0-38F07612CA1C}"/>
                </msink:context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∞</emma:literal>
                </emma:interpretation>
                <emma:interpretation id="interp17" emma:lang="ko-KR" emma:confidence="0">
                  <emma:literal>Ⅹ</emma:literal>
                </emma:interpretation>
                <emma:interpretation id="interp18" emma:lang="ko-KR" emma:confidence="0">
                  <emma:literal>犬</emma:literal>
                </emma:interpretation>
                <emma:interpretation id="interp19" emma:lang="ko-KR" emma:confidence="0">
                  <emma:literal>九</emma:literal>
                </emma:interpretation>
              </emma:one-of>
            </emma:emma>
          </inkml:annotationXML>
          <inkml:trace contextRef="#ctx0" brushRef="#br0" timeOffset="4648.8082">5876 584 7,'0'0'44,"-3"-21"2,3 21 6,-1-16-1,-9 11-38,10 5 4,0 0 9,0 6 5,-2 13 3,1 9-3,-6 9 1,4 14-2,-3 3 2,0 8-5,-4 1-8,4-1-8,-4-5-3,3-5-8,0-9 0,2-11 0,-1-8 0,3-3 0,1-12 0,2-9 0,0 0 0,-3-7 0,3-13 0,1-3 0,5-11 0,-2-8 0,3-4 0,0-5 0,-1-4 0,4 3 0,-2 1 0,-1 3 0,0 7 0,1 5 0,-1 10 0,2 6 0,-1 9-4,0 7 2,2 7 2,5 17 0,-1 7 2,5 9 0,0 2 0,5 10-2,2 3 0,0 1 0,4-7 0,-1-3 0,4-8 0,5-7 0,-3-7 0,1-8 0,-4-10 0,1-4 0,-7-9 0,-2-7 0,-11-7 0,-4-4 0,-8-7 0,-1-5 0,-7-5 0,-5 0 0,1-2 0,-2-2 0,5 4 0,-2 4 0,5 2 0,2 10 0,3 7 0,0 5 0,0 18-73,3-20 12,-3 20-24,3 4-3,-3-4-3,15 16 1</inkml:trace>
        </inkml:traceGroup>
        <inkml:traceGroup>
          <inkml:annotationXML>
            <emma:emma xmlns:emma="http://www.w3.org/2003/04/emma" version="1.0">
              <emma:interpretation id="{7B247C6C-D5DC-4A2B-950C-5AFFA8368858}" emma:medium="tactile" emma:mode="ink">
                <msink:context xmlns:msink="http://schemas.microsoft.com/ink/2010/main" type="inkWord" rotatedBoundingBox="12694,13110 13660,13193 13567,14277 12602,14194">
                  <msink:destinationLink direction="with" ref="{255A5498-A194-4401-9FE0-38F07612CA1C}"/>
                </msink:context>
              </emma:interpretation>
              <emma:one-of disjunction-type="recognition" id="oneOf4">
                <emma:interpretation id="interp20" emma:lang="ko-KR" emma:confidence="0">
                  <emma:literal>㈔</emma:literal>
                </emma:interpretation>
                <emma:interpretation id="interp21" emma:lang="ko-KR" emma:confidence="0">
                  <emma:literal>㈉</emma:literal>
                </emma:interpretation>
                <emma:interpretation id="interp22" emma:lang="ko-KR" emma:confidence="0">
                  <emma:literal>㈜</emma:literal>
                </emma:interpretation>
                <emma:interpretation id="interp23" emma:lang="ko-KR" emma:confidence="0">
                  <emma:literal>㈅</emma:literal>
                </emma:interpretation>
                <emma:interpretation id="interp24" emma:lang="ko-KR" emma:confidence="0">
                  <emma:literal>㈓</emma:literal>
                </emma:interpretation>
              </emma:one-of>
            </emma:emma>
          </inkml:annotationXML>
          <inkml:trace contextRef="#ctx0" brushRef="#br0" timeOffset="5023.2086">6836 385 7,'0'0'52,"0"0"15,-7 13 5,-4 10 2,-4 5-31,-3 7 0,-3 16 0,-6 2-2,1 8-7,-5 5-11,5 9-11,0-5-12,7-5 0,2 2 0,9-10 0,5-6 0,3-8 0,11-8 0,6-9 0,1-8 0,5-4 0,2-14 0,4 0-12,16-8-68,-18-9-4,0-4-1,-2-7-7,2-1-2</inkml:trace>
          <inkml:trace contextRef="#ctx0" brushRef="#br0" timeOffset="5584.8098">7102 593 16,'0'0'55,"-11"-7"12,11 7 7,-19 7 2,9 12-26,2 15-10,-6 8-1,-1 7-4,-7 12-3,0 4-11,-4-1-15,2 0-6,2-9 0,0-7 0,4-9 0,4-7 0,8-13 0,1-7 0,5-12 0,0 0 0,0-16 0,7-5 0,3-9 0,1-8 0,3-6 0,1-6 0,3-3 0,-2-4 0,4-1 0,-1-2-5,-1 6-3,1 2 2,0 8 2,-2 6 2,0 7 2,-5 10 0,2 7 2,-2 12 2,2 10 1,-3 10 3,-1 16-2,3 10-6,1 9 0,1 8 0,-5 6 0,1 1 0,-4-5 0,5 1 0,-2-11 0,1-7 0,-1-9 0,1-10 0,0-9 0,-2-8 0,1-3 0,-10-7 0,14-2 0,-5-7-55,-9-6-29,2-2-3,-2-4-5,0 2-6,-9-8 4</inkml:trace>
          <inkml:trace contextRef="#ctx0" brushRef="#br0" timeOffset="5803.2102">7061 931 36,'-21'0'81,"-1"-4"-3,8 0-2,3-1-2,11 5 0,0-12-40,10 11-17,8-3-7,7 4-3,2 0 0,4 2-1,0 3-2,2-1-1,2 1-3,-5 1-6,-2-2-21,-6-2-46,1 1 3,-6-6-8,-1-7-8,-8-3-1</inkml:trace>
          <inkml:trace contextRef="#ctx0" brushRef="#br0" timeOffset="6115.2108">7403 427 3,'17'13'80,"8"11"6,-5 6-1,3-30-2,-5 48-1,0 14-22,-2 6-28,-3 10-32,-6 2 0,-5 1 0,-3 9 0,-9-5 0,-8-1 0,-8-4 0,-10-9 0,1-9 0,-5-6-57,-6-18-27,5-13-3,-7-21-4,9-7-8,-4-29 6</inkml:trace>
        </inkml:traceGroup>
      </inkml:traceGroup>
    </inkml:traceGroup>
    <inkml:traceGroup>
      <inkml:annotationXML>
        <emma:emma xmlns:emma="http://www.w3.org/2003/04/emma" version="1.0">
          <emma:interpretation id="{D3B28103-6B9B-4107-AC04-E455320806E6}" emma:medium="tactile" emma:mode="ink">
            <msink:context xmlns:msink="http://schemas.microsoft.com/ink/2010/main" type="paragraph" rotatedBoundingBox="9221,16024 11968,15336 12273,16553 9526,172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DE6DFFE-8E56-45B1-9BE3-087680F3CF1E}" emma:medium="tactile" emma:mode="ink">
              <msink:context xmlns:msink="http://schemas.microsoft.com/ink/2010/main" type="line" rotatedBoundingBox="9221,16024 11968,15336 12273,16553 9526,17241"/>
            </emma:interpretation>
          </emma:emma>
        </inkml:annotationXML>
        <inkml:traceGroup>
          <inkml:annotationXML>
            <emma:emma xmlns:emma="http://www.w3.org/2003/04/emma" version="1.0">
              <emma:interpretation id="{930FD6A2-E74F-4693-9EAE-89E5E38F46B4}" emma:medium="tactile" emma:mode="ink">
                <msink:context xmlns:msink="http://schemas.microsoft.com/ink/2010/main" type="inkWord" rotatedBoundingBox="9221,16024 9494,15955 9681,16703 9408,16771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;</emma:literal>
                </emma:interpretation>
                <emma:interpretation id="interp27" emma:lang="ko-KR" emma:confidence="0">
                  <emma:literal>j</emma:literal>
                </emma:interpretation>
                <emma:interpretation id="interp28" emma:lang="ko-KR" emma:confidence="0">
                  <emma:literal>:</emma:literal>
                </emma:interpretation>
                <emma:interpretation id="interp2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9625.2169">3405 3277 80,'-7'-10'90,"7"10"-4,-14-13-6,14 13-2,-12-16-1,12 16-68,-6-12-4,6 12-8,0 6-10,6 4-22,3 4-42,5 0-1,10 0-6,-4 1-2,11 3-2</inkml:trace>
          <inkml:trace contextRef="#ctx0" brushRef="#br0" timeOffset="9438.0165">3423 3604 52,'0'0'86,"9"-15"0,-9 15-4,4-16-3,-2 6-28,-2 10-16,0 0-10,3 12-10,-3 4-15,0 4 0,-2 8 0,1 6 0,-3 4 0,-2 7 0,1-2 0,-1-1 0,-2 0 0,1-8 0,4-3 0,-2-5 0,2-6 0,-1-7 0,4-5 0,0-8 0,-33-4-76,33-9 13,-3-18-23,3-8-3,-1-11-4,1-6-1</inkml:trace>
        </inkml:traceGroup>
        <inkml:traceGroup>
          <inkml:annotationXML>
            <emma:emma xmlns:emma="http://www.w3.org/2003/04/emma" version="1.0">
              <emma:interpretation id="{6E95329A-9D67-4C89-BCF2-E9705D04866F}" emma:medium="tactile" emma:mode="ink">
                <msink:context xmlns:msink="http://schemas.microsoft.com/ink/2010/main" type="inkWord" rotatedBoundingBox="9769,16250 10095,16168 10238,16738 9911,16820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p</emma:literal>
                </emma:interpretation>
                <emma:interpretation id="interp32" emma:lang="ko-KR" emma:confidence="0">
                  <emma:literal>M</emma:literal>
                </emma:interpretation>
                <emma:interpretation id="interp33" emma:lang="ko-KR" emma:confidence="0">
                  <emma:literal>키</emma:literal>
                </emma:interpretation>
                <emma:interpretation id="interp34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10124.4178">3848 3497 27,'0'0'67,"3"11"10,-3 1 1,-1 3-1,1 6-32,-2 12-8,2 10-2,0 5-4,5 8-5,-4 0-15,6 0-11,-3 0 0,0-7 0,-2-8 0,2-10 0,-4-9 0,0-6 0,0-16 0,-7 6 0,1-14 0,-2-12 0,1-6 0,-3-9 0,4-11 0,4-8 0,-1-5 0,3-2 0,7 0 0,4 4 0,6 1-7,5 5 0,1 13 2,2 4 3,1 14 5,-1 12 2,1 8 2,-4 14-1,0 15-6,-5 13 0,-6 12 0,-1 9 0,-2 1 0,-3-4 0,1-3 0,-1-10 0,0-8 0,-1-8 0,0-18 0,-41-10-50,37-3-11,1-14-27,6-4-2,-7-17-4,4-3-3</inkml:trace>
        </inkml:traceGroup>
        <inkml:traceGroup>
          <inkml:annotationXML>
            <emma:emma xmlns:emma="http://www.w3.org/2003/04/emma" version="1.0">
              <emma:interpretation id="{D7B031FE-F276-4FD4-A914-F59AA3E6B4F8}" emma:medium="tactile" emma:mode="ink">
                <msink:context xmlns:msink="http://schemas.microsoft.com/ink/2010/main" type="inkWord" rotatedBoundingBox="10793,15813 11433,15652 11695,16697 11054,16858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尺</emma:literal>
                </emma:interpretation>
                <emma:interpretation id="interp37" emma:lang="ko-KR" emma:confidence="0">
                  <emma:literal>Q</emma:literal>
                </emma:interpretation>
                <emma:interpretation id="interp38" emma:lang="ko-KR" emma:confidence="0">
                  <emma:literal>&amp;</emma:literal>
                </emma:interpretation>
                <emma:interpretation id="interp3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1388.02">4984 3291 1,'-5'-11'56,"5"11"4,-16-11 0,16 11-1,-12 0-22,12 0-7,-6 14 2,5 0-2,1 7 1,-1 10-3,1 11 2,0 12-1,-2 9-6,2 4-18,3 4-5,4 4 0,0-1 0,2-5 0,1-9 0,3-10 0,-2-13 0,-2-2 0,-2-12 0,-3-8 0,0-5 0,-4-10 0,0 0 0,0 0 0,0 0 0,-5-7 0,5 7 0,-8-17 0,2 6 0,-1-1 0,0-2 0,-2-2 0,3-3 0,-1-4 0,0-2 0,0-3 0,1 0 0,0-1 0,3-4 0,2-1 0,1-1 0,0 0 0,0-1 0,0-3 0,3-3 0,-1 0 0,3-5 0,-1 2 0,0 0 0,4-3 0,-2-4 0,3 2 0,4-3 0,2 3 0,5 5 0,3 1 0,-1 3 0,4 6 0,3 8 0,0 6 0,-3 10 0,-1 3 0,-2 7 0,2 4 0,-3 9 0,3 11 0,1 8 0,-3 10 0,1 2 0,-6 8 0,-3 2 0,-10 2 0,-5 1 0,-11-3 0,-13-6 0,-10-7 0,-4-2 0,-10-8 0,-3-1 0,1-7 0,2-8 0,2-3 0,8 0 0,5-5 0,5-3 0,7-1 0,12-2 0,9 0 0,0 0 0,7 2 0,11-2 0,11 4 0,5 2 0,7 2 0,8 5 0,2 5 0,2 4 0,7 1 0,0 6 0,-3-1 0,-5 3 0,-5-4 0,-6 0 0,-5-5 0,-10-4 0,-1 2 0,-14-7 0,-3-4-51,-8-9-33,2 9-2,-2-9-6,-6-17-5,2 0 0</inkml:trace>
        </inkml:traceGroup>
        <inkml:traceGroup>
          <inkml:annotationXML>
            <emma:emma xmlns:emma="http://www.w3.org/2003/04/emma" version="1.0">
              <emma:interpretation id="{AE7891BA-0F37-4339-92C3-317B8FC20F5F}" emma:medium="tactile" emma:mode="ink">
                <msink:context xmlns:msink="http://schemas.microsoft.com/ink/2010/main" type="inkWord" rotatedBoundingBox="11627,15646 12021,15547 12115,15924 11721,16022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7</emma:literal>
                </emma:interpretation>
                <emma:interpretation id="interp42" emma:lang="ko-KR" emma:confidence="0">
                  <emma:literal>미</emma:literal>
                </emma:interpretation>
                <emma:interpretation id="interp43" emma:lang="ko-KR" emma:confidence="0">
                  <emma:literal>어</emma:literal>
                </emma:interpretation>
                <emma:interpretation id="interp4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17674.8311">5600 2948 24,'0'0'49,"4"8"6,-4-8 4,0 21-27,3-6-1,-2 6 5,3-1 1,1 3-4,0 1-1,1 0-32,-1-1 26,2-5-4,-4 0-5,2-7-5,-5 0-1,0-11 0,6 11 0,-6-11-1,0 0-7,0 0-3,-3-11 0,0-2 0,0-4 0,2-6 0,0-5 0,1-4 0,1-2 0,9 0 0,5-1 0,1 4 0,5 0 0,3 6 0,-1 6 0,2 5 0,-2 6 0,1 8 0,0 9 0,-3 9 0,0 8 0,-2 6 0,0 4 0,-5 3 0,-1-2 0,-4-4 0,-1-5 0,-2-2 0,-2-9 0,-2-2 0,-1-2 0,-1-4 0,0-9 0,3 12 0,-3-12 0,0 0 0,0 0 0,12 0 0,-2-6 0,-5-6 0,3-1-57,-5-11-25,3 3-3,-6-10-5,0 1-3,-10-11-1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2:45.36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909673-E75D-4770-91E6-08E6A8F86638}" emma:medium="tactile" emma:mode="ink">
          <msink:context xmlns:msink="http://schemas.microsoft.com/ink/2010/main" type="writingRegion" rotatedBoundingBox="18538,9404 26978,9389 26985,13168 18545,13183"/>
        </emma:interpretation>
      </emma:emma>
    </inkml:annotationXML>
    <inkml:traceGroup>
      <inkml:annotationXML>
        <emma:emma xmlns:emma="http://www.w3.org/2003/04/emma" version="1.0">
          <emma:interpretation id="{078F6B1F-B09C-48F4-9380-EB6D80432BAA}" emma:medium="tactile" emma:mode="ink">
            <msink:context xmlns:msink="http://schemas.microsoft.com/ink/2010/main" type="paragraph" rotatedBoundingBox="18518,9412 23180,9323 23210,10878 18547,109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F56733-8052-4507-8E6C-54C5ADD048B0}" emma:medium="tactile" emma:mode="ink">
              <msink:context xmlns:msink="http://schemas.microsoft.com/ink/2010/main" type="line" rotatedBoundingBox="18518,9412 23180,9323 23210,10878 18547,10967"/>
            </emma:interpretation>
          </emma:emma>
        </inkml:annotationXML>
        <inkml:traceGroup>
          <inkml:annotationXML>
            <emma:emma xmlns:emma="http://www.w3.org/2003/04/emma" version="1.0">
              <emma:interpretation id="{B90E36E5-B3F1-4C58-8AD9-EC3E0F42B288}" emma:medium="tactile" emma:mode="ink">
                <msink:context xmlns:msink="http://schemas.microsoft.com/ink/2010/main" type="inkWord" rotatedBoundingBox="18508,10648 18665,9366 19362,9452 19205,10733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丹</emma:literal>
                </emma:interpretation>
                <emma:interpretation id="interp2" emma:lang="ko-KR" emma:confidence="0">
                  <emma:literal>几</emma:literal>
                </emma:interpretation>
                <emma:interpretation id="interp3" emma:lang="ko-KR" emma:confidence="0">
                  <emma:literal>凡</emma:literal>
                </emma:interpretation>
                <emma:interpretation id="interp4" emma:lang="ko-KR" emma:confidence="0">
                  <emma:literal>月</emma:literal>
                </emma:interpretation>
              </emma:one-of>
            </emma:emma>
          </inkml:annotationXML>
          <inkml:trace contextRef="#ctx0" brushRef="#br0">273 222 7,'0'0'44,"-6"-11"2,-2 11 8,-1 9-18,-2 1 1,0 7 7,-2 14 0,-4 15 0,-1 15 2,-2 15-4,-3 10-3,0 11-11,5 4-28,-1-4 0,2-3 0,1-11 0,6-12 0,-1-15 0,7-14 0,0-13 0,-2-10 0,4-6 0,2-13 0,0 0 0,-5-13 0,4-12 0,1-11 0,0-9 0,6-10 0,2-14 0,3-7 0,3-6 0,1-8 0,4 3 0,2-2 0,2 5-8,2 1-2,3 9 0,-2 2 3,5 9 1,0 8 2,-1 7 2,-1 9 1,4 8 0,-5 8 2,-5 13 2,2 10 3,-6 17 3,-1 16 1,-3 19 2,0 14-4,-4 17-8,0 11 0,-2 6 0,2 2 0,0 0 0,3-9 0,1-6 0,0-14 0,1-12 0,0-12 0,-1-12 0,0-9 0,-4-10 0,-1-1 0,-10-17 0,13 5 0,-13-5-73,6-12-15,-6-2 88,-7-8-88,-3 0-8,-5-11-1</inkml:trace>
          <inkml:trace contextRef="#ctx0" brushRef="#br0" timeOffset="249.6004">118 851 41,'-33'4'77,"3"1"1,8-4-2,4-1-2,18 0 1,36-9-53,-25 0-3,20-4-4,7 0-4,8-1-1,7 1-1,5-6-5,4 5-4,-4 0 0,-3 7-23,-11 1-24,-4-3-32,-3-1 1,-11-6-6,-4 2-6,-7-3 0</inkml:trace>
        </inkml:traceGroup>
        <inkml:traceGroup>
          <inkml:annotationXML>
            <emma:emma xmlns:emma="http://www.w3.org/2003/04/emma" version="1.0">
              <emma:interpretation id="{4F3E01F0-877E-43CF-A6DA-733D8EB0FFAE}" emma:medium="tactile" emma:mode="ink">
                <msink:context xmlns:msink="http://schemas.microsoft.com/ink/2010/main" type="inkWord" rotatedBoundingBox="19100,10367 19418,9763 19772,9949 19455,10553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卜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ㅏ</emma:literal>
                </emma:interpretation>
                <emma:interpretation id="interp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592.8009">778 550 46,'15'2'77,"-2"13"4,-2 8 0,-1 5-4,-2 22-22,-3-2-25,-2 8 1,-2 7-9,-1-3-11,0-3-11,-4-7 0,3-10 0,-2-9 0,2-8 0,-2-13 0,3-10 0,0-12 0,1-13 0,2-6 0,3-10 0,2-6 0,0-4 0,5-1 0,0-3 0,5 7 0,2 2 0,3 5 0,3 6 0,0 4 0,1 5 0,-3 1 0,3 9 0,-4 0 0,5 11-3,-11 15-52,4-7-27,0 3-3,-6 0-4,3 8-1,-7-4-1</inkml:trace>
        </inkml:traceGroup>
        <inkml:traceGroup>
          <inkml:annotationXML>
            <emma:emma xmlns:emma="http://www.w3.org/2003/04/emma" version="1.0">
              <emma:interpretation id="{7CCD9E9C-2AD7-4AE1-BF7B-1A93BDCA2851}" emma:medium="tactile" emma:mode="ink">
                <msink:context xmlns:msink="http://schemas.microsoft.com/ink/2010/main" type="inkWord" rotatedBoundingBox="19721,10214 20499,9664 20782,10065 20004,10615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8</emma:literal>
                </emma:interpretation>
                <emma:interpretation id="interp12" emma:lang="ko-KR" emma:confidence="0">
                  <emma:literal>0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1185.6018">1272 756 57,'-14'15'81,"-1"-4"-3,5-7-4,-1-2-2,11-2 4,0 0-58,0 0-6,18 5-2,4-5-2,10-1 1,6-6-1,9-3 0,7-3-8,1-10 0,1-3 0,-2 1-6,-8-4 0,-8-2-1,-12 0 2,-9 2-1,-17 4 2,-10 10 3,-17 4 4,-9 10 5,-9 7 4,-11 22 0,-3 13-12,3 8 0,3 7 0,11 5 0,13 3 0,13-2 0,16-2 0,11-15 0,23-4 0,8-12 0,15-8 0,6-15 0,-9 11 0,8-24 0,-6-31 0,-3 6 0,-10-12-54,-10-6-11,-10-12-2,-11 5-1,9-23-2,-21 22 1,1 20 15,-1-8 57,-1 6-2,-3 11 0,-2 6 0,5 2 0,1 12-1,0 9 2,0-13-2,3 2 0,9 10 1,9 1-1,1-1 0,7 1 0,-4-1 0,11 1 0,-5 1 0,9 12-29,-8-9 2</inkml:trace>
        </inkml:traceGroup>
        <inkml:traceGroup>
          <inkml:annotationXML>
            <emma:emma xmlns:emma="http://www.w3.org/2003/04/emma" version="1.0">
              <emma:interpretation id="{78210CFB-C08A-4C22-95C3-74E4B9351A69}" emma:medium="tactile" emma:mode="ink">
                <msink:context xmlns:msink="http://schemas.microsoft.com/ink/2010/main" type="inkWord" rotatedBoundingBox="20884,9346 22715,9560 22600,10545 20769,10331"/>
              </emma:interpretation>
              <emma:one-of disjunction-type="recognition" id="oneOf3">
                <emma:interpretation id="interp15" emma:lang="ko-KR" emma:confidence="0">
                  <emma:literal>₩</emma:literal>
                </emma:interpretation>
                <emma:interpretation id="interp16" emma:lang="ko-KR" emma:confidence="0">
                  <emma:literal>안</emma:literal>
                </emma:interpretation>
                <emma:interpretation id="interp17" emma:lang="ko-KR" emma:confidence="0">
                  <emma:literal>만</emma:literal>
                </emma:interpretation>
                <emma:interpretation id="interp18" emma:lang="ko-KR" emma:confidence="0">
                  <emma:literal>한</emma:literal>
                </emma:interpretation>
                <emma:interpretation id="interp19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2948.4051">2601 205 1,'0'0'49,"-1"-13"9,1 13 7,0-16-24,0 16-4,0 0-1,0 0 4,0 0-2,0 26 0,0 7-7,0 16-5,-3 10-3,1 12 2,-4 8-22,5 2-3,-3-3 0,4-6 0,0-9 0,1-10 0,3-11 0,2-12 0,-2-9 0,1-7 0,-5-14 0,0 0 0,-1 24-53,-9-51-9,-5-14-1,-1-10 0,-5-3-2,-4-6 0,2 3 3,-9-3 39,18-20 23,-13 42 0,18 7 1,-14 23 27,2 5 10,-1 2 2,6 1 1,0 1-3,1 2 2,11 8 4,-10 6 2,14-17-22,18 7-7,8 0-3,6-1 0,12 3 1,7-5-2,9-4-6,2-4-5,4-8-6,-6-8-8,2-4-10,-11-8-13,-2-7-9,-11-6-1,-9-3-3,-7 0 0,-9-3 6,-9 6 13,-4-1 23,-4 9 23,-9 7 12,-2 7 5,-6 11 8,3 12 3,-4 11 0,3 18-3,3 14-10,-1 11-6,6 12-2,1 10-2,3 10-11,2 3-11,5-1 0,0-5 0,3-6 0,2-13 0,-2-9 0,4-13 0,0-11 0,1-15 0,2-12 0,-2-10 0,2-14 0,-1-10 0,1-5 0,-1-7 0,4-5 0,-2 2 0,3 0 0,2 4-2,-1 7 2,1 3 2,4 10-2,1 7 0,0 10 0,1 4 0,-2 12 0,1 9 0,-2 10 0,3 5 0,-7 5 0,9 0 0,-2 4 0,1-6 0,8-4 0,2-5 0,5-8 0,4-9 0,3-10 0,2-8 0,-2-13 0,0-11 0,-7-5 0,-1-11 0,-6-5 0,-4-1 0,-7-2 0,-7 3 0,-4 6 0,-8 4 0,-2 6 0,-12 12 0,-5 8 0,-9 11 0,-1 6 0,-2 15 0,0 7 0,2 7 0,3 10 0,7 0 0,11 3 0,7 2 0,14-5 0,11-1 0,8-5 0,10-3 0,8-12 0,2-9 0,9-7 0,-5-12 0,-1-13-58,-3-11-6,-15-7-25,11-10-4,-7-3-1,18 1-3</inkml:trace>
        </inkml:traceGroup>
        <inkml:traceGroup>
          <inkml:annotationXML>
            <emma:emma xmlns:emma="http://www.w3.org/2003/04/emma" version="1.0">
              <emma:interpretation id="{813A8BCF-2E50-4C99-8BF3-6F708658F878}" emma:medium="tactile" emma:mode="ink">
                <msink:context xmlns:msink="http://schemas.microsoft.com/ink/2010/main" type="inkWord" rotatedBoundingBox="23198,9740 23204,10885 22486,10889 22480,9744"/>
              </emma:interpretation>
              <emma:one-of disjunction-type="recognition" id="oneOf4">
                <emma:interpretation id="interp20" emma:lang="ko-KR" emma:confidence="0">
                  <emma:literal>y</emma:literal>
                </emma:interpretation>
                <emma:interpretation id="interp21" emma:lang="ko-KR" emma:confidence="0">
                  <emma:literal>g</emma:literal>
                </emma:interpretation>
                <emma:interpretation id="interp22" emma:lang="ko-KR" emma:confidence="0">
                  <emma:literal>9</emma:literal>
                </emma:interpretation>
                <emma:interpretation id="interp23" emma:lang="ko-KR" emma:confidence="0">
                  <emma:literal>님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369.6059">4240 384 22,'6'-23'76,"-6"10"3,-18 5 1,8 7-1,3 5-21,-7 7 0,1 14-27,-4 5-8,-1 10-18,4 2-5,-1 2 0,10 3 0,3-2 0,5-2 0,15-10 0,7-5 0,5-12 0,6-5 0,2-11 0,4-6 0,-4-11 0,2-11 0,-4-5 0,-7-5-14,-1-3-1,-8-5 2,-2 4 3,-5-1 7,-5 8 6,-1 3 6,-3 5 0,0 7 2,-1 9 2,-3 11-3,7 11-10,-2 15 0,5 14 0,1 13 0,3 18 0,2 12 0,-1 14 0,1 4 0,-5 0 0,-7 4 0,-4-7 0,-15-8 0,-16-12 0,-9-9 0,-22-25 0,-11-6-15,-9-9-72,-14-21-5,-3-5-2,-14-9-7,8-5-1</inkml:trace>
        </inkml:traceGroup>
      </inkml:traceGroup>
    </inkml:traceGroup>
    <inkml:traceGroup>
      <inkml:annotationXML>
        <emma:emma xmlns:emma="http://www.w3.org/2003/04/emma" version="1.0">
          <emma:interpretation id="{CA3F3B28-4345-4322-AB12-1B98EEFCB091}" emma:medium="tactile" emma:mode="ink">
            <msink:context xmlns:msink="http://schemas.microsoft.com/ink/2010/main" type="paragraph" rotatedBoundingBox="19909,11416 26982,11404 26985,13168 19912,131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B61062D-8323-4FCB-A0ED-BE3B79170A9D}" emma:medium="tactile" emma:mode="ink">
              <msink:context xmlns:msink="http://schemas.microsoft.com/ink/2010/main" type="line" rotatedBoundingBox="19909,11416 26982,11404 26985,13168 19912,13180"/>
            </emma:interpretation>
          </emma:emma>
        </inkml:annotationXML>
        <inkml:traceGroup>
          <inkml:annotationXML>
            <emma:emma xmlns:emma="http://www.w3.org/2003/04/emma" version="1.0">
              <emma:interpretation id="{665DCDBC-BF82-4B6B-9809-EA763EDEB1ED}" emma:medium="tactile" emma:mode="ink">
                <msink:context xmlns:msink="http://schemas.microsoft.com/ink/2010/main" type="inkWord" rotatedBoundingBox="19724,12002 20721,11355 21047,11858 20050,12505"/>
              </emma:interpretation>
              <emma:one-of disjunction-type="recognition" id="oneOf5">
                <emma:interpretation id="interp25" emma:lang="ko-KR" emma:confidence="0">
                  <emma:literal>.</emma:literal>
                </emma:interpretation>
                <emma:interpretation id="interp26" emma:lang="ko-KR" emma:confidence="0">
                  <emma:literal>『</emma:literal>
                </emma:interpretation>
                <emma:interpretation id="interp27" emma:lang="ko-KR" emma:confidence="0">
                  <emma:literal>'</emma:literal>
                </emma:interpretation>
                <emma:interpretation id="interp28" emma:lang="ko-KR" emma:confidence="0">
                  <emma:literal>"</emma:literal>
                </emma:interpretation>
                <emma:interpretation id="interp2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5382.0094">2145 2337 11,'14'-42'0,"-1"-5"0</inkml:trace>
          <inkml:trace contextRef="#ctx0" brushRef="#br0" timeOffset="5694.01">2431 2337 11,'-32'-29'1,"-3"-2"-1,-10 14 0</inkml:trace>
          <inkml:trace contextRef="#ctx0" brushRef="#br0" timeOffset="15537.6272">1663 2501 19,'0'-17'43,"3"-3"6,-3 20 6,14-25-28,-6 4 3,1 0 2,0 0 1,0 4 0,-4-2-3,-3 5-1,-2 4-7,-1 1-6,-9 5-4,-8 6-2,-8 10 0,-7 11 0,-6 13 1,-6 14 0,-2 10 0,2 8 1,5 8-6,8 3-6,17-3 0,15-9 0,15-10 0,25-17 0,19-16 0,14-18 0,10-15 0,8-19 0,-3-14 0,-4-12 0,-12-3 0,-16-10 0,-17 1 0,-21-1 0,-18 3 0,-14 6 0,-18 6 0,-9 8 0,-7 6 0,-6 13 0,-4 9 0,2 7 0,6 9 0,3 1 0,13 10 0,5 6-29,8 4-52,32 3-3,-11-7-3,13 4-5,2-7-1</inkml:trace>
        </inkml:traceGroup>
        <inkml:traceGroup>
          <inkml:annotationXML>
            <emma:emma xmlns:emma="http://www.w3.org/2003/04/emma" version="1.0">
              <emma:interpretation id="{2F9C5ECD-87FA-4A92-9BF9-9AB1117A4110}" emma:medium="tactile" emma:mode="ink">
                <msink:context xmlns:msink="http://schemas.microsoft.com/ink/2010/main" type="inkWord" rotatedBoundingBox="20497,12188 20873,11610 21307,11892 20930,12470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『</emma:literal>
                </emma:interpretation>
                <emma:interpretation id="interp32" emma:lang="ko-KR" emma:confidence="0">
                  <emma:literal>卜</emma:literal>
                </emma:interpretation>
                <emma:interpretation id="interp33" emma:lang="ko-KR" emma:confidence="0">
                  <emma:literal>ㅏ</emma:literal>
                </emma:interpretation>
                <emma:interpretation id="interp3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6302.0286">2280 2432 17,'-6'-13'65,"0"-4"7,0 2 2,2-2-2,2-27-27,2 44-11,0 0-2,0 0-5,1 21-4,2 13-4,5 12-6,-5 11 0,2 14-8,-1 3-5,-1 4 0,-3-4 0,0-7 0,0-10 0,0-11 0,0-14 0,-3-20 0,3-12 0,-8-15 0,7-14 0,-1-13 0,2-7 0,6-5 0,5-3 0,7 0 0,5-2 0,6 9 0,6 7 0,3 4 0,-2 5 0,4 12 0,-4 4 0,-2 8 0,-3 5 0,-5 5 0,-4 3 0,-4 14 0,-3-1-13,-3 2-66,-1 2 19,-4-5-22,4-2-7,-11-13-2,18 7 4</inkml:trace>
        </inkml:traceGroup>
        <inkml:traceGroup>
          <inkml:annotationXML>
            <emma:emma xmlns:emma="http://www.w3.org/2003/04/emma" version="1.0">
              <emma:interpretation id="{B7AF50EB-B9F8-4D00-B058-98A3BC7BEC65}" emma:medium="tactile" emma:mode="ink">
                <msink:context xmlns:msink="http://schemas.microsoft.com/ink/2010/main" type="inkWord" rotatedBoundingBox="21518,11250 22535,11887 22067,12634 21050,11997"/>
              </emma:interpretation>
              <emma:one-of disjunction-type="recognition" id="oneOf7">
                <emma:interpretation id="interp35" emma:lang="ko-KR" emma:confidence="0">
                  <emma:literal>컶</emma:literal>
                </emma:interpretation>
                <emma:interpretation id="interp36" emma:lang="ko-KR" emma:confidence="0">
                  <emma:literal>컩</emma:literal>
                </emma:interpretation>
                <emma:interpretation id="interp37" emma:lang="ko-KR" emma:confidence="0">
                  <emma:literal>컸</emma:literal>
                </emma:interpretation>
                <emma:interpretation id="interp38" emma:lang="ko-KR" emma:confidence="0">
                  <emma:literal>걵</emma:literal>
                </emma:interpretation>
                <emma:interpretation id="interp39" emma:lang="ko-KR" emma:confidence="0">
                  <emma:literal>벌</emma:literal>
                </emma:interpretation>
              </emma:one-of>
            </emma:emma>
          </inkml:annotationXML>
          <inkml:trace contextRef="#ctx0" brushRef="#br0" timeOffset="16598.4291">2914 2144 7,'13'-17'64,"-8"7"13,-5 10 4,10 2-2,-9 19 2,-1 14-39,-3 16-6,-5 11-8,-1 10-12,-5 7-16,6 2 0,-1-1 0,9-2 0,4-13 0,12-8 0,7-12 0,7-12 0,6-12 0,4-8 0,1-9 0,-2-4 0,-6-11 0,-3-6-49,-3-7-14,-4-23-1,-5 13 1,-6-9-28,-3-1 24,-9-9 4</inkml:trace>
          <inkml:trace contextRef="#ctx0" brushRef="#br0" timeOffset="17175.6299">2719 2393 73,'-38'7'82,"11"-2"-4,9-4-2,10-1-1,8 0-2,20-7-58,12 5-5,9-2-4,14-1 0,9 0 0,10 0-2,3-2-3,2 4-7,-10-4-9,-2-1-12,-11-2-8,-12-4-1,-7-10-3,-15-2 3,-7-4 4,-9 0 9,-2 0 18,-4-2 22,0 5 13,0 6-1,-3 14 3,3 7 4,0 0 0,-3 27-2,0 11-6,3 15-10,-6 13-18,1 8 0,-1 8 0,1 2 0,0-1 0,2-9 0,0-11 0,3-12 0,0-13 0,3-13 0,-1-11 0,-2-14 0,0 0 0,1-21 0,2-5 0,-1-7 0,4-4 0,4-3 0,6 1 0,5 1 0,4 4 0,-1 4 0,5 11 0,-1 7 0,-2 9 0,-1 3 0,-2 12 0,-2 8 0,-3 11 0,-3 4 0,-3 5 0,-2-2 0,-2-1 0,2 2 0,-9-11 0,2 66-8,23-81-77,-26-13-2,0 0-3,2-24-7,6-9-4</inkml:trace>
        </inkml:traceGroup>
        <inkml:traceGroup>
          <inkml:annotationXML>
            <emma:emma xmlns:emma="http://www.w3.org/2003/04/emma" version="1.0">
              <emma:interpretation id="{927D7A14-D894-4BF5-BF7C-3A6A33349681}" emma:medium="tactile" emma:mode="ink">
                <msink:context xmlns:msink="http://schemas.microsoft.com/ink/2010/main" type="inkWord" rotatedBoundingBox="22321,12316 22575,11859 22928,12055 22673,12512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o</emma:literal>
                </emma:interpretation>
                <emma:interpretation id="interp42" emma:lang="ko-KR" emma:confidence="0">
                  <emma:literal>ㅇ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7908.8314">4071 2605 43,'9'-15'65,"2"-2"5,0 1-1,-5-2-24,2 2-4,-4 5-4,-4 1-2,0 10-6,-15 0-5,-6 9-3,-9 13-1,-6 12-8,-8 12-12,1 4 0,1 6 0,9 3 0,9-1 0,19-5 0,14-11 0,26-11 0,14-15 0,16-13 0,7-10 0,1-19 0,-6-10 0,-10-8 0,-16-5 0,-17-3 0,-18 1 0,-11 3 0,-21 7 0,-9 9 0,-7 4 0,-4 14 0,1 2 0,7 12 0,7 2-51,5 6-13,19 2-24,7 0-1,11 2-8,11-4 2</inkml:trace>
        </inkml:traceGroup>
        <inkml:traceGroup>
          <inkml:annotationXML>
            <emma:emma xmlns:emma="http://www.w3.org/2003/04/emma" version="1.0">
              <emma:interpretation id="{B06AF57C-7570-491D-9A2B-3E1B1462BA47}" emma:medium="tactile" emma:mode="ink">
                <msink:context xmlns:msink="http://schemas.microsoft.com/ink/2010/main" type="inkWord" rotatedBoundingBox="22550,12089 23873,11472 24399,12600 23076,13217"/>
              </emma:interpretation>
              <emma:one-of disjunction-type="recognition" id="oneOf9">
                <emma:interpretation id="interp45" emma:lang="ko-KR" emma:confidence="0">
                  <emma:literal>아</emma:literal>
                </emma:interpretation>
                <emma:interpretation id="interp46" emma:lang="ko-KR" emma:confidence="0">
                  <emma:literal>성</emma:literal>
                </emma:interpretation>
                <emma:interpretation id="interp47" emma:lang="ko-KR" emma:confidence="0">
                  <emma:literal>!</emma:literal>
                </emma:interpretation>
                <emma:interpretation id="interp48" emma:lang="ko-KR" emma:confidence="0">
                  <emma:literal>F</emma:literal>
                </emma:interpretation>
                <emma:interpretation id="interp49" emma:lang="ko-KR" emma:confidence="0">
                  <emma:literal>犯</emma:literal>
                </emma:interpretation>
              </emma:one-of>
            </emma:emma>
          </inkml:annotationXML>
          <inkml:trace contextRef="#ctx0" brushRef="#br0" timeOffset="19016.4334">4742 2650 46,'0'0'69,"0"0"3,0 0 0,-24-12-25,24 12-8,3-9-5,-3 9-4,8-5-8,-8 5-9,11-10-5,-11 10-3,14-15-2,-6 7-1,3 0 0,-1-4-1,4-2 1,-3-1-1,-2-3 0,0-1 1,-2 0 0,-6-2 0,-1 0 0,-10 3 0,-8 2 0,-5 3 1,-7 5 1,-5 8 2,-8 0 1,4 8 1,0 7-6,3 5-2,7 5 0,7 2 0,11 1 0,11 2 0,10-4 0,10 0 0,11-5 0,3-7 0,5-3 0,-1-3 0,0-3 0,-5-1 0,-6 5 0,-6 5 0,-6 8 0,-5 15 0,-5 12 0,-2 15 0,-3 19 0,0 12 0,-3 8 0,-5 21 0,-9-9 0,2-6 0,-8-13 0,-5-16 0,-6-23 0,-2-15 0,-7-27 0,5-21 0,-1-16 0,3-11 0,3-10 0,8-6 0,6-2 0,7-6 0,9 1 0,7-6 0,15-4 0,9-4 0,16-9 0,11-3 0,11-2 0,7 2 0,6 1 0,-2 8 0,0 7 0,-7 14 0,-5 10 0,-11 10 0,-13 12 0,-5 7 0,-8 6 0,-6 7 0,-7 7 0,-4 10 0,-6 11 0,0 6 0,-4 8 0,0 4 0,1 1 0,-2-1 0,0-4 0,0-7 0,0-10 0,0-6 0,0-19 0,0 0 0,-3-12 0,3-15 0,4-9 0,4-5 0,3-7 0,5-2 0,4 1 0,5 7 0,3 0 0,-1 14 0,2 5 0,0 15 0,-4 8 0,-2 8 0,1 15 0,-5 6 0,-1 12 0,-2 1 0,-2 4 0,0-1 0,-2-4 0,2-3 0,-4-7 0,-3-4 0,-5-11 0,3-2-13,-5-14-53,-9-6-23,7-5-2,-5-12-6,7-3-4</inkml:trace>
          <inkml:trace contextRef="#ctx0" brushRef="#br0" timeOffset="20124.0353">5494 2742 41,'0'0'68,"0"0"1,0 0 0,-12-12-3,12 12-37,0 0-3,0 0-6,0-10-5,0 10-5,-2-11-2,1 3-1,0 0-1,-2-3-1,0 0-1,0 0 0,-5 2-2,0 1 0,-3 1-1,-3 1 0,-1 3 1,-5 2 2,0 1 2,-4 0 2,0 3 3,-3 6 1,0 6 3,1 10-15,-2 2 0,5 8 0,3 4 0,7 5 0,3-1 0,10 2 0,7-3 0,11-7 0,11-5 0,8-6 0,7-8 0,7-7 0,5-6 0,-2-6 0,-4-7 0,-5-7 0,-9-6 0,-11-7 0,-10-2 0,-11-5 0,-7 0 0,-12-4 0,-4 1 0,-9 4 0,-3 1 0,-1 8 0,0 3 0,5 8 0,1 6 0,6 10 0,1 4-41,9 3-22,8 3-26,2 1-2,11 2-6,1-8 2</inkml:trace>
        </inkml:traceGroup>
        <inkml:traceGroup>
          <inkml:annotationXML>
            <emma:emma xmlns:emma="http://www.w3.org/2003/04/emma" version="1.0">
              <emma:interpretation id="{16DE166D-8D53-4BEF-82A1-400F204F1F35}" emma:medium="tactile" emma:mode="ink">
                <msink:context xmlns:msink="http://schemas.microsoft.com/ink/2010/main" type="inkWord" rotatedBoundingBox="24271,12034 24863,11812 25019,12230 24427,12452"/>
              </emma:interpretation>
              <emma:one-of disjunction-type="recognition" id="oneOf10">
                <emma:interpretation id="interp50" emma:lang="ko-KR" emma:confidence="0">
                  <emma:literal>“</emma:literal>
                </emma:interpretation>
                <emma:interpretation id="interp51" emma:lang="ko-KR" emma:confidence="0">
                  <emma:literal>N</emma:literal>
                </emma:interpretation>
                <emma:interpretation id="interp52" emma:lang="ko-KR" emma:confidence="0">
                  <emma:literal>〃</emma:literal>
                </emma:interpretation>
                <emma:interpretation id="interp53" emma:lang="ko-KR" emma:confidence="0">
                  <emma:literal>∞</emma:literal>
                </emma:interpretation>
                <emma:interpretation id="interp54" emma:lang="ko-KR" emma:confidence="0">
                  <emma:literal>카</emma:literal>
                </emma:interpretation>
              </emma:one-of>
            </emma:emma>
          </inkml:annotationXML>
          <inkml:trace contextRef="#ctx0" brushRef="#br0" timeOffset="20950.8368">5841 2602 41,'0'0'72,"13"-11"2,-13 11 4,9-10 0,-3 16-30,-2 13-6,-3 8-6,1 8-6,-2 6-18,1 7-12,-1 0 0,0-1 0,0-4 0,0-8 0,2-8 0,-2-7 0,0-10 0,0-10 0,-13-6 0,5-11 0,-3-7 0,0-7 0,1-6 0,-1-2 0,4-3 0,3 4 0,0 0 0,4 7 0,0 4 0,6 9 0,2 6 0,3 9 0,4 5 0,4 8 0,5 11 0,5 5 0,0 4 0,5 3 0,5 5 0,-4-1 0,1-5 0,-1-4 0,-2-7 0,-3-10 0,0-8 0,-2-3 0,-2-15 0,-4-9 0,-2-10 0,-5-5 0,-4-6 0,-4-5 0,-3 1 0,-4 5 0,-2-2 0,-2 12 0,-3 1 0,0 14 0,-2 3 0,9 16 0,19 4-52,-23 8-15,29 3-24,-25 1-3,0 5 24,5-6 2</inkml:trace>
        </inkml:traceGroup>
        <inkml:traceGroup>
          <inkml:annotationXML>
            <emma:emma xmlns:emma="http://www.w3.org/2003/04/emma" version="1.0">
              <emma:interpretation id="{681D73C0-5941-403A-81E2-7DA4B111FABF}" emma:medium="tactile" emma:mode="ink">
                <msink:context xmlns:msink="http://schemas.microsoft.com/ink/2010/main" type="inkWord" rotatedBoundingBox="25071,11407 26982,11404 26984,12391 25073,12394"/>
              </emma:interpretation>
              <emma:one-of disjunction-type="recognition" id="oneOf11">
                <emma:interpretation id="interp55" emma:lang="ko-KR" emma:confidence="0">
                  <emma:literal>안</emma:literal>
                </emma:interpretation>
                <emma:interpretation id="interp56" emma:lang="ko-KR" emma:confidence="0">
                  <emma:literal>d</emma:literal>
                </emma:interpretation>
                <emma:interpretation id="interp57" emma:lang="ko-KR" emma:confidence="0">
                  <emma:literal>대</emma:literal>
                </emma:interpretation>
                <emma:interpretation id="interp58" emma:lang="ko-KR" emma:confidence="0">
                  <emma:literal>와</emma:literal>
                </emma:interpretation>
                <emma:interpretation id="interp5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1637.238">6777 2594 33,'22'-10'75,"-4"-2"6,-4 3 0,-3 0-3,-4 35-24,-3-65-17,-4 39-7,-4-14-6,-10 9-6,-4 7-18,-8 7 0,-4 8 0,-2 5 0,-7 9 0,-1 5 0,3 5 0,4-3 0,10-2 0,6-1 0,10-7 0,7-6 0,10-13 0,10-6 0,5-4 0,4-11 0,2-12 0,-1-9 0,-1 1 0,-3-4 0,-7 7 0,-4 2 0,-4 6 0,-2 12 0,-9 9 0,8 16 0,-4 6 0,0 6 0,3-1 0,4 6 0,6-7 0,5-2 0,5-7 0,12-7 0,6-8 0,8-5 0,2-12 0,6-13 0,1-4 0,0-13 0,-3-7 0,-7-10 0,-9-8 0,-10-5 0,-8-2 0,-10 2 0,-10 1 0,-5 7 0,-12 9 0,-11 12 0,-6 13 0,0 16 0,-6 16 0,2 11 0,1 20 0,8 16 0,6 11 0,12 12 0,6 6 0,11 4 0,7 3 0,6-6 0,5-7 0,-3-7 0,3-10 0,-9-11 0,5-8 0,17 3-71,-30-31-20,4-5-3,0-10-7,11-68 25,-3 78 5</inkml:trace>
        </inkml:traceGroup>
        <inkml:traceGroup>
          <inkml:annotationXML>
            <emma:emma xmlns:emma="http://www.w3.org/2003/04/emma" version="1.0">
              <emma:interpretation id="{3117E264-857C-42DC-A587-7DE256616C80}" emma:medium="tactile" emma:mode="ink">
                <msink:context xmlns:msink="http://schemas.microsoft.com/ink/2010/main" type="inkWord" rotatedBoundingBox="26246,11967 26568,11665 26635,11737 26314,12038"/>
              </emma:interpretation>
              <emma:one-of disjunction-type="recognition" id="oneOf12">
                <emma:interpretation id="interp60" emma:lang="ko-KR" emma:confidence="0">
                  <emma:literal>'</emma:literal>
                </emma:interpretation>
                <emma:interpretation id="interp61" emma:lang="ko-KR" emma:confidence="0">
                  <emma:literal>‘</emma:literal>
                </emma:interpretation>
                <emma:interpretation id="interp62" emma:lang="ko-KR" emma:confidence="0">
                  <emma:literal>~</emma:literal>
                </emma:interpretation>
                <emma:interpretation id="interp63" emma:lang="ko-KR" emma:confidence="0">
                  <emma:literal>一</emma:literal>
                </emma:interpretation>
                <emma:interpretation id="interp6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21793.2382">7717 2574 22,'43'-32'30,"6"2"1,-2 48-31,0-71 2,-8 30 0,-11 5 0,-1 4-1,-9 1-2,-1-4 1,-14 8 0,-3 9-1,-9-15 1,-8 4 0,13 2-1,-3 1-1,3-2 4,4-2-4,5-8-27,11 6-1,-3-8 4</inkml:trace>
        </inkml:traceGroup>
        <inkml:traceGroup>
          <inkml:annotationXML>
            <emma:emma xmlns:emma="http://www.w3.org/2003/04/emma" version="1.0">
              <emma:interpretation id="{91E9A1AF-E8B0-40DB-8566-2A03C1C99979}" emma:medium="tactile" emma:mode="ink">
                <msink:context xmlns:msink="http://schemas.microsoft.com/ink/2010/main" type="inkWord" rotatedBoundingBox="26447,12385 26484,11462 26989,11482 26951,12405"/>
              </emma:interpretation>
              <emma:one-of disjunction-type="recognition" id="oneOf13">
                <emma:interpretation id="interp65" emma:lang="ko-KR" emma:confidence="0">
                  <emma:literal>?</emma:literal>
                </emma:interpretation>
                <emma:interpretation id="interp66" emma:lang="ko-KR" emma:confidence="0">
                  <emma:literal>’</emma:literal>
                </emma:interpretation>
                <emma:interpretation id="interp67" emma:lang="ko-KR" emma:confidence="0">
                  <emma:literal>]</emma:literal>
                </emma:interpretation>
                <emma:interpretation id="interp68" emma:lang="ko-KR" emma:confidence="0">
                  <emma:literal>,</emma:literal>
                </emma:interpretation>
                <emma:interpretation id="interp6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22464.0392">7951 2274 20,'0'0'74,"-5"-17"5,2 6 2,-1-2-3,4-4-24,0 3-13,1-2-8,10 0-11,2 1-8,5 2-7,4-2-3,6 1-3,11 0 0,4 2 1,2 1-2,8 8 0,-1 3 0,-4 0 0,-5 15 0,-4 6 0,-13 12 0,-8 6 0,-13 6 0,-9 0 0,-11 4 0,-10-1 0,-4-1 0,-4-4 0,1-5 0,-1-5 0,6-2 0,-1-6 0,7 2-19,6-3-46,-1-12-24,9-2-4,7-10-5,0 0-4</inkml:trace>
          <inkml:trace contextRef="#ctx0" brushRef="#br0" timeOffset="22807.24">8154 2953 44,'-2'12'90,"-2"-3"0,0 0-4,4-9-1,0 0-2,-48 3-50,48-3-33,0 0 0,0 0 0,0 0 0,0 0 0,0 0 0,0 0 0,0 0 0,0 0 0,0 0 0,0 0 0,0 0 0,0 0 0,0 0 0,0 0 0,0 0 0,0 0 0,-10 0-21,10 0-65,-12 2-4,12-2-2,-15-15-7,12-2-1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5:24.462"/>
    </inkml:context>
    <inkml:brush xml:id="br0">
      <inkml:brushProperty name="width" value="0.07938" units="cm"/>
      <inkml:brushProperty name="height" value="0.15875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1034 79 27,'0'0'63,"8"-18"3,-8 7-3,-1 0-2,-6 0-43,6 2-3,1 9-3,-9-9-6,9 9-5,-12-10 0,1 10-1,-4 1 0,-5 6-1,-10 3 2,3-1-2,-12 3 2,2 3 0,-3 5-1,-2-5 1,-1-3-1,0-2 1,4 1 0,-3-1 0,2-1 0,0-1 0,4-3 0,-1 0 0,0-2 0,5 1 1,-1 0-1,5-3-1,-1-1 1,6 2 0,1-2 0,3 0 0,5 0-1,0 0 1,5 0-1,-1 0 0,10 0 0,-14 0-1,14 0 1,0 0-2,-9 0 0,9 0-1,0 0 0,0 0 1,-3 12-1,3-3 2,0 3-1,0 6 2,-1 3 2,-1 10 1,2 3 0,0 12 2,0 2-2,0 17-3,0 9 6,-1 9 0,1 9-1,0 10 1,-4 9-1,-2 7-2,-2 5 2,-2-7-2,1-2-1,0 2-1,1 1-1,-4-4 1,2-6 0,0-2-1,1-8 1,0 1-1,4-3 0,-2-5 1,4-11-1,0-8 0,3-8-1,0-11 1,5-2-1,2-11 0,2-7 1,2-7-1,3-3 1,1-4-1,0-3 1,5-2 1,-3 0-1,3-5 1,-1-4-1,2 5 1,1-3 0,1-5 0,8 0 0,-4-1 1,6 0 2,0-3 1,8 2 1,-2-5 1,9 1-1,-4 2 1,0 0-1,0 1-1,-4 2-1,-2 0-3,-8 0-2,-3 5-5,-10-5-9,-5 6-57,-1 9 0,-11-15-5,-8 10-4,-17-14-1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6:50.8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CC2525-76F5-4DFE-BBCF-FD495AABBD11}" emma:medium="tactile" emma:mode="ink">
          <msink:context xmlns:msink="http://schemas.microsoft.com/ink/2010/main" type="inkDrawing" rotatedBoundingBox="5726,16213 5741,10569 6448,10571 6432,16215" semanticType="verticalRange" shapeName="Other">
            <msink:sourceLink direction="with" ref="{CFCEEE10-BAAC-4C6A-9A1E-E9829D570994}"/>
            <msink:sourceLink direction="with" ref="{958135B8-D09C-4FC8-B197-431D96563C16}"/>
            <msink:sourceLink direction="with" ref="{066FB898-3CBE-4FEF-96EF-3DAC6F69A486}"/>
          </msink:context>
        </emma:interpretation>
      </emma:emma>
    </inkml:annotationXML>
    <inkml:trace contextRef="#ctx0" brushRef="#br0">418 64 33,'13'-7'54,"0"1"2,-5-1 1,0-21-12,-8 28-24,9-10-1,-9 10-1,0 0-1,1-8-5,-1 8-2,-10-3-2,-2 3-3,-3 0-2,-4 4-1,-5 1-3,-3 1 1,-8 0-1,5 2 1,-6-2 1,6-2-1,1 1 1,3-2 2,1-1 1,5 1-1,7-1 1,0 0-1,4-2 0,9 0-2,-11 2 0,11-2-2,0 0-1,0 0 0,0 0-1,0 0 0,0 0 0,0 0 2,0 0 0,0 0 2,0 0-1,0 0 2,0 15-1,0-15 0,8 18 1,-4-2-1,1-2 0,0 3 0,-3-1-1,1 6 0,0 2 0,0 7 0,-1 0 0,0 11 3,2 9 2,0 9 1,2 9 0,-2 9 1,1 8 1,-5 10 0,0 10 1,0 8-2,-3 5-3,-3 5-1,0 5 0,1 4 0,-2 7-2,1 0 0,3 1-2,1 5 0,-3-3 0,3 2 0,-2 1 0,2 0 0,-3-3 0,1-1 0,-2-3 0,3-7 0,1 1 0,-3-6 0,3-1 0,-4-5 0,3-1 0,-2-2 0,-1 2 0,-1-6 0,1-5 0,-1-1 0,3-4 0,-2-6 0,2-4 0,0-3 0,2-8 0,1-4 0,1-5 0,-1-6 0,1 0 0,1-4 0,2-6 0,4-2 0,-2-6 0,2-4 0,1-6 0,1-2 0,-2-9 0,2-6 0,-1-2 0,-1-6 0,4-2 0,0-7 0,3-1 0,4-5 0,3 0 0,4 0 0,3 0 0,6-3 0,7 1 0,4 1 0,2 2 0,4 6 0,-1 2 0,2-1 0,-4-1 0,3 3 0,-15 0-26,-3-6-38,-23-1-19,-10-3-1,8-10-6,-20-17-3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7:1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9CD9D85-D7F7-47BB-B4AC-7E09251998B9}" emma:medium="tactile" emma:mode="ink">
          <msink:context xmlns:msink="http://schemas.microsoft.com/ink/2010/main" type="inkDrawing" rotatedBoundingBox="13012,10002 13499,15759 12694,15827 12206,10071" semanticType="verticalRange" shapeName="Other">
            <msink:sourceLink direction="with" ref="{CFCEEE10-BAAC-4C6A-9A1E-E9829D570994}"/>
            <msink:sourceLink direction="with" ref="{958135B8-D09C-4FC8-B197-431D96563C16}"/>
            <msink:sourceLink direction="with" ref="{066FB898-3CBE-4FEF-96EF-3DAC6F69A486}"/>
          </msink:context>
        </emma:interpretation>
      </emma:emma>
    </inkml:annotationXML>
    <inkml:trace contextRef="#ctx0" brushRef="#br0">104 73 7,'-11'-7'58,"0"1"5,-4-3 2,3 2-1,0-2-29,3 5-4,-2-2-5,11 6-2,-14-8-4,14 8-5,-10-4-2,10 4-4,0 0-3,0 0-2,18 0-2,3 0-2,8 1 1,4 1 0,8-1 0,1 2 0,6-3 0,-1 0-1,1 2 0,-1-1 1,1 3-1,-1-4 0,-6 4 0,5 0 0,-10 1 0,-1 2 0,-6-2 0,-5 1 1,-5-2-1,-2 2-1,-8-2 2,-9-4-1,11 9 0,-11-9 0,0 0 1,6 9 1,-6-9-1,0 0 1,3 7 0,-3-7-1,0 10 1,0-10 0,0 15 0,-2-6-1,1 6 1,-2 2 0,2 4 0,1 5 1,0 6 0,0 7 1,4 7-4,1 7 6,5 11 0,1 5 0,4 9 0,0 4 0,6 10-6,-3 3 0,1 3 0,-1 2 0,-1 5 0,1 2 0,-3 3 0,-2 6 0,-4 1 0,2 7 0,-6 5 0,2 7 0,-4-1 0,-2 6 0,-1 3 0,-2 1 0,-3 2 0,-1-1 0,3-2 0,-1-3 0,4 0 0,-3-4 0,3 1 0,0-3 0,3-4 0,4-4 0,-2-1 0,1-4 0,3-1 0,4-3 0,-2-8 0,-2-2 0,4-7 0,-5-2 0,-3-9 0,1-4 0,-6-11 0,0-3 0,0-7 0,0-6 0,0-4 0,0-7 0,0-3 0,0-5 0,0-4 0,0-6 0,0-7 0,0 1 0,0-8 0,-3-5 0,0-1 0,3-10 0,-5 10 0,5-10 0,0 0 0,-15 0 0,15 0 0,-11-3 0,0 0 0,-6 3 0,-10 9 0,-8 2 0,-9 3 0,-6 2 0,-6 0 0,-5-2 0,10 3 0,16-4-59,-1-13-27,16 0 2,11-11-5,12-5-4,12-11-2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7:14.0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A35E8D-AA51-4E29-85B0-B6924ACFA9AA}" emma:medium="tactile" emma:mode="ink">
          <msink:context xmlns:msink="http://schemas.microsoft.com/ink/2010/main" type="inkDrawing" rotatedBoundingBox="13981,10023 14259,15645 13724,15672 13446,10050" semanticType="verticalRange" shapeName="Other">
            <msink:sourceLink direction="with" ref="{95A29552-C931-41E6-8BDD-4C71579B4CFB}"/>
            <msink:sourceLink direction="with" ref="{10A444C7-4B5B-444A-A866-58C1EDC7CDDD}"/>
          </msink:context>
        </emma:interpretation>
      </emma:emma>
    </inkml:annotationXML>
    <inkml:trace contextRef="#ctx0" brushRef="#br0">407 81 16,'16'-13'58,"-16"13"3,12-17-1,-12 17 2,5-16-34,-5 16-4,6-15-3,-6 15-3,0-12-1,0 12-1,-9-6-1,-3 3-5,-5 3-2,-6 0-3,-2 5-2,-5-1-1,-1 5-1,-2 0 1,0 0 0,0 0 1,-1 0-1,8-2 2,-3 1-2,2-2 0,3 0 1,6-2 0,3-1 0,2-2-1,13-1 0,-14 0 0,14 0-1,0 0 0,0 0-1,9 0 0,-9 0 0,15 3 0,-6 4 0,0 0 0,0 2 0,1 4 0,0 5 1,1 3-1,3 8 1,-2 3 0,3 10 0,3 11-1,1 6 2,-4 8 1,5 9 1,-2 10 0,0 12 1,-3 6 1,0 10 0,-4 1 0,-1 7-2,2 3 1,-4 4-2,2 2-3,-5-2 0,1-2 0,1 0 0,1-2 0,-5 2 0,0-2 0,-3 1 0,2-3 0,0-1 0,-2 3 0,-3-4 0,-1 1 0,-2-2 0,-2-1 0,4-3 0,-4-2 0,2-4 0,2 1 0,-2-2 0,2-2 0,0 0 0,0-1 0,-1-2 0,3-1 0,-1 0 0,1-3 0,-1-3 0,2-4 0,1-5 0,0-2 0,1-4 0,0-4 0,2-8 0,0-7 0,0-2 0,-1-6 0,1-5 0,0-6 0,-3-8 0,3-4 0,-1-6 0,0-3 0,2-6 0,0-5 0,3-2 0,-7-10 0,12 10 0,-12-10 0,11 6 0,-11-6 0,15 4 0,-5-4 0,4 0 0,1 0 0,6-3 0,4-2 0,3 5 0,3-7 0,5 4 0,1-1 0,3 1 0,-2 3 0,0 0 0,-4 0 0,-2 0 0,-7 1 0,-5 4 0,-12 9-39,-8-14-20,6-26-2,-12 14-1,-6-4-3,-11-16-1,-2-7 0,-17-23 5,7-29 90,-14-8-26,0 11 1,-6-54 1,6-83-27,3-10 2,-36 5-3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7:14.9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5A29552-C931-41E6-8BDD-4C71579B4CFB}" emma:medium="tactile" emma:mode="ink">
          <msink:context xmlns:msink="http://schemas.microsoft.com/ink/2010/main" type="writingRegion" rotatedBoundingBox="14162,12207 14626,12207 14626,12951 14162,12951">
            <msink:destinationLink direction="with" ref="{A9A35E8D-AA51-4E29-85B0-B6924ACFA9AA}"/>
            <msink:destinationLink direction="with" ref="{DF19A01B-804A-4716-B2AA-0BF9FFAB0616}"/>
          </msink:context>
        </emma:interpretation>
      </emma:emma>
    </inkml:annotationXML>
    <inkml:traceGroup>
      <inkml:annotationXML>
        <emma:emma xmlns:emma="http://www.w3.org/2003/04/emma" version="1.0">
          <emma:interpretation id="{8B191374-5799-41D2-8080-A2D8F95CBBC0}" emma:medium="tactile" emma:mode="ink">
            <msink:context xmlns:msink="http://schemas.microsoft.com/ink/2010/main" type="paragraph" rotatedBoundingBox="14162,12207 14626,12207 14626,12951 14162,129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ED8297-0AAE-4653-8041-644D5C13FC21}" emma:medium="tactile" emma:mode="ink">
              <msink:context xmlns:msink="http://schemas.microsoft.com/ink/2010/main" type="line" rotatedBoundingBox="14162,12207 14626,12207 14626,12951 14162,12951"/>
            </emma:interpretation>
          </emma:emma>
        </inkml:annotationXML>
        <inkml:traceGroup>
          <inkml:annotationXML>
            <emma:emma xmlns:emma="http://www.w3.org/2003/04/emma" version="1.0">
              <emma:interpretation id="{9DCE1684-CA44-44DD-94B0-0793503CA963}" emma:medium="tactile" emma:mode="ink">
                <msink:context xmlns:msink="http://schemas.microsoft.com/ink/2010/main" type="inkWord" rotatedBoundingBox="14162,12207 14626,12207 14626,12951 14162,12951"/>
              </emma:interpretation>
              <emma:one-of disjunction-type="recognition" id="oneOf0">
                <emma:interpretation id="interp0" emma:lang="ko-KR" emma:confidence="0">
                  <emma:literal>공</emma:literal>
                </emma:interpretation>
                <emma:interpretation id="interp1" emma:lang="ko-KR" emma:confidence="0">
                  <emma:literal>곤</emma:literal>
                </emma:interpretation>
                <emma:interpretation id="interp2" emma:lang="ko-KR" emma:confidence="0">
                  <emma:literal>%</emma:literal>
                </emma:interpretation>
                <emma:interpretation id="interp3" emma:lang="ko-KR" emma:confidence="0">
                  <emma:literal>×</emma:literal>
                </emma:interpretation>
                <emma:interpretation id="interp4" emma:lang="ko-KR" emma:confidence="0">
                  <emma:literal>h</emma:literal>
                </emma:interpretation>
              </emma:one-of>
            </emma:emma>
          </inkml:annotationXML>
          <inkml:trace contextRef="#ctx0" brushRef="#br0">188 89 23,'0'-18'60,"6"4"5,0-4-2,1-1-8,5 5-28,-12 14-3,20-6-2,-20 6-1,15 13 2,-15 7-1,-3 15 0,-5 3 1,-7 18 0,-3 6-1,-7 9-6,1 2-16,-6 1 0,4-4 0,2-6 0,4-9 0,9-9 0,-2-14 0,9-6 0,-4-17 0,8-9-68,0 0-14,0-12-1,0-9 83,-10-11-92,3 1-4,-5-13 6</inkml:trace>
          <inkml:trace contextRef="#ctx0" brushRef="#br0" timeOffset="234.0004">-60 336 31,'0'-12'73,"1"4"1,-1 8 0,14-5 1,-5 7 1,-2 8-51,7 9-4,7 5-2,3 7 0,7 5-1,0 2-12,8 5-6,1-3 0,-1 1 0,12-1 0,-14-10 0,6-30-24,-13 23 24,-9-11 0,-9-5-80,-12-7-2,-7-21 82,-23-14-85,1-2-7,-24 10-5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7:16.8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F19A01B-804A-4716-B2AA-0BF9FFAB0616}" emma:medium="tactile" emma:mode="ink">
          <msink:context xmlns:msink="http://schemas.microsoft.com/ink/2010/main" type="inkDrawing" rotatedBoundingBox="15302,9973 15553,15463 15019,15488 14768,9997" semanticType="verticalRange" shapeName="Other">
            <msink:sourceLink direction="with" ref="{95A29552-C931-41E6-8BDD-4C71579B4CFB}"/>
            <msink:sourceLink direction="with" ref="{CFCEEE10-BAAC-4C6A-9A1E-E9829D570994}"/>
            <msink:sourceLink direction="with" ref="{958135B8-D09C-4FC8-B197-431D96563C16}"/>
            <msink:sourceLink direction="with" ref="{066FB898-3CBE-4FEF-96EF-3DAC6F69A486}"/>
          </msink:context>
        </emma:interpretation>
      </emma:emma>
    </inkml:annotationXML>
    <inkml:trace contextRef="#ctx0" brushRef="#br0">53 191 11,'-11'-6'60,"3"0"7,-3-1 4,11 7-25,-11-14-1,5 5-4,6 9-5,-5-13-7,5 13-8,-2-11-5,2 11-4,0-10-4,0 10-2,9-12-1,2 7-2,11-2-1,-2 0 0,7-2-1,4 1-1,6 0 1,2-5 0,0 4 0,1 1 0,-5-1-1,1 3 0,-4-1 0,-3 2 0,-7 4 0,-4 0 0,-3 1-1,-4 0 1,-3 0 0,-8 0-1,10 5 1,-10-5-1,3 9 1,-3-9 0,1 16-1,-1-7 1,0 9 0,0 0 0,-5 6 0,2 6 0,0 6 1,3 4-1,0 7 2,0 10-2,0 9 0,6 7 4,0 11 0,3 7 3,2 11 0,-4 6-3,4 7-4,-4 4 0,2 1 0,-1 4 0,4 1 0,-3 5 0,1-4 0,-2 4 0,2 0 0,4 1 0,-8-3 0,1 0 0,0 0 0,0-4 0,-7-1 0,0-6 0,0 0 0,-1-5 0,-2 1 0,-4-6 0,3 1 0,-3-9 0,3-2 0,1-3 0,-1-2 0,1 0 0,0-6 0,2-2 0,0-2 0,-2-2 0,-1 1 0,2-4 0,1-1 0,1-3 0,0-4 0,-1 0 0,1-4 0,1-3 0,2-3 0,1-4 0,0 0 0,-3-7 0,4-1 0,-4-3 0,3-6 0,-2 1 0,-1-7 0,0-1 0,1-3 0,0-1 0,-2-1 0,0-4 0,0-4 0,2-2 0,-1 0 0,1-7 0,-2 0 0,0-9 0,1 9 0,-1-9 0,0 0 0,0 0 0,0 0 0,0 0 0,0 0 0,0 8 0,0-8 0,0 0 0,-11 5 0,1-1 0,-8 0 0,-5 5 0,-5-1 0,-5-3 0,-1 1 0,-3 1 0,6-2 0,0 1 0,7-3 0,5-3 0,9 2 0,2 40-10,8-42-75,14-9-3,-12-4-1,8-1-8,-10-13-2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7:46.0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08ECE2F-E420-4827-B144-DB2E49EC4CF2}" emma:medium="tactile" emma:mode="ink">
          <msink:context xmlns:msink="http://schemas.microsoft.com/ink/2010/main" type="inkDrawing" rotatedBoundingBox="16414,14990 16729,9779 17564,9830 17249,15041" semanticType="callout" shapeName="Other">
            <msink:sourceLink direction="to" ref="{E74F1FA6-6AC1-44FB-9840-FF8CAAA2DEDD}"/>
            <msink:sourceLink direction="to" ref="{33603923-5408-48B5-B1FC-F7F31D65AC30}"/>
          </msink:context>
        </emma:interpretation>
      </emma:emma>
    </inkml:annotationXML>
    <inkml:trace contextRef="#ctx0" brushRef="#br0">864 74 12,'0'0'44,"8"-11"7,-8-3 4,0 14-30,3-17 1,-3 17 2,7-19 0,-7 19 0,8-13-2,-8 13-4,10-1-4,-10 1-2,0 0-3,0 0-3,0 0-1,-13 1-2,3 2-1,-6-1-4,1 1 0,-9-2 0,4 5 0,-2-5-1,0 1 1,1 1-1,3-3 1,4 3-2,0-2 0,3 3 0,11-4 0,-13 5 0,13-5-2,-6 10 2,3-2 0,3-8-1,-4 14 1,4-14-1,-1 14 1,1-14 0,-3 14 0,2-4 0,-1 1 0,2 0 0,-1 3 0,1 4 0,0 4 0,0 4 0,0 7 1,0 8 2,0 8-3,0 7 2,0 11 1,0 14-3,-4 9 7,4 15 1,-2 4 1,2 12 1,-4 7 2,2 9 1,-5 3-4,1 3-9,-3 0 0,-5-1 0,-1 1 0,1-3 0,0 0 0,-1-7 0,1-1 0,0-7 0,3-3 0,0 0 0,0-6 0,-3-3 0,1 3 0,0-7 0,1-6 0,2-2 0,-2 2 0,1-6 0,0 1 0,0-5 0,5-7 0,-5 0 0,-3 7 0,1-2 0,4-14 0,4-2 0,1-5 0,1-6 0,0-1 0,3-6 0,7-12 0,-1-6 0,-2-4 0,0 1 0,-1-5 0,-2-1 0,2-8 0,-3 2 0,0-4 0,0-1 0,0-2 0,0-2 0,1 1 0,1-1 0,-2-3 0,0-12 0,2 13 0,-2-13 0,2 14 0,-2-14 0,0 0 0,0 0 0,0 0 0,0 0 0,0 0 0,0 0 0,0 0 0,4 11 0,-4-11 0,0 0 0,0 0 0,8 3 0,-8-3 0,0 0 0,10 7 0,-10-7 0,0 0 0,12 1 0,-12-1 0,6 12 0,-6-12 0,12 12 0,-1-9 0,1 7 0,8-1 0,2 2 0,3-2 0,5-1 0,2 2 0,2-2 0,2-2 0,-2 1 0,-1 1 0,-2-1 0,-4-1 0,-1 5 0,-16-33 0,1 22-33,-11 0-34,-5 0-2,-13-5-1,-18-12-1,-5-7-1,-23-19 10,1 26 60,-19-49 8,4-10-1,-10-23 2,9-31 0,-9 0 3,11 10 0,11-36 1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7:48.1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0A444C7-4B5B-444A-A866-58C1EDC7CDDD}" emma:medium="tactile" emma:mode="ink">
          <msink:context xmlns:msink="http://schemas.microsoft.com/ink/2010/main" type="writingRegion" rotatedBoundingBox="17265,9908 23228,9471 23611,14707 17648,15143">
            <msink:destinationLink direction="with" ref="{A9A35E8D-AA51-4E29-85B0-B6924ACFA9AA}"/>
            <msink:destinationLink direction="with" ref="{030CECAB-40FB-4AB4-9A8D-63E00B3F4DA5}"/>
          </msink:context>
        </emma:interpretation>
      </emma:emma>
    </inkml:annotationXML>
    <inkml:traceGroup>
      <inkml:annotationXML>
        <emma:emma xmlns:emma="http://www.w3.org/2003/04/emma" version="1.0">
          <emma:interpretation id="{C985E61D-4E14-4B40-AFD5-B0A7371BD06F}" emma:medium="tactile" emma:mode="ink">
            <msink:context xmlns:msink="http://schemas.microsoft.com/ink/2010/main" type="paragraph" rotatedBoundingBox="17424,9871 22858,9527 22927,10627 17493,109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B04CD5-FDC3-4BB6-897E-1C401946FFCC}" emma:medium="tactile" emma:mode="ink">
              <msink:context xmlns:msink="http://schemas.microsoft.com/ink/2010/main" type="line" rotatedBoundingBox="17424,9871 22858,9527 22927,10627 17493,10971"/>
            </emma:interpretation>
          </emma:emma>
        </inkml:annotationXML>
        <inkml:traceGroup>
          <inkml:annotationXML>
            <emma:emma xmlns:emma="http://www.w3.org/2003/04/emma" version="1.0">
              <emma:interpretation id="{E74F1FA6-6AC1-44FB-9840-FF8CAAA2DEDD}" emma:medium="tactile" emma:mode="ink">
                <msink:context xmlns:msink="http://schemas.microsoft.com/ink/2010/main" type="inkWord" rotatedBoundingBox="17425,9894 19408,9768 19476,10845 17493,10971">
                  <msink:destinationLink direction="to" ref="{608ECE2F-E420-4827-B144-DB2E49EC4CF2}"/>
                </msink:context>
              </emma:interpretation>
              <emma:one-of disjunction-type="recognition" id="oneOf0">
                <emma:interpretation id="interp0" emma:lang="ko-KR" emma:confidence="0">
                  <emma:literal>㈚</emma:literal>
                </emma:interpretation>
                <emma:interpretation id="interp1" emma:lang="ko-KR" emma:confidence="0">
                  <emma:literal>㈖</emma:literal>
                </emma:interpretation>
                <emma:interpretation id="interp2" emma:lang="ko-KR" emma:confidence="0">
                  <emma:literal>㈒</emma:literal>
                </emma:interpretation>
                <emma:interpretation id="interp3" emma:lang="ko-KR" emma:confidence="0">
                  <emma:literal>㈌</emma:literal>
                </emma:interpretation>
                <emma:interpretation id="interp4" emma:lang="ko-KR" emma:confidence="0">
                  <emma:literal>㈈</emma:literal>
                </emma:interpretation>
              </emma:one-of>
            </emma:emma>
          </inkml:annotationXML>
          <inkml:trace contextRef="#ctx0" brushRef="#br0">558 63 29,'0'0'59,"0"0"4,8-7 5,-8 7-1,-34 13-31,17 5-4,-1 10-1,-2 5-5,-5 7 1,1 7-6,2 3-2,8 1-19,14-5 11,18-8-3,10-14-4,8-11-2,3-13-2</inkml:trace>
          <inkml:trace contextRef="#ctx0" brushRef="#br0" timeOffset="93.6002">513 457 503,'45'-12'2,"-4"-12"-2,2-10 0,-19-9 0,-11 0 1,-6 0 0,-12 1-1,-10 10 4,-7 2-4,-5 10 0</inkml:trace>
          <inkml:trace contextRef="#ctx0" brushRef="#br0" timeOffset="5038.8089">-75 836 455,'40'34'-25,"-9"-9"-45,1-5 21,-21-15 3,-11-5-26,10-8-5,-17-11-1</inkml:trace>
          <inkml:trace contextRef="#ctx0" brushRef="#br0" timeOffset="-218.4003">31 134 23,'-7'-12'32,"7"12"-24,-8-15 4,5 5 4,0 0 9,0 0 1,1-3 2,2 13 2,-4-17-2,4 17-2,0-15-5,0 15-4,0-11-4,0 11-4,2-9-2,-2 9-2,0 0 0,10 0 3,-4 4 2,-1 9 2,2 8 3,-2 10 0,2 5 0,-1 7 0,-2 5-2,3 10-3,-4 1-10,1-1 9,-1-2-4,-1-8 0,-2-8 1,2-8 1,-1-5 3,-1-14 0,0-13 0,0 0-5,-7 0-5,3-11 0,1-6 0,-1-9 0,1-5 0,1-5 0,2-6 0,0-2 0,5-1 0,5-3 0,2-1 0,8 5 0,3 2 0,2 3 0,4 5 0,0 6 0,0 4-2,-2 5-6,0 7-3,-3 4-8,0 6-10,-9 2-15,2 3-32,-6 4 22,0 4-1,-7-4 3,1 3 2,-5-10 7,6 14 14,-6-14 19,4 13 36,-4-13-52,0 0-2</inkml:trace>
          <inkml:trace contextRef="#ctx0" brushRef="#br0" timeOffset="717.6013">804 114 38,'0'0'63,"-14"20"8,7-5 3,-3 3-27,3 6-8,7 0-1,-1 5-3,4 0-7,4 1-8,7-5-5,2-3-5,2-4-1,3-6-2,1-5-1,0-7-1,-1-8 1,-1-7-6,-2-2 0,0-5 0,-3 2 0,-4 0 0,-1 4 0,-3 4 0,-7 12 0,11-9 0,-11 9 0,12 5 0,-1 3 0,3 0 0,0 0 0,4-1 0,0-1 0,4-2 0,0-3 0,-4-1 0,0 0 0,-3-4 0,-2-6 0,-5-1 0,-5-6 0,-3-5 0,-3-4 0,-3-4 0,-3-2 0,0-3 0,1-3 0,0 2 0,1 0 0,7 7-2,0 29-57,12-28-1,-9 10-2,-3 6 0,0 12 0,3-13 1,-3 13 6,8 0 25,-2-10 29,-6 10 2,2 10-27,14 0-1</inkml:trace>
          <inkml:trace contextRef="#ctx0" brushRef="#br0" timeOffset="1123.202">1600-28 12,'-7'3'63,"7"-3"-1,0 0 6,-6 9 5,5 2-2,-3 11-46,-2 5-2,4 7-2,0 6 1,1 2 1,0 2-7,1 0-5,0-7-3,1-5-2,3-7-1,0-4-3,-1-7-2,0-4 0,-3-10 0,0 0-23,0 0-30,0 0-2,-6-8-1,1-7-2,5-2-4,0-7-27,2 3 3</inkml:trace>
          <inkml:trace contextRef="#ctx0" brushRef="#br0" timeOffset="4976.4086">-74-126 10,'0'0'39,"-3"-8"3,-6 0 2,-27 3-33,22 4-1,-1 1 4,-3 0 4,-1 5 5,-4 5 2,1 5 4,-1 9 2,1 4 0,1 10-1,-1 9-1,0 4-7,8 8-4,5 3-4,7 8-6,2 0-8,11 0 7,6-2-3,6-3 0,8-7 0,10 2-6,4 2 2,0-15 0,-3-5-1,-4-9-8</inkml:trace>
        </inkml:traceGroup>
        <inkml:traceGroup>
          <inkml:annotationXML>
            <emma:emma xmlns:emma="http://www.w3.org/2003/04/emma" version="1.0">
              <emma:interpretation id="{739313CE-41AC-4BD6-973A-DED8AFE0C30E}" emma:medium="tactile" emma:mode="ink">
                <msink:context xmlns:msink="http://schemas.microsoft.com/ink/2010/main" type="inkWord" rotatedBoundingBox="19846,10058 19998,10049 20011,10248 19858,10257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°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544.4028">2127 108 17,'0'0'64,"0"9"5,0-9 6,-18 8 1,8-6-2,-1 3-45,-1 7-10,1 2 2,1 3 1,8-4-3,0 0-6,9-3-4,5-1-5,8-4-4,2-5 0,3-7 0,-5-5 0,-3-1 0,-7-4 0,-10-3 0,-3-3 0,-14 2 0,-8 4 0,-2 3 0,-3 0 0,2 10 0,-1 0-11,29 4-48,0 0-1,0 0-23,10-8-5,14-6-5,14 3 1</inkml:trace>
        </inkml:traceGroup>
        <inkml:traceGroup>
          <inkml:annotationXML>
            <emma:emma xmlns:emma="http://www.w3.org/2003/04/emma" version="1.0">
              <emma:interpretation id="{35738A87-7E1A-468B-9CE1-635F7C35D17A}" emma:medium="tactile" emma:mode="ink">
                <msink:context xmlns:msink="http://schemas.microsoft.com/ink/2010/main" type="inkWord" rotatedBoundingBox="20110,9866 20430,9846 20473,10515 20152,10536"/>
              </emma:interpretation>
              <emma:one-of disjunction-type="recognition" id="oneOf2">
                <emma:interpretation id="interp10" emma:lang="ko-KR" emma:confidence="0">
                  <emma:literal>f</emma:literal>
                </emma:interpretation>
                <emma:interpretation id="interp11" emma:lang="ko-KR" emma:confidence="0">
                  <emma:literal>£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+</emma:literal>
                </emma:interpretation>
                <emma:interpretation id="interp14" emma:lang="ko-KR" emma:confidence="0">
                  <emma:literal>寸</emma:literal>
                </emma:interpretation>
              </emma:one-of>
            </emma:emma>
          </inkml:annotationXML>
          <inkml:trace contextRef="#ctx0" brushRef="#br0" timeOffset="1887.6032">2598-86 32,'8'-10'75,"-8"-6"0,0 2 2,-8-3-3,-3 4 0,2 0-53,-7 7-4,6 3-2,-5 4-2,2 12-2,0 3-2,0 7-1,6 4-1,3 7-4,0 5-3,3 2 0,1 2 0,5 3 0,1 1 0,1 1 0,0 0 0,-1-3 0,-6-1 0,0-7 0,-2 0 0,-8-8 0,2-3 0,-7-9 0,-3-5-64,0-6 6,8-11-2,-1-11 60,-7-7-61,8-5-3,-2-5-2,8 0 4,-3-2-10,0-2 71</inkml:trace>
          <inkml:trace contextRef="#ctx0" brushRef="#br0" timeOffset="2074.8037">2324 206 4,'-11'-13'90,"11"13"1,-4-9-6,4 9-3,6-7-1,2 2-3,10 5-78,3 0 0,8 0 0,2 3 0,5 2 0,-4-1 0,1 0-36,-7 2-21,-4-3-1,-6-3 1,-5-3-4,-11 3-2,16-22 2,-5 10-19,-8-12 45</inkml:trace>
        </inkml:traceGroup>
        <inkml:traceGroup>
          <inkml:annotationXML>
            <emma:emma xmlns:emma="http://www.w3.org/2003/04/emma" version="1.0">
              <emma:interpretation id="{26F80057-11AE-45FC-BBDC-FA86128F3C0E}" emma:medium="tactile" emma:mode="ink">
                <msink:context xmlns:msink="http://schemas.microsoft.com/ink/2010/main" type="inkWord" rotatedBoundingBox="20767,9797 21156,9773 21196,10397 20807,10422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사</emma:literal>
                </emma:interpretation>
                <emma:interpretation id="interp17" emma:lang="ko-KR" emma:confidence="0">
                  <emma:literal>凡</emma:literal>
                </emma:interpretation>
                <emma:interpretation id="interp18" emma:lang="ko-KR" emma:confidence="0">
                  <emma:literal>月</emma:literal>
                </emma:interpretation>
                <emma:interpretation id="interp19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3026.4054">3165-149 33,'0'0'61,"-10"1"7,2 7 4,-3 11-27,-3 4-2,6 13 0,-12 3-2,5 8-5,-1 3-8,-1-1-6,5 3-6,-2-5-13,4-3-3,1-8 0,3-6 0,1-7 0,3-5 0,1-5 0,-1-5 0,2-8 0,0 0 0,-1-8 0,1-6 0,0-8 0,0-5 0,4-8 0,3-4 0,1-9 0,2-1 0,1-2 0,3 0 0,-2-1-6,2 4 1,1 3 1,-2 5 1,0 6 2,1 8 1,-3 5 0,-1 4 1,0 7-1,-10 10 2,16 0 0,-6 14 2,-2 10 1,2 7 0,1 8-5,0 7 0,3 9 0,-2-1 0,2 2 0,-3-6 0,1-6 0,-1-3 0,-1-6 0,-2-12 0,1-5 0,-4-6 0,-5-12 0,6 9 0,-6 17-29,0-26 29,-3-8 0,-5-3-81,2-3-4,-5-3-2,3-1-6,-6-6-4</inkml:trace>
          <inkml:trace contextRef="#ctx0" brushRef="#br0" timeOffset="3229.2057">3065 127 51,'-12'1'82,"2"3"-2,10-4-1,0 0-5,0 0 1,18 0-59,0 0-6,10 1-3,-2 0-3,10 4-6,-3-5-12,0 0-23,2 2-12,-8-2-26,-2-5-3,-7-8-5,-1 2-5</inkml:trace>
        </inkml:traceGroup>
        <inkml:traceGroup>
          <inkml:annotationXML>
            <emma:emma xmlns:emma="http://www.w3.org/2003/04/emma" version="1.0">
              <emma:interpretation id="{1FE0F46F-0F7D-4BAB-8F8E-C9E6D0AEAC67}" emma:medium="tactile" emma:mode="ink">
                <msink:context xmlns:msink="http://schemas.microsoft.com/ink/2010/main" type="inkWord" rotatedBoundingBox="20995,9645 21338,9623 21396,10543 21054,10564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]</emma:literal>
                </emma:interpretation>
                <emma:interpretation id="interp22" emma:lang="ko-KR" emma:confidence="0">
                  <emma:literal>}</emma:literal>
                </emma:interpretation>
                <emma:interpretation id="interp23" emma:lang="ko-KR" emma:confidence="0">
                  <emma:literal>〕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134.0072">3274-372 17,'0'0'59,"8"-10"7,2 4-1,-1 3-1,7 3-35,-4 0-4,6 5-4,0 5 1,4 6-2,0 4-4,1 7 0,5 6 0,-4 10 1,-4 4-1,-3 13-2,-3 1-2,-8 7 0,-4 0-8,-5 4-4,-8-6 0,-5-1 0,-4-5 0,-7-8 0,0-3 0,-6-6-29,14-13-27,-13-10-2,-1-13-24,7-7-4,-2-12-6,10-6 92,-5-13-95</inkml:trace>
        </inkml:traceGroup>
        <inkml:traceGroup>
          <inkml:annotationXML>
            <emma:emma xmlns:emma="http://www.w3.org/2003/04/emma" version="1.0">
              <emma:interpretation id="{ECCA360D-D68A-407D-907C-D8A3322E29EF}" emma:medium="tactile" emma:mode="ink">
                <msink:context xmlns:msink="http://schemas.microsoft.com/ink/2010/main" type="inkWord" rotatedBoundingBox="21341,9631 21830,9600 21853,9962 21364,9993"/>
              </emma:interpretation>
              <emma:one-of disjunction-type="recognition" id="oneOf5">
                <emma:interpretation id="interp25" emma:lang="ko-KR" emma:confidence="0">
                  <emma:literal>5</emma:literal>
                </emma:interpretation>
                <emma:interpretation id="interp26" emma:lang="ko-KR" emma:confidence="0">
                  <emma:literal>「</emma:literal>
                </emma:interpretation>
                <emma:interpretation id="interp27" emma:lang="ko-KR" emma:confidence="0">
                  <emma:literal>『</emma:literal>
                </emma:interpretation>
                <emma:interpretation id="interp28" emma:lang="ko-KR" emma:confidence="0">
                  <emma:literal>“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943.6105">3729-381 5,'0'0'71,"3"-15"5,-3 15 0,4-14-7,-4 14-4,0 0-40,8 2-10,-5 7-3,-3 7-3,3 2-2,0 4 1,1 3 2,0 5 1,4 3 0,-1 0-1,0-2 0,3-1-2,-3-2-1,-2-4-1,1-7-6,-4 1 0,-2-7 0,0-2 0,0-9 0,0 0 0,-12 3-22,6-18-31,6 15-3,-8-21-1,3 5-27,-2-5-4,4-2-1</inkml:trace>
          <inkml:trace contextRef="#ctx0" brushRef="#br0" timeOffset="6286.8111">3536-267 50,'0'0'72,"-8"-16"2,5 8 1,3-3-2,-3-37-23,3 48-30,0-10-5,0 10-2,10-4-1,-10 4-4,25 0-3,-7 0-1,8 0-1,4 1 1,10-1-1,3 0 0,5 0 0,3 0 0,-5-2 0,1 0-2,-10 0-1,-5 0-1,-9 2-4,-10 0-7,-13 0-26,0 8-40,-13-3 25,-3 0-26,-4-5-7,2 3 0</inkml:trace>
        </inkml:traceGroup>
        <inkml:traceGroup>
          <inkml:annotationXML>
            <emma:emma xmlns:emma="http://www.w3.org/2003/04/emma" version="1.0">
              <emma:interpretation id="{3F29B3F9-87E5-4845-89A2-E234EB3E22E4}" emma:medium="tactile" emma:mode="ink">
                <msink:context xmlns:msink="http://schemas.microsoft.com/ink/2010/main" type="inkWord" rotatedBoundingBox="21886,10085 21993,10078 22003,10229 21896,10235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.</emma:literal>
                </emma:interpretation>
                <emma:interpretation id="interp33" emma:lang="ko-KR" emma:confidence="0">
                  <emma:literal>‘</emma:literal>
                </emma:interpretation>
                <emma:interpretation id="interp3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6848.4121">4158 101 50,'0'0'72,"0"0"2,0 0-1,0 0-30,0 0-3,0 0-5,0 0-12,-8-2-7,8 2-7,-7 8-4,0 2-2,2 0-1,-1 6-1,2-2 0,1 3 1,2-4 1,2-3-1,-1-10 1,18 7-1,-8-9 0,2-7 0,-3-4 0,-1-5 1,-7 1 0,-1 3 2,-9-2-1,-7 2 0,-2 4 0,-2 6 0,2 2 0,4 4-2,2 2-11,7-38-50,5 34 7,0 6-1,0-6-27,13 9-3,-2-9-6</inkml:trace>
        </inkml:traceGroup>
        <inkml:traceGroup>
          <inkml:annotationXML>
            <emma:emma xmlns:emma="http://www.w3.org/2003/04/emma" version="1.0">
              <emma:interpretation id="{D62F5FDF-8A7A-43BE-8202-245B67A19150}" emma:medium="tactile" emma:mode="ink">
                <msink:context xmlns:msink="http://schemas.microsoft.com/ink/2010/main" type="inkWord" rotatedBoundingBox="22371,9896 22879,9864 22907,10307 22399,10340"/>
              </emma:interpretation>
              <emma:one-of disjunction-type="recognition" id="oneOf7">
                <emma:interpretation id="interp35" emma:lang="ko-KR" emma:confidence="0">
                  <emma:literal>×</emma:literal>
                </emma:interpretation>
                <emma:interpretation id="interp36" emma:lang="ko-KR" emma:confidence="0">
                  <emma:literal>x</emma:literal>
                </emma:interpretation>
                <emma:interpretation id="interp37" emma:lang="ko-KR" emma:confidence="0">
                  <emma:literal>Ⅹ</emma:literal>
                </emma:interpretation>
                <emma:interpretation id="interp38" emma:lang="ko-KR" emma:confidence="0">
                  <emma:literal>ⅹ</emma:literal>
                </emma:interpretation>
                <emma:interpretation id="interp3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8236.8145">4880-130 26,'12'-10'55,"-3"7"5,-9 3 1,0-10-30,0 10 3,-7 0 0,7 0-2,-21 20-2,3-2 1,-1 5-4,-5 8-1,-2 6-4,-3 3-4,-1 4-3,-2 0-6,5-1-9,-2-3 0,6-5 0,8-8 0,3-5 0,4-6 0,3-6 0,5-10 0,0 0-10,3 15-43,0-20-4,2-12-2,-2-10-1,4 12-27,-5-19-4,3-2 7</inkml:trace>
          <inkml:trace contextRef="#ctx0" brushRef="#br0" timeOffset="8502.015">4601-73 64,'-9'-4'70,"9"4"1,0 0 4,0 0-2,2 10-41,14 4-6,7 5-4,5 5-1,10 5-2,2 0-4,7 5-4,0-2-4,3-1-2,-6-2-5,-3-6 0,-3-4 0,-9-4 0,-7-4 0,-4-2 0,-10-7-38,-8-2-16,0 0-3,-18 8 2,-17-14-28,9-12-6,0 3-2</inkml:trace>
        </inkml:traceGroup>
      </inkml:traceGroup>
    </inkml:traceGroup>
    <inkml:traceGroup>
      <inkml:annotationXML>
        <emma:emma xmlns:emma="http://www.w3.org/2003/04/emma" version="1.0">
          <emma:interpretation id="{A2068225-15CF-4E66-BCB9-388E9A5ABE2C}" emma:medium="tactile" emma:mode="ink">
            <msink:context xmlns:msink="http://schemas.microsoft.com/ink/2010/main" type="paragraph" rotatedBoundingBox="17449,11439 23341,11008 23401,11838 17510,122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B7D125-5FDF-4669-85F3-33D53AA0F47E}" emma:medium="tactile" emma:mode="ink">
              <msink:context xmlns:msink="http://schemas.microsoft.com/ink/2010/main" type="line" rotatedBoundingBox="17449,11439 23341,11008 23401,11838 17510,12269"/>
            </emma:interpretation>
          </emma:emma>
        </inkml:annotationXML>
        <inkml:traceGroup>
          <inkml:annotationXML>
            <emma:emma xmlns:emma="http://www.w3.org/2003/04/emma" version="1.0">
              <emma:interpretation id="{AD50DABC-48BF-4838-9CAF-FB89DB1742B5}" emma:medium="tactile" emma:mode="ink">
                <msink:context xmlns:msink="http://schemas.microsoft.com/ink/2010/main" type="inkWord" rotatedBoundingBox="17449,11440 17747,11419 17799,12131 17502,12152"/>
              </emma:interpretation>
              <emma:one-of disjunction-type="recognition" id="oneOf8">
                <emma:interpretation id="interp40" emma:lang="ko-KR" emma:confidence="0">
                  <emma:literal>(</emma:literal>
                </emma:interpretation>
                <emma:interpretation id="interp41" emma:lang="ko-KR" emma:confidence="0">
                  <emma:literal>[</emma:literal>
                </emma:interpretation>
                <emma:interpretation id="interp42" emma:lang="ko-KR" emma:confidence="0">
                  <emma:literal>C</emma:literal>
                </emma:interpretation>
                <emma:interpretation id="interp43" emma:lang="ko-KR" emma:confidence="0">
                  <emma:literal>〔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0389.6183">-153 1477 41,'10'-13'47,"4"2"7,-2-1-24,1 3 1,-2-1-1,-2 0 0,-9 10-4,9-14-4,-9 14-3,0 0-6,-6-6-3,-2 6-1,-7 9 1,-3 5 1,-4 7 0,-5 7 2,-3 7 2,-2 9 1,3 8-1,5 4-1,-1 2-1,8 0-4,9 1-2,6-4-2,5-4-1,12-9-2,7-7 0,5-6 0,4-4-2,4-10 0,-1-2 0,-3-6 0,-6-1 0,-2-4 0,-6-2-16,-5 0-23,-8-7-15,-4 7-2,0 0-1,-12-13-26,12 13-2,-21-22 0</inkml:trace>
        </inkml:traceGroup>
        <inkml:traceGroup>
          <inkml:annotationXML>
            <emma:emma xmlns:emma="http://www.w3.org/2003/04/emma" version="1.0">
              <emma:interpretation id="{3567578B-FACF-43F6-AA78-B77D4F5C22F1}" emma:medium="tactile" emma:mode="ink">
                <msink:context xmlns:msink="http://schemas.microsoft.com/ink/2010/main" type="inkWord" rotatedBoundingBox="17940,11589 18269,11565 18309,12104 17980,12128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卜</emma:literal>
                </emma:interpretation>
                <emma:interpretation id="interp47" emma:lang="ko-KR" emma:confidence="0">
                  <emma:literal>ㅏ</emma:literal>
                </emma:interpretation>
                <emma:interpretation id="interp48" emma:lang="ko-KR" emma:confidence="0">
                  <emma:literal>「</emma:literal>
                </emma:interpretation>
                <emma:interpretation id="interp4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0904.4192">126 1607 50,'0'-11'65,"-4"-4"2,4 7 0,-4-1-5,26 5-35,-22 4-2,7 14-4,0 10-4,-2 4 0,1 11-3,-2 6 2,1 8-2,0 0-3,-1 5-2,-2-7-2,0-5-2,-2-5-1,1-7-1,-1-8 1,2-9-1,-2-8 0,0-9-3,1-8 0,0-10 0,4-9 0,1-7 0,1-7 0,4-1 0,2-5 0,2 4 0,3 2 0,0 1 0,1 3 0,0 6 0,1 9 0,-4 2 0,1 9 0,-2 1 0,-1 6-8,-3 2-8,-1 8-13,-2 7-17,-4 1-32,4 1-1,-5-5-3,3 5-3,-2-3 3</inkml:trace>
        </inkml:traceGroup>
        <inkml:traceGroup>
          <inkml:annotationXML>
            <emma:emma xmlns:emma="http://www.w3.org/2003/04/emma" version="1.0">
              <emma:interpretation id="{768C1E4F-4E7D-4A7A-92A8-62A8F88AE81A}" emma:medium="tactile" emma:mode="ink">
                <msink:context xmlns:msink="http://schemas.microsoft.com/ink/2010/main" type="inkWord" rotatedBoundingBox="18389,11651 18598,11635 18617,11894 18408,11910"/>
              </emma:interpretation>
              <emma:one-of disjunction-type="recognition" id="oneOf10">
                <emma:interpretation id="interp50" emma:lang="ko-KR" emma:confidence="0">
                  <emma:literal>o</emma:literal>
                </emma:interpretation>
                <emma:interpretation id="interp51" emma:lang="ko-KR" emma:confidence="0">
                  <emma:literal>0</emma:literal>
                </emma:interpretation>
                <emma:interpretation id="interp52" emma:lang="ko-KR" emma:confidence="0">
                  <emma:literal>O</emma:literal>
                </emma:interpretation>
                <emma:interpretation id="interp53" emma:lang="ko-KR" emma:confidence="0">
                  <emma:literal>〇</emma:literal>
                </emma:interpretation>
                <emma:interpretation id="interp5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1232.0198">648 1698 39,'8'-11'63,"-8"-2"6,3 4-1,-3 9 1,-7-9-36,7 9-4,-19 9-2,5 6-1,0 6-5,2 8-5,3-2-3,5 0-2,4 1-4,8-5-1,13-4-2,3-6 0,5-6 0,1-7-2,0-2-2,-2-10 0,-7-6 0,-9-4 0,-8-3 0,-4 1 0,-8-3 0,-5 1 0,-5 2 0,-2 1-2,3 6-18,2 0-14,4 7-43,11 10-1,0-11-3,6 11-5,7-3-2</inkml:trace>
        </inkml:traceGroup>
        <inkml:traceGroup>
          <inkml:annotationXML>
            <emma:emma xmlns:emma="http://www.w3.org/2003/04/emma" version="1.0">
              <emma:interpretation id="{3365A008-8FD8-45F5-9DB7-2672D96995D4}" emma:medium="tactile" emma:mode="ink">
                <msink:context xmlns:msink="http://schemas.microsoft.com/ink/2010/main" type="inkWord" rotatedBoundingBox="18803,11658 19274,11624 19298,11944 18826,11979"/>
              </emma:interpretation>
              <emma:one-of disjunction-type="recognition" id="oneOf11">
                <emma:interpretation id="interp55" emma:lang="ko-KR" emma:confidence="0">
                  <emma:literal>w</emma:literal>
                </emma:interpretation>
                <emma:interpretation id="interp56" emma:lang="ko-KR" emma:confidence="0">
                  <emma:literal>W</emma:literal>
                </emma:interpretation>
                <emma:interpretation id="interp57" emma:lang="ko-KR" emma:confidence="0">
                  <emma:literal>U</emma:literal>
                </emma:interpretation>
                <emma:interpretation id="interp58" emma:lang="ko-KR" emma:confidence="0">
                  <emma:literal>u</emma:literal>
                </emma:interpretation>
                <emma:interpretation id="interp5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746.8207">996 1662 38,'0'0'59,"12"-15"8,-12 15 4,0 0-24,5 11-6,-5 5-4,-4 4-2,-3 6-7,3 7-5,3 4-4,1-2-8,0-4-2,7-1-2,4-4-2,4-9 0,2-6-1,6-6 1,-2-5-5,1-7 0,1-5 0,-3-6 0,-4 2 0,-2 1 0,-3-1 0,-3 5 0,-2 1 0,-6 10 0,0 0 0,0 0 0,11 2 0,-3 7 0,5-2 0,3 0 0,8 0 0,3-5 0,3-2 0,2-4 0,-1-5 0,-7-4 0,-4-2 0,-8-3 0,-6-2 0,-6-1 0,-3 0 0,-8 0 0,-2-2 0,4 3 0,-9 24-69,12-21 14,1-2-28,5-1-2,5 1-7,5 0 0</inkml:trace>
        </inkml:traceGroup>
        <inkml:traceGroup>
          <inkml:annotationXML>
            <emma:emma xmlns:emma="http://www.w3.org/2003/04/emma" version="1.0">
              <emma:interpretation id="{84E6525D-78D0-4B4D-8DEC-A0CA034C38E4}" emma:medium="tactile" emma:mode="ink">
                <msink:context xmlns:msink="http://schemas.microsoft.com/ink/2010/main" type="inkWord" rotatedBoundingBox="19587,11579 19894,11556 19927,12008 19621,12030"/>
              </emma:interpretation>
              <emma:one-of disjunction-type="recognition" id="oneOf12">
                <emma:interpretation id="interp60" emma:lang="ko-KR" emma:confidence="0">
                  <emma:literal>2</emma:literal>
                </emma:interpretation>
                <emma:interpretation id="interp61" emma:lang="ko-KR" emma:confidence="0">
                  <emma:literal>그</emma:literal>
                </emma:interpretation>
                <emma:interpretation id="interp62" emma:lang="ko-KR" emma:confidence="0">
                  <emma:literal>고</emma:literal>
                </emma:interpretation>
                <emma:interpretation id="interp63" emma:lang="ko-KR" emma:confidence="0">
                  <emma:literal>z</emma:literal>
                </emma:interpretation>
                <emma:interpretation id="interp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2448.8218">1876 1609 49,'-13'-8'64,"5"5"0,-1-7 1,9 10-28,-11-9-3,11 9-2,0 0-5,-7-11-8,7 11-6,0 0-3,8-8-2,0 3-3,3 1-2,6 0-2,1 2-1,4-2 1,-3 2-1,5 2 0,-2 0 2,-3 6 2,-1 8-1,-10 5 1,-4 7 2,-5 6-1,-9 10 1,-9-1 0,-6 7-1,-4-3-1,-1-1 1,-2-8-1,4-2 0,4-10 0,6-7 0,5-3 2,13-14 1,0 8-7,14-8 0,12-1 0,7-3 0,6 0 0,1-2 0,4 2 0,-1-1 0,-7 5 0,-13 4-67,-14 0 11,-9-4-2,-10 8 0,-15-6-3,-12-2-1,-6-3-29</inkml:trace>
        </inkml:traceGroup>
        <inkml:traceGroup>
          <inkml:annotationXML>
            <emma:emma xmlns:emma="http://www.w3.org/2003/04/emma" version="1.0">
              <emma:interpretation id="{44D66CFF-0281-469F-98A2-0831B7972BCC}" emma:medium="tactile" emma:mode="ink">
                <msink:context xmlns:msink="http://schemas.microsoft.com/ink/2010/main" type="inkWord" rotatedBoundingBox="20401,11559 20695,11537 20717,11836 20423,11858"/>
              </emma:interpretation>
              <emma:one-of disjunction-type="recognition" id="oneOf13">
                <emma:interpretation id="interp65" emma:lang="ko-KR" emma:confidence="0">
                  <emma:literal>0</emma:literal>
                </emma:interpretation>
                <emma:interpretation id="interp66" emma:lang="ko-KR" emma:confidence="0">
                  <emma:literal>o</emma:literal>
                </emma:interpretation>
                <emma:interpretation id="interp67" emma:lang="ko-KR" emma:confidence="0">
                  <emma:literal>O</emma:literal>
                </emma:interpretation>
                <emma:interpretation id="interp68" emma:lang="ko-KR" emma:confidence="0">
                  <emma:literal>。</emma:literal>
                </emma:interpretation>
                <emma:interpretation id="interp6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3384.8236">2747 1618 44,'0'0'65,"-9"-9"3,-2 9-1,-1-4 2,-5 6-37,-1 13-1,-1-2-4,-2 8-3,5-2-5,-1 8-3,9-3-3,4 5-2,7-6-4,15-6-2,6-1-1,10-8-1,4-6 0,5-4 0,0-10-3,-7-7 0,-6-5 0,-12-3 0,-13-1 0,-7-3 0,-18 6 0,-10 1 0,-6 4 0,-5 3 0,1 6 0,4 2 0,8 8-13,-1-36-37,22 42-3,7-5-3,18-2-25,13-1-6,2-6-2,11 3 7</inkml:trace>
        </inkml:traceGroup>
        <inkml:traceGroup>
          <inkml:annotationXML>
            <emma:emma xmlns:emma="http://www.w3.org/2003/04/emma" version="1.0">
              <emma:interpretation id="{A42B0DEC-7591-4446-8491-3E042B0C1ED2}" emma:medium="tactile" emma:mode="ink">
                <msink:context xmlns:msink="http://schemas.microsoft.com/ink/2010/main" type="inkWord" rotatedBoundingBox="20718,11293 21168,11260 21220,11973 20771,12006"/>
              </emma:interpretation>
              <emma:one-of disjunction-type="recognition" id="oneOf14">
                <emma:interpretation id="interp70" emma:lang="ko-KR" emma:confidence="0">
                  <emma:literal>f</emma:literal>
                </emma:interpretation>
                <emma:interpretation id="interp71" emma:lang="ko-KR" emma:confidence="0">
                  <emma:literal>十</emma:literal>
                </emma:interpretation>
                <emma:interpretation id="interp72" emma:lang="ko-KR" emma:confidence="0">
                  <emma:literal>ㅏ</emma:literal>
                </emma:interpretation>
                <emma:interpretation id="interp73" emma:lang="ko-KR" emma:confidence="0">
                  <emma:literal>+</emma:literal>
                </emma:interpretation>
                <emma:interpretation id="interp7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3681.2241">3281 1334 26,'26'-27'58,"-8"5"7,-7-2-1,-11 10 1,-14 4-37,2 8 3,-5 4-2,-5 9 2,-1 5-6,-5 6-4,2 5-1,1 7-1,0 4-4,3 1-4,1 8-8,7 1-3,6 4 0,3-2 0,5 3 0,0-3 0,5-2 0,5-4 0,-3-7 0,1-6 0,-2-3-3,-6 15-53,5-32 0,-5-11-2,-15 0-25,7-8-5,-5-12-2</inkml:trace>
          <inkml:trace contextRef="#ctx0" brushRef="#br0" timeOffset="13946.4245">2965 1640 33,'-14'-5'82,"0"1"3,3-3-4,11 7-4,-5-15 0,10 7-49,14-1-4,10 5-8,6 1-8,9-4-8,3 2 0,7 1 0,-6 3 0,-2-2 0,-9 2 0,-5 1-5,-10-1-23,-9 1-48,-3 0 19,-9-15 1,-1 15-28,5-10-3,-5 10 1</inkml:trace>
        </inkml:traceGroup>
        <inkml:traceGroup>
          <inkml:annotationXML>
            <emma:emma xmlns:emma="http://www.w3.org/2003/04/emma" version="1.0">
              <emma:interpretation id="{74C2632E-D803-4251-B54B-308BF76A948F}" emma:medium="tactile" emma:mode="ink">
                <msink:context xmlns:msink="http://schemas.microsoft.com/ink/2010/main" type="inkWord" rotatedBoundingBox="21244,11385 21864,11339 21906,11912 21286,11958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여</emma:literal>
                </emma:interpretation>
                <emma:interpretation id="interp77" emma:lang="ko-KR" emma:confidence="0">
                  <emma:literal>시</emma:literal>
                </emma:interpretation>
                <emma:interpretation id="interp78" emma:lang="ko-KR" emma:confidence="0">
                  <emma:literal>사</emma:literal>
                </emma:interpretation>
                <emma:interpretation id="interp79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14539.2256">3695 1348 42,'0'0'62,"0"-11"1,0 11 4,0 0 0,-13 3-36,10 10 0,-3 7-1,-3 8-3,-6 11-2,-3 9-1,-4 9-4,-1 3-3,1 4-12,-5 0-5,5-6 0,3-7 0,4-12 0,6-8 0,3-13 0,6-18 0,0 0 0,-3-9 0,3-14 0,5-7 0,2-1 0,2-8 0,2-1 0,0-3 0,2 2 0,3 0-9,-1 3-1,5-3 0,-2 2 3,4 2 2,1 3 3,-1 7 2,0 1 2,-2 6 0,0 5 1,-5 4 0,-3 6 0,1 5 1,-2 4 1,-3 9 0,2 5 1,2 8 1,1 12-4,5 8-3,-1 7 0,3 4 0,2-2 0,0 0 0,-1-2 0,-1-8 0,-4-9 0,-3-11 0,-3-8 0,-2-8 0,-8-9 0,0 0 0,0 0-46,0-12-12,-8-2-25,2 0-5,-7-5-5,2 3 0</inkml:trace>
          <inkml:trace contextRef="#ctx0" brushRef="#br0" timeOffset="14757.626">3649 1687 74,'-25'-1'85,"5"-1"-2,7 0-6,13 2 0,-4-8-2,10 4-60,16 4-7,2 0-4,10 0-1,4 8 0,5-3 0,3 0-2,-2 3-3,-3-3-12,0-1-21,-3 36-27,-8-40 8,-1-1 0,-11-11-2,1-1-29,-9-6 0</inkml:trace>
        </inkml:traceGroup>
        <inkml:traceGroup>
          <inkml:annotationXML>
            <emma:emma xmlns:emma="http://www.w3.org/2003/04/emma" version="1.0">
              <emma:interpretation id="{768C1C62-BA6C-4B13-B0E2-A04A1D3F16CB}" emma:medium="tactile" emma:mode="ink">
                <msink:context xmlns:msink="http://schemas.microsoft.com/ink/2010/main" type="inkWord" rotatedBoundingBox="21850,11232 22071,11215 22124,11931 21902,11947"/>
              </emma:interpretation>
              <emma:one-of disjunction-type="recognition" id="oneOf16">
                <emma:interpretation id="interp80" emma:lang="ko-KR" emma:confidence="0">
                  <emma:literal>)</emma:literal>
                </emma:interpretation>
                <emma:interpretation id="interp81" emma:lang="ko-KR" emma:confidence="0">
                  <emma:literal>j</emma:literal>
                </emma:interpretation>
                <emma:interpretation id="interp82" emma:lang="ko-KR" emma:confidence="0">
                  <emma:literal>J</emma:literal>
                </emma:interpretation>
                <emma:interpretation id="interp83" emma:lang="ko-KR" emma:confidence="0">
                  <emma:literal>」</emma:literal>
                </emma:interpretation>
                <emma:interpretation id="interp8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5397.2271">4078 1229 65,'0'0'76,"-8"-17"-3,8 17 0,0-11-1,4 11-36,7 11-5,4 9-6,7 11-3,2 7-6,4 12-1,0 5-8,0 13-7,-4-4 0,-5 3 0,-8-3 0,-10-5 0,-2-6 0,-14-8 0,-7-7 0,-5-11 0,-6-6 0,4-35-33,0 17-24,3-5-2,12-9-23,1-9-8,13-3-4,1-10 3</inkml:trace>
        </inkml:traceGroup>
        <inkml:traceGroup>
          <inkml:annotationXML>
            <emma:emma xmlns:emma="http://www.w3.org/2003/04/emma" version="1.0">
              <emma:interpretation id="{E86B1443-9DC2-4053-A22F-58751097EF87}" emma:medium="tactile" emma:mode="ink">
                <msink:context xmlns:msink="http://schemas.microsoft.com/ink/2010/main" type="inkWord" rotatedBoundingBox="22111,11098 22568,11065 22594,11420 22137,11454"/>
              </emma:interpretation>
              <emma:one-of disjunction-type="recognition" id="oneOf17">
                <emma:interpretation id="interp85" emma:lang="ko-KR" emma:confidence="0">
                  <emma:literal>『</emma:literal>
                </emma:interpretation>
                <emma:interpretation id="interp86" emma:lang="ko-KR" emma:confidence="0">
                  <emma:literal>寸</emma:literal>
                </emma:interpretation>
                <emma:interpretation id="interp87" emma:lang="ko-KR" emma:confidence="0">
                  <emma:literal>十</emma:literal>
                </emma:interpretation>
                <emma:interpretation id="interp88" emma:lang="ko-KR" emma:confidence="0">
                  <emma:literal>“</emma:literal>
                </emma:interpretation>
                <emma:interpretation id="interp8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5865.2279">4523 1178 32,'1'-15'66,"3"3"8,2-2 1,1 0 0,-36-1-36,31 3 1,5 1-8,-1 1-6,-6 10-7,0 0-4,11 0-5,-11 7-2,3 10-8,-2 4 0,2 8 0,-1 4 0,3 5 0,-1-4 0,3 1 0,-3-3 0,0-5 0,1-4 0,0-6 0,-5-6 0,0-11 0,-2 8 0,2-8-77,-14-3-5,5-8 22,0 0-2,-3-4-2,5-2 0,-3-5 7</inkml:trace>
          <inkml:trace contextRef="#ctx0" brushRef="#br0" timeOffset="16146.0284">4338 1173 65,'-18'-1'81,"5"-3"-2,1 1-2,12 3-3,30-11-35,-21 6-7,7 0-11,8 2-7,6-6-5,2 4-3,10-1-1,0 0-1,1 1 1,-5-1-5,-2 0 0,-5 1 0,-5 1 0,-7-1 0,-5 1 0,-3 3 0,-11 1-6,7-42-70,-7 42 21,0 0-1,0 0-27,0 0-6,0 0-3</inkml:trace>
        </inkml:traceGroup>
        <inkml:traceGroup>
          <inkml:annotationXML>
            <emma:emma xmlns:emma="http://www.w3.org/2003/04/emma" version="1.0">
              <emma:interpretation id="{943CF87D-1CBE-4C05-A726-B9222D11AA12}" emma:medium="tactile" emma:mode="ink">
                <msink:context xmlns:msink="http://schemas.microsoft.com/ink/2010/main" type="inkWord" rotatedBoundingBox="22614,11522 22663,11519 22669,11590 22619,11594"/>
              </emma:interpretation>
              <emma:one-of disjunction-type="recognition" id="oneOf18">
                <emma:interpretation id="interp90" emma:lang="ko-KR" emma:confidence="0">
                  <emma:literal>.</emma:literal>
                </emma:interpretation>
                <emma:interpretation id="interp91" emma:lang="ko-KR" emma:confidence="0">
                  <emma:literal>r</emma:literal>
                </emma:interpretation>
                <emma:interpretation id="interp92" emma:lang="ko-KR" emma:confidence="0">
                  <emma:literal>『</emma:literal>
                </emma:interpretation>
                <emma:interpretation id="interp93" emma:lang="ko-KR" emma:confidence="0">
                  <emma:literal>「</emma:literal>
                </emma:interpretation>
                <emma:interpretation id="interp94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17534.4308">4817 1565 70,'-5'0'85,"5"0"0,-8-4-3,8 4-1,-8-31-28,8 31-20,-3-11-11,3 11-22,0 0 0,0 0 0,0 0 0,0 0 0,0 0-76,8 0 18,-8 0 0,20-5-25,-12-7-6,4 1-4</inkml:trace>
        </inkml:traceGroup>
        <inkml:traceGroup>
          <inkml:annotationXML>
            <emma:emma xmlns:emma="http://www.w3.org/2003/04/emma" version="1.0">
              <emma:interpretation id="{7F33A173-50F0-4864-98C5-74F7D530CD0B}" emma:medium="tactile" emma:mode="ink">
                <msink:context xmlns:msink="http://schemas.microsoft.com/ink/2010/main" type="inkWord" rotatedBoundingBox="22904,11339 23362,11305 23397,11772 22938,11805"/>
              </emma:interpretation>
              <emma:one-of disjunction-type="recognition" id="oneOf19">
                <emma:interpretation id="interp95" emma:lang="ko-KR" emma:confidence="0">
                  <emma:literal>×</emma:literal>
                </emma:interpretation>
                <emma:interpretation id="interp96" emma:lang="ko-KR" emma:confidence="0">
                  <emma:literal>x</emma:literal>
                </emma:interpretation>
                <emma:interpretation id="interp97" emma:lang="ko-KR" emma:confidence="0">
                  <emma:literal>Ⅹ</emma:literal>
                </emma:interpretation>
                <emma:interpretation id="interp98" emma:lang="ko-KR" emma:confidence="0">
                  <emma:literal>ⅹ</emma:literal>
                </emma:interpretation>
                <emma:interpretation id="interp9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9234.8338">5313 1334 13,'13'-13'61,"1"2"5,-5 0-1,4 3-1,-13 8-30,0 0-1,0 0-3,-2 7 0,-13 12-5,-4 12-2,-6 4-2,-3 8 1,-1 1-4,3 5-12,-1-3-6,9-2 0,0-6 0,7-7 0,1-7 0,4-6 0,2-6 0,3-4 0,1-8 0,0 0-15,0 0-64,-4-10 19,2-3 1,-3-30-1,2 19-29,-2-9-2</inkml:trace>
          <inkml:trace contextRef="#ctx0" brushRef="#br0" timeOffset="19453.2342">5134 1437 1,'0'-9'72,"0"9"4,0-10 0,0 10-1,0 0 0,-26-5-37,38 12-7,14 6-7,1 2-6,7 8-5,6 2-1,4 7-12,-2-3 0,2 2 0,-6-2 0,1-1 0,-10-2-36,36-6-18,-44-9-2,-16 31 1,-5-42-2,-11-11-31,-4-7-2</inkml:trace>
        </inkml:traceGroup>
      </inkml:traceGroup>
    </inkml:traceGroup>
    <inkml:traceGroup>
      <inkml:annotationXML>
        <emma:emma xmlns:emma="http://www.w3.org/2003/04/emma" version="1.0">
          <emma:interpretation id="{60D49168-9A66-4AAA-BA4C-67AB2409C64D}" emma:medium="tactile" emma:mode="ink">
            <msink:context xmlns:msink="http://schemas.microsoft.com/ink/2010/main" type="paragraph" rotatedBoundingBox="20040,13431 20063,12735 20095,12736 20072,134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D2B3EA8-2F08-46B4-ACAE-4F2B5B075C31}" emma:medium="tactile" emma:mode="ink">
              <msink:context xmlns:msink="http://schemas.microsoft.com/ink/2010/main" type="line" rotatedBoundingBox="20040,13431 20063,12735 20095,12736 20072,13432"/>
            </emma:interpretation>
          </emma:emma>
        </inkml:annotationXML>
        <inkml:traceGroup>
          <inkml:annotationXML>
            <emma:emma xmlns:emma="http://www.w3.org/2003/04/emma" version="1.0">
              <emma:interpretation id="{C1B65A74-BC12-472F-984A-95BC0C8A9BB2}" emma:medium="tactile" emma:mode="ink">
                <msink:context xmlns:msink="http://schemas.microsoft.com/ink/2010/main" type="inkWord" rotatedBoundingBox="20040,13431 20063,12735 20095,12736 20072,13432"/>
              </emma:interpretation>
              <emma:one-of disjunction-type="recognition" id="oneOf20">
                <emma:interpretation id="interp100" emma:lang="ko-KR" emma:confidence="0">
                  <emma:literal>%</emma:literal>
                </emma:interpretation>
                <emma:interpretation id="interp101" emma:lang="ko-KR" emma:confidence="0">
                  <emma:literal>!</emma:literal>
                </emma:interpretation>
                <emma:interpretation id="interp102" emma:lang="ko-KR" emma:confidence="0">
                  <emma:literal>기</emma:literal>
                </emma:interpretation>
                <emma:interpretation id="interp103" emma:lang="ko-KR" emma:confidence="0">
                  <emma:literal>키</emma:literal>
                </emma:interpretation>
                <emma:interpretation id="interp10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0420.4359">2240 3404 46,'0'0'55,"0"0"-25,0 0-30,0 0 0,-5-9 3,-1-4-69,3 3-2</inkml:trace>
          <inkml:trace contextRef="#ctx0" brushRef="#br0" timeOffset="20092.8353">2240 2734 13,'0'0'77,"2"-6"4,-2 6-1,0 0-4,2-13-2,-2 13-47,0 0-7,0 0-8,0 0-4,0 5-4,0-5-3,10 14-6,-10-14-11,11-26-52,-4 36-5,-17-2-3,12 3-5,-2-11-5</inkml:trace>
          <inkml:trace contextRef="#ctx0" brushRef="#br0" timeOffset="20280.0357">2262 3019 16,'-7'24'65,"0"-6"1,2-2-3,-1-4-2,6-12-3,-5 12-50,4-46-41,1 74 33,0-40 0,8 8-59,-8-8-1,11 0-3,-11 0-3</inkml:trace>
        </inkml:traceGroup>
      </inkml:traceGroup>
    </inkml:traceGroup>
    <inkml:traceGroup>
      <inkml:annotationXML>
        <emma:emma xmlns:emma="http://www.w3.org/2003/04/emma" version="1.0">
          <emma:interpretation id="{62F6EE21-405D-4E43-B04B-BFA4C9E4A98A}" emma:medium="tactile" emma:mode="ink">
            <msink:context xmlns:msink="http://schemas.microsoft.com/ink/2010/main" type="paragraph" rotatedBoundingBox="17569,14266 23319,13679 23418,14652 17669,152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7784D1-FF11-416C-A0D8-9E85262145D1}" emma:medium="tactile" emma:mode="ink">
              <msink:context xmlns:msink="http://schemas.microsoft.com/ink/2010/main" type="line" rotatedBoundingBox="17569,14266 23319,13679 23418,14652 17669,15239"/>
            </emma:interpretation>
          </emma:emma>
        </inkml:annotationXML>
        <inkml:traceGroup>
          <inkml:annotationXML>
            <emma:emma xmlns:emma="http://www.w3.org/2003/04/emma" version="1.0">
              <emma:interpretation id="{33603923-5408-48B5-B1FC-F7F31D65AC30}" emma:medium="tactile" emma:mode="ink">
                <msink:context xmlns:msink="http://schemas.microsoft.com/ink/2010/main" type="inkWord" rotatedBoundingBox="17569,14266 17745,14248 17820,14985 17645,15003">
                  <msink:destinationLink direction="to" ref="{608ECE2F-E420-4827-B144-DB2E49EC4CF2}"/>
                </msink:context>
              </emma:interpretation>
              <emma:one-of disjunction-type="recognition" id="oneOf21">
                <emma:interpretation id="interp105" emma:lang="ko-KR" emma:confidence="0">
                  <emma:literal>(</emma:literal>
                </emma:interpretation>
                <emma:interpretation id="interp106" emma:lang="ko-KR" emma:confidence="0">
                  <emma:literal>[</emma:literal>
                </emma:interpretation>
                <emma:interpretation id="interp107" emma:lang="ko-KR" emma:confidence="0">
                  <emma:literal>〔</emma:literal>
                </emma:interpretation>
                <emma:interpretation id="interp108" emma:lang="ko-KR" emma:confidence="0">
                  <emma:literal>1</emma:literal>
                </emma:interpretation>
                <emma:interpretation id="interp10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2152.0389">-92 4300 42,'7'-18'55,"-1"1"5,-4 1-2,-2 2-31,0 4-4,0 10-4,-7-4 0,-1 8-1,-2 13-2,-1 5 2,-4 9 2,1 12 0,-1 5 1,1 10-2,1 4-2,3 1-4,2 1-3,8-4-4,1-4 0,9-6-3,2-6 0,3-8-1,2-10-5,5-1-10,-1-9-25,-2-4-13,0-8-3,-2-4-24,-1-5-6,-6-9-3,1 0 4</inkml:trace>
        </inkml:traceGroup>
        <inkml:traceGroup>
          <inkml:annotationXML>
            <emma:emma xmlns:emma="http://www.w3.org/2003/04/emma" version="1.0">
              <emma:interpretation id="{788E7BDE-07E8-4B40-A07B-21248ED4A64A}" emma:medium="tactile" emma:mode="ink">
                <msink:context xmlns:msink="http://schemas.microsoft.com/ink/2010/main" type="inkWord" rotatedBoundingBox="17852,14447 18195,14412 18245,14897 17902,14932"/>
              </emma:interpretation>
              <emma:one-of disjunction-type="recognition" id="oneOf22">
                <emma:interpretation id="interp110" emma:lang="ko-KR" emma:confidence="0">
                  <emma:literal>r</emma:literal>
                </emma:interpretation>
                <emma:interpretation id="interp111" emma:lang="ko-KR" emma:confidence="0">
                  <emma:literal>『</emma:literal>
                </emma:interpretation>
                <emma:interpretation id="interp112" emma:lang="ko-KR" emma:confidence="0">
                  <emma:literal>2</emma:literal>
                </emma:interpretation>
                <emma:interpretation id="interp113" emma:lang="ko-KR" emma:confidence="0">
                  <emma:literal>卜</emma:literal>
                </emma:interpretation>
                <emma:interpretation id="interp11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22651.2398">38 4499 44,'0'-13'52,"0"-1"2,0 14 2,40-10-28,-40 10 4,10 11 0,-8 8-1,4 7-2,-5 8 1,2 8-3,0 2-4,-1 4-5,-2-2-5,0-2-5,0-5-2,0-5-2,0-8-1,0-8 1,0-9 0,0-9 0,0-5-1,0-10-1,0-9 0,0-7 0,0-9-2,3-2-3,8-1 1,-2-1 0,3 2 0,2 3 0,5-1 1,3 5-1,-1 5 1,1 7 1,-1 2-2,-1 3-3,1 8-6,-3 0-9,-4 10-20,0 1-36,-8 5 0,5 3-6,-5-1-4,2 4 4</inkml:trace>
        </inkml:traceGroup>
        <inkml:traceGroup>
          <inkml:annotationXML>
            <emma:emma xmlns:emma="http://www.w3.org/2003/04/emma" version="1.0">
              <emma:interpretation id="{E23B1939-2BBE-481C-8861-F58B6FDE58EB}" emma:medium="tactile" emma:mode="ink">
                <msink:context xmlns:msink="http://schemas.microsoft.com/ink/2010/main" type="inkWord" rotatedBoundingBox="18140,14511 18491,14475 18528,14837 18176,14872"/>
              </emma:interpretation>
              <emma:one-of disjunction-type="recognition" id="oneOf23">
                <emma:interpretation id="interp115" emma:lang="ko-KR" emma:confidence="0">
                  <emma:literal>o</emma:literal>
                </emma:interpretation>
                <emma:interpretation id="interp116" emma:lang="ko-KR" emma:confidence="0">
                  <emma:literal>0</emma:literal>
                </emma:interpretation>
                <emma:interpretation id="interp117" emma:lang="ko-KR" emma:confidence="0">
                  <emma:literal>〇</emma:literal>
                </emma:interpretation>
                <emma:interpretation id="interp118" emma:lang="ko-KR" emma:confidence="0">
                  <emma:literal>O</emma:literal>
                </emma:interpretation>
                <emma:interpretation id="interp11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2994.4404">507 4472 6,'0'0'64,"0"0"12,-12 0 3,-4 11 0,-7 14-30,-2 12-2,-1 3-8,0 6-5,8 3-10,4-2-10,13-7-14,6-6 0,20-11 0,12-13 0,10-10 0,3-5 0,-2-13 0,-1-8 0,-11-2 0,-9-10 0,-11 2 0,-12-3 0,-7 4 0,-12-1 0,-7 8 0,-6 0 0,3 9-12,-5 5-35,2 6-32,5 5-2,2-2-4,10 5-5,3-1 0</inkml:trace>
        </inkml:traceGroup>
        <inkml:traceGroup>
          <inkml:annotationXML>
            <emma:emma xmlns:emma="http://www.w3.org/2003/04/emma" version="1.0">
              <emma:interpretation id="{4F8D5B53-BC4F-456B-9F51-DEE2A73317EE}" emma:medium="tactile" emma:mode="ink">
                <msink:context xmlns:msink="http://schemas.microsoft.com/ink/2010/main" type="inkWord" rotatedBoundingBox="18545,14499 19080,14445 19130,14936 18595,14991"/>
              </emma:interpretation>
              <emma:one-of disjunction-type="recognition" id="oneOf24">
                <emma:interpretation id="interp120" emma:lang="ko-KR" emma:confidence="0">
                  <emma:literal>w</emma:literal>
                </emma:interpretation>
                <emma:interpretation id="interp121" emma:lang="ko-KR" emma:confidence="0">
                  <emma:literal>W</emma:literal>
                </emma:interpretation>
                <emma:interpretation id="interp122" emma:lang="ko-KR" emma:confidence="0">
                  <emma:literal>니</emma:literal>
                </emma:interpretation>
                <emma:interpretation id="interp123" emma:lang="ko-KR" emma:confidence="0">
                  <emma:literal>U</emma:literal>
                </emma:interpretation>
                <emma:interpretation id="interp1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3602.8415">771 4495 3,'0'0'59,"-13"-6"7,13 6-1,-8-5-2,8 5-26,0 0-3,-6 6-5,6 9 0,-1 3-5,1 6-3,0 5-1,0 6 1,0 0-5,1 5-3,5-1-2,-1-5-11,4-1 0,0-5 0,5-7 0,4-4 0,3-11 0,1-5 0,1-4 0,-1-8 0,0-7 0,1 1 0,-6-5 0,0 4 0,-3-1 0,-3 7 0,-3 3 0,-8 9 0,7 9 0,-7 4 0,1 10 0,2 6 0,3 2 0,6 0 0,6-6 0,8-7 0,5-8 0,6-10 0,0-9 0,-1-11 0,-7-11 0,-7-7 0,-9-7 0,-11-3 0,-2 0 0,-11-4 0,-3 4 0,-2 2 0,2 8 0,-4 4 0,4 15-64,-1 7 4,4 3-2,11 9-27,-21 0-3,12 7-1</inkml:trace>
        </inkml:traceGroup>
        <inkml:traceGroup>
          <inkml:annotationXML>
            <emma:emma xmlns:emma="http://www.w3.org/2003/04/emma" version="1.0">
              <emma:interpretation id="{966895EA-E966-456C-B48D-D536150847AF}" emma:medium="tactile" emma:mode="ink">
                <msink:context xmlns:msink="http://schemas.microsoft.com/ink/2010/main" type="inkWord" rotatedBoundingBox="19526,14503 19993,14455 20033,14854 19567,14902"/>
              </emma:interpretation>
              <emma:one-of disjunction-type="recognition" id="oneOf25">
                <emma:interpretation id="interp125" emma:lang="ko-KR" emma:confidence="0">
                  <emma:literal>m</emma:literal>
                </emma:interpretation>
                <emma:interpretation id="interp126" emma:lang="ko-KR" emma:confidence="0">
                  <emma:literal>새</emma:literal>
                </emma:interpretation>
                <emma:interpretation id="interp127" emma:lang="ko-KR" emma:confidence="0">
                  <emma:literal>꺼</emma:literal>
                </emma:interpretation>
                <emma:interpretation id="interp128" emma:lang="ko-KR" emma:confidence="0">
                  <emma:literal>M</emma:literal>
                </emma:interpretation>
                <emma:interpretation id="interp129" emma:lang="ko-KR" emma:confidence="0">
                  <emma:literal>爪</emma:literal>
                </emma:interpretation>
              </emma:one-of>
            </emma:emma>
          </inkml:annotationXML>
          <inkml:trace contextRef="#ctx0" brushRef="#br0" timeOffset="25428.0447">1708 4503 35,'0'0'62,"8"-18"6,-8 18-3,9-12-24,-9 12-4,0 0-1,12 16-5,-12 6-4,2 8-8,-2 6-2,0 3-2,0 4-1,2-2-5,-2 0-2,0-10-3,0-4 1,0-11 0,0-7-1,0-9 0,0 0 0,-3-17-2,0-7-2,3-4 0,2-6 0,3-1 0,-1-3-2,6 3-1,1 1-1,-1 6 0,2 2 1,-1 9 0,0 2 2,1 8 0,1 6 1,-1 1 1,1 9 0,-1 8 2,1 6-1,-2 5 2,-3 5 0,-1 0 0,0 3-2,-2-7-2,-1 0 0,-1-6 0,0-6 0,-2-7 0,-1-10 0,0 0 0,0 0 0,10-14 0,-7-3 0,4-9 0,1-1 0,3-1 0,1-4 0,3 6 0,1-1 0,2 1-4,0 9 2,-3 4 2,3 7 2,-3 6 0,1 8 0,-3 8-2,1 9 0,-3 5 0,0 6 0,-2 2 0,-2-2 0,0-1 0,0-6 0,-1-3 0,-4-5 0,2-7 0,-4-14 0,0 0-45,0 0-13,0-11-25,0-5-3,-4-5-6,2-1-3</inkml:trace>
        </inkml:traceGroup>
        <inkml:traceGroup>
          <inkml:annotationXML>
            <emma:emma xmlns:emma="http://www.w3.org/2003/04/emma" version="1.0">
              <emma:interpretation id="{EC394D3B-5205-47BD-8875-EDC1BB4A5FC2}" emma:medium="tactile" emma:mode="ink">
                <msink:context xmlns:msink="http://schemas.microsoft.com/ink/2010/main" type="inkWord" rotatedBoundingBox="20420,14349 20744,14316 20777,14636 20452,14669"/>
              </emma:interpretation>
              <emma:one-of disjunction-type="recognition" id="oneOf26">
                <emma:interpretation id="interp130" emma:lang="ko-KR" emma:confidence="0">
                  <emma:literal>o</emma:literal>
                </emma:interpretation>
                <emma:interpretation id="interp131" emma:lang="ko-KR" emma:confidence="0">
                  <emma:literal>0</emma:literal>
                </emma:interpretation>
                <emma:interpretation id="interp132" emma:lang="ko-KR" emma:confidence="0">
                  <emma:literal>O</emma:literal>
                </emma:interpretation>
                <emma:interpretation id="interp133" emma:lang="ko-KR" emma:confidence="0">
                  <emma:literal>〇</emma:literal>
                </emma:interpretation>
                <emma:interpretation id="interp13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26566.8467">2765 4452 22,'4'-7'53,"-4"7"7,7-17 2,-7 9-26,0 8-1,-3-10-2,3 10-1,-14-2-2,-1 5-1,-3 11-5,-6 6-2,2 5-4,-1 2-2,6 4-1,2 1-3,14-6-4,8-4-4,16-8-4,10-8 0,9-6 0,3-1 0,2-11 0,-4-4 0,-6-4 0,-11 0 0,-12-6 0,-11 0 0,-11-3 0,-10 1 0,-8 3 0,-5 0 0,1 4 0,-1 2 0,8 8 0,0 2-14,10-24-58,10 65-9,-6-32-1,21 0-7,7-1-3</inkml:trace>
        </inkml:traceGroup>
        <inkml:traceGroup>
          <inkml:annotationXML>
            <emma:emma xmlns:emma="http://www.w3.org/2003/04/emma" version="1.0">
              <emma:interpretation id="{7CEF88C4-E97F-4C63-A413-BA959B9D6A64}" emma:medium="tactile" emma:mode="ink">
                <msink:context xmlns:msink="http://schemas.microsoft.com/ink/2010/main" type="inkWord" rotatedBoundingBox="20787,14064 21147,14027 21234,14875 20873,14912"/>
              </emma:interpretation>
              <emma:one-of disjunction-type="recognition" id="oneOf27">
                <emma:interpretation id="interp135" emma:lang="ko-KR" emma:confidence="0">
                  <emma:literal>f</emma:literal>
                </emma:interpretation>
                <emma:interpretation id="interp136" emma:lang="ko-KR" emma:confidence="0">
                  <emma:literal>5</emma:literal>
                </emma:interpretation>
                <emma:interpretation id="interp137" emma:lang="ko-KR" emma:confidence="0">
                  <emma:literal>F</emma:literal>
                </emma:interpretation>
                <emma:interpretation id="interp138" emma:lang="ko-KR" emma:confidence="0">
                  <emma:literal>유</emma:literal>
                </emma:interpretation>
                <emma:interpretation id="interp13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26910.0473">3202 4175 10,'30'-23'51,"-2"-1"6,-9-2 4,-6 4 0,25-2-36,-39 10-1,-10-3 0,-7 7 0,-5 2-2,-1 8-4,-4 9-2,2 2 0,1 12 0,3 0-2,3 16 0,4 2-1,7 12 0,3 1 0,5 5-3,7 6-1,6 1-9,5 0 0,2-5 0,1-3 0,1-7 0,-3-6 0,-6-10 0,-2-5 0,-7-6 0,-4-6 0,-4-5 0,-6-3-4,-6-4-44,2-5-32,2-1-1,-4-10-6,8-2-4,-7-5 0</inkml:trace>
          <inkml:trace contextRef="#ctx0" brushRef="#br0" timeOffset="27159.6477">3013 4442 3,'-8'-4'68,"8"4"8,0 0-1,0 0 1,18-12-3,9 4-40,5 4-9,9 1-5,2 2-4,3 1-9,-5 0-21,-31 0-54,10 3 20,4-2-27,-2-1-4,-14 0-5,-8 0-2</inkml:trace>
        </inkml:traceGroup>
        <inkml:traceGroup>
          <inkml:annotationXML>
            <emma:emma xmlns:emma="http://www.w3.org/2003/04/emma" version="1.0">
              <emma:interpretation id="{F2ADB6D2-A046-4F62-BD66-C8C8237B8F6E}" emma:medium="tactile" emma:mode="ink">
                <msink:context xmlns:msink="http://schemas.microsoft.com/ink/2010/main" type="inkWord" rotatedBoundingBox="21772,14068 22220,14022 22281,14626 21833,14672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성</emma:literal>
                </emma:interpretation>
                <emma:interpretation id="interp142" emma:lang="ko-KR" emma:confidence="0">
                  <emma:literal>아</emma:literal>
                </emma:interpretation>
                <emma:interpretation id="interp143" emma:lang="ko-KR" emma:confidence="0">
                  <emma:literal>사</emma:literal>
                </emma:interpretation>
                <emma:interpretation id="interp14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31480.8553">4178 4122 41,'0'0'48,"7"-13"6,-7 13-26,8-15 2,-8 15-1,5-12-2,-5 12-3,6-10-5,-6 10-4,0 0-1,0 0 0,0 6-2,-4 10 4,-6 5 2,-4 10 1,-2 8 1,-4 8 1,1 3-2,-4 3-2,5 2-4,1-3-3,2-2-7,4-10-3,3-3 0,2-7 0,1-11 0,0-2 0,3-8 0,2-9 0,0 0 0,0 0 0,0 0 0,0 0 0,0-10 0,4-2 0,1 1 0,1-6 0,1-5 0,1-4 0,3-6 0,1-2 0,1-7 0,2-6 0,0 1 0,0-2 0,1 1 0,-1 1-2,-1 4-4,-3 2 0,-2 8 0,1 4 2,-2 8 1,1 2 1,-3 8 2,-6 10 1,16-4 1,-7 11 2,4 13 1,-2 6 1,3 9 2,-1 6-5,2 6-3,-1 8 0,1-3 0,1-3 0,-1-1 0,1-7 0,-3-6 0,1-7 0,-5-7 0,1-7 0,-2-2 0,-8-12 0,0 0 0,0 0-77,0 0 18,-9-10-2,0-3-25,1 2-6,-3-11 0</inkml:trace>
          <inkml:trace contextRef="#ctx0" brushRef="#br0" timeOffset="31714.8557">4220 4349 3,'-11'-2'71,"2"-3"4,9 5 1,-10-7-1,10 7-2,4-7-39,10 4-9,5-1-7,3 1-5,5 3-3,-4-3-5,6 4-8,-8-1-16,-1 3-52,0 3 20,-9-42 1,3 36-30,-14 0-4,12-11-3</inkml:trace>
        </inkml:traceGroup>
        <inkml:traceGroup>
          <inkml:annotationXML>
            <emma:emma xmlns:emma="http://www.w3.org/2003/04/emma" version="1.0">
              <emma:interpretation id="{F7F5EA21-E177-4D0E-AF4D-6B8F70DDE34A}" emma:medium="tactile" emma:mode="ink">
                <msink:context xmlns:msink="http://schemas.microsoft.com/ink/2010/main" type="inkWord" rotatedBoundingBox="22264,13863 22565,13832 22598,14148 22296,14179"/>
              </emma:interpretation>
              <emma:one-of disjunction-type="recognition" id="oneOf29">
                <emma:interpretation id="interp145" emma:lang="ko-KR" emma:confidence="0">
                  <emma:literal>「</emma:literal>
                </emma:interpretation>
                <emma:interpretation id="interp146" emma:lang="ko-KR" emma:confidence="0">
                  <emma:literal>『</emma:literal>
                </emma:interpretation>
                <emma:interpretation id="interp147" emma:lang="ko-KR" emma:confidence="0">
                  <emma:literal>8</emma:literal>
                </emma:interpretation>
                <emma:interpretation id="interp148" emma:lang="ko-KR" emma:confidence="0">
                  <emma:literal>i</emma:literal>
                </emma:interpretation>
                <emma:interpretation id="interp14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32198.4566">4587 3898 49,'0'0'71,"-6"-10"-1,6 10 0,0 0 1,-10-4-36,7 9-2,2 10-6,1 5-4,0 4-7,0 5-2,4 1-2,-1 0-2,1-5-4,0-1-2,0-5-4,0-5 0,-1-3 0,-3-11 0,4 9 0,-4-9-3,0 0-36,2-7-14,-2-6-3,0 0-23,-5-6-7,3 4-3,-7-7 1</inkml:trace>
          <inkml:trace contextRef="#ctx0" brushRef="#br0" timeOffset="32463.6571">4484 3891 25,'-15'-13'65,"9"2"11,-3 1 1,6-1-3,-4 24-25,7-19-12,0 6-6,0 0-4,17-10-6,-5 7-7,7-1-4,3 0-5,5-1-5,0 4 0,6-4 0,-2 2 0,-4-2 0,1 4 0,-6 1 0,-1 3 0,-9 4-48,-12-7-7,4 13-3,-4-13 0,-5 9-1,-9-9-27,4 1 0</inkml:trace>
        </inkml:traceGroup>
        <inkml:traceGroup>
          <inkml:annotationXML>
            <emma:emma xmlns:emma="http://www.w3.org/2003/04/emma" version="1.0">
              <emma:interpretation id="{30CC4337-9AB0-4105-8059-F06FFEB3AE9D}" emma:medium="tactile" emma:mode="ink">
                <msink:context xmlns:msink="http://schemas.microsoft.com/ink/2010/main" type="inkWord" rotatedBoundingBox="22772,14256 22802,14253 22812,14349 22782,14353"/>
              </emma:interpretation>
              <emma:one-of disjunction-type="recognition" id="oneOf30">
                <emma:interpretation id="interp150" emma:lang="ko-KR" emma:confidence="0">
                  <emma:literal>.</emma:literal>
                </emma:interpretation>
                <emma:interpretation id="interp151" emma:lang="ko-KR" emma:confidence="0">
                  <emma:literal>‘</emma:literal>
                </emma:interpretation>
                <emma:interpretation id="interp152" emma:lang="ko-KR" emma:confidence="0">
                  <emma:literal>'</emma:literal>
                </emma:interpretation>
                <emma:interpretation id="interp153" emma:lang="ko-KR" emma:confidence="0">
                  <emma:literal>j</emma:literal>
                </emma:interpretation>
                <emma:interpretation id="interp15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2884.8578">4988 4304 36,'0'0'78,"-14"7"2,14-7-2,-11 4-2,11-4-1,0 0-49,0 0-12,0 0-4,0 0-1,-3 10-2,3-10-3,0 0 0,0 0-2,0 0-8,-3-22-39,3-3-4,0 25-4,0-15-25,-2 6-6,2 1-7,0-10 2</inkml:trace>
        </inkml:traceGroup>
        <inkml:traceGroup>
          <inkml:annotationXML>
            <emma:emma xmlns:emma="http://www.w3.org/2003/04/emma" version="1.0">
              <emma:interpretation id="{DB74769B-4487-4F79-8D56-D24E5B6FAD0B}" emma:medium="tactile" emma:mode="ink">
                <msink:context xmlns:msink="http://schemas.microsoft.com/ink/2010/main" type="inkWord" rotatedBoundingBox="23032,14060 23355,14028 23403,14504 23081,14537"/>
              </emma:interpretation>
              <emma:one-of disjunction-type="recognition" id="oneOf31">
                <emma:interpretation id="interp155" emma:lang="ko-KR" emma:confidence="0">
                  <emma:literal>%</emma:literal>
                </emma:interpretation>
                <emma:interpretation id="interp156" emma:lang="ko-KR" emma:confidence="0">
                  <emma:literal>ⅹ</emma:literal>
                </emma:interpretation>
                <emma:interpretation id="interp157" emma:lang="ko-KR" emma:confidence="0">
                  <emma:literal>Ⅹ</emma:literal>
                </emma:interpretation>
                <emma:interpretation id="interp158" emma:lang="ko-KR" emma:confidence="0">
                  <emma:literal>×</emma:literal>
                </emma:interpretation>
                <emma:interpretation id="interp15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33352.8586">5468 4058 30,'14'-12'71,"-2"-2"8,1 2-3,-7 1-2,4 3-30,-10 8-5,0 11-6,-5 15-5,-13 1-8,-3 10-5,-4 3-13,-7 8-2,2 2 0,0-3 0,3-1 0,5-6 0,4-3 0,3-7 0,4-4 0,2-8 0,6-4 0,3-14-27,26 9-32,-26-9-3,0-13-23,4-2-5,0-10-2,5-1 4</inkml:trace>
          <inkml:trace contextRef="#ctx0" brushRef="#br0" timeOffset="33618.0591">5254 4183 26,'-10'-17'78,"2"5"-1,1 1 1,7 11-1,-5-10 0,5 10-46,9 7-8,4 6-5,6 9-2,3-3-6,10 11-10,0-3 0,3 2 0,3 0 0,-1 0 0,-4-2 0,-4-1 0,-7-9 0,-3-33-16,-10 24-43,-9-8-1,0 0-1,-2-9-1,-6-9-4,-2-20 2,2 1 4,-4 12 32,6-52 1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7:07.766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45 463 4,'-7'-14'44,"3"2"-2,-5-3 3,7 2 2,9 3-31,-9 0 5,2 10-4,-7-14 5,7 14 1,-8-12 1,8 12 2,-5-14-3,5 14-2,-6-7-3,6 7-5,0 0-2,-3-8-3,3 8-3,0 0-1,13-11 0,-4 7-4,8 3 1,3-2 0,8 1 1,7 0-1,4 1 0,8 0 0,7 0 1,5-3-1,5 0 0,3 0 1,4-4-1,-1-1 0,3-1 2,4 1-1,-1-2 1,2-1 0,1-1 0,-3 0 0,1 1 0,3 2 0,-3-1 0,-1-1 0,1 1-1,0 1 1,-2-1-1,-1 1 0,-5 1 0,1-2 0,-5 1-1,-4 1 0,-2 2-1,-4-1 1,-3 0-1,1 2 0,-4-1 0,-5 3 0,-4-1 0,-1 1 1,-6 3-1,-4-2 0,-1 0 0,-4 1 0,-2 0 0,-2 2 1,0-3 0,-3 2 0,-3-2 1,-1-1 0,1 1-1,-1 0 1,-4 3 0,2-3-2,-2 1 0,-1-2 0,-8 4 0,15 0 0,-15 0 0,0 0 0,0 0 0,0 0 0,0 0 0,0 0 0,0 0 0,0 0 0,0 0 0,0 0 0,0 0 0,0 0 0,0 0 0,0 0 0,5 5-18,22 36-48,-34-30 9,-6-9-1,-5 3 0,-2-2-1,-13-6 0,-2-4 6,-23-22 28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5:30.22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4D2BAD-F7E6-4D51-96AB-40B4BBE0451B}" emma:medium="tactile" emma:mode="ink">
          <msink:context xmlns:msink="http://schemas.microsoft.com/ink/2010/main" type="writingRegion" rotatedBoundingBox="1682,2932 20213,2637 20304,8356 1773,8651"/>
        </emma:interpretation>
      </emma:emma>
    </inkml:annotationXML>
    <inkml:traceGroup>
      <inkml:annotationXML>
        <emma:emma xmlns:emma="http://www.w3.org/2003/04/emma" version="1.0">
          <emma:interpretation id="{58AC7333-A294-4BD6-88F6-E1CC98D19100}" emma:medium="tactile" emma:mode="ink">
            <msink:context xmlns:msink="http://schemas.microsoft.com/ink/2010/main" type="paragraph" rotatedBoundingBox="3048,2910 20213,2637 20237,4152 3072,44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27A487-E27D-42EB-80BB-71A8FD71B355}" emma:medium="tactile" emma:mode="ink">
              <msink:context xmlns:msink="http://schemas.microsoft.com/ink/2010/main" type="line" rotatedBoundingBox="3048,2910 20213,2637 20237,4152 3072,4425"/>
            </emma:interpretation>
          </emma:emma>
        </inkml:annotationXML>
        <inkml:traceGroup>
          <inkml:annotationXML>
            <emma:emma xmlns:emma="http://www.w3.org/2003/04/emma" version="1.0">
              <emma:interpretation id="{889DE97B-9013-47B9-B3F6-AF112DA5788E}" emma:medium="tactile" emma:mode="ink">
                <msink:context xmlns:msink="http://schemas.microsoft.com/ink/2010/main" type="inkWord" rotatedBoundingBox="3050,3082 3753,3071 3769,4056 3066,4067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으</emma:literal>
                </emma:interpretation>
              </emma:one-of>
            </emma:emma>
          </inkml:annotationXML>
          <inkml:trace contextRef="#ctx0" brushRef="#br0">344 148 0,'0'0'55,"9"0"7,-9 0 1,0 0 4,22-7-30,-22 7 0,0 0 0,8 0-2,-8 0-7,0 0-4,0 0-2,9 0-6,-9 0-4,0 0-4,8-10-3,-5 2-2,-2-5-3,-1 1 0,0-4 0,-3 2 0,-2-3 0,-5 3 0,-2-1 0,-5 5 0,-2 1 0,-2 5 0,-2 4 0,-2 12 0,-4 4 0,0 12 0,-2 8 0,2 10 0,-2 9 0,1 6 0,4 9 0,4 3 0,4 6 0,7-4 0,1 0 0,7-4 0,5-6 0,13-5 0,8-12 0,9-8 0,8-6 0,10-12 0,6-8 0,8-10 0,2-4 0,0-8 0,-4-2 0,-4-2 0,-7 0 0,-9 1 0,-11-2 0,-5-14-23,-10 22-60,-16 5-3,6-11-4,-9 2-6,3 9-2</inkml:trace>
        </inkml:traceGroup>
        <inkml:traceGroup>
          <inkml:annotationXML>
            <emma:emma xmlns:emma="http://www.w3.org/2003/04/emma" version="1.0">
              <emma:interpretation id="{06B09044-1343-4CB4-8309-19F2E80F0622}" emma:medium="tactile" emma:mode="ink">
                <msink:context xmlns:msink="http://schemas.microsoft.com/ink/2010/main" type="inkWord" rotatedBoundingBox="4086,3112 4345,3108 4363,4188 4103,4192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[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920.4016">1239 91 5,'6'-9'58,"-5"-4"3,-1 13 1,0-21-2,-3 12-24,3 9-11,-12-8-2,4 8-7,-3 0-3,0 3 1,-2 11 1,-2 10-1,3 13 1,-5 17-2,-2 12-1,-1 10 0,3 9 1,0 6-1,6 2-4,-1-2-1,5-11-1,4-12 0,3-10-1,10-7-5,3-8 0,7-10 0,3-5 0,1-6 0,3-7 0,2-1 0,0-2 0,-3-8 0,-5 3 0,-3-1-13,-5-6-29,-3 3-39,-10-3-2,-27-6 22,21-7-1,6 0 2,-5-62-3</inkml:trace>
        </inkml:traceGroup>
        <inkml:traceGroup>
          <inkml:annotationXML>
            <emma:emma xmlns:emma="http://www.w3.org/2003/04/emma" version="1.0">
              <emma:interpretation id="{3ABBE2EA-BC69-4978-B6C4-45CF66F6DC10}" emma:medium="tactile" emma:mode="ink">
                <msink:context xmlns:msink="http://schemas.microsoft.com/ink/2010/main" type="inkWord" rotatedBoundingBox="4618,2994 5172,2985 5188,3993 4634,4002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日</emma:literal>
                </emma:interpretation>
                <emma:interpretation id="interp12" emma:lang="ko-KR" emma:confidence="0">
                  <emma:literal>月</emma:literal>
                </emma:interpretation>
                <emma:interpretation id="interp13" emma:lang="ko-KR" emma:confidence="0">
                  <emma:literal>아</emma:literal>
                </emma:interpretation>
                <emma:interpretation id="interp1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1778.4031">1641 199 24,'0'0'41,"0"0"9,0 0 5,0 0-22,-1 24-2,-2 7 5,3 14 2,-5 12 1,1 7 2,-6 12-8,5 0-5,-7-2-7,6-3-7,-4-9-5,4-14-3,2-10-1,3-8 2,0-12-7,1-8 0,0-10 0,0 0 0,0-6 0,1-9 0,2-11 0,-1-9 0,1-8 0,0-6 0,0-7 0,2-6 0,2-4 0,0-5 0,1 2-8,2 2-1,1 1 1,7 2 2,0 7 1,5 4 2,-1 6 2,4 4 1,1 6 0,3 7-1,-3 5 1,1 9 0,-2 6 1,3 10 3,0 10 1,-3 20 2,-1 16 2,0 14-1,-5 14-1,-3 7-7,-2 7 0,-1 1 0,-4-3 0,-1-6 0,-7-12 0,-1-10 0,0-10 0,2-9 0,-1-5 0,-2-10 0,0-7 0,0-3 0,0-5 0,0-9 0,0 0 0,0 0 0,0 0 0,0 0-37,5-13-43,2 2-5,-7-11-2,3 4-6,-3-8 1</inkml:trace>
          <inkml:trace contextRef="#ctx0" brushRef="#br0" timeOffset="2137.2037">1679 551 3,'-10'4'61,"-1"-4"4,11 0 2,0 0 2,0 0 1,17-5-43,0 3-1,12 1-2,3-2 2,8 0-4,0-1-1,4-2-6,-3 2-3,-2-6-9,-3 7-3,-7-3-4,-4 6-23,-9 0-49,-8 2-3,-8-2-4,0 0-4,0 0-6</inkml:trace>
        </inkml:traceGroup>
        <inkml:traceGroup>
          <inkml:annotationXML>
            <emma:emma xmlns:emma="http://www.w3.org/2003/04/emma" version="1.0">
              <emma:interpretation id="{7E8918F7-D1FF-4B71-8BD0-86C33CE52A36}" emma:medium="tactile" emma:mode="ink">
                <msink:context xmlns:msink="http://schemas.microsoft.com/ink/2010/main" type="inkWord" rotatedBoundingBox="5254,3016 6472,2996 6489,4067 5271,4086"/>
              </emma:interpretation>
              <emma:one-of disjunction-type="recognition" id="oneOf3">
                <emma:interpretation id="interp15" emma:lang="ko-KR" emma:confidence="0">
                  <emma:literal>당</emma:literal>
                </emma:interpretation>
                <emma:interpretation id="interp16" emma:lang="ko-KR" emma:confidence="0">
                  <emma:literal>다</emma:literal>
                </emma:interpretation>
                <emma:interpretation id="interp17" emma:lang="ko-KR" emma:confidence="0">
                  <emma:literal>딩</emma:literal>
                </emma:interpretation>
                <emma:interpretation id="interp18" emma:lang="ko-KR" emma:confidence="0">
                  <emma:literal>장</emma:literal>
                </emma:interpretation>
                <emma:interpretation id="interp19" emma:lang="ko-KR" emma:confidence="0">
                  <emma:literal>정</emma:literal>
                </emma:interpretation>
              </emma:one-of>
            </emma:emma>
          </inkml:annotationXML>
          <inkml:trace contextRef="#ctx0" brushRef="#br0" timeOffset="2979.6053">2216-20 48,'0'0'61,"-15"-8"3,15 8 5,-8-4-27,8 4-3,0 0-5,0 0-3,0 0-8,0 0-2,5 0-2,3 0-4,5 3-4,7-3-4,8 1 1,5-1-1,6-1 1,3-2-4,2 2-4,-1-1 0,-2-4 0,-5 5 0,-4-4 0,-4 3 0,-6 2 0,-6-3 0,-5 0 0,-11 3 0,14 0 0,-14 0 0,0 0 0,0 0-29,0 0-48,0 0-4,0 0-4,-10 0-4,10 0-3</inkml:trace>
          <inkml:trace contextRef="#ctx0" brushRef="#br0" timeOffset="3229.2057">2441 24 33,'0'0'58,"-6"18"6,6-9 2,0 8-1,0 21-23,0-14-23,1 7 3,1-4 1,1 6-1,-2-6-5,0 2-3,1-8-3,0-8-1,1-3-2,-3-10-3,4 10 0,-4-10-2,0 0-6,9 0-19,-7-49-35,7 39-18,-4-9-2,8 0-6,-8-8-5,10 5 6</inkml:trace>
          <inkml:trace contextRef="#ctx0" brushRef="#br0" timeOffset="4071.6072">2785 3 26,'-5'-11'61,"-5"-4"2,7 3 0,-1-3 1,5 3-35,-1 12 0,18-10-2,0 10 0,6 13-2,7 12-1,4 13-3,6 10-1,2 13-1,-2 8-6,-2 14-13,-9 1 0,-8 1 0,-8-4 0,-10-7 0,-5-7 0,-15-6 0,-4-10 0,-2-8 0,-7-6 0,-2-8 0,5-3 0,-1-5 0,-2-7 0,10 0 0,-2 27-56,7-37-6,14-4-1,-10-7-1,10-8-1,2-8 1,10-4 5,-2-15 20,15-38 56,-2 27-15,10-1 1,-5-4-1,12 6 0,0-1 3,-3 1-2,12 2-1,-7 1-2,7 11 3,40-7-32,-11 14-1</inkml:trace>
        </inkml:traceGroup>
        <inkml:traceGroup>
          <inkml:annotationXML>
            <emma:emma xmlns:emma="http://www.w3.org/2003/04/emma" version="1.0">
              <emma:interpretation id="{72F91D7D-2C56-4346-B162-FDBD1DE39889}" emma:medium="tactile" emma:mode="ink">
                <msink:context xmlns:msink="http://schemas.microsoft.com/ink/2010/main" type="inkWord" rotatedBoundingBox="7501,3113 7639,3110 7649,3699 7510,3702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%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5444.4096">4480 84 52,'-8'-12'78,"-2"1"-2,4 3-3,1-3-6,5 11-6,-10-8-58,10 8-5,0 0-12,0 0-15,-1 13-12,1-1-3,5-1-2,2 0-21,10 1 0,1-4 0</inkml:trace>
          <inkml:trace contextRef="#ctx0" brushRef="#br0" timeOffset="5257.2092">4560 246 25,'0'0'56,"-4"-10"-1,4 10 2,0 0 3,-6 11-33,6 10-2,1 7-3,4 6-2,-3 4 2,2 4 3,1 2-3,0-4-5,-2-3-3,0-9-2,-2-5-3,2-8-2,-1-3-1,-2-12 0,3 12 0,-3-12-3,0 0-6,0 0-20,0-5-26,0-5-2,-4-7-3,1-3 0,-1-8-5,0-2-1,-3-11 6,7 3-5,-3-6 30</inkml:trace>
        </inkml:traceGroup>
        <inkml:traceGroup>
          <inkml:annotationXML>
            <emma:emma xmlns:emma="http://www.w3.org/2003/04/emma" version="1.0">
              <emma:interpretation id="{160F8788-C5DB-4C4C-8111-53D028A71D42}" emma:medium="tactile" emma:mode="ink">
                <msink:context xmlns:msink="http://schemas.microsoft.com/ink/2010/main" type="inkWord" rotatedBoundingBox="8084,3283 8420,3277 8428,3780 8092,3785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9</emma:literal>
                </emma:interpretation>
                <emma:interpretation id="interp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5912.4104">5345 256 29,'0'0'47,"0"-9"6,-10 4 3,10 5-22,-18-15-3,-4 9-2,2 0-4,-5 1-2,-3 2-2,1-2-1,-1 5-8,5 1-3,-5 6-4,5-1-4,1 3-2,4 0 1,3 5-1,5 3-1,6-3 5,4 3 1,15 0 0,4 0 2,12 4 0,2 3 1,10 0 1,-1 0 1,1 1-5,-3-1 2,-10-2 2,-4-1 2,-12 0 2,-10-6 0,-9 3 1,-14-1-5,-5-2-8,-5-3 0,-3 6 0,-2-7 0,5 2 0,0 31-46,6-40-34,9-2-4,0-7-3,11-5-5,2-8-3</inkml:trace>
        </inkml:traceGroup>
        <inkml:traceGroup>
          <inkml:annotationXML>
            <emma:emma xmlns:emma="http://www.w3.org/2003/04/emma" version="1.0">
              <emma:interpretation id="{78303974-B424-447A-ADD6-8042302E9778}" emma:medium="tactile" emma:mode="ink">
                <msink:context xmlns:msink="http://schemas.microsoft.com/ink/2010/main" type="inkWord" rotatedBoundingBox="9319,3127 10327,3111 10335,3627 9328,3643"/>
              </emma:interpretation>
              <emma:one-of disjunction-type="recognition" id="oneOf6">
                <emma:interpretation id="interp30" emma:lang="ko-KR" emma:confidence="0">
                  <emma:literal>아</emma:literal>
                </emma:interpretation>
                <emma:interpretation id="interp31" emma:lang="ko-KR" emma:confidence="0">
                  <emma:literal>∞</emma:literal>
                </emma:interpretation>
                <emma:interpretation id="interp32" emma:lang="ko-KR" emma:confidence="0">
                  <emma:literal>다</emma:literal>
                </emma:interpretation>
                <emma:interpretation id="interp33" emma:lang="ko-KR" emma:confidence="0">
                  <emma:literal>와</emma:literal>
                </emma:interpretation>
                <emma:interpretation id="interp34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6910.8122">6447 207 30,'0'0'57,"-9"-19"0,9 19-3,-24 0 2,6 4-28,2 14-2,-9 5-3,4 12-2,-3 4 1,3 14 1,3-7 0,12 4-3,6-7-4,13-10-5,16-9-4,11-17 0,12-9 0,3-16-1,0-7 1,-4-13-1,-7-1-2,-12-10-4,-11 5 0,-17 0 0,-11 5-4,-15 7-3,-8 6 0,-8 1-1,0 9-1,-1 5-5,6 7-6,2-2-3,6 6-2,8 0 0,17 0-2,-9 11 1,13-9 2,8 1 3,10-3 9,10 1 9,2-1 7,10 3 7,0-3 3,10 3 1,0 4 0,4 14 2,-9 0 0,-6 4-1,-2 7-3,-8 3-1,-4 1-2,-12 2 1,-9-4 2,-2-3 2,-6-5 3,0-6 2,-2-8-1,2-12-4,-9 0-15,6-11 0,3-12 0,0-5 0,3-14 0,5-5 0,3 0 0,6-3 0,3 0 0,4 4 0,3 8 0,-3-1 0,3 16 0,-6 5-10,-2 9-47,33 8-1,-39 3-2,2 4-1,-4 7-27,7 6 0,-4-9 11</inkml:trace>
        </inkml:traceGroup>
        <inkml:traceGroup>
          <inkml:annotationXML>
            <emma:emma xmlns:emma="http://www.w3.org/2003/04/emma" version="1.0">
              <emma:interpretation id="{9D8F2797-AC48-48ED-A7EA-C7639BA2AA55}" emma:medium="tactile" emma:mode="ink">
                <msink:context xmlns:msink="http://schemas.microsoft.com/ink/2010/main" type="inkWord" rotatedBoundingBox="10158,2969 11159,2953 11171,3663 10169,3678"/>
              </emma:interpretation>
              <emma:one-of disjunction-type="recognition" id="oneOf7">
                <emma:interpretation id="interp35" emma:lang="ko-KR" emma:confidence="0">
                  <emma:literal>대</emma:literal>
                </emma:interpretation>
                <emma:interpretation id="interp36" emma:lang="ko-KR" emma:confidence="0">
                  <emma:literal>단</emma:literal>
                </emma:interpretation>
                <emma:interpretation id="interp37" emma:lang="ko-KR" emma:confidence="0">
                  <emma:literal>기</emma:literal>
                </emma:interpretation>
                <emma:interpretation id="interp38" emma:lang="ko-KR" emma:confidence="0">
                  <emma:literal>比</emma:literal>
                </emma:interpretation>
                <emma:interpretation id="interp39" emma:lang="ko-KR" emma:confidence="0">
                  <emma:literal>北</emma:literal>
                </emma:interpretation>
              </emma:one-of>
            </emma:emma>
          </inkml:annotationXML>
          <inkml:trace contextRef="#ctx0" brushRef="#br0" timeOffset="7862.4138">7168 234 61,'-30'6'73,"12"-4"-3,0 4-3,18-6-2,0 10-1,11-10-64,18 0-2,4 0 2,14-2 2,2-1 2,10-6-1,5-6 2,-6-6-2,0 1-4,-7-6-3,-3 3-3,-15-7-2,-1 3 1,-9-4-2,-11 4 2,-5 2 3,-4 1 4,-3 10 5,0 1 1,0 13 2,-8-7 4,-2 16 3,5 12-1,2 13 0,-1 12-1,1 9 0,2 6 3,1 5-1,0-1-4,1-7-3,2-2-2,4-11-2,-2-10 1,1-10-4,-1-8 0,1-9 0,-6-8 0,13 0 0,-4-8 0,-1-6 0,2-8 0,1-7 0,2-1-3,4 0-9,-1 0 1,2 4 1,-1 3 2,5 6 4,-4 10 5,3 7 4,-4 6 4,1 11 0,-2 5 3,-5 7 0,2 4-12,-2 2 0,0-4 0,-1 2 0,-2-8 0,-1-4 0,-1-4 0,2-7 0,3-46-16,0 59-64,-3-30-3,2-8 21,-2-5-28,5-6-6</inkml:trace>
          <inkml:trace contextRef="#ctx0" brushRef="#br0" timeOffset="7269.6128">7475-111 25,'0'0'72,"-11"-4"4,11 4 0,-14 18 0,7 7-1,3 13-40,2 13-17,0 9-6,2 7 2,0 1-3,3 1-2,2-7-4,4-6-2,0-13 1,1-10-4,1-5 0,-1-12 0,2-4-12,-4-10-63,2-42 19,-4 19-1,-6 5-24,0-9-8,-7-5-3</inkml:trace>
        </inkml:traceGroup>
        <inkml:traceGroup>
          <inkml:annotationXML>
            <emma:emma xmlns:emma="http://www.w3.org/2003/04/emma" version="1.0">
              <emma:interpretation id="{430BD234-E1FC-4283-BF1D-D756B88ACBF5}" emma:medium="tactile" emma:mode="ink">
                <msink:context xmlns:msink="http://schemas.microsoft.com/ink/2010/main" type="inkWord" rotatedBoundingBox="11325,3317 11659,3311 11663,3551 11328,3556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°</emma:literal>
                </emma:interpretation>
                <emma:interpretation id="interp4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8673.6153">8331 301 20,'0'0'67,"0"0"5,1-14-2,-1 14-4,-7-8-29,7 8-16,-18 7-3,10 5-6,-4 4-4,3 7-3,3 2 0,0 3 3,6 3 4,11-5 0,12-9 0,6-6-1,11-10-1,2-4 1,5-12-1,-2-5 0,-5-7-3,-8-2 0,-13 2-7,-14 0 0,-9-1 0,-14 6 0,-8 3 0,-7 5 0,-7 5 0,-2 9 0,-3 0-17,10 2-25,21 9-35,-11-1-2,13 1 19,7-2 1,5-9-1,18 11 5</inkml:trace>
        </inkml:traceGroup>
        <inkml:traceGroup>
          <inkml:annotationXML>
            <emma:emma xmlns:emma="http://www.w3.org/2003/04/emma" version="1.0">
              <emma:interpretation id="{B61B0E8B-23F6-4DC2-99E3-A520E3027F74}" emma:medium="tactile" emma:mode="ink">
                <msink:context xmlns:msink="http://schemas.microsoft.com/ink/2010/main" type="inkWord" rotatedBoundingBox="11798,3137 12878,3119 12896,4269 11816,4286"/>
              </emma:interpretation>
              <emma:one-of disjunction-type="recognition" id="oneOf9">
                <emma:interpretation id="interp45" emma:lang="ko-KR" emma:confidence="0">
                  <emma:literal>해</emma:literal>
                </emma:interpretation>
                <emma:interpretation id="interp46" emma:lang="ko-KR" emma:confidence="0">
                  <emma:literal>하</emma:literal>
                </emma:interpretation>
                <emma:interpretation id="interp47" emma:lang="ko-KR" emma:confidence="0">
                  <emma:literal>캐</emma:literal>
                </emma:interpretation>
                <emma:interpretation id="interp48" emma:lang="ko-KR" emma:confidence="0">
                  <emma:literal>왜</emma:literal>
                </emma:interpretation>
                <emma:interpretation id="interp49" emma:lang="ko-KR" emma:confidence="0">
                  <emma:literal>허</emma:literal>
                </emma:interpretation>
              </emma:one-of>
            </emma:emma>
          </inkml:annotationXML>
          <inkml:trace contextRef="#ctx0" brushRef="#br0" timeOffset="9859.2173">9046 209 0,'10'-2'56,"-10"2"6,8-5 5,-8 5 1,0 0-29,9-6-3,-9 6-5,0 0-2,0 0-8,6-9-3,-6 9-4,0 0-4,0-10-5,0 10 0,0-11-2,0 11 1,-4-15-2,0 3 0,1 1-1,-3-2 0,1 1-1,-1 1-2,-3-1 1,-4 1-1,-5 4-1,-2 1 0,-5 5 1,-5 1-1,-2 5 2,2 4 0,1 5 1,4 3-1,6 4 0,3 2 2,10-2 0,6 0 1,5-3-1,8 2 0,6-5 1,3-4 1,4-5 0,4-3 0,1 0-1,-2-3 0,-3 0-3,1 0 1,-5 9 1,-1 7 0,-4 12 1,-5 12 1,-1 11 0,0 14 1,-1 9 1,-2 10 0,-5 3-1,-3-1-1,0-4-1,-10-5 0,-5-9 0,-6-14-2,-5-7 0,-4-15 0,-3-7 0,0-12 0,0-8 0,-5-7 0,7-12 0,2-8 0,4-6 0,4-5 0,5-5 0,7-8 0,8 0 0,2-8 0,16-2 0,9 0 0,13-6 0,8 0 0,8-3 0,1 0 0,5 1 0,-2 3 0,-1 7 0,-2 5 0,-9 10 0,-7 7 0,-4 5 0,-7 11 0,-3 6 0,-4 3 0,-4 7 0,-1 11 0,1 9 0,-5 5 0,2 10 0,1 4 0,-3 2 0,0 2 0,-4-2 0,-2-5 0,-3-10 0,2-4 0,-5-9 0,-1-13 0,0 0 0,0 0 0,-2-11 0,0-10 0,2-7 0,0-6 0,2-1 0,3 0 0,3-1 0,8 2 0,-1 8 0,3 8 0,1 9 0,3 9 0,-1 4 0,-1 11 0,0 9 0,-1 4 0,-3 4 0,-2 1 0,-4-1 0,-2-2 0,-1-1 0,-4-5 0,1-6 0,-4-4 0,-25-4-80,25-10-2,0 0-1,10 0-7,-5-14-5,10-2 30</inkml:trace>
        </inkml:traceGroup>
        <inkml:traceGroup>
          <inkml:annotationXML>
            <emma:emma xmlns:emma="http://www.w3.org/2003/04/emma" version="1.0">
              <emma:interpretation id="{24E035EB-093E-4A59-AE77-7FE4E05FA4FE}" emma:medium="tactile" emma:mode="ink">
                <msink:context xmlns:msink="http://schemas.microsoft.com/ink/2010/main" type="inkWord" rotatedBoundingBox="13085,2859 14094,2843 14106,3599 13097,3616"/>
              </emma:interpretation>
              <emma:one-of disjunction-type="recognition" id="oneOf10">
                <emma:interpretation id="interp50" emma:lang="ko-KR" emma:confidence="0">
                  <emma:literal>d</emma:literal>
                </emma:interpretation>
                <emma:interpretation id="interp51" emma:lang="ko-KR" emma:confidence="0">
                  <emma:literal>Q</emma:literal>
                </emma:interpretation>
                <emma:interpretation id="interp52" emma:lang="ko-KR" emma:confidence="0">
                  <emma:literal>나</emma:literal>
                </emma:interpretation>
                <emma:interpretation id="interp53" emma:lang="ko-KR" emma:confidence="0">
                  <emma:literal>u</emma:literal>
                </emma:interpretation>
                <emma:interpretation id="interp5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10530.0185">10338 266 45,'0'0'72,"4"-14"-2,-4 14-3,-5-11-4,5 11-31,-12 0-4,-12 3-3,-6 9-7,-7 5-3,-2 8 2,-2 2 0,5 4 0,3-1-3,8 1-3,7 0-11,11-10 0,7-3 0,11-8 0,10-7 0,5-3 0,4-8 0,6-10 0,0-1 0,0-3 0,-6-2 0,-2 8 0,-9 1 0,-4 5 0,-4 9 0,-11 1 0,14 9 0,-9 8 0,1 1 0,5-3 0,3 1 0,8-6 0,7-6 0,9-2 0,5-5 0,9-10 0,2-7 0,4-5 0,-4-7 0,-1-4 0,-10-10 0,-10-9 0,-12-2 0,-10-7 0,-8-5 0,-6 3 0,-8 5 0,-6 7 0,-3 9 0,-6 14 0,-2 18 0,-1 14 0,-1 28 0,2 15 0,5 14 0,6 9 0,9 13 0,8 6 0,10-7 0,13 1 0,10-16 0,7-9 0,4-13 0,4-3 0,-2-15-39,-5-18-46,-4-6-4,-9-8-5,-5-6 23,-10-11-1</inkml:trace>
        </inkml:traceGroup>
        <inkml:traceGroup>
          <inkml:annotationXML>
            <emma:emma xmlns:emma="http://www.w3.org/2003/04/emma" version="1.0">
              <emma:interpretation id="{CC940A62-7688-4B10-B0AC-895FB93D6DFD}" emma:medium="tactile" emma:mode="ink">
                <msink:context xmlns:msink="http://schemas.microsoft.com/ink/2010/main" type="inkWord" rotatedBoundingBox="14783,2863 16026,2844 16038,3586 14795,3606"/>
              </emma:interpretation>
              <emma:one-of disjunction-type="recognition" id="oneOf11">
                <emma:interpretation id="interp55" emma:lang="ko-KR" emma:confidence="0">
                  <emma:literal>단</emma:literal>
                </emma:interpretation>
                <emma:interpretation id="interp56" emma:lang="ko-KR" emma:confidence="0">
                  <emma:literal>!</emma:literal>
                </emma:interpretation>
                <emma:interpretation id="interp57" emma:lang="ko-KR" emma:confidence="0">
                  <emma:literal>÷</emma:literal>
                </emma:interpretation>
                <emma:interpretation id="interp58" emma:lang="ko-KR" emma:confidence="0">
                  <emma:literal>ⅰ</emma:literal>
                </emma:interpretation>
                <emma:interpretation id="interp5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2230.4215">11795 103 29,'-18'-4'80,"5"3"0,0-4 0,0 2-3,1-2-3,12 5-46,0 0-5,0 0-6,12-2-4,14 2-3,6 0-10,9 0 0,9-2 0,0 2 0,2-2 0,-1-1 0,-6-2 0,-9 2-29,-7 3-50,-15 0-3,-14 0-5,0 0-4,0 0-3</inkml:trace>
          <inkml:trace contextRef="#ctx0" brushRef="#br0" timeOffset="11715.6206">11948 460 38,'-14'19'70,"8"-2"0,-2 0 3,7-6-1,1-11 1,0 0-55,0 0-2,8 0 3,3-6 0,1-6 0,2-2-5,1-7-4,2-6-10,1-6 0,0-9 0,-2-2 0,-5-6 0,-1-4 0,-3-8 0,-6-3 0,0 7 0,-1 2 0,-4 6-2,0 7-1,-3 8 2,2 4 1,-1 14 0,2 6-1,-1-2-1,5 13 0,-10 0-1,3 13 3,0 9 0,2 14 1,-2 8 1,1 16 0,4 8 2,2 5 1,1-1-5,7 0 0,6-6 0,4-10 0,7-9 0,-2-12 0,3-11 0,2-8 0,5-10 0,3-6 0,0-3 0,2-10 0,2-2 0,1-5 0,1 0 0,-2-6 0,-3 1 0,-4-2 0,-4 4 0,-4 3 0,-6 3 0,-5 6 0,-6-1 0,-8 12 0,0 0 0,-1 15 0,-6 5 0,-1 5 0,-1 2 0,5-1 0,4 2 0,7-6 0,12-4 0,12-7 0,9-11 0,6-3 0,5-9 0,-2-2 0,-1-7 0,-7-1 0,-10-3 0,-14 0 0,-8 0 0,-12-2 0,-12 3 0,-9-1 0,-9 5 0,-3 2 0,-1 3 0,0 2 0,3 3 0,5 4 0,3-1 0,3 7 0,48 6-59,-39 1-28,2-1 0,-2 2 18,5 0-3,-5-2 4,-1 5 7</inkml:trace>
        </inkml:traceGroup>
        <inkml:traceGroup>
          <inkml:annotationXML>
            <emma:emma xmlns:emma="http://www.w3.org/2003/04/emma" version="1.0">
              <emma:interpretation id="{DEE6C5D9-0623-4CBF-B6EC-017C1C764C9B}" emma:medium="tactile" emma:mode="ink">
                <msink:context xmlns:msink="http://schemas.microsoft.com/ink/2010/main" type="inkWord" rotatedBoundingBox="17506,2703 18201,2692 18214,3450 17518,3461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∞</emma:literal>
                </emma:interpretation>
                <emma:interpretation id="interp62" emma:lang="ko-KR" emma:confidence="0">
                  <emma:literal>이</emma:literal>
                </emma:interpretation>
                <emma:interpretation id="interp63" emma:lang="ko-KR" emma:confidence="0">
                  <emma:literal>“</emma:literal>
                </emma:interpretation>
                <emma:interpretation id="interp64" emma:lang="ko-KR" emma:confidence="0">
                  <emma:literal>카</emma:literal>
                </emma:interpretation>
              </emma:one-of>
            </emma:emma>
          </inkml:annotationXML>
          <inkml:trace contextRef="#ctx0" brushRef="#br0" timeOffset="15553.2273">14623-165 20,'0'0'44,"-4"-14"3,4 14 1,-3-14-28,3 14 1,-1-12-1,1 12 2,-3-11 0,3 11 0,0-9-1,0 9 0,0 0-3,-1-13-3,1 13-1,0 0-2,-1-9-3,1 9-3,0 0-1,0 0-3,0 0-3,0 0-2,0 0-1,-9 9 2,7 11 4,-3 5 2,-1 6 3,-1 14 3,-2 4 3,-2 9 1,0-1 2,3 3-2,-2-8-2,4-2-4,-3-7-1,5-7-2,-1-5-5,2-5 0,-1-9 0,1-6 0,0-2 0,3-9 0,0 0 0,0 0 0,0 0 0,-3-9 0,1-5 0,2-3 0,-3-5 0,2-6 0,-5-5 0,3-1 0,-2-1 0,1 0 0,-2-1 0,3-2 0,-1 4 0,0 2 0,4-1 0,0 6 0,0-1 0,0 1 0,6 8 0,-1 1 0,2 5 0,4 7 0,1 6 0,6 8 0,4 11 0,2 10 0,5 6 0,1 11 0,6 4 0,0 0 0,2 0 0,1-5 0,1-2 0,-3-7 0,2-2 0,-6-11 0,-2-2 0,-7-5 0,1-10 0,-5-6 0,-2-6 0,-4-10 0,-2-6 0,1-13 0,-5-5 0,0-7 0,-1-5 0,-1-6 0,-1-3 0,-1-1 0,2-1 0,-2 8 0,-1 6 0,-1 5 0,0 6 0,-2 7 0,0 11 0,0 2 0,0 6 0,0 12 0,0-12 0,0 12 0,0 0 0,-6 7-73,-23 7 9,21-4 0,4 3-1,-7-5 4,7 5-2,4-13 6,0 0 22,0 0 62,32 0-26,-13 0-28,8 0 0</inkml:trace>
        </inkml:traceGroup>
        <inkml:traceGroup>
          <inkml:annotationXML>
            <emma:emma xmlns:emma="http://www.w3.org/2003/04/emma" version="1.0">
              <emma:interpretation id="{DF4C0EDE-9BD5-4FE2-A144-7E74A17F4207}" emma:medium="tactile" emma:mode="ink">
                <msink:context xmlns:msink="http://schemas.microsoft.com/ink/2010/main" type="inkWord" rotatedBoundingBox="18448,2737 18813,2731 18828,3619 18462,3624"/>
              </emma:interpretation>
              <emma:one-of disjunction-type="recognition" id="oneOf13">
                <emma:interpretation id="interp65" emma:lang="ko-KR" emma:confidence="0">
                  <emma:literal>(</emma:literal>
                </emma:interpretation>
                <emma:interpretation id="interp66" emma:lang="ko-KR" emma:confidence="0">
                  <emma:literal>'</emma:literal>
                </emma:interpretation>
                <emma:interpretation id="interp67" emma:lang="ko-KR" emma:confidence="0">
                  <emma:literal>C</emma:literal>
                </emma:interpretation>
                <emma:interpretation id="interp68" emma:lang="ko-KR" emma:confidence="0">
                  <emma:literal>‘</emma:literal>
                </emma:interpretation>
                <emma:interpretation id="interp6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6146.0284">15727-317 55,'12'-8'71,"-3"-1"-2,-9 9-6,4-13-3,-43 13-40,27 9-4,-5 2-1,-8 10 0,-2 18 1,-6 8 1,-3 12 4,-3 6-1,2 9 2,6 3-2,6 3-9,7-5-11,7-7 0,7-8 0,4-9 0,11-7 0,4-11 0,1-3 0,2-9 0,-1-10 0,-1 3 0,-16-14-5,17 2-76,-3-2-2,-10-6 21,0-6-2,1-8-1,4-3 2,5-11 8,12 2 25,-3-4 56,2-3-28,8 4-24</inkml:trace>
        </inkml:traceGroup>
        <inkml:traceGroup>
          <inkml:annotationXML>
            <emma:emma xmlns:emma="http://www.w3.org/2003/04/emma" version="1.0">
              <emma:interpretation id="{65F2DC02-9139-4097-97AC-43FE1B4B2D38}" emma:medium="tactile" emma:mode="ink">
                <msink:context xmlns:msink="http://schemas.microsoft.com/ink/2010/main" type="inkWord" rotatedBoundingBox="18888,2890 19451,2881 19462,3545 18899,3553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엄</emma:literal>
                </emma:interpretation>
                <emma:interpretation id="interp72" emma:lang="ko-KR" emma:confidence="0">
                  <emma:literal>"</emma:literal>
                </emma:interpretation>
                <emma:interpretation id="interp73" emma:lang="ko-KR" emma:confidence="0">
                  <emma:literal>〃</emma:literal>
                </emma:interpretation>
                <emma:interpretation id="interp7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16738.8294">16048-129 7,'0'0'69,"1"-8"-3,-1 8-3,0 0-1,-8 0 0,34 11-42,-48 7 0,10 8 1,-6 15-3,1 2 3,-5 10 1,0 5 1,0 5-2,2-3-5,0-2-16,2-7 0,5-10 0,2-7 0,5-9 0,2-7 0,1-6 0,3-12 0,0 0 0,0 0 0,0-10 0,2-6 0,3-8 0,1-11 0,2-4 0,2-3 0,2-5 0,-1-5 0,1-1-10,3 3-1,3-6 1,0 11 3,3 1 4,2 5 1,2 4 3,1 7-1,-1 3 2,-1 10 0,2 6 1,-3 4 2,-1 10 0,-2 11 1,-1 12 1,0 9 2,0 7-6,1 10-3,-2 7 0,-3 0 0,0-4 0,-1-3 0,-3-7 0,0-6 0,-2-10 0,-2-8 0,-3-10 0,-4-13 0,6 12 0,-6-12-2,-10-10-79,8-5-3,-9-5-3,2-3 18,-6-1 1,3-3-2</inkml:trace>
          <inkml:trace contextRef="#ctx0" brushRef="#br0" timeOffset="16972.8298">16065 214 14,'-29'7'47,"4"-2"6,11-1-1,-1-3 29,4-1-4,11 0 0,-2-19-24,11 13-36,7-1-2,8 1-4,3 0-1,9 1-6,4-4-4,0 5 0,-1 1 0,2 3 0,-8-1 0,-1 1-25,-3 0-52,-10-3 20,-3-6 1,-3-1-2,-1-8-2,-30-5-27,27 0 8</inkml:trace>
          <inkml:trace contextRef="#ctx0" brushRef="#br0" timeOffset="16770.0294">16256 201 0,'-33'-11'27,"4"5"-28,-3 5-25</inkml:trace>
        </inkml:traceGroup>
        <inkml:traceGroup>
          <inkml:annotationXML>
            <emma:emma xmlns:emma="http://www.w3.org/2003/04/emma" version="1.0">
              <emma:interpretation id="{970D0E6D-71B3-4FC2-9743-500FF1F18978}" emma:medium="tactile" emma:mode="ink">
                <msink:context xmlns:msink="http://schemas.microsoft.com/ink/2010/main" type="inkWord" rotatedBoundingBox="19507,2648 19844,2643 19861,3697 19524,3702"/>
              </emma:interpretation>
              <emma:one-of disjunction-type="recognition" id="oneOf15">
                <emma:interpretation id="interp75" emma:lang="ko-KR" emma:confidence="0">
                  <emma:literal>)</emma:literal>
                </emma:interpretation>
                <emma:interpretation id="interp76" emma:lang="ko-KR" emma:confidence="0">
                  <emma:literal>]</emma:literal>
                </emma:interpretation>
                <emma:interpretation id="interp77" emma:lang="ko-KR" emma:confidence="0">
                  <emma:literal>3</emma:literal>
                </emma:interpretation>
                <emma:interpretation id="interp78" emma:lang="ko-KR" emma:confidence="0">
                  <emma:literal>J</emma:literal>
                </emma:interpretation>
                <emma:interpretation id="interp7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17409.6304">16446-424 41,'0'0'69,"18"-4"0,-2 1 1,1 3-1,7 5-10,2 11-39,4 8 1,2 12-3,5 11 1,-2 10 0,-2 13-2,-1 9-3,-8 9-8,-9 0-6,-8 2 0,-7-5 0,-13-6 0,-7-6 0,-6-15 0,-3-8 0,0-12 0,0-14 0,9-3-3,31-4-78,-24-11 22,2-5-1,0-3-3,7-10-2,0-4 2,4-1 4,0-15 32,-28-1 54,31-5-24,5 2-2,2-4 0,-2-16-27,5 9-3</inkml:trace>
        </inkml:traceGroup>
        <inkml:traceGroup>
          <inkml:annotationXML>
            <emma:emma xmlns:emma="http://www.w3.org/2003/04/emma" version="1.0">
              <emma:interpretation id="{4CF4E645-FE07-46E7-B977-D7098AFEE2DA}" emma:medium="tactile" emma:mode="ink">
                <msink:context xmlns:msink="http://schemas.microsoft.com/ink/2010/main" type="inkWord" rotatedBoundingBox="20132,3816 20231,3815 20233,3916 20133,3917"/>
              </emma:interpretation>
              <emma:one-of disjunction-type="recognition" id="oneOf16">
                <emma:interpretation id="interp80" emma:lang="ko-KR" emma:confidence="0">
                  <emma:literal>.</emma:literal>
                </emma:interpretation>
                <emma:interpretation id="interp81" emma:lang="ko-KR" emma:confidence="0">
                  <emma:literal>,</emma:literal>
                </emma:interpretation>
                <emma:interpretation id="interp82" emma:lang="ko-KR" emma:confidence="0">
                  <emma:literal>°</emma:literal>
                </emma:interpretation>
                <emma:interpretation id="interp83" emma:lang="ko-KR" emma:confidence="0">
                  <emma:literal>‘</emma:literal>
                </emma:interpretation>
                <emma:interpretation id="interp8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22651.2398">17102 819 4,'0'0'52,"-1"-14"7,1 14 2,0-12-24,0 3-1,3-6-2,-3 15-4,0-14-3,0 14-6,0 0-3,4-10-3,-4 2-4,0 8-4,0 8-3,0-8-1,-1 16-2,1-16 0,-7 15-1,1-2-1,5 4 1,-1-6 3,2-3 0,0-8 1,6 11 1,4-9-1,-2-2 2,6 0 0,-3-6 0,0-1-1,-2-1-2,-9 8 0,11-15 0,-11 15-1,-5-9 1,-5 8-1,-2 1 1,-2 0 0,2 3 0,-1-1-1,5 8-23,2-2 21,6-8-73,-9 4-3,9-4-1,-6-13-7,1-1-4</inkml:trace>
        </inkml:traceGroup>
      </inkml:traceGroup>
    </inkml:traceGroup>
    <inkml:traceGroup>
      <inkml:annotationXML>
        <emma:emma xmlns:emma="http://www.w3.org/2003/04/emma" version="1.0">
          <emma:interpretation id="{B8DB2E93-47F8-4BCD-81B6-AA17A507D666}" emma:medium="tactile" emma:mode="ink">
            <msink:context xmlns:msink="http://schemas.microsoft.com/ink/2010/main" type="paragraph" rotatedBoundingBox="1733,5173 4479,5288 4399,7200 1653,70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45E175-CC1E-468D-AF18-36C7CA052CA8}" emma:medium="tactile" emma:mode="ink">
              <msink:context xmlns:msink="http://schemas.microsoft.com/ink/2010/main" type="line" rotatedBoundingBox="1733,5173 4479,5288 4399,7200 1653,7084"/>
            </emma:interpretation>
          </emma:emma>
        </inkml:annotationXML>
        <inkml:traceGroup>
          <inkml:annotationXML>
            <emma:emma xmlns:emma="http://www.w3.org/2003/04/emma" version="1.0">
              <emma:interpretation id="{33171126-B918-4742-A41D-839011E8C563}" emma:medium="tactile" emma:mode="ink">
                <msink:context xmlns:msink="http://schemas.microsoft.com/ink/2010/main" type="inkWord" rotatedBoundingBox="1725,5360 2491,5393 2450,6392 1683,6360"/>
              </emma:interpretation>
              <emma:one-of disjunction-type="recognition" id="oneOf17">
                <emma:interpretation id="interp85" emma:lang="ko-KR" emma:confidence="0">
                  <emma:literal>W</emma:literal>
                </emma:interpretation>
                <emma:interpretation id="interp86" emma:lang="ko-KR" emma:confidence="0">
                  <emma:literal>w</emma:literal>
                </emma:interpretation>
                <emma:interpretation id="interp87" emma:lang="ko-KR" emma:confidence="0">
                  <emma:literal>ⅳ</emma:literal>
                </emma:interpretation>
                <emma:interpretation id="interp88" emma:lang="ko-KR" emma:confidence="0">
                  <emma:literal>Ⅳ</emma:literal>
                </emma:interpretation>
                <emma:interpretation id="interp8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24289.2427">-1236 2379 10,'-11'-9'57,"0"-2"3,3 0-1,-3-3-1,1 4-31,2 3-1,8 7-7,-14-12-3,14 12-5,-9-8-4,9 8-1,-14 3-1,12 13-1,-3 8 3,5 22 2,3 16 3,2 11 2,-1 16 1,5 8 1,6 3 0,-3-1-2,6-2-4,-3-17-3,0-15-2,2-13-2,-1-12 1,-2-13 1,0-8 0,-2-15-1,1-8-4,-1-14 0,-1-9 0,4-9 0,-1-11 0,3-4 0,-1-15 0,1-2 0,-2-3 0,-4-2 0,-1 1 0,-2 8 0,-1 8 0,-4 5 0,-1 13 0,1 11-2,-2 13-2,-1 14-1,17 24 2,-3 10 0,0 15 2,3 9 0,1 10 3,2 9 1,2 3 0,-2-7 1,0-6-1,-1-14 1,3-12-4,-5-16 0,2-14 0,0-18 0,-1-15 0,-1-16 0,-4-10 0,0-7 0,-2-10 0,-2-2 0,-6-2 0,-1 3 0,-2 3 0,-3 6 0,-4 1 0,-1 12 0,-1 7 0,5 11-9,2 9-72,-4 24 21,6-14 1,0-6-1,8 4-2,2-2 2,8 1 3,-3-5 26,6 0 57,2-20-53,2 27 1</inkml:trace>
        </inkml:traceGroup>
        <inkml:traceGroup>
          <inkml:annotationXML>
            <emma:emma xmlns:emma="http://www.w3.org/2003/04/emma" version="1.0">
              <emma:interpretation id="{1BB4C27C-52A9-4B3B-8764-6B47B4070E9A}" emma:medium="tactile" emma:mode="ink">
                <msink:context xmlns:msink="http://schemas.microsoft.com/ink/2010/main" type="inkWord" rotatedBoundingBox="2620,5210 3103,5231 3063,6180 2580,6160"/>
              </emma:interpretation>
              <emma:one-of disjunction-type="recognition" id="oneOf18">
                <emma:interpretation id="interp90" emma:lang="ko-KR" emma:confidence="0">
                  <emma:literal>h</emma:literal>
                </emma:interpretation>
                <emma:interpretation id="interp91" emma:lang="ko-KR" emma:confidence="0">
                  <emma:literal>‘</emma:literal>
                </emma:interpretation>
                <emma:interpretation id="interp92" emma:lang="ko-KR" emma:confidence="0">
                  <emma:literal>k</emma:literal>
                </emma:interpretation>
                <emma:interpretation id="interp93" emma:lang="ko-KR" emma:confidence="0">
                  <emma:literal>논</emma:literal>
                </emma:interpretation>
                <emma:interpretation id="interp9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24804.0436">-417 2133 20,'0'0'55,"-11"0"10,3 16 4,2 13 4,3 14-33,3 19-6,2 16 2,2 12-1,4 7-5,3 3-7,2-5-6,2-5-7,-3-13-6,-2-12-4,-2-17 0,-1-16 0,-2-10 0,-3-12 0,-2-10 0,0 0 0,0-14 0,0-7 0,-2-6 0,2-4 0,0-8 0,2-5 0,5 2 0,4-2 0,2 2 0,4 9 0,2 3-3,2 7-2,0 10 2,2 10 1,-4 6 1,2 16 3,-3 8 0,-3 7 3,-1 5 0,-2 4-5,-1 0 0,-4-4 0,1-2 0,-2-8 0,-2-6 0,2-3 0,-5-12-34,5 33-25,40-41-21,-40-10 22,-1-9-3,1-12-3,5-1-27</inkml:trace>
        </inkml:traceGroup>
        <inkml:traceGroup>
          <inkml:annotationXML>
            <emma:emma xmlns:emma="http://www.w3.org/2003/04/emma" version="1.0">
              <emma:interpretation id="{DDF54DD9-714A-4C2E-9B19-E0210114968D}" emma:medium="tactile" emma:mode="ink">
                <msink:context xmlns:msink="http://schemas.microsoft.com/ink/2010/main" type="inkWord" rotatedBoundingBox="3138,5592 3819,5620 3754,7173 3073,7144"/>
              </emma:interpretation>
              <emma:one-of disjunction-type="recognition" id="oneOf19">
                <emma:interpretation id="interp95" emma:lang="ko-KR" emma:confidence="0">
                  <emma:literal>y</emma:literal>
                </emma:interpretation>
                <emma:interpretation id="interp96" emma:lang="ko-KR" emma:confidence="0">
                  <emma:literal>g</emma:literal>
                </emma:interpretation>
                <emma:interpretation id="interp97" emma:lang="ko-KR" emma:confidence="0">
                  <emma:literal>닝</emma:literal>
                </emma:interpretation>
                <emma:interpretation id="interp98" emma:lang="ko-KR" emma:confidence="0">
                  <emma:literal>3</emma:literal>
                </emma:interpretation>
                <emma:interpretation id="interp99" emma:lang="ko-KR" emma:confidence="0">
                  <emma:literal>노</emma:literal>
                </emma:interpretation>
              </emma:one-of>
            </emma:emma>
          </inkml:annotationXML>
          <inkml:trace contextRef="#ctx0" brushRef="#br1" timeOffset="25568.4449">261 2679 6,'5'-14'57,"-5"3"6,3 2-3,-3 1-2,0 8-30,0 0 8,-3 11-1,-1 14-2,-4 7-5,3 8-3,-1 7-1,3 2 1,2 5-8,1-8-6,1-4-6,8-10-5,3-9 0,4-14 0,5-9 0,1-9 0,0-12 0,4-6 0,-2-10 0,-2-9 0,1-3 0,-2-2 0,-6 1 0,-5-1 0,-1 4 0,-4 5 0,0 9 0,-4 6 0,1 12 0,-2 4 0,0 11 0,4 4 0,1 20 0,4 13 0,0 11 0,4 11 0,5 17 0,4 14 0,1 8 0,2 9 0,-2 2 0,-2 0 0,-2-3 0,-6-3 0,-9-9 0,-8-9 0,-10-10 0,-11-13 0,-5-8 0,-10-9 0,-8-6 0,-2-9 0,-6-7 0,-1 0 0,-2-13 0,1 2 0,1-3 0,5-6 0,7-1 0,5-2 0,9 0 0,9-2-13,10-10-49,12-9-2,3-13 1,21-6-1,5-17 0,13-9 0,7-11-14,13-7 42</inkml:trace>
        </inkml:traceGroup>
        <inkml:traceGroup>
          <inkml:annotationXML>
            <emma:emma xmlns:emma="http://www.w3.org/2003/04/emma" version="1.0">
              <emma:interpretation id="{2444D86B-60C6-492A-B986-03DAA57B5C4A}" emma:medium="tactile" emma:mode="ink">
                <msink:context xmlns:msink="http://schemas.microsoft.com/ink/2010/main" type="inkWord" rotatedBoundingBox="4105,5297 4478,5313 4445,6101 4072,6085"/>
              </emma:interpretation>
              <emma:one-of disjunction-type="recognition" id="oneOf20">
                <emma:interpretation id="interp100" emma:lang="ko-KR" emma:confidence="0">
                  <emma:literal>?</emma:literal>
                </emma:interpretation>
                <emma:interpretation id="interp101" emma:lang="ko-KR" emma:confidence="0">
                  <emma:literal>ⅰ</emma:literal>
                </emma:interpretation>
                <emma:interpretation id="interp102" emma:lang="ko-KR" emma:confidence="0">
                  <emma:literal>i</emma:literal>
                </emma:interpretation>
                <emma:interpretation id="interp103" emma:lang="ko-KR" emma:confidence="0">
                  <emma:literal>ㅈ</emma:literal>
                </emma:interpretation>
                <emma:interpretation id="interp104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26239.2461">1051 2310 65,'0'0'69,"-10"-15"-3,10 6-2,0-2-1,7-2-38,13 3-4,4 1-7,8 0-3,-1 3-1,11 5 2,-1 1-1,4 7 0,-9 5 0,-1 7 0,-6 4 1,-9 5 0,-13 5 0,-7 1-1,-15 0-11,-7-1 0,-4 1 0,-2-1 0,2-2 0,-3-5 0,10 0-12,5-5-68,4-7-3,9-1-2,1-13-7,0 9-3</inkml:trace>
          <inkml:trace contextRef="#ctx0" brushRef="#br1" timeOffset="26379.6464">1289 2929 0,'16'35'91,"-2"-10"0,4-4-7,-8-12-14,-1-7-40,-9-2-24,0 0-67,0 0-19,-16-14-9,8 0-2</inkml:trace>
        </inkml:traceGroup>
      </inkml:traceGroup>
    </inkml:traceGroup>
    <inkml:traceGroup>
      <inkml:annotationXML>
        <emma:emma xmlns:emma="http://www.w3.org/2003/04/emma" version="1.0">
          <emma:interpretation id="{4A436B98-6E13-4824-8701-AE804E5E9AE8}" emma:medium="tactile" emma:mode="ink">
            <msink:context xmlns:msink="http://schemas.microsoft.com/ink/2010/main" type="paragraph" rotatedBoundingBox="8491,6671 14091,6620 14108,8492 8509,854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CDD74C5-8BC5-4765-88B5-02D1039764E7}" emma:medium="tactile" emma:mode="ink">
              <msink:context xmlns:msink="http://schemas.microsoft.com/ink/2010/main" type="line" rotatedBoundingBox="8491,6671 14091,6620 14108,8492 8509,8544"/>
            </emma:interpretation>
          </emma:emma>
        </inkml:annotationXML>
        <inkml:traceGroup>
          <inkml:annotationXML>
            <emma:emma xmlns:emma="http://www.w3.org/2003/04/emma" version="1.0">
              <emma:interpretation id="{8FDE2B40-6640-4A6E-B8D1-BE15BA95D7D7}" emma:medium="tactile" emma:mode="ink">
                <msink:context xmlns:msink="http://schemas.microsoft.com/ink/2010/main" type="inkWord" rotatedBoundingBox="8491,6671 9587,6661 9604,8533 8509,8544"/>
              </emma:interpretation>
              <emma:one-of disjunction-type="recognition" id="oneOf21">
                <emma:interpretation id="interp105" emma:lang="ko-KR" emma:confidence="0">
                  <emma:literal>A</emma:literal>
                </emma:interpretation>
                <emma:interpretation id="interp106" emma:lang="ko-KR" emma:confidence="0">
                  <emma:literal>戶</emma:literal>
                </emma:interpretation>
                <emma:interpretation id="interp107" emma:lang="ko-KR" emma:confidence="0">
                  <emma:literal>月</emma:literal>
                </emma:interpretation>
                <emma:interpretation id="interp108" emma:lang="ko-KR" emma:confidence="0">
                  <emma:literal>서</emma:literal>
                </emma:interpretation>
                <emma:interpretation id="interp109" emma:lang="ko-KR" emma:confidence="0">
                  <emma:literal>시</emma:literal>
                </emma:interpretation>
              </emma:one-of>
            </emma:emma>
          </inkml:annotationXML>
          <inkml:trace contextRef="#ctx0" brushRef="#br2" timeOffset="42042.0738">5904 3721 45,'7'-10'62,"-7"-6"0,0 4-1,-4-2-2,0 6-41,4 8-2,-11-9-1,11 9-3,0 0-1,0 0-1,-11-2-2,11 2 0,-7 14-1,3 6 1,-6 12 0,2 16 3,-6 12 1,0 23 1,-8 15 1,3 18-14,-5 10 15,0 13 0,-7 5-3,-2-3-3,0-2-9,0-12 0,6-11 0,-5-14 0,7-17 0,-1-15 0,11-15 0,2-14 0,2-13 0,7-6 0,-1-13 0,5-9 0,0 0 0,0 0 0,0 0 0,1-20 0,6-1 0,1-10 0,3-8 0,2-13 0,6-10 0,3-13 0,3-14 0,2-4 0,1-13 0,2-9 0,-2 1 0,1-5 0,-5 4-7,1 3 1,0 9 0,-3 5 2,-1 7 1,-1 5 0,5 9 1,-3 11 2,-1 11 1,-2 9 0,-4 7 0,1 8-1,-4 15 1,-1 10-1,-11 6 1,15 7 0,-4 9-1,3 14 2,4 15 0,1 11 1,5 12 0,5 15 2,-2 14-1,5 11-4,4 7 6,-5-1-6,5 3 0,-4-6 0,1-4 0,-4-11 0,1-8 0,-6-12 0,-2-10 0,-2-8 0,-3-8 0,-5-8 0,2-7 0,-2-5 0,0-7 0,-4-5 0,-3-4 0,1-5 0,-6-9 0,0 0-25,0 0-55,0 0-2,-6-23-3,5 1-4,-7-11-5</inkml:trace>
          <inkml:trace contextRef="#ctx0" brushRef="#br2" timeOffset="42510.0747">5753 4621 46,'-18'3'62,"18"-3"-1,0 0 3,0 0 3,29 5-36,-29-5-3,12 0 1,18 0-4,10 0 2,3-5-3,5-6-3,0 3-6,-1-1-4,-4 2-11,0 0 0,-7 4 0,-12-1-20,-6 2-57,-4 5-2,-14-3-2,0 0-7,0 0-3</inkml:trace>
        </inkml:traceGroup>
        <inkml:traceGroup>
          <inkml:annotationXML>
            <emma:emma xmlns:emma="http://www.w3.org/2003/04/emma" version="1.0">
              <emma:interpretation id="{7B921342-E665-4E8F-B9D4-89B9A0E50688}" emma:medium="tactile" emma:mode="ink">
                <msink:context xmlns:msink="http://schemas.microsoft.com/ink/2010/main" type="inkWord" rotatedBoundingBox="10284,7277 11094,7269 11104,8262 10293,8270"/>
              </emma:interpretation>
              <emma:one-of disjunction-type="recognition" id="oneOf22">
                <emma:interpretation id="interp110" emma:lang="ko-KR" emma:confidence="0">
                  <emma:literal>ⅹ</emma:literal>
                </emma:interpretation>
                <emma:interpretation id="interp111" emma:lang="ko-KR" emma:confidence="0">
                  <emma:literal>X</emma:literal>
                </emma:interpretation>
                <emma:interpretation id="interp112" emma:lang="ko-KR" emma:confidence="0">
                  <emma:literal>x</emma:literal>
                </emma:interpretation>
                <emma:interpretation id="interp113" emma:lang="ko-KR" emma:confidence="0">
                  <emma:literal>Ⅹ</emma:literal>
                </emma:interpretation>
                <emma:interpretation id="interp114" emma:lang="ko-KR" emma:confidence="0">
                  <emma:literal>犬</emma:literal>
                </emma:interpretation>
              </emma:one-of>
            </emma:emma>
          </inkml:annotationXML>
          <inkml:trace contextRef="#ctx0" brushRef="#br2" timeOffset="43742.4768">7224 4402 49,'0'0'0,"0"0"0,9 3 72,4 12 4,7 6 0,9 11 0,6 12-42,11 8-3,8 6 1,2 4 1,9 4-15,2-1-4,2 0-14,-4-7 0,-3-7 0,-5-4 0,-8-6 0,-6-8 0,-9-6 0,-9-9 0,-25-5-68,15-2-14,-15-11 1,5-5-9,-8-19-3,-1 1 0</inkml:trace>
          <inkml:trace contextRef="#ctx0" brushRef="#br2" timeOffset="43446.0763">7774 4203 45,'13'-10'52,"-13"10"3,0 0 2,0 0-13,-7 18-18,-14 9 4,-9 30 6,-9 3 2,-5 19 1,-7 4 0,0 10-4,-3 1-20,6 1-15,3-12 0,13-22 0,3-8 0,10-14 0,4-10 0,8-7 0,1-11 0,6-11 0,-5 10 0,5-10 0,0 0-4,-22-9-79,23-7-1,-1-9-2,5-1-4,-5-9-4</inkml:trace>
        </inkml:traceGroup>
        <inkml:traceGroup>
          <inkml:annotationXML>
            <emma:emma xmlns:emma="http://www.w3.org/2003/04/emma" version="1.0">
              <emma:interpretation id="{820E6FFA-0F98-4A34-B5ED-DE00FFC83969}" emma:medium="tactile" emma:mode="ink">
                <msink:context xmlns:msink="http://schemas.microsoft.com/ink/2010/main" type="inkWord" rotatedBoundingBox="11894,7569 12606,7563 12609,7895 11897,7902"/>
              </emma:interpretation>
              <emma:one-of disjunction-type="recognition" id="oneOf23">
                <emma:interpretation id="interp115" emma:lang="ko-KR" emma:confidence="0">
                  <emma:literal>=</emma:literal>
                </emma:interpretation>
                <emma:interpretation id="interp116" emma:lang="ko-KR" emma:confidence="0">
                  <emma:literal>二</emma:literal>
                </emma:interpretation>
                <emma:interpretation id="interp117" emma:lang="ko-KR" emma:confidence="0">
                  <emma:literal>느</emma:literal>
                </emma:interpretation>
                <emma:interpretation id="interp118" emma:lang="ko-KR" emma:confidence="0">
                  <emma:literal>ㄷ</emma:literal>
                </emma:interpretation>
                <emma:interpretation id="interp119" emma:lang="ko-KR" emma:confidence="0">
                  <emma:literal>므</emma:literal>
                </emma:interpretation>
              </emma:one-of>
            </emma:emma>
          </inkml:annotationXML>
          <inkml:trace contextRef="#ctx0" brushRef="#br2" timeOffset="44881.2788">8890 4738 68,'-26'24'84,"11"-1"-2,3-9-5,10-1 0,2-13-3,13 7-41,10-6-27,7 0 2,13 0-6,4-1-2,8-1 0,4-3 0,6-3 0,1 4 0,-5-6 0,-3 7 0,-6-1 0,-8 1 0,-11-3 0,-6 5-8,-10 0-75,-17 0-1,0 0-3,-1-18-7,1 18-3</inkml:trace>
          <inkml:trace contextRef="#ctx0" brushRef="#br2" timeOffset="44647.2783">8882 4495 19,'-14'7'71,"14"-7"3,-11 5-3,11-5-4,0 0-1,0 0-44,-1 9-2,1-9-5,15 5-1,2-2 0,9-3 0,6 0 1,6 0-1,5 0-2,9-7-9,3 2-3,2-1 0,1 2 0,-5-2 0,-4 3 0,-4-4 0,-5 7 0,-8-1 0,-6 1 0,-5 1 0,-5 1 0,-16-2 0,14 1 0,-14-1-34,-12 2-46,-2 5-4,-14-7-2,-2 2-5,-14 1-1</inkml:trace>
        </inkml:traceGroup>
        <inkml:traceGroup>
          <inkml:annotationXML>
            <emma:emma xmlns:emma="http://www.w3.org/2003/04/emma" version="1.0">
              <emma:interpretation id="{D11B8ADB-DB63-4031-82C4-9DA35B0F4F4C}" emma:medium="tactile" emma:mode="ink">
                <msink:context xmlns:msink="http://schemas.microsoft.com/ink/2010/main" type="inkWord" rotatedBoundingBox="13231,7095 14095,7087 14104,8022 13240,8030"/>
              </emma:interpretation>
              <emma:one-of disjunction-type="recognition" id="oneOf24">
                <emma:interpretation id="interp120" emma:lang="ko-KR" emma:confidence="0">
                  <emma:literal>0</emma:literal>
                </emma:interpretation>
                <emma:interpretation id="interp121" emma:lang="ko-KR" emma:confidence="0">
                  <emma:literal>O</emma:literal>
                </emma:interpretation>
                <emma:interpretation id="interp122" emma:lang="ko-KR" emma:confidence="0">
                  <emma:literal>〇</emma:literal>
                </emma:interpretation>
                <emma:interpretation id="interp123" emma:lang="ko-KR" emma:confidence="0">
                  <emma:literal>o</emma:literal>
                </emma:interpretation>
                <emma:interpretation id="interp12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45754.8804">10427 4150 64,'0'0'76,"11"-12"-2,-11 12-4,0 0-3,14-7-38,-14 7-7,-15 13-2,-3 3-4,-3 10-2,-5 12 0,-4 7-14,-6 8 18,3 8 0,-2 3-9,9 6-9,4-1 0,11-4 0,8-6 0,11-7 0,16-2 0,10-11 0,8-4 0,6-8 0,4-8 0,3-6 0,3-10 0,-3-3 0,2-7 0,-2-12 0,-1-12 0,-3-3 0,-3-14 0,0-6 0,-8-9 0,0-7 0,-8-4 0,-6-1 0,-7 2 0,-8 0 0,-8 4 0,-7 10 0,-11 6 0,-13 7 0,-8 11 0,-8 8 0,-5 9 0,-5 9 0,-1 9 0,-2 3 0,5 10 0,2 12 0,1-1 0,-4 14-38,12 28-48,1-29 86,2-6-64,-5-6-2,8-5-1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7:15.80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EF5BA2B-C8C1-4386-B8B0-929EDF9CE212}" emma:medium="tactile" emma:mode="ink">
          <msink:context xmlns:msink="http://schemas.microsoft.com/ink/2010/main" type="inkDrawing" rotatedBoundingBox="14939,10191 15007,10237 15005,10240 14937,10195" shapeName="Other"/>
        </emma:interpretation>
      </emma:emma>
    </inkml:annotationXML>
    <inkml:trace contextRef="#ctx0" brushRef="#br0">784-1967 0,'-12'-10'30,"12"10"-2,-13-9-28,13 9-1,-12-8 1,12 8-2,-14-11 1,14 11-28,-18-7 4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7:22.4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50EA1A2-031E-4E83-88EB-B07F8E066CE5}" emma:medium="tactile" emma:mode="ink">
          <msink:context xmlns:msink="http://schemas.microsoft.com/ink/2010/main" type="writingRegion" rotatedBoundingBox="15903,12381 16530,12381 16530,12740 15903,12740"/>
        </emma:interpretation>
      </emma:emma>
    </inkml:annotationXML>
    <inkml:traceGroup>
      <inkml:annotationXML>
        <emma:emma xmlns:emma="http://www.w3.org/2003/04/emma" version="1.0">
          <emma:interpretation id="{CAC92E9A-54D0-4EC8-AB1E-767F0F4F724B}" emma:medium="tactile" emma:mode="ink">
            <msink:context xmlns:msink="http://schemas.microsoft.com/ink/2010/main" type="paragraph" rotatedBoundingBox="15903,12381 16530,12381 16530,12740 15903,127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9706D9-BEB9-478B-A5FD-B8000DC30644}" emma:medium="tactile" emma:mode="ink">
              <msink:context xmlns:msink="http://schemas.microsoft.com/ink/2010/main" type="inkBullet" rotatedBoundingBox="15903,12381 16530,12381 16530,12740 15903,12740"/>
            </emma:interpretation>
            <emma:one-of disjunction-type="recognition" id="oneOf0">
              <emma:interpretation id="interp0" emma:lang="ko-KR" emma:confidence="0">
                <emma:literal>=</emma:literal>
              </emma:interpretation>
              <emma:interpretation id="interp1" emma:lang="ko-KR" emma:confidence="0">
                <emma:literal>二</emma:literal>
              </emma:interpretation>
              <emma:interpretation id="interp2" emma:lang="ko-KR" emma:confidence="0">
                <emma:literal>느</emma:literal>
              </emma:interpretation>
              <emma:interpretation id="interp3" emma:lang="ko-KR" emma:confidence="0">
                <emma:literal>ㄷ</emma:literal>
              </emma:interpretation>
              <emma:interpretation id="interp4" emma:lang="ko-KR" emma:confidence="0">
                <emma:literal>드</emma:literal>
              </emma:interpretation>
            </emma:one-of>
          </emma:emma>
        </inkml:annotationXML>
        <inkml:trace contextRef="#ctx0" brushRef="#br0">1818 449 51,'-17'15'70,"5"1"5,4-4 2,8-12-1,5 17-39,12-12-7,7 0-1,12-5-3,6 0-4,9 0-6,0-4-14,5 0-2,1 3 0,-5 1 0,-8-1 0,-5 5 0,-10 4-66,-13-1-16,-8-2-1,-8-5-7,-8-3-6,-15-10 2</inkml:trace>
        <inkml:trace contextRef="#ctx0" brushRef="#br0" timeOffset="-202.8004">1710 243 59,'-8'0'82,"8"0"-1,-15-6-2,9-35-2,6 41-22,0 0-32,0 0-6,0 0-6,0 0-4,0 0-1,10 0-2,4 3-1,6 1 1,7 0-1,3-3-3,4 1 0,9-2 0,1 0 0,3-7 0,-1 5 0,-1-3 0,1-1 0,-6 2 0,-3-1 0,-7 1 0,-5 2 0,-6 2 0,-4-1 0,-4 1 0,-11 0 0,0 0 0,0 6-19,-11 0-34,-4 3-31,-8 2 2,-2 2-5,-7 0-4,-2 5 3</inkml:trace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8:24.8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ACDE871-8576-4990-978D-64911F79D4C8}" emma:medium="tactile" emma:mode="ink">
          <msink:context xmlns:msink="http://schemas.microsoft.com/ink/2010/main" type="writingRegion" rotatedBoundingBox="25000,10862 25368,10862 25368,11178 25000,11178"/>
        </emma:interpretation>
      </emma:emma>
    </inkml:annotationXML>
    <inkml:traceGroup>
      <inkml:annotationXML>
        <emma:emma xmlns:emma="http://www.w3.org/2003/04/emma" version="1.0">
          <emma:interpretation id="{6EEEA513-3782-468F-A8B0-1064FE1CB6E6}" emma:medium="tactile" emma:mode="ink">
            <msink:context xmlns:msink="http://schemas.microsoft.com/ink/2010/main" type="paragraph" rotatedBoundingBox="25000,10862 25368,10862 25368,11178 25000,111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295677-08D9-4AB8-B251-D44C530D1072}" emma:medium="tactile" emma:mode="ink">
              <msink:context xmlns:msink="http://schemas.microsoft.com/ink/2010/main" type="line" rotatedBoundingBox="25000,10862 25368,10862 25368,11178 25000,11178"/>
            </emma:interpretation>
          </emma:emma>
        </inkml:annotationXML>
        <inkml:traceGroup>
          <inkml:annotationXML>
            <emma:emma xmlns:emma="http://www.w3.org/2003/04/emma" version="1.0">
              <emma:interpretation id="{82B91CC1-EE6C-40B6-8FAD-94CEC4AECAC5}" emma:medium="tactile" emma:mode="ink">
                <msink:context xmlns:msink="http://schemas.microsoft.com/ink/2010/main" type="inkWord" rotatedBoundingBox="25000,10862 25368,10862 25368,11178 25000,11178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두</emma:literal>
                </emma:interpretation>
                <emma:interpretation id="interp3" emma:lang="ko-KR" emma:confidence="0">
                  <emma:literal>ㆆ</emma:literal>
                </emma:interpretation>
                <emma:interpretation id="interp4" emma:lang="ko-KR" emma:confidence="0">
                  <emma:literal>득</emma:literal>
                </emma:interpretation>
              </emma:one-of>
            </emma:emma>
          </inkml:annotationXML>
          <inkml:trace contextRef="#ctx0" brushRef="#br0">48 9 24,'-10'2'71,"-1"-2"7,1 0 0,2-2-2,8 2-28,-11-7-9,11 7-7,0 0-11,0 0-6,11 0-6,3 0-5,8 0 0,1 0-2,8 0 1,-1 0-1,4 0 0,-2 0 1,3 0-3,-5 0-4,-1 0-10,-4-2-15,-5 2-18,0 2-30,-9 2 22,-11-4-27,1 7-4,-5 3 1</inkml:trace>
          <inkml:trace contextRef="#ctx0" brushRef="#br0" timeOffset="171.6003">75 206 39,'-20'24'69,"6"-1"1,6-7 2,8-3-3,0-13 1,15 11-52,4-8-7,9 2 0,-4-3-14,11 3-60,-5 3 21,2-8-27,-2-4-7,-11-5-5,-3 0-1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8:23.8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30CECAB-40FB-4AB4-9A8D-63E00B3F4DA5}" emma:medium="tactile" emma:mode="ink">
          <msink:context xmlns:msink="http://schemas.microsoft.com/ink/2010/main" type="inkDrawing" rotatedBoundingBox="24505,9339 24781,15045 24068,15079 23791,9373" semanticType="verticalRange" shapeName="Other">
            <msink:sourceLink direction="with" ref="{10A444C7-4B5B-444A-A866-58C1EDC7CDDD}"/>
            <msink:sourceLink direction="with" ref="{F06C68AC-E853-4EAB-BD9B-81313E1DD812}"/>
            <msink:sourceLink direction="with" ref="{CFCEEE10-BAAC-4C6A-9A1E-E9829D570994}"/>
            <msink:sourceLink direction="with" ref="{958135B8-D09C-4FC8-B197-431D96563C16}"/>
            <msink:sourceLink direction="with" ref="{066FB898-3CBE-4FEF-96EF-3DAC6F69A486}"/>
          </msink:context>
        </emma:interpretation>
      </emma:emma>
    </inkml:annotationXML>
    <inkml:trace contextRef="#ctx0" brushRef="#br0">84 104 39,'-13'-4'59,"3"-2"5,2-1-1,-36-2-29,44 9-4,-10-12-7,10 12-5,0 0-5,0 0-3,0 0-3,5-7-1,5 6-1,2 1-2,9-1 0,4-2 1,9 0 0,2-3-1,11 2-1,3 0 0,1-2-1,0 2 0,-4 1 0,4 1-1,-10 1 1,-1 1-1,-10 0 0,-6 0 0,-5 0-1,-5 3 1,-2 1-2,-12-4 1,12 9-1,-12-9 1,9 17 0,-7-6 0,-2 2 1,2 4 0,-1 2 0,-1 6 1,2 6 0,-2 4 1,1 7-1,-1 1-1,7 14 2,-2 5-2,1 7 1,2 4 1,0 10 1,1 3 1,-1 8 0,3 9-4,-1 1 8,-2 3-1,3 7 1,0-2 0,1 6-1,-1 9 3,2 1-1,-5-4-1,2 6-2,-1 2 0,-3-1-1,-1 3 1,0 1-2,-3-7-3,-2 1 0,2 2-1,-2-4 1,0-5-1,0 0 0,0 1 2,-3-7 1,0-3 0,2-2-3,-3-3 0,2 0 0,-2-3 0,0 0 0,0-4 0,0 1 0,4-3 0,0-1 0,0-5 0,2 0 0,-2-8 0,3-2 0,0-7 0,0-3 0,-3-5 0,0-4 0,0-3 0,-2-6 0,2-3 0,0-7 0,0 2 0,0-11 0,0 1 0,6-6 0,-3-6 0,-1-5 0,1-2 0,0-6 0,0-2 0,-3-10 0,0 0 0,0 9 0,0-9 0,0 0 0,-11 7 0,-5-2 0,-4 0 0,-11 5 0,-7 0 0,-10-3 0,-5 2 0,0-2 0,-3-4 0,5-2 0,7-1 0,9 0 0,12 27-25,12-29-32,11-6-1,3-7-1,11 0-26,-2-9-8,8 1 0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8:23.9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06C68AC-E853-4EAB-BD9B-81313E1DD812}" emma:medium="tactile" emma:mode="ink">
          <msink:context xmlns:msink="http://schemas.microsoft.com/ink/2010/main" type="writingRegion" rotatedBoundingBox="24431,14433 24446,14433 24446,14448 24431,14448">
            <msink:destinationLink direction="with" ref="{030CECAB-40FB-4AB4-9A8D-63E00B3F4DA5}"/>
          </msink:context>
        </emma:interpretation>
      </emma:emma>
    </inkml:annotationXML>
    <inkml:traceGroup>
      <inkml:annotationXML>
        <emma:emma xmlns:emma="http://www.w3.org/2003/04/emma" version="1.0">
          <emma:interpretation id="{B754A48F-26F8-463D-B270-C70346881A0C}" emma:medium="tactile" emma:mode="ink">
            <msink:context xmlns:msink="http://schemas.microsoft.com/ink/2010/main" type="paragraph" rotatedBoundingBox="24431,14433 24446,14433 24446,14448 24431,144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9ABB09-21B5-4921-B54C-EE744A18CB1C}" emma:medium="tactile" emma:mode="ink">
              <msink:context xmlns:msink="http://schemas.microsoft.com/ink/2010/main" type="line" rotatedBoundingBox="24431,14433 24446,14433 24446,14448 24431,14448"/>
            </emma:interpretation>
          </emma:emma>
        </inkml:annotationXML>
        <inkml:traceGroup>
          <inkml:annotationXML>
            <emma:emma xmlns:emma="http://www.w3.org/2003/04/emma" version="1.0">
              <emma:interpretation id="{7691E0B6-73D0-44CA-A8C1-F8E847EE26E3}" emma:medium="tactile" emma:mode="ink">
                <msink:context xmlns:msink="http://schemas.microsoft.com/ink/2010/main" type="inkWord" rotatedBoundingBox="24431,14433 24446,14433 24446,14448 24431,14448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0 0 5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8:27.2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67F1EBB-02AB-49DE-9CC4-AD444035CFF3}" emma:medium="tactile" emma:mode="ink">
          <msink:context xmlns:msink="http://schemas.microsoft.com/ink/2010/main" type="writingRegion" rotatedBoundingBox="26507,9639 26319,14504 25911,14488 26099,9623">
            <msink:destinationLink direction="with" ref="{7A8E2D39-E26C-4B84-A6C7-73352FCA80D4}"/>
            <msink:destinationLink direction="with" ref="{CA16B4FF-FE72-4949-BED7-EA7EA4F18C50}"/>
          </msink:context>
        </emma:interpretation>
      </emma:emma>
    </inkml:annotationXML>
    <inkml:traceGroup>
      <inkml:annotationXML>
        <emma:emma xmlns:emma="http://www.w3.org/2003/04/emma" version="1.0">
          <emma:interpretation id="{6A1A5CB2-36BE-444C-BEE3-F54CB5592BB0}" emma:medium="tactile" emma:mode="ink">
            <msink:context xmlns:msink="http://schemas.microsoft.com/ink/2010/main" type="paragraph" rotatedBoundingBox="26507,9639 26319,14504 25911,14488 26099,96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1F0C0F-0957-4A8A-A17C-6A537953408B}" emma:medium="tactile" emma:mode="ink">
              <msink:context xmlns:msink="http://schemas.microsoft.com/ink/2010/main" type="line" rotatedBoundingBox="26507,9639 26319,14504 25911,14488 26099,9623"/>
            </emma:interpretation>
          </emma:emma>
        </inkml:annotationXML>
        <inkml:traceGroup>
          <inkml:annotationXML>
            <emma:emma xmlns:emma="http://www.w3.org/2003/04/emma" version="1.0">
              <emma:interpretation id="{9C88D7DE-2274-413A-957E-A316F89B8EC4}" emma:medium="tactile" emma:mode="ink">
                <msink:context xmlns:msink="http://schemas.microsoft.com/ink/2010/main" type="inkWord" rotatedBoundingBox="26455,9637 26440,10036 26084,10023 26099,9623"/>
              </emma:interpretation>
              <emma:one-of disjunction-type="recognition" id="oneOf0">
                <emma:interpretation id="interp0" emma:lang="ko-KR" emma:confidence="0">
                  <emma:literal>o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0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43-1074 25,'8'-19'59,"1"-2"7,-1 2 3,3 5-32,-7-1 2,1 6-3,0 1-7,-5 8-4,0 0-8,0 0-2,-9 18-2,-3 7-2,-3 9-3,1 10-2,2 2 0,-1 6 2,13-3 0,3-5-1,18-10-1,9-13 0,13-14 0,2-12 0,6-13-3,-3-12-3,-4-12 0,-6-4 0,-14-2 0,-11 2 0,-13 2 0,-6 5 0,-10 5 0,-10 9 0,-5 14 0,-5 5-27,-1 6-25,0 10-5,-2 8-1,6 3 0,3 0-27,7 6-1,2-7 5</inkml:trace>
        </inkml:traceGroup>
        <inkml:traceGroup>
          <inkml:annotationXML>
            <emma:emma xmlns:emma="http://www.w3.org/2003/04/emma" version="1.0">
              <emma:interpretation id="{19A0972D-9E26-4153-AAF9-6FB35A0FE9EF}" emma:medium="tactile" emma:mode="ink">
                <msink:context xmlns:msink="http://schemas.microsoft.com/ink/2010/main" type="inkWord" rotatedBoundingBox="26428,10835 26418,11114 26068,11101 26078,10821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0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686.401">80 91 8,'0'0'54,"0"0"4,0 0 1,-8-1 1,0 1-31,-2 0-2,0 4-4,-1 5-2,2 1-1,-2 4-2,4 4-1,1 7-2,6-3 1,6 5-3,12-6-3,9-4 0,9-4-2,1-9 0,10-5-2,-3-15-1,2-5-2,-9-9 0,-8-2 0,-10-3 0,-12 0-1,-6 4-1,-6 3-1,-13 4-2,-4 13-9,-6 2-23,-2 7-40,4 8 22,-10 4-28,7 9-3,-3-2-4</inkml:trace>
        </inkml:traceGroup>
        <inkml:traceGroup>
          <inkml:annotationXML>
            <emma:emma xmlns:emma="http://www.w3.org/2003/04/emma" version="1.0">
              <emma:interpretation id="{48F943D9-9742-4B40-8E39-B22FD4F210DB}" emma:medium="tactile" emma:mode="ink">
                <msink:context xmlns:msink="http://schemas.microsoft.com/ink/2010/main" type="inkWord" rotatedBoundingBox="26039,12149 26061,12284 26048,12286 26025,12152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.</emma:literal>
                </emma:interpretation>
                <emma:interpretation id="interp13" emma:lang="ko-KR" emma:confidence="0">
                  <emma:literal>_</emma:literal>
                </emma:interpretation>
                <emma:interpretation id="interp1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1201.2021">-42 1345 25,'9'-7'82,"-9"7"-2,0 0-2,0-11-6,0 11 0,0-9-51,0 9-7,0 0-7,0 0-12,0 14-15,0 23-25,3-24-25,1 5-3,0-4-7,2 8-2,-2-5 6</inkml:trace>
        </inkml:traceGroup>
        <inkml:traceGroup>
          <inkml:annotationXML>
            <emma:emma xmlns:emma="http://www.w3.org/2003/04/emma" version="1.0">
              <emma:interpretation id="{F874BEDA-DD11-4981-A958-619F5C0FC11F}" emma:medium="tactile" emma:mode="ink">
                <msink:context xmlns:msink="http://schemas.microsoft.com/ink/2010/main" type="inkWord" rotatedBoundingBox="26049,12604 26075,12745 26058,12748 26032,12607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_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.</emma:literal>
                </emma:interpretation>
                <emma:interpretation id="interp1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1357.2023">-23 1772 50,'0'30'79,"0"-7"-2,-2-7-2,2-4-6,0-12-2,14 11-67,-11-2-22,0 3-45,-2-3-3,-1 0-4,0-9-6,0 12 0</inkml:trace>
        </inkml:traceGroup>
        <inkml:traceGroup>
          <inkml:annotationXML>
            <emma:emma xmlns:emma="http://www.w3.org/2003/04/emma" version="1.0">
              <emma:interpretation id="{3AB7E8A3-3A80-4A71-A1EC-CBA367E99BF6}" emma:medium="tactile" emma:mode="ink">
                <msink:context xmlns:msink="http://schemas.microsoft.com/ink/2010/main" type="inkWord" rotatedBoundingBox="26055,12911 26073,12997 26062,12999 26045,12913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.</emma:literal>
                </emma:interpretation>
                <emma:interpretation id="interp23" emma:lang="ko-KR" emma:confidence="0">
                  <emma:literal>_</emma:literal>
                </emma:interpretation>
                <emma:interpretation id="interp2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1482.0026">-18 2080 6,'0'24'91,"3"-3"0,-3-7-8,8 5-19,-4-11-63,-4-8 22,0 0-96,0 0-9,0 0-6,3-6-2</inkml:trace>
        </inkml:traceGroup>
        <inkml:traceGroup>
          <inkml:annotationXML>
            <emma:emma xmlns:emma="http://www.w3.org/2003/04/emma" version="1.0">
              <emma:interpretation id="{B0AC4575-8E9D-4EC9-8DF6-AFFDEEE65BB0}" emma:medium="tactile" emma:mode="ink">
                <msink:context xmlns:msink="http://schemas.microsoft.com/ink/2010/main" type="inkWord" rotatedBoundingBox="26329,14239 26319,14504 25918,14489 25928,14223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2121.6037">-56 3401 37,'-9'-6'77,"0"6"3,-4 1 1,-3 14-2,3 6-29,-3 8-10,5 7-10,5 3-9,6 2-5,10-5-16,15-7 0,12-15 0,11-8 0,9-12 0,1-11 0,-5-11 0,-3-3 0,-11-4 0,-19 2 0,-13 3 0,-14 7 0,-15 7 0,-12 7 0,-10 7 0,-2 5 0,-2 10-31,1 3-48,7 2 21,7-4 0,11-2-26,6-8-6,16-4 4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8:26.4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A8E2D39-E26C-4B84-A6C7-73352FCA80D4}" emma:medium="tactile" emma:mode="ink">
          <msink:context xmlns:msink="http://schemas.microsoft.com/ink/2010/main" type="inkDrawing" rotatedBoundingBox="25160,14967 25503,9272 26243,9317 25899,15011" semanticType="verticalRange" shapeName="Other">
            <msink:sourceLink direction="with" ref="{767F1EBB-02AB-49DE-9CC4-AD444035CFF3}"/>
          </msink:context>
        </emma:interpretation>
      </emma:emma>
    </inkml:annotationXML>
    <inkml:trace contextRef="#ctx0" brushRef="#br0">834 80 43,'0'0'57,"13"-10"5,-13 10 0,2-22-29,-2 22-10,-2-10-4,2 10-4,-16-9-2,7 6-2,-5 2-3,0-3-2,-5 1 0,-10 1 1,1 0-2,-2 1 1,0 0-1,-3 1 1,1 0 0,0 0 0,5 0 0,5 1 0,2 1-1,5 0-1,1-1 0,6 1-2,8-2-1,-12 2-1,12-2-1,0 0 0,-8 10-1,8-10 1,0 13 0,0-5-1,0 2 1,0 2 0,2 4 1,1 3-1,1 8 1,0 3-1,2 8 1,-1 5 1,2 10 0,3 7 0,-2 13 1,0 8-1,1 11 1,0 6 1,1 12-1,0 7-2,-2 9 4,-1 4 0,-2 5 2,-5 1 2,3 6 2,-3 6 0,-5-4-1,-4 2 0,0-4-1,-2 2 0,-5-6-1,1-3-7,-5-5 0,0-5 0,-2-1 0,-3 0 0,2 0 0,1 0 0,3 0 0,-1 0 0,2 0 0,3-1 0,2-1 0,0-1 0,2-8 0,-4-1 0,0-2 0,-2-1 0,-1-4 0,-2-3 0,-1-5 0,2-2 0,-5-8 0,4 0 0,0-7 0,7-5 0,2-10 0,2-5 0,5-4 0,3-6 0,1-12 0,4-2 0,4-9 0,2-5 0,5-6 0,3-3 0,4-7 0,7-1 0,7-1 0,5-1 0,10-1 0,7 4 0,3 0 0,1 1 0,0 2 0,-6 1 0,-5 1 0,-5-1-40,-11-4-14,14-5-27,-37-1 23,-12 0-28,0-18-2,0-33 26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8:30.8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16B4FF-FE72-4949-BED7-EA7EA4F18C50}" emma:medium="tactile" emma:mode="ink">
          <msink:context xmlns:msink="http://schemas.microsoft.com/ink/2010/main" type="inkDrawing" rotatedBoundingBox="26427,14933 26565,9292 26989,9302 26850,14943" semanticType="verticalRange" shapeName="Other">
            <msink:sourceLink direction="with" ref="{767F1EBB-02AB-49DE-9CC4-AD444035CFF3}"/>
          </msink:context>
        </emma:interpretation>
      </emma:emma>
    </inkml:annotationXML>
    <inkml:trace contextRef="#ctx0" brushRef="#br0">57 128 25,'-4'-5'57,"4"5"2,-1-15-2,-1-31-23,2 38-9,3-1 0,-3 9-5,14-15-5,-5 8-2,1 2-3,5 0-1,2 1-1,2 3-3,3-1-2,3 1-3,1 1 1,2 0-1,-2 0 2,-1 0-2,-3 1 0,-3 2 0,-4-1-2,-2 1 1,-1 2 1,-4 0-2,0 5 0,-2 0 1,1 4-1,-4 3 1,-1 6 0,0 7 1,-2 7 1,0 4 1,0 11 2,0 5 2,-2 13 1,2 10 1,0 10 0,0 3 1,0 10 0,0 2-1,5 11-8,-5 4 10,0 2 0,0-6-2,2 11 2,-2-2 0,0 1-2,0 1 0,0-2-1,0 0-4,0-2-1,0 7 0,-1-6-1,0-2 0,1 1-1,-5 1 1,0-1 0,-5 0 0,2-5 1,2-2-2,0-2 3,-4-2 0,0 1-1,-1-7-2,3-1 0,-3-3 0,1-1 0,-2-4 0,-2-1 0,4-3 0,-2-5 0,5 2 0,-1-5 0,1 0 0,2-4 0,-4-5 0,4-4 0,-1-4 0,1-2 0,-2-4 0,-1-5 0,3-5 0,1-2 0,2-2 0,-1-4 0,1-2 0,1-9 0,0-1 0,1-10 0,-2-1 0,2-3 0,-2-7 0,0 0 0,2-11 0,-1 13 0,1-13 0,0 0 0,0 11 0,0-11 0,0 0 0,0 0 0,0 0 0,0 0 0,-15 9 0,4-5 0,-3-3 0,-7 3 0,-5 3 0,-2-2 0,4 0 0,2 1 0,-1-2 0,11 2-5,33-3-74,-21-3-2,19-2-1,-7-7-6,9-1-6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9:37.796"/>
    </inkml:context>
    <inkml:brush xml:id="br0">
      <inkml:brushProperty name="width" value="0.05292" units="cm"/>
      <inkml:brushProperty name="height" value="0.1058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2572 1278 14,'-8'-14'61,"-2"-6"1,-1-1-1,-4-3-1,1-4-34,-1 4-14,0 10-2,-3-1-5,-4 6-2,-4 4-2,-4 0 0,-9 4-1,-2 1-1,-6 2 0,-5 6 0,-9 1-1,-7 4 1,-3 4-2,-5 2 0,-4 6 1,-7-6 0,0 10 1,-2-6 2,1 9-1,-6-3 1,0 6 1,2-3 1,-2 2 0,2 8-1,-1-2 1,1 8-1,0-3 0,4 12 1,2 2-2,2 3 0,7 1-1,4 1 0,7 0 0,4-6-1,5 2 0,9-7 1,12-8-2,4 2 2,8-9 0,9 9-1,5-2 1,10-1 0,1-1 0,12-3 0,5 1 1,5-2 1,7 0-1,5-9 1,2-3 1,10-4 1,0-4 2,8-2 0,4-1 0,4-6-1,5-4 1,8 2-1,-2-2 0,5 0-3,-1 1 0,5 3-1,0-1 0,1-1-1,3 2 1,-2-2 0,0 1 0,1 1-1,9-1 1,-5-2 0,0-3 2,3 2-2,1 0 0,1 1 0,5 0 0,1 0 1,-1 0-2,2 3 1,-2-3 0,3 1-1,2 0 1,-2 0 0,-1-2 0,4-1 0,-4 2 0,33-3 1,3-2-1,3 1 0,-8 2 0,12 2 0,-2-6 0,52 3-1,7 2 0,-34 6 0,-1 4 1,-2-8 1,9-4 1,-9 3-1,2 4 0,-52 0 1,-4-9-2,8-2 3,-1 0-3,8 3 1,-8 3-1,9-3 1,0 0 1,1 0-2,4-3 0,-6 6-1,-1-4 0,6-2 1,0 2 0,-2 1 2,-3-1-3,-1-1 0,6 6 0,0-7 0,3 3 2,-6 4-2,7-1 1,0 2-1,0-1 1,3-1-1,0 2 0,-1-1 1,3-1 0,-3-2-1,4-3-1,-3-1 3,2 0-2,-3 0 1,-5-3 2,10 3-3,-3 0 1,2 0 0,-6-1 1,4-8-1,3 9 1,-3 0-1,2 0 0,-4-4 0,1 4 0,0-1 1,1-1-1,-1 2-1,0 0 1,5-2-1,-2-2 0,-1-8 0,4 0 1,0 2-2,2 5 0,-4 0 2,-1-1-1,-3 6 1,0 0 0,-6 0-1,-7 3-1,3 0 1,-2 1 1,-4-4-1,1 0 0,-2 0-1,5 0 0,-4-2 1,5 2-1,-3-2 2,0-4-1,4 0-1,2 4 2,-2-6 0,-2-1-2,0 3 1,7-9 0,-7 1 0,1 6 1,-8 3-1,-4-2 1,3-3-1,1 1 0,-6-4 0,-1 6-1,-3-2 2,7-4-2,-6 0 1,6-3 0,-2 4 0,-6-1 1,3-1-1,4 2 1,-4 1-1,-2 1 0,0-3 0,-3 1 1,0-1-1,2 0 0,-6 3 0,-2-3 0,5-4 0,-7 6 0,0-6 0,4 1 1,-6-1-1,-2 1 0,1-4 1,-3 3-1,-2 1 1,4-3 0,-4 0-1,-1 2 1,0-2-1,1-1 0,-5 3 1,1 0-1,-5-6-1,0 0 1,-2 3 1,-5-5-1,-3 2 0,-1 0 0,-7-5 0,-1 1 0,-4-1 1,-4 1-1,0-3 0,-6 0 1,-3-5-1,2 0 1,-4-1-1,1-3 1,-4-2-1,3-3 1,-6-1 0,-1 0-1,0 1-1,-1 0 1,0-2-2,-5 0 1,2 2 0,-6 0-1,2 0 1,-6 1 0,0-2 0,-3 3 1,-4 1 0,-2-3 1,-7-1 0,1 0 0,-5 2-1,-2 0 1,-6-2-1,-8 1 0,-3 2 1,-6-3-1,-3 3-1,-7 0 0,-4-1 1,-4 1 0,-9 1-1,-2-1 0,-6 0 2,-10 0-1,-5 6 0,-1-3 0,-7 2 0,-2 2 1,-5 1-1,-2 2 0,-4-2 1,1 5-1,-4-2 0,-2 2 0,-3 1 0,-3 1 0,-4-1 0,-4 6 0,-4 0 0,-3-1 0,-5 4 1,-3 1-1,-9 2 0,1 2 1,-6 0 0,-4 0 0,-2 3 0,-5 7 0,-1 0 0,-6 0 0,0 3 0,-6 0 0,0 1-1,0 1 1,-4 3 0,1-3-1,-5 1 0,3 0 0,-1 2 0,4 3 1,-6-1-1,2 1-1,-1 3 1,3 1 0,-1 2 0,-3 0 0,2-1 0,-2 0 0,3 3 0,2-2 0,2-1 1,-1-4-2,5 2 1,5-6 0,-3 1 0,5 0 0,0 0 0,-1 3 0,0 1-1,0 1 2,-2-1-1,-2 0-1,4 4 1,-4 0 0,2 2 0,-2-5 0,5 0 0,1 1 0,4 4 0,0 2 0,1 0-1,-1-2 1,7 1 0,-4 1-1,2 1 1,0-2-1,-1-4 1,1 0-1,-1 0 1,1-1-1,-1 5 0,1 0 1,0 1 0,0-1 0,0 3 0,0 2-1,2-3 1,-2 0-1,1-3 1,2-3 0,0 1 1,5-1-2,-5 1 1,5 2 1,0 1-1,4-2 1,1 2-1,-1 0 1,6-3-1,-4 1 0,5-4 0,-3-3 1,-1 2-2,2-1 2,-1-3-1,2 0 0,-3 3 0,2 1 0,1 0 1,-1-2-1,4-1 0,2 3 0,-1-1 0,6-1 0,1 1 0,2-4 1,4 0-1,-4 0 0,4 2 0,-2 1 0,-5-2 0,1 5 0,0 2 0,-1 1 0,-1 7 0,2-5 0,1 2 0,5 0 0,0 2 0,4-4 1,1 1-1,2 0-1,4-3 0,-1 3 1,5-1-1,2 0 0,0-2 0,6 4-3,5 0-12,4 46-28,-3-48-31,8 3-1,-3-7-6,5-3-4,-11-3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2:19.5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94175C8-B3AE-47AC-9B9C-E9F57D938692}" emma:medium="tactile" emma:mode="ink">
          <msink:context xmlns:msink="http://schemas.microsoft.com/ink/2010/main" type="writingRegion" rotatedBoundingBox="2036,2975 24968,2331 25332,15274 2400,15918"/>
        </emma:interpretation>
      </emma:emma>
    </inkml:annotationXML>
    <inkml:traceGroup>
      <inkml:annotationXML>
        <emma:emma xmlns:emma="http://www.w3.org/2003/04/emma" version="1.0">
          <emma:interpretation id="{4611583E-A6ED-4747-B7A5-1FE9361D3682}" emma:medium="tactile" emma:mode="ink">
            <msink:context xmlns:msink="http://schemas.microsoft.com/ink/2010/main" type="paragraph" rotatedBoundingBox="2198,2700 24734,2910 24702,6363 2166,6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568903-CB86-435A-B91E-9F12AC276BC1}" emma:medium="tactile" emma:mode="ink">
              <msink:context xmlns:msink="http://schemas.microsoft.com/ink/2010/main" type="inkBullet" rotatedBoundingBox="2192,3323 2247,3324 2246,3412 2191,3411"/>
            </emma:interpretation>
            <emma:one-of disjunction-type="recognition" id="oneOf0">
              <emma:interpretation id="interp0" emma:lang="ko-KR" emma:confidence="0">
                <emma:literal>0</emma:literal>
              </emma:interpretation>
              <emma:interpretation id="interp1" emma:lang="ko-KR" emma:confidence="0">
                <emma:literal>o</emma:literal>
              </emma:interpretation>
              <emma:interpretation id="interp2" emma:lang="ko-KR" emma:confidence="0">
                <emma:literal>『</emma:literal>
              </emma:interpretation>
              <emma:interpretation id="interp3" emma:lang="ko-KR" emma:confidence="0">
                <emma:literal>6</emma:literal>
              </emma:interpretation>
              <emma:interpretation id="interp4" emma:lang="ko-KR" emma:confidence="0">
                <emma:literal>ㅇ</emma:literal>
              </emma:interpretation>
            </emma:one-of>
          </emma:emma>
        </inkml:annotationXML>
        <inkml:trace contextRef="#ctx0" brushRef="#br0">39 41 39,'-7'-7'45,"7"7"2,0-11 2,0 11-32,-4-14 6,4 14 4,0-9 3,0 9-2,0 0 0,0 0-3,-7 0-2,7 0-5,-10 13-7,6-3-7,1 1-4,1 2 0,-1 0 0,2-1 1,1-4 0,0-8 0,4 8 1,-4-8 0,9-3 1,0-3 0,-3-3 0,1 0 0,2-1 0,-4 0-1,-1 0-2,-4 10 2,2-8-1,-2 8 1,-6-5 1,6 5 0,-12-1-1,12 1 1,-13 0 0,13 0-1,-9 4 0,9-4-2,-3 12-5,3-3-16,0 1-51,0 0 1,0-10-5,5 10-4,-5-10-4</inkml:trace>
      </inkml:traceGroup>
      <inkml:traceGroup>
        <inkml:annotationXML>
          <emma:emma xmlns:emma="http://www.w3.org/2003/04/emma" version="1.0">
            <emma:interpretation id="{1FCAA2D1-87EB-48CF-B5EE-6BD871631CA9}" emma:medium="tactile" emma:mode="ink">
              <msink:context xmlns:msink="http://schemas.microsoft.com/ink/2010/main" type="line" rotatedBoundingBox="3333,2711 24734,2910 24721,4287 3320,4088"/>
            </emma:interpretation>
          </emma:emma>
        </inkml:annotationXML>
        <inkml:traceGroup>
          <inkml:annotationXML>
            <emma:emma xmlns:emma="http://www.w3.org/2003/04/emma" version="1.0">
              <emma:interpretation id="{A17F0179-0863-4A94-A665-E4ECACA6A8A1}" emma:medium="tactile" emma:mode="ink">
                <msink:context xmlns:msink="http://schemas.microsoft.com/ink/2010/main" type="inkWord" rotatedBoundingBox="3331,2932 4033,2938 4025,3768 3324,3761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깃</emma:literal>
                </emma:interpretation>
                <emma:interpretation id="interp7" emma:lang="ko-KR" emma:confidence="0">
                  <emma:literal>잇</emma:literal>
                </emma:interpretation>
                <emma:interpretation id="interp8" emma:lang="ko-KR" emma:confidence="0">
                  <emma:literal>그</emma:literal>
                </emma:interpretation>
                <emma:interpretation id="interp9" emma:lang="ko-KR" emma:confidence="0">
                  <emma:literal>구</emma:literal>
                </emma:interpretation>
              </emma:one-of>
            </emma:emma>
          </inkml:annotationXML>
          <inkml:trace contextRef="#ctx0" brushRef="#br0" timeOffset="1154.402">1278-185 18,'-10'-4'53,"-9"-5"9,6 2 2,1 1-21,-2-3-2,3 2-4,-3-2-3,6 3 0,-3-2-8,11 8-4,-14-17-6,14 17-4,-12-17-2,9 8-3,3 0-3,0-3-1,10-1-2,2-1 0,9 0-2,2 2 1,10 2 0,6 0-1,5 7 0,2 4 1,2 14 0,-3 7 1,-1 16 1,-2 7 0,-11 13-1,-6 11 2,-7 1-1,-5-1 2,-13 0 0,-6 0 0,-12-9-1,-7-7-3,-6-10 0,-5-5 0,-3-10 0,-1-1 0,0-7 0,4-9 0,5-2 0,3-4 0,5-5 0,5-1 0,4-8 0,4-4 0,10-4 0,0-3 0,9-1 0,6 1 0,7 1 0,10 2 0,8 5 0,1 4 0,4 7 0,4 2 0,0 7 0,2 5 0,-3 4 0,-6-1 0,-5 4 0,-5-4 0,-5 2 0,-6-2 0,-6-3 0,-4-4 0,-3 4-6,-8-13-36,2 13-34,-2-13-4,0 0-4,0 0-4,-10-23-4</inkml:trace>
        </inkml:traceGroup>
        <inkml:traceGroup>
          <inkml:annotationXML>
            <emma:emma xmlns:emma="http://www.w3.org/2003/04/emma" version="1.0">
              <emma:interpretation id="{38880C7E-7594-49F0-8F36-06F486E5676F}" emma:medium="tactile" emma:mode="ink">
                <msink:context xmlns:msink="http://schemas.microsoft.com/ink/2010/main" type="inkWord" rotatedBoundingBox="4800,3095 5299,3100 5293,3730 4795,3726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Ⅴ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090.4036">2605-22 39,'0'0'49,"0"0"1,11 13 5,-3-28-5,2 39-29,-2 10 0,6 5 3,0 5 3,1 3 2,1 1 1,1-3-5,-1-5-5,1-7-4,-2-7-2,-1-3-2,-2-9 1,-2-5-1,-2-7-8,0-2-4,2-13 0,0-9 0,1-2 0,0-10 0,9-5 0,-2-7 0,2-4 0,0 0 0,1-4 0,-2 6 0,1-2 0,-4 4 0,-2 8 0,-2 6 0,-2 4 0,-3 4 0,-2 9 0,-2 3 0,-3 12 0,0 0-41,11-3-40,-3 7-4,-8-4 0,14 20-6,-7-7 1</inkml:trace>
        </inkml:traceGroup>
        <inkml:traceGroup>
          <inkml:annotationXML>
            <emma:emma xmlns:emma="http://www.w3.org/2003/04/emma" version="1.0">
              <emma:interpretation id="{B245CDE9-52A6-4FDB-A489-06C5F65AFA09}" emma:medium="tactile" emma:mode="ink">
                <msink:context xmlns:msink="http://schemas.microsoft.com/ink/2010/main" type="inkWord" rotatedBoundingBox="5382,3131 5805,3134 5800,3646 5377,3642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오</emma:literal>
                </emma:interpretation>
                <emma:interpretation id="interp18" emma:lang="ko-KR" emma:confidence="0">
                  <emma:literal>요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589.6045">3195 91 56,'0'0'71,"0"0"3,-9 6-4,9 11-28,0-17-7,0 0-7,10 6-7,0-5-9,3 0-8,11 0-4,-3 4 0,1-2 2,4-1-1,1 0 2,1-2 0,-1-9 1,1-7-1,-3-4 1,1-8-1,-4-3-1,-1-5-4,-7-4-1,-3 5 1,-6-2 0,-5 11 0,-7 0-1,-8 12 2,-3 7 3,-11 10 6,-3 14 1,-3 6 3,0 11 0,-1 3 0,6 8 2,2 0-1,8 0-7,10 0-6,5-4 0,6-3 0,11-3 0,8-4 0,6-8 0,4-3 0,3-4 0,4-4 0,-2-11-2,2-1-77,0-4-3,-5-9-2,1-1-6,-5-7-3</inkml:trace>
        </inkml:traceGroup>
        <inkml:traceGroup>
          <inkml:annotationXML>
            <emma:emma xmlns:emma="http://www.w3.org/2003/04/emma" version="1.0">
              <emma:interpretation id="{D306C77B-BA39-4A94-A001-7BB126AD2C93}" emma:medium="tactile" emma:mode="ink">
                <msink:context xmlns:msink="http://schemas.microsoft.com/ink/2010/main" type="inkWord" rotatedBoundingBox="6095,2890 7212,2900 7206,3564 6088,3554"/>
              </emma:interpretation>
              <emma:one-of disjunction-type="recognition" id="oneOf4">
                <emma:interpretation id="interp20" emma:lang="ko-KR" emma:confidence="0">
                  <emma:literal>영</emma:literal>
                </emma:interpretation>
                <emma:interpretation id="interp21" emma:lang="ko-KR" emma:confidence="0">
                  <emma:literal>₩</emma:literal>
                </emma:interpretation>
                <emma:interpretation id="interp22" emma:lang="ko-KR" emma:confidence="0">
                  <emma:literal>얼</emma:literal>
                </emma:interpretation>
                <emma:interpretation id="interp23" emma:lang="ko-KR" emma:confidence="0">
                  <emma:literal>상</emma:literal>
                </emma:interpretation>
                <emma:interpretation id="interp24" emma:lang="ko-KR" emma:confidence="0">
                  <emma:literal>엥</emma:literal>
                </emma:interpretation>
              </emma:one-of>
            </emma:emma>
          </inkml:annotationXML>
          <inkml:trace contextRef="#ctx0" brushRef="#br0" timeOffset="3088.8054">3999-31 77,'18'-9'86,"-8"3"-6,-10 6-4,0 0-2,-12-3-3,-5 4-60,-1 13-5,0 1 1,0 4-2,0 6 1,2 3 1,6-1-2,6 1-5,4-1 0,6-3 0,6 0 0,9-4 0,2-5 0,5-9 0,3-2 0,5-4 0,1-10 0,-1-7 0,0-8 0,-4-9 0,-5-4 0,-3-10 0,-6-8 0,-6-7 0,-2 2 0,-3-1 0,-3 2 0,-2 6 0,-2 5 0,0 11 0,0 9 0,3 15 0,-3 14 0,0 0 0,0 0 0,-3 24 0,3 10 0,0 8 0,5 8 0,0 5 0,8 8 0,-1 3 0,4-4 0,1-3 0,2-6 0,2-7 0,-4-8 0,2-6-22,0-32-31,-20 8-27,13-3-1,-2-9-5,1-5-5,-7-9 3</inkml:trace>
          <inkml:trace contextRef="#ctx0" brushRef="#br0" timeOffset="3369.6059">4227 17 12,'-24'0'90,"2"-3"1,6 2-5,3-2-6,5 0 0,8 3-8,-10-10-72,10 10 0,14-10 0,0 3 0,4-3 0,5-1 0,8 0 0,5-1 0,1 0 0,5 0 0,4 4 0,2-3 0,5 8 0,-2-6-20,-5 5-58,1 4-4,-5 2-3,-1 1-4,-14-2-3</inkml:trace>
          <inkml:trace contextRef="#ctx0" brushRef="#br0" timeOffset="3759.6065">4891-97 38,'0'0'72,"-3"14"4,-5-2 1,-10 5-2,-4 4 2,3 12-53,-9-2-3,3 5-1,1 4-4,7-2-3,7-3-11,10-5-2,11-12 0,14-8 0,7-10 0,7-10 0,2-8 0,-1-8 0,-3-3 0,-4-3 0,-11 0 0,-9 3 0,-9 2 0,-10 6 0,-12 4 0,-4 3 0,-4 7 0,-4-2 0,4-38-47,10 37-33,4 0-3,12 3-4,8-7-4,10 5-2</inkml:trace>
        </inkml:traceGroup>
        <inkml:traceGroup>
          <inkml:annotationXML>
            <emma:emma xmlns:emma="http://www.w3.org/2003/04/emma" version="1.0">
              <emma:interpretation id="{980F5F83-5944-4CDC-A8AA-5C1FD7635EAC}" emma:medium="tactile" emma:mode="ink">
                <msink:context xmlns:msink="http://schemas.microsoft.com/ink/2010/main" type="inkWord" rotatedBoundingBox="7196,3077 7925,3084 7920,3688 7191,3681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모</emma:literal>
                </emma:interpretation>
                <emma:interpretation id="interp27" emma:lang="ko-KR" emma:confidence="0">
                  <emma:literal>인</emma:literal>
                </emma:interpretation>
                <emma:interpretation id="interp28" emma:lang="ko-KR" emma:confidence="0">
                  <emma:literal>긴</emma:literal>
                </emma:interpretation>
                <emma:interpretation id="interp29" emma:lang="ko-KR" emma:confidence="0">
                  <emma:literal>넌</emma:literal>
                </emma:interpretation>
              </emma:one-of>
            </emma:emma>
          </inkml:annotationXML>
          <inkml:trace contextRef="#ctx0" brushRef="#br0" timeOffset="4446.0076">5001-72 4,'15'8'85,"1"6"0,-4-1-3,2 2-5,-3-2-2,3 7-1,-5-11-58,2 18-15,2 3 1,-2 7 1,-2-3-1,-2 1 1,-1-3-1,-2-4-2,-1-2 0,-1-8 0,1-5 0,0-3 0,-3-10 0,5 10 0,-5-10 0,0 0 0,0 0 0,10-9 0,-10 9 0,3-21 0,-3 5 0,0-3 0,0-5 0,-3-3 0,-1-5 0,-2-3 0,5 2 0,0-5 0,1-1 0,4-2 0,4 2 0,4 2 0,5 1 0,1 4 0,1 3 0,5 5 0,-2 5 0,4 9 0,-3 7 0,1 4 0,-4 10 0,1 7 0,-7 8 0,-6 6 0,-4 6 0,-5 2 0,-10-1 0,-6-1 0,-3 0 0,-4-6 0,1-5 0,-1-6 0,1-3 0,2-6 0,5-3 0,3-3 0,2-2 0,11-4 0,-13 3 0,13-3 0,0 0 0,0 0 0,0 0 0,6 12 0,3-5 0,4 1 0,4 5 0,8-3 0,4 4 0,4 2 0,5-2 0,5 4 0,3-3 0,-2 0 0,0-1 0,-4-1 0,-4-1 0,-7-7 0,-7 0 0,-2-4 0,-10-1 0,-2 2 0,-8-2-42,-9-7-18,-7 1-25,-10-7-5,8-4-4,-9-16-5</inkml:trace>
        </inkml:traceGroup>
        <inkml:traceGroup>
          <inkml:annotationXML>
            <emma:emma xmlns:emma="http://www.w3.org/2003/04/emma" version="1.0">
              <emma:interpretation id="{3D496A42-AA0C-49B4-91E9-6CAC231D2182}" emma:medium="tactile" emma:mode="ink">
                <msink:context xmlns:msink="http://schemas.microsoft.com/ink/2010/main" type="inkWord" rotatedBoundingBox="7943,3163 8281,3166 8277,3629 7939,3626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5</emma:literal>
                </emma:interpretation>
                <emma:interpretation id="interp33" emma:lang="ko-KR" emma:confidence="0">
                  <emma:literal>8</emma:literal>
                </emma:interpretation>
                <emma:interpretation id="interp3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5428.8095">5963-98 14,'11'-9'51,"-2"-5"6,2 8 3,-6-8 4,-12 8-32,7 6-3,6-8 2,-6 8-4,0 0 0,9-3-6,-9 3-6,0 0-4,0 0-4,0 0-2,0 0-1,-5 6-2,-5-1-1,-4 0 1,-5 6 0,-3-3 0,-3 2-1,-1 3 1,0-2-1,0 2 0,2-2 1,4 1-1,3-3 0,5 2-2,2-1 2,7 2-1,3-4 0,6 6 0,10-2 0,6 3 1,6 1-1,4 3 1,3-1-1,1 1 2,3-1 0,-6 2 0,-3-1 2,-6-2 1,-6-2 1,-6-4 3,-7 3-3,-5-1-6,-5-1 0,-7-3 0,-6 2 0,-2-4 0,-4 0 0,-1 0 0,1-3 0,0 0 0,6 1 0,0-5 0,7 1 0,0-41-26,-35 62-58,46-22-3,-11-9-2,11 9-5,-7-19 1</inkml:trace>
        </inkml:traceGroup>
        <inkml:traceGroup>
          <inkml:annotationXML>
            <emma:emma xmlns:emma="http://www.w3.org/2003/04/emma" version="1.0">
              <emma:interpretation id="{9919F52C-01E6-406D-B6F6-7CB54A5724BC}" emma:medium="tactile" emma:mode="ink">
                <msink:context xmlns:msink="http://schemas.microsoft.com/ink/2010/main" type="inkWord" rotatedBoundingBox="9827,2923 11343,2937 11334,3863 9819,3849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%</emma:literal>
                </emma:interpretation>
                <emma:interpretation id="interp37" emma:lang="ko-KR" emma:confidence="0">
                  <emma:literal>d</emma:literal>
                </emma:interpretation>
                <emma:interpretation id="interp38" emma:lang="ko-KR" emma:confidence="0">
                  <emma:literal>『</emma:literal>
                </emma:interpretation>
                <emma:interpretation id="interp39" emma:lang="ko-KR" emma:confidence="0">
                  <emma:literal>此</emma:literal>
                </emma:interpretation>
              </emma:one-of>
            </emma:emma>
          </inkml:annotationXML>
          <inkml:trace contextRef="#ctx0" brushRef="#br0" timeOffset="8143.2143">9010-134 49,'0'0'64,"3"-13"-1,-3 13-1,0-14-1,0 14-35,0 0-5,0-13-5,0 13-3,1-9 0,-1 9-2,9-10-1,-9 10-2,5-14-1,-5 14-1,6-10-1,-6 10-2,0-10-2,0 10 0,-6-4 0,-4 4-1,-3 0 0,-3 4 1,-7 3 2,-2 4 2,-4 6 1,-1 3 0,2 5 0,1 2 0,3 0 0,4 2-1,6-2-2,8 0-1,6-3 1,6-4-1,11-3 2,5-6-1,7-3 1,4-2-2,2-3 1,1-3-3,0 0 0,-3-2 0,-3-3 0,-7 2-2,-6-2 0,-3 2 1,-6-1-2,-8 4 0,0 0 0,0 0 0,-9-2 0,-4 5 0,-6 8 1,0 5 0,-9 4 2,-1 3 1,-4 2 1,0 3 2,3 3-1,1-5 0,4-2-1,7-7 0,6-2 1,8 2-1,4-17 1,13 11-1,10-11-2,7-1-4,6-6-2,-1-7-3,8-3-3,-3 1-1,-3 1-1,-8 1 1,-1-1 2,-10 5 5,-7 5 3,-11 5 3,0 0 2,0 0 3,0 0 1,-11 9 0,0 2 1,1 2 0,0 4 1,4 5 0,-1 2 0,4 3-1,2 3-1,1 2-1,0-1-1,2 0-1,2-4-2,-1-6-1,0-7-3,-2 0-2,2-6-14,-3-8-29,0 0-3,1-16-25,-1-8-4,0-3-5,-5-10 0</inkml:trace>
          <inkml:trace contextRef="#ctx0" brushRef="#br0" timeOffset="8361.6146">8955-361 12,'-12'-8'77,"-1"1"-1,13 7-5,-14-13-3,14 13-3,-11 26-24,11-26-36,-4 15-5,4 5-12,0-2-20,2 3-31,5 3-4,-1-7-3,5-2-5,3-11 1</inkml:trace>
          <inkml:trace contextRef="#ctx0" brushRef="#br0" timeOffset="6801.6119">7682-152 20,'0'-15'58,"1"6"8,-1-4 1,0 13 0,0-11-30,0 11-8,0 0-3,0 0-4,0 0-2,-8 14-2,2 3-3,-1 11-1,-2 13-2,2 9-1,-1 7 1,1 5-2,5 1-3,2-1-7,7-1 0,7-12 0,5-11 0,5-13 0,5-6 0,2-12 0,2-10 0,0-12 0,1-9 0,0-10 0,-2-6 0,-1-9 0,-2-7 0,-1-2 0,-3-2 0,-5 0-5,0 3-3,-7 7 1,-2 4 3,-4 6 4,-2 8 4,-4 8 0,-1 10 0,0 14 0,-8-3 1,-1 15-2,-2 12-3,0 12 0,2 11 0,0 9 0,5 3 0,4 4 0,3 0 0,11-3 0,4-5 0,5-9 0,5-13 0,2-8-16,3-10-40,-1-11-26,1-4-2,-8-14-4,5-6-7,-7-10 5</inkml:trace>
        </inkml:traceGroup>
        <inkml:traceGroup>
          <inkml:annotationXML>
            <emma:emma xmlns:emma="http://www.w3.org/2003/04/emma" version="1.0">
              <emma:interpretation id="{FECDAF4E-77D0-42F1-8DBB-140CF209B5FB}" emma:medium="tactile" emma:mode="ink">
                <msink:context xmlns:msink="http://schemas.microsoft.com/ink/2010/main" type="inkWord" rotatedBoundingBox="12094,3182 12662,3187 12657,3747 12089,3742"/>
              </emma:interpretation>
              <emma:one-of disjunction-type="recognition" id="oneOf8">
                <emma:interpretation id="interp40" emma:lang="ko-KR" emma:confidence="0">
                  <emma:literal>v</emma:literal>
                </emma:interpretation>
                <emma:interpretation id="interp41" emma:lang="ko-KR" emma:confidence="0">
                  <emma:literal>V</emma:literal>
                </emma:interpretation>
                <emma:interpretation id="interp42" emma:lang="ko-KR" emma:confidence="0">
                  <emma:literal>ⅴ</emma:literal>
                </emma:interpretation>
                <emma:interpretation id="interp43" emma:lang="ko-KR" emma:confidence="0">
                  <emma:literal>Ⅴ</emma:literal>
                </emma:interpretation>
                <emma:interpretation id="interp4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7112.8476">9903-34 16,'0'0'52,"-3"-9"0,3 9-3,0 0-2,0 0-33,0 0-1,0 0 1,6 17 1,-2 0 3,4 9 2,2 6 3,0 6 1,3 3 0,1 0-3,4 3-5,-1-2-4,2-5-2,2-3-2,-4-6-1,3-5 0,0-4 1,-3-6 0,-2-5 1,-2-4 0,0-4 0,-3-4-3,1-8-6,0-6 0,0-8 0,1-4 0,4-8 0,0-4 0,1-4 0,1-2 0,1 1 0,-3 1 0,1 2 0,-2 5 0,-1 8 0,-4 5 0,-1 6 0,-1 2 0,-2 7 0,-3 0 0,-3 11 0,11-1 0,-11 1 0,8 0-24,-8 0-23,18 18-33,-11-6 23,4 2-24,-11-14-5,19 19 0</inkml:trace>
        </inkml:traceGroup>
        <inkml:traceGroup>
          <inkml:annotationXML>
            <emma:emma xmlns:emma="http://www.w3.org/2003/04/emma" version="1.0">
              <emma:interpretation id="{BA53840D-DB36-45B7-A069-3182A20509A9}" emma:medium="tactile" emma:mode="ink">
                <msink:context xmlns:msink="http://schemas.microsoft.com/ink/2010/main" type="inkWord" rotatedBoundingBox="13512,3151 13579,3152 13574,3748 13506,3747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;</emma:literal>
                </emma:interpretation>
                <emma:interpretation id="interp47" emma:lang="ko-KR" emma:confidence="0">
                  <emma:literal>:</emma:literal>
                </emma:interpretation>
                <emma:interpretation id="interp48" emma:lang="ko-KR" emma:confidence="0">
                  <emma:literal>ⅰ</emma:literal>
                </emma:interpretation>
                <emma:interpretation id="interp4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36410.4638">11339-93 23,'0'0'83,"-8"-14"-3,8 14-1,-8-19-6,8 19 0,0 0-30,-5-12-36,5 12-3,0 0-9,0 0-14,7-34-31,2 80-18,0-43-6,4 10-5,-1-5-3,5 5 0</inkml:trace>
          <inkml:trace contextRef="#ctx0" brushRef="#br1" timeOffset="36207.6634">11327 137 6,'-2'-13'55,"2"13"6,-1-14 4,1 14 2,-1-53-25,1 53-16,0 0-1,0 0-2,0 0 0,4 1-4,0 15-3,-3 4-3,3 8-2,-4 3 1,6 7-1,-6 0-3,0 5-2,0-6-1,0-5-2,0-6 0,0-3-1,0-8 1,0-3-1,0-12 2,0 7-4,0-7 0,0 0 0,0 0 0,0 0 0,0-9-18,0-5-28,4 0-31,-3-7-4,5-4-4,-3-8-4,2 2 0</inkml:trace>
        </inkml:traceGroup>
        <inkml:traceGroup>
          <inkml:annotationXML>
            <emma:emma xmlns:emma="http://www.w3.org/2003/04/emma" version="1.0">
              <emma:interpretation id="{907DF9E7-3DF9-4A7D-A3F6-1AFD57507F43}" emma:medium="tactile" emma:mode="ink">
                <msink:context xmlns:msink="http://schemas.microsoft.com/ink/2010/main" type="inkWord" rotatedBoundingBox="13778,3427 14167,3431 14164,3748 13775,3744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서</emma:literal>
                </emma:interpretation>
                <emma:interpretation id="interp52" emma:lang="ko-KR" emma:confidence="0">
                  <emma:literal>ㅁ</emma:literal>
                </emma:interpretation>
                <emma:interpretation id="interp53" emma:lang="ko-KR" emma:confidence="0">
                  <emma:literal>“</emma:literal>
                </emma:interpretation>
                <emma:interpretation id="interp54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36909.6648">11590 107 6,'0'0'61,"0"0"6,0 0 5,0 17 3,0-2-3,-4-1-41,2 9-6,2 5 1,2 2-2,-2 5-5,1-4-6,-1 3-4,0-11-3,0 3-1,0-9-5,0-6 0,0-1 0,0-10 0,0 0 0,0 0 0,3-17 0,1 1 0,2-11 0,5 0 0,1-10 0,5 3 0,2-3 0,3 4 0,1 4 0,2 2-3,0 10 1,0 6 2,-2 8 1,-2 3 3,-1 11-4,-3 8 0,-2 4 0,-4 9 0,-4 0 0,1 2 0,-5-4 0,1 1 0,-2-9 0,-1-7 0,-1-1 0,3-4 0,-3-10 0,0 0 0,0 0-65,11-3-18,-2-6 0,-2-8-7,10-6-5,-3-12 3</inkml:trace>
        </inkml:traceGroup>
        <inkml:traceGroup>
          <inkml:annotationXML>
            <emma:emma xmlns:emma="http://www.w3.org/2003/04/emma" version="1.0">
              <emma:interpretation id="{2ED5CF1D-6C42-4650-87DE-CF6DBF50682A}" emma:medium="tactile" emma:mode="ink">
                <msink:context xmlns:msink="http://schemas.microsoft.com/ink/2010/main" type="inkWord" rotatedBoundingBox="14719,2817 15328,2822 15320,3765 14711,3759"/>
              </emma:interpretation>
              <emma:one-of disjunction-type="recognition" id="oneOf11">
                <emma:interpretation id="interp55" emma:lang="ko-KR" emma:confidence="0">
                  <emma:literal>R</emma:literal>
                </emma:interpretation>
                <emma:interpretation id="interp56" emma:lang="ko-KR" emma:confidence="0">
                  <emma:literal>넛</emma:literal>
                </emma:interpretation>
                <emma:interpretation id="interp57" emma:lang="ko-KR" emma:confidence="0">
                  <emma:literal>K</emma:literal>
                </emma:interpretation>
                <emma:interpretation id="interp58" emma:lang="ko-KR" emma:confidence="0">
                  <emma:literal>모</emma:literal>
                </emma:interpretation>
                <emma:interpretation id="interp5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38064.0668">12524-244 44,'0'-17'65,"0"0"4,0 5 2,0 37-28,0-50-5,0 25-8,0-10-5,0 10-7,0 0-5,3 7-2,0 8 0,1 7-2,3 13 2,-2 9 2,4 9 2,-5 7-2,0 9-1,0 4-12,-1-5 0,-3-4 0,0-10 0,0-8 0,0-9 0,0-13 0,0-8 0,0-7 0,0-9 0,0 0 0,0 0 0,0 0 0,-3-5 0,-1-4 0,4-4 0,0-5 0,0-2 0,0-6 0,0-3 0,1-4 0,2 0 0,1-1 0,-1-1 0,-2 2 0,2-1 0,-2 7 0,1 1 0,-1 1 0,-1 1 0,-1 2 0,-2 0 0,3-2 0,-3 1 0,2 1 0,1-1 0,0 1 0,7-4 0,4-1 0,4-5 0,7 3 0,0-1 0,6-2 0,1 1 0,2 3 0,4 7 0,-4 0 0,1 5 0,-3 3 0,-1 5 0,-2 5 0,-3 3 0,-2 3 0,-3 7 0,-3 11 0,-3 4 0,-5 4 0,-7 7 0,-4 3 0,-11 5 0,-8 0 0,-6-1 0,-6-6 0,-6 2 0,-2-6 0,2-5 0,-1-5 0,5-5 0,3-4 0,6-3 0,5-2 0,5-4 0,7-1 0,11-4 0,0 9 0,7-1 0,9 1 0,5 2 0,4 6 0,4 2 0,8 6 0,0 1 0,4 5 0,2-1 0,-2 4 0,5-2 0,-7-1 0,-2-1 0,-4-4 0,-6-6 0,-5-3 0,-6-3 0,-7-7 0,-9-7 0,8 33-53,-12-39-28,-4-6-4,-6-7-3,3-6-8,-4-13 0</inkml:trace>
        </inkml:traceGroup>
        <inkml:traceGroup>
          <inkml:annotationXML>
            <emma:emma xmlns:emma="http://www.w3.org/2003/04/emma" version="1.0">
              <emma:interpretation id="{2CB8C14D-D313-402A-882C-043664C2265F}" emma:medium="tactile" emma:mode="ink">
                <msink:context xmlns:msink="http://schemas.microsoft.com/ink/2010/main" type="inkWord" rotatedBoundingBox="15366,2835 15907,2840 15904,3124 15364,3119"/>
              </emma:interpretation>
              <emma:one-of disjunction-type="recognition" id="oneOf12">
                <emma:interpretation id="interp60" emma:lang="ko-KR" emma:confidence="0">
                  <emma:literal>m</emma:literal>
                </emma:interpretation>
                <emma:interpretation id="interp61" emma:lang="ko-KR" emma:confidence="0">
                  <emma:literal>꺼</emma:literal>
                </emma:interpretation>
                <emma:interpretation id="interp62" emma:lang="ko-KR" emma:confidence="0">
                  <emma:literal>머</emma:literal>
                </emma:interpretation>
                <emma:interpretation id="interp63" emma:lang="ko-KR" emma:confidence="0">
                  <emma:literal>메</emma:literal>
                </emma:interpretation>
                <emma:interpretation id="interp64" emma:lang="ko-KR" emma:confidence="0">
                  <emma:literal>미</emma:literal>
                </emma:interpretation>
              </emma:one-of>
            </emma:emma>
          </inkml:annotationXML>
          <inkml:trace contextRef="#ctx0" brushRef="#br1" timeOffset="40170.0705">13172-407 30,'0'0'55,"0"0"2,0 0 1,0 0-2,0 0-33,11 0-2,-11 0-4,15 10 1,-7-7 1,1 3 1,-1 3 0,-1 1-2,0 1-2,-3 1-3,0 0-2,-1-1-2,-3 4-2,1 0 0,-1-5-2,0 1-1,0-11 0,0 12 1,0-12 0,0 0 2,0 0-1,0 0-6,0 0 0,0 0 0,-4-14 0,1 2 0,3-3 0,2-2 0,2-2 0,3-1 0,2 2 0,2 0 0,4 4 0,1 1 0,3 2 0,-1 3 0,1-3 0,2 7 0,-1 4 0,0 9 0,-4 3 0,-3 4 0,-4 9 0,0-2 0,-7 6 0,0-2 0,-2-6 0,0-5 0,0 1 0,0-6 0,0-11 0,0 0 0,0 0 0,0 0 0,-7-11 0,5-4 0,2-4 0,2-6 0,5-2 0,1-2 0,3 3 0,3-1 0,1 4 0,3 6 0,1 5 0,-1 6 0,0 6 0,0 5 0,0 10 0,-3 4 0,0 4 0,-2 7 0,-5 1 0,-1 1 0,-3 0 0,0-4 0,-1-2 0,-2-7 0,1-5 0,-1-3 0,-1-11 0,0 0 0,7-33-23,-22 42-57,15-16-2,1-5-4,-1-9-6,3 0-5</inkml:trace>
        </inkml:traceGroup>
        <inkml:traceGroup>
          <inkml:annotationXML>
            <emma:emma xmlns:emma="http://www.w3.org/2003/04/emma" version="1.0">
              <emma:interpretation id="{A543375C-E50B-41F4-B0FC-30A91A4515D6}" emma:medium="tactile" emma:mode="ink">
                <msink:context xmlns:msink="http://schemas.microsoft.com/ink/2010/main" type="inkWord" rotatedBoundingBox="16908,3213 17368,3218 17363,3759 16903,3755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요</emma:literal>
                </emma:interpretation>
                <emma:interpretation id="interp67" emma:lang="ko-KR" emma:confidence="0">
                  <emma:literal>d</emma:literal>
                </emma:interpretation>
                <emma:interpretation id="interp68" emma:lang="ko-KR" emma:confidence="0">
                  <emma:literal>다</emma:literal>
                </emma:interpretation>
                <emma:interpretation id="interp69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43383.6762">14966 175 58,'0'0'70,"14"1"-1,-14-1 1,10-4-2,-10 4-38,11-11-4,-7 1-4,1-2-5,-2-5-1,1-1-3,0-7-2,-1 3-2,-3-4-4,0-1-2,0 0-1,-4 4 0,-4 1-3,-3 5 0,-6 4-1,-1 4-1,-4 8 1,-1 3 0,-5 18 1,-2 8 1,1 12 3,-1 4 0,2 9 2,5 3-1,3 2 1,7-4 0,4-7-2,9-3 1,0-13-4,10-5 0,5-10 0,7-10 0,3-8 0,1-11 0,2-9 0,1-7 0,-3-6 0,0-5 0,-4-6 0,-3 6 0,-4 0 0,-3 4 0,-4 7 0,-4 6-2,-1 8-3,-1 6 1,-2 9 1,0 6 2,0 12 0,0 5 1,0 9 0,3 6 1,1 4 3,2 5 0,-1-5 0,5-1-1,-2-7-3,3-4 0,-1-8 0,0-8 0,-2-6 0,4-8 0,-5-6-12,6-8-32,0-36-12,-13 50-1,14-19 1,-6-15-3,1-1-1,-4-4-22,8 3 10</inkml:trace>
        </inkml:traceGroup>
        <inkml:traceGroup>
          <inkml:annotationXML>
            <emma:emma xmlns:emma="http://www.w3.org/2003/04/emma" version="1.0">
              <emma:interpretation id="{3E2988C6-3BA7-45A8-A222-1C29811381C4}" emma:medium="tactile" emma:mode="ink">
                <msink:context xmlns:msink="http://schemas.microsoft.com/ink/2010/main" type="inkWord" rotatedBoundingBox="17399,3251 17920,3256 17915,3762 17395,3757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나</emma:literal>
                </emma:interpretation>
                <emma:interpretation id="interp72" emma:lang="ko-KR" emma:confidence="0">
                  <emma:literal>V</emma:literal>
                </emma:interpretation>
                <emma:interpretation id="interp73" emma:lang="ko-KR" emma:confidence="0">
                  <emma:literal>ⅵ</emma:literal>
                </emma:interpretation>
                <emma:interpretation id="interp7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43758.0768">15205 21 33,'5'-14'69,"-5"3"0,0 11 1,0 0-1,3 8 4,7 13-49,-8 7-5,4 10-4,-5 8 2,6 7 0,-4-1-3,1-2-4,-1-6-5,2-9 0,-3-4-3,2-10-2,-2-10 0,-2-11 0,9-2 0,-5-13 0,3-9 0,0-5 0,2-4 0,2-10 0,5-1 0,0-3 0,3 2 0,2 3 0,2 5 0,2 2 0,1 5 0,-2 7 0,-2 4 0,-1 5 0,-4 1 0,0 8 0,0 2 0,-5 3 0,3 6 0,-2 2-24,-2-17-53,4 19 20,14 11-24,-14-7 21,-6-5-1,25 5-25</inkml:trace>
        </inkml:traceGroup>
        <inkml:traceGroup>
          <inkml:annotationXML>
            <emma:emma xmlns:emma="http://www.w3.org/2003/04/emma" version="1.0">
              <emma:interpretation id="{822F78F5-966D-4A75-9B62-FF19C01AA363}" emma:medium="tactile" emma:mode="ink">
                <msink:context xmlns:msink="http://schemas.microsoft.com/ink/2010/main" type="inkWord" rotatedBoundingBox="17855,3275 18480,3281 18475,3743 17850,3737"/>
              </emma:interpretation>
              <emma:one-of disjunction-type="recognition" id="oneOf15">
                <emma:interpretation id="interp75" emma:lang="ko-KR" emma:confidence="0">
                  <emma:literal>e</emma:literal>
                </emma:interpretation>
                <emma:interpretation id="interp76" emma:lang="ko-KR" emma:confidence="0">
                  <emma:literal>으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오</emma:literal>
                </emma:interpretation>
                <emma:interpretation id="interp7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44257.2775">15680 169 63,'-7'11'80,"0"-1"-4,7-10-3,-7 9-3,7-9 2,0 0-60,16 0-5,-3 0-1,8 0 0,4-2 1,8 2-1,3-4-2,2-5-2,4 0-1,-2-7-1,-2-1 0,-2-4-2,-3-2 1,-7-5-1,-6 3 2,-8-2 0,-11 3-1,-3 7 2,-14 0 0,-8 13 2,-8 3 1,-4 5 1,-5 11 2,-2 11 0,3 5-3,4 5-4,5 6 0,7 1 0,8 4 0,9-1 0,8-4 0,14-5 0,14-5 0,11-5 0,8-10 0,9-4 0,4-9 0,1-4 0,-2-3 0,-5-6 0,-12-6 0,-10 34-22,-7-24-41,-15-2-14,-34-7 13,16-4-1,-4 1-29,-15-7 32,5 5 16,-9-50 46,-2 30 2,-1-13 17,23 0-46</inkml:trace>
        </inkml:traceGroup>
        <inkml:traceGroup>
          <inkml:annotationXML>
            <emma:emma xmlns:emma="http://www.w3.org/2003/04/emma" version="1.0">
              <emma:interpretation id="{978AE77E-AD9C-4A36-90C9-5CBF27961913}" emma:medium="tactile" emma:mode="ink">
                <msink:context xmlns:msink="http://schemas.microsoft.com/ink/2010/main" type="inkWord" rotatedBoundingBox="19721,3332 20165,3336 20161,3752 19717,3748"/>
              </emma:interpretation>
              <emma:one-of disjunction-type="recognition" id="oneOf16">
                <emma:interpretation id="interp80" emma:lang="ko-KR" emma:confidence="0">
                  <emma:literal>o</emma:literal>
                </emma:interpretation>
                <emma:interpretation id="interp81" emma:lang="ko-KR" emma:confidence="0">
                  <emma:literal>0</emma:literal>
                </emma:interpretation>
                <emma:interpretation id="interp82" emma:lang="ko-KR" emma:confidence="0">
                  <emma:literal>O</emma:literal>
                </emma:interpretation>
                <emma:interpretation id="interp83" emma:lang="ko-KR" emma:confidence="0">
                  <emma:literal>〇</emma:literal>
                </emma:interpretation>
                <emma:interpretation id="interp8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63710.5119">17718 90 12,'15'-6'40,"-15"6"5,11-6 5,-5 13-23,-6-7-1,3-9 2,-3 9 2,2-15 2,-2 15-1,0-16-5,0 16-3,-2-12-4,2 12-8,0 0-4,-15-10-3,6 10-3,0 0 1,-9 0-1,3 6 0,-8 3 2,3 7 2,-6 8 1,2 5 0,1 5 1,2 7-1,7 2 2,5 4-2,7-3 0,8-6 0,12-5-1,12-10 0,10-9 0,7-12 1,5-7-1,1-12 0,0-8 0,-9-9-5,-5-4 0,-9-1 0,-9-3 0,-11 2 0,-8 2 0,-7 4 0,-12 2 0,-5 7 0,-1 6 0,-5 4 0,-2 6 0,1 6 0,2 3 0,3 10 0,3 3-10,6 5-16,6 2-14,3-1-12,6-33-3,0 14-26,21 16-2,-6-7 1,6 0 7</inkml:trace>
        </inkml:traceGroup>
        <inkml:traceGroup>
          <inkml:annotationXML>
            <emma:emma xmlns:emma="http://www.w3.org/2003/04/emma" version="1.0">
              <emma:interpretation id="{54E201F8-961B-4883-96C4-5FBBBE2DD41D}" emma:medium="tactile" emma:mode="ink">
                <msink:context xmlns:msink="http://schemas.microsoft.com/ink/2010/main" type="inkWord" rotatedBoundingBox="20228,3409 20746,3414 20743,3737 20225,3733"/>
              </emma:interpretation>
              <emma:one-of disjunction-type="recognition" id="oneOf17">
                <emma:interpretation id="interp85" emma:lang="ko-KR" emma:confidence="0">
                  <emma:literal>r</emma:literal>
                </emma:interpretation>
                <emma:interpretation id="interp86" emma:lang="ko-KR" emma:confidence="0">
                  <emma:literal>너</emma:literal>
                </emma:interpretation>
                <emma:interpretation id="interp87" emma:lang="ko-KR" emma:confidence="0">
                  <emma:literal>라</emma:literal>
                </emma:interpretation>
                <emma:interpretation id="interp88" emma:lang="ko-KR" emma:confidence="0">
                  <emma:literal>「</emma:literal>
                </emma:interpretation>
                <emma:interpretation id="interp89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64116.1126">18034 135 38,'12'-6'68,"3"5"-4,-4 1 0,0 0-2,-6-17-9,1 26-42,0 8-1,-1 7-2,1 3 4,0 2 0,-2 4-1,-2-1 0,1-2-1,-1-1-2,0-5-2,-2-4-2,2-5 2,-2-5 3,0-10 1,0 0-1,0 0 0,0 0-1,4-13 0,-4-6-8,3-3 0,2 1 0,2-9 0,4-1 0,4 0 0,7 3 0,4 2 0,7 1 0,3 2 0,0 3 0,0 6 0,-2 4 0,-2 6-2,-4 1 2,-6 3-3,-4 3-4,-6 4-13,-5 2-25,-7-9-8,11 17-23,-1-8-5,-10-9-5,12 5-1</inkml:trace>
        </inkml:traceGroup>
        <inkml:traceGroup>
          <inkml:annotationXML>
            <emma:emma xmlns:emma="http://www.w3.org/2003/04/emma" version="1.0">
              <emma:interpretation id="{87ABA0BB-1783-4FBA-8674-A0119C33BFFD}" emma:medium="tactile" emma:mode="ink">
                <msink:context xmlns:msink="http://schemas.microsoft.com/ink/2010/main" type="inkWord" rotatedBoundingBox="20751,3194 21227,3198 21222,3694 20746,3690"/>
              </emma:interpretation>
              <emma:one-of disjunction-type="recognition" id="oneOf18">
                <emma:interpretation id="interp90" emma:lang="ko-KR" emma:confidence="0">
                  <emma:literal>七</emma:literal>
                </emma:interpretation>
                <emma:interpretation id="interp91" emma:lang="ko-KR" emma:confidence="0">
                  <emma:literal>t</emma:literal>
                </emma:interpretation>
                <emma:interpretation id="interp92" emma:lang="ko-KR" emma:confidence="0">
                  <emma:literal>e</emma:literal>
                </emma:interpretation>
                <emma:interpretation id="interp93" emma:lang="ko-KR" emma:confidence="0">
                  <emma:literal>弋</emma:literal>
                </emma:interpretation>
                <emma:interpretation id="interp94" emma:lang="ko-KR" emma:confidence="0">
                  <emma:literal>E</emma:literal>
                </emma:interpretation>
              </emma:one-of>
            </emma:emma>
          </inkml:annotationXML>
          <inkml:trace contextRef="#ctx0" brushRef="#br2" timeOffset="64693.3136">18584 98 43,'-18'8'71,"7"-3"-3,11-5-1,0 0-5,7 3 0,-7-3-57,31-4-2,8-1 0,-1 0 0,16-3-6,0-1-18,-3-10-13,-6 7-6,-17-6-24,16-2-5,-14-1-4,-1-5 2</inkml:trace>
          <inkml:trace contextRef="#ctx0" brushRef="#br2" timeOffset="64506.1133">18745-119 38,'0'0'71,"-8"-9"-3,8 9-3,-16 12-2,11 8 3,-5 8-49,2 9-4,3 8-2,-2 5 4,4 6 1,3-4 0,3-5-1,8-2-2,4-9-4,7-6-1,5-9-1,4-10-7,2-4 0,1-7 0,2-7 0,-1-3-8,-2-7-68,-9-6 20,0-3-2,-12 0-2,-5 0-3,-7-5 1,-8 4 3,-14-1 20,-4 6 38,-9 3-27</inkml:trace>
        </inkml:traceGroup>
        <inkml:traceGroup>
          <inkml:annotationXML>
            <emma:emma xmlns:emma="http://www.w3.org/2003/04/emma" version="1.0">
              <emma:interpretation id="{3F4558BE-C43D-4097-BFCF-AA6D657E085C}" emma:medium="tactile" emma:mode="ink">
                <msink:context xmlns:msink="http://schemas.microsoft.com/ink/2010/main" type="inkWord" rotatedBoundingBox="21239,3104 21712,3108 21707,3702 21233,3698"/>
              </emma:interpretation>
              <emma:one-of disjunction-type="recognition" id="oneOf19">
                <emma:interpretation id="interp95" emma:lang="ko-KR" emma:confidence="0">
                  <emma:literal>h</emma:literal>
                </emma:interpretation>
                <emma:interpretation id="interp96" emma:lang="ko-KR" emma:confidence="0">
                  <emma:literal>‘</emma:literal>
                </emma:interpretation>
                <emma:interpretation id="interp97" emma:lang="ko-KR" emma:confidence="0">
                  <emma:literal>k</emma:literal>
                </emma:interpretation>
                <emma:interpretation id="interp98" emma:lang="ko-KR" emma:confidence="0">
                  <emma:literal>ⅳ</emma:literal>
                </emma:interpretation>
                <emma:interpretation id="interp99" emma:lang="ko-KR" emma:confidence="0">
                  <emma:literal>하</emma:literal>
                </emma:interpretation>
              </emma:one-of>
            </emma:emma>
          </inkml:annotationXML>
          <inkml:trace contextRef="#ctx0" brushRef="#br2" timeOffset="65145.7144">19060-150 51,'-2'-18'70,"-4"1"-6,6 17 0,0 0 1,-7-35-18,7 48-19,0 22-9,3 7-3,-2 11 0,1 7 5,1 4-2,-2-1-5,2-3-4,-2-5-3,0-8-7,2-11 0,-1-9 0,0-9 0,1-9 0,-3-9 0,8-4 0,-2-10 0,2-7 0,2-5 0,2-2 0,3-3-4,1 0-9,0 5 1,3 0 3,1 8 3,-4 3 3,2 8 4,1 7 1,-1 5 1,2 6 2,-4 8 1,2 6 0,-3 4 0,0 1-1,1-1 0,-4-4-1,0 1 0,-2-2-4,1-8 0,-4-3 0,-2-2 0,-5-11 0,0 0-22,0 0-31,0 0-2,9-1-1,-8-10-2,3-3-3,6 2 1,-3-5 3,12 2 25,-7-6 5,12 6 0</inkml:trace>
        </inkml:traceGroup>
        <inkml:traceGroup>
          <inkml:annotationXML>
            <emma:emma xmlns:emma="http://www.w3.org/2003/04/emma" version="1.0">
              <emma:interpretation id="{2866E4B8-AAB2-4065-B98C-40C931285E36}" emma:medium="tactile" emma:mode="ink">
                <msink:context xmlns:msink="http://schemas.microsoft.com/ink/2010/main" type="inkWord" rotatedBoundingBox="21757,3485 22017,3488 22015,3681 21755,3678"/>
              </emma:interpretation>
              <emma:one-of disjunction-type="recognition" id="oneOf20">
                <emma:interpretation id="interp100" emma:lang="ko-KR" emma:confidence="0">
                  <emma:literal>o</emma:literal>
                </emma:interpretation>
                <emma:interpretation id="interp101" emma:lang="ko-KR" emma:confidence="0">
                  <emma:literal>0</emma:literal>
                </emma:interpretation>
                <emma:interpretation id="interp102" emma:lang="ko-KR" emma:confidence="0">
                  <emma:literal>.</emma:literal>
                </emma:interpretation>
                <emma:interpretation id="interp103" emma:lang="ko-KR" emma:confidence="0">
                  <emma:literal>°</emma:literal>
                </emma:interpretation>
                <emma:interpretation id="interp10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65395.3148">19667 163 51,'0'0'85,"8"0"0,-13 7-3,-13 13-1,-4 1-4,4 5-50,-4 4-13,4-3-5,8 3-9,10-9 0,13-12 0,14-8 0,8-1 0,3-11 0,-1-3 0,2-9 0,-7 1 0,-9-2 0,-8 8 0,-13-4 0,-2 7 0,-13 6-44,-9-1-38,1 8 21,-2-2 0,2 4-2,-1-2 1,13 0 7,-5-3-10</inkml:trace>
          <inkml:trace contextRef="#ctx0" brushRef="#br2" timeOffset="65426.5149">19667 163 4,'33'18'1,"-11"-20"-1,4-5 1</inkml:trace>
        </inkml:traceGroup>
        <inkml:traceGroup>
          <inkml:annotationXML>
            <emma:emma xmlns:emma="http://www.w3.org/2003/04/emma" version="1.0">
              <emma:interpretation id="{12425FFA-E617-4B62-B822-E82EBC176206}" emma:medium="tactile" emma:mode="ink">
                <msink:context xmlns:msink="http://schemas.microsoft.com/ink/2010/main" type="inkWord" rotatedBoundingBox="22202,3383 23474,3395 23466,4275 22194,4263"/>
              </emma:interpretation>
              <emma:one-of disjunction-type="recognition" id="oneOf21">
                <emma:interpretation id="interp105" emma:lang="ko-KR" emma:confidence="0">
                  <emma:literal>동</emma:literal>
                </emma:interpretation>
                <emma:interpretation id="interp106" emma:lang="ko-KR" emma:confidence="0">
                  <emma:literal>용</emma:literal>
                </emma:interpretation>
                <emma:interpretation id="interp107" emma:lang="ko-KR" emma:confidence="0">
                  <emma:literal>데</emma:literal>
                </emma:interpretation>
                <emma:interpretation id="interp108" emma:lang="ko-KR" emma:confidence="0">
                  <emma:literal>와</emma:literal>
                </emma:interpretation>
                <emma:interpretation id="interp109" emma:lang="ko-KR" emma:confidence="0">
                  <emma:literal>웨</emma:literal>
                </emma:interpretation>
              </emma:one-of>
            </emma:emma>
          </inkml:annotationXML>
          <inkml:trace contextRef="#ctx0" brushRef="#br2" timeOffset="66690.1171">20164 264 24,'0'0'50,"0"0"10,2-7 4,32 5-23,-34 2-6,0 0-4,6-8-3,-6 8-4,0 0-2,0 0-7,12-10-8,-12 10-3,12-9-1,-12 9-1,16-7 0,-7 0 1,1 1-1,2-2 1,-3-2 0,2-3 0,-3-2 0,-1-2 0,-3 0 0,-4-1 1,-3 1 0,-6 3-1,-5 4 2,-8 3 1,-6 7 3,-6 13-1,-2 5 0,-3 6 0,1 4-1,3 3 0,10 3 0,6-1-7,12-5 0,9-8 0,16-3 0,8-7 0,10-7 0,6-3 0,4-1 0,1-11 0,-3 3 0,-4 2 0,-5 7 0,-6 2 0,-5 18 0,-6 6 0,-9 14 0,-3 13 0,-6 7 0,-6 7 0,-6 3 0,-6 0 0,-3-9 0,-1-1 0,-4-14 0,0-10 0,0-10 0,-2-13 0,5-13 0,-2-2 0,4-14 0,-1-4 0,3-7 0,1-3 0,3-5 0,5-1 0,5 1 0,5-2 0,5-1 0,12-4 0,13-2 0,7-2 0,13 0 0,2-1 0,5-3 0,1 7 0,0-2 0,-6 9 0,-8 6 0,-7 4 0,-8 6 0,-4 5 0,-2 5 0,-5 5 0,-1 5 0,-2 6 0,-3 7 0,1 2 0,-1 9 0,-3 1 0,-3 4 0,-4-2 0,-1 3 0,-1-8 0,0-2 0,0-2 0,0-7 0,0-2 0,0-9 0,0 0 0,3-13 0,2-7 0,5-5 0,2-6 0,2-4 0,4-1 0,3-1 0,2 5 0,-1 3 0,0 8 0,-1 10 0,-2 9 0,-1 4 0,-3 11 0,-2 9 0,-4 3 0,0 6 0,-2 3 0,-3-2 0,-3-2 0,2-3 0,-3-3 0,1-3 0,-1-7 0,0-1 0,0-4-55,0-9-5,9 0-1,-4-13-2,10-1-27,-2-8 24,3 3 2,1-7 16,5-1 74,0 7-25,-4 6-1,5-15 0,39 24 0,-40 5-26</inkml:trace>
          <inkml:trace contextRef="#ctx0" brushRef="#br2" timeOffset="51027.6896">20499 241 5,'-1'-15'-1,"16"1"27,10 12 1,29-9-54,-34 9-2</inkml:trace>
        </inkml:traceGroup>
        <inkml:traceGroup>
          <inkml:annotationXML>
            <emma:emma xmlns:emma="http://www.w3.org/2003/04/emma" version="1.0">
              <emma:interpretation id="{79BF12FF-9FBE-4ED6-B600-E66F68F31058}" emma:medium="tactile" emma:mode="ink">
                <msink:context xmlns:msink="http://schemas.microsoft.com/ink/2010/main" type="inkWord" rotatedBoundingBox="23408,2962 24733,2974 24726,3746 23401,3733"/>
              </emma:interpretation>
              <emma:one-of disjunction-type="recognition" id="oneOf22">
                <emma:interpretation id="interp110" emma:lang="ko-KR" emma:confidence="0">
                  <emma:literal>〇</emma:literal>
                </emma:interpretation>
                <emma:interpretation id="interp111" emma:lang="ko-KR" emma:confidence="0">
                  <emma:literal>∞</emma:literal>
                </emma:interpretation>
                <emma:interpretation id="interp112" emma:lang="ko-KR" emma:confidence="0">
                  <emma:literal>W</emma:literal>
                </emma:interpretation>
                <emma:interpretation id="interp113" emma:lang="ko-KR" emma:confidence="0">
                  <emma:literal>d</emma:literal>
                </emma:interpretation>
                <emma:interpretation id="interp114" emma:lang="ko-KR" emma:confidence="0">
                  <emma:literal>ㅿ</emma:literal>
                </emma:interpretation>
              </emma:one-of>
            </emma:emma>
          </inkml:annotationXML>
          <inkml:trace contextRef="#ctx0" brushRef="#br2" timeOffset="67423.3184">21476 234 3,'21'-16'62,"-3"3"7,-6-4 2,-3-16-3,-7 22-31,-2 2-3,0 9-3,-18-14-6,0 11-8,-5 3-2,-6 5-2,-7 7 2,-4 6 0,2 5-1,-1 5-2,6-1-2,7 6-10,5-6 0,12-1 0,9-5 0,12-6 0,13-7 0,8-4 0,4-5 0,4-11 0,2 0 0,-4-1 0,-8 0 0,-6-2 0,-6 7 0,-5 7 0,-4 4 0,-3 11 0,1 5 0,0-1 0,7 4 0,8-1 0,5-3 0,10-9 0,11-9 0,5-10 0,5-14 0,7-6 0,1-16 0,0-6 0,-5-15 0,-7-7 0,-11-3 0,-6 2 0,-11 0 0,-10 5 0,-10 10 0,-9 9 0,-13 15 0,-7 17 0,-6 19 0,-6 12 0,-3 18 0,4 8 0,0 13 0,5 8 0,7 3 0,13 5 0,8-3 0,8-3 0,14-5 0,5-5 0,8-9 0,5-7 0,3-8 0,3-8 0,0-5 0,4-2 0,-7-1 0,1-1 0,-8-4 0,-3 1-21,0-1-43,-21-3-3,-12-3 1,0-12 0,-15-7-4,-12-12 1,-4 0 12,-20-22 87,-7-2-28,-1-9 2,3 5-2,-1-38 5,3-16-2,-9 14-2</inkml:trace>
        </inkml:traceGroup>
      </inkml:traceGroup>
      <inkml:traceGroup>
        <inkml:annotationXML>
          <emma:emma xmlns:emma="http://www.w3.org/2003/04/emma" version="1.0">
            <emma:interpretation id="{C4A71A03-EC86-427D-A597-E0402AE1F974}" emma:medium="tactile" emma:mode="ink">
              <msink:context xmlns:msink="http://schemas.microsoft.com/ink/2010/main" type="line" rotatedBoundingBox="4524,5029 17184,5009 17186,6163 4526,6183"/>
            </emma:interpretation>
          </emma:emma>
        </inkml:annotationXML>
        <inkml:traceGroup>
          <inkml:annotationXML>
            <emma:emma xmlns:emma="http://www.w3.org/2003/04/emma" version="1.0">
              <emma:interpretation id="{29756792-60A1-41C7-AD7F-D08D2C1E6A28}" emma:medium="tactile" emma:mode="ink">
                <msink:context xmlns:msink="http://schemas.microsoft.com/ink/2010/main" type="inkWord" rotatedBoundingBox="4524,5159 4590,5158 4592,6009 4525,6010"/>
              </emma:interpretation>
              <emma:one-of disjunction-type="recognition" id="oneOf23">
                <emma:interpretation id="interp115" emma:lang="ko-KR" emma:confidence="0">
                  <emma:literal>i</emma:literal>
                </emma:interpretation>
                <emma:interpretation id="interp116" emma:lang="ko-KR" emma:confidence="0">
                  <emma:literal>ⅰ</emma:literal>
                </emma:interpretation>
                <emma:interpretation id="interp117" emma:lang="ko-KR" emma:confidence="0">
                  <emma:literal>7</emma:literal>
                </emma:interpretation>
                <emma:interpretation id="interp118" emma:lang="ko-KR" emma:confidence="0">
                  <emma:literal>j</emma:literal>
                </emma:interpretation>
                <emma:interpretation id="interp11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86720.5523">2340 2193 1,'0'0'68,"3"-12"1,-3 12 0,3-12-3,-3 12-3,-15-7-38,15 7 2,2 6-6,0 6 0,2 6 0,0 11 0,-1 2 1,0 12-5,-1 3-17,0 3 0,-2 4 0,0-1 0,0-5 0,0-9 0,0-5 0,0-8 0,0-7 0,0-5 0,0-13 0,2 11 0,-2-11 0,0 0 0,0-12 0,0-5 0,0-3-7,-1-6-55,0-9-3,1 0 0,0-11 2,1-4-1,-1-1 3,6-1 14,-4 5 2,5-3 18</inkml:trace>
          <inkml:trace contextRef="#ctx0" brushRef="#br0" timeOffset="86938.9527">2353 1907 26,'0'-25'82,"0"4"2,0 1-4,2 34-1,1-24 1,0 0-25,-3 10-38,0 0-9,0 0-8,0 0 0,0 0 0,0 0 0,-6 7 0,2 3-27,-1 0-29,5 4-2,0-14 0,15 19-25,-3-14-6,12 1 1</inkml:trace>
        </inkml:traceGroup>
        <inkml:traceGroup>
          <inkml:annotationXML>
            <emma:emma xmlns:emma="http://www.w3.org/2003/04/emma" version="1.0">
              <emma:interpretation id="{90AA0827-AD08-4BE6-8255-43DD6D29344B}" emma:medium="tactile" emma:mode="ink">
                <msink:context xmlns:msink="http://schemas.microsoft.com/ink/2010/main" type="inkWord" rotatedBoundingBox="4897,5028 5420,5027 5422,6181 4899,6182"/>
              </emma:interpretation>
              <emma:one-of disjunction-type="recognition" id="oneOf24">
                <emma:interpretation id="interp120" emma:lang="ko-KR" emma:confidence="0">
                  <emma:literal>f</emma:literal>
                </emma:interpretation>
                <emma:interpretation id="interp121" emma:lang="ko-KR" emma:confidence="0">
                  <emma:literal>옥</emma:literal>
                </emma:interpretation>
                <emma:interpretation id="interp122" emma:lang="ko-KR" emma:confidence="0">
                  <emma:literal>유</emma:literal>
                </emma:interpretation>
                <emma:interpretation id="interp123" emma:lang="ko-KR" emma:confidence="0">
                  <emma:literal>독</emma:literal>
                </emma:interpretation>
                <emma:interpretation id="interp12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87469.3536">3020 2006 16,'26'-8'67,"-11"-6"5,7 0 0,-5-3-4,-1 2-1,25-5-41,-30 2-5,2-1-3,-5 0-3,-1-1-1,-7 1-3,-1 0 0,-5-2-11,-4 1 7,-1 4-3,-5 1-1,-3 4-3,-2 1 0,-4 6-1,3 1-2,-3 6 0,0 7 3,2 2-2,0 4 2,2 2-1,3 7 2,4 4 0,3 8 2,2 2 0,0 3 2,7 6 0,2 3 1,1 10-1,4 0-5,4 1 0,2 6 0,0 1 0,3 0 0,-1-1 0,-2-2 0,0-7 0,-1-4 0,-4-6 0,-1-8 0,-2-9 0,-3-6 0,0-8 0,0-6 0,0-4 0,0-8 0,-8 0-10,8 0-69,16-13-4,-16-4-2,-4-7-5,3-4 23,-5-7-23</inkml:trace>
          <inkml:trace contextRef="#ctx0" brushRef="#br0" timeOffset="87781.3541">2725 2479 0,'-10'3'74,"10"-3"3,-10 5 0,10-5-2,0 0 1,11-42-17,5 42-36,6 0-3,7 0-1,6 0-8,7 0-11,5 3 0,-1 1 0,3 1 0,-2 0 0,-5-2 0,-3-1 0,-6-1 0,-10 0 0,-2-1 0,-11 0 0,1 2 0,-13 37-5,-7-38-80,-6 2-2,-13-3-3,2-7-5,-13-7-6</inkml:trace>
        </inkml:traceGroup>
        <inkml:traceGroup>
          <inkml:annotationXML>
            <emma:emma xmlns:emma="http://www.w3.org/2003/04/emma" version="1.0">
              <emma:interpretation id="{18A837FB-1F1C-4165-A97B-F978CC3D3D66}" emma:medium="tactile" emma:mode="ink">
                <msink:context xmlns:msink="http://schemas.microsoft.com/ink/2010/main" type="inkWord" rotatedBoundingBox="8481,5517 9212,5515 9213,6175 8482,6176"/>
              </emma:interpretation>
              <emma:one-of disjunction-type="recognition" id="oneOf25">
                <emma:interpretation id="interp125" emma:lang="ko-KR" emma:confidence="0">
                  <emma:literal>u</emma:literal>
                </emma:interpretation>
                <emma:interpretation id="interp126" emma:lang="ko-KR" emma:confidence="0">
                  <emma:literal>U</emma:literal>
                </emma:interpretation>
                <emma:interpretation id="interp127" emma:lang="ko-KR" emma:confidence="0">
                  <emma:literal>다</emma:literal>
                </emma:interpretation>
                <emma:interpretation id="interp128" emma:lang="ko-KR" emma:confidence="0">
                  <emma:literal>a</emma:literal>
                </emma:interpretation>
                <emma:interpretation id="interp129" emma:lang="ko-KR" emma:confidence="0">
                  <emma:literal>리</emma:literal>
                </emma:interpretation>
              </emma:one-of>
            </emma:emma>
          </inkml:annotationXML>
          <inkml:trace contextRef="#ctx0" brushRef="#br3" timeOffset="94052.5652">6288 2458 11,'0'-10'38,"3"1"1,0 1 2,1-4-26,2 0 2,-4 0 2,4 0 4,-2-3 3,2-5-1,-2-3 1,1 4-2,-2-5-2,0 7-6,-1-4-5,1 5-2,-1-1-2,-2 10-2,0 7 1,0-11 1,0 11-2,0 0-1,0 0 1,0 0 3,0 9 2,0 11 2,0 13 1,-2 11 0,-1 8 2,1 7 0,-2 11 0,2 0-6,1 0-9,1-8 0,5-8 0,4-10 0,2-8 0,5-14 0,3-9 0,5-12 0,6-8 0,3-13 0,0-6 0,6-8 0,-1-7 0,-2-6 0,0-1 0,-3-1 0,-8 0 0,-4 2 0,-6 0 0,-4 6 0,-3 2 0,-2 6 0,-5 5 0,0 4 0,-1 6 0,0 8 0,0 10 0,0 0 0,0 0 0,-1 18 0,1 6 0,0 9 0,1 10 0,5 0 0,5 8 0,0-1 0,3-1 0,2-6 0,5-3 0,-2-9 0,2-5 0,-5-11 0,0-1 0,0-6 0,-3-6 0,3-17-46,-5 15-36,-4 23 22,8-25-29,-15-13-3,10 0 23</inkml:trace>
        </inkml:traceGroup>
        <inkml:traceGroup>
          <inkml:annotationXML>
            <emma:emma xmlns:emma="http://www.w3.org/2003/04/emma" version="1.0">
              <emma:interpretation id="{64B4A762-3F98-452B-931D-3C98983E8CC4}" emma:medium="tactile" emma:mode="ink">
                <msink:context xmlns:msink="http://schemas.microsoft.com/ink/2010/main" type="inkWord" rotatedBoundingBox="9107,5242 9595,5241 9596,5595 9108,5596"/>
              </emma:interpretation>
              <emma:one-of disjunction-type="recognition" id="oneOf26">
                <emma:interpretation id="interp130" emma:lang="ko-KR" emma:confidence="0">
                  <emma:literal>「</emma:literal>
                </emma:interpretation>
                <emma:interpretation id="interp131" emma:lang="ko-KR" emma:confidence="0">
                  <emma:literal>“</emma:literal>
                </emma:interpretation>
                <emma:interpretation id="interp132" emma:lang="ko-KR" emma:confidence="0">
                  <emma:literal>t</emma:literal>
                </emma:interpretation>
                <emma:interpretation id="interp133" emma:lang="ko-KR" emma:confidence="0">
                  <emma:literal>『</emma:literal>
                </emma:interpretation>
                <emma:interpretation id="interp134" emma:lang="ko-KR" emma:confidence="0">
                  <emma:literal>5</emma:literal>
                </emma:interpretation>
              </emma:one-of>
            </emma:emma>
          </inkml:annotationXML>
          <inkml:trace contextRef="#ctx0" brushRef="#br3" timeOffset="95440.9674">7119 1942 51,'0'-10'58,"0"10"-2,0-8-2,-15 2-24,15 6-6,0 0 4,2 16-2,0 0-2,0 6 1,-1 9 0,2 1 1,0 5 0,-3-2-6,4 0-7,-3-5-3,1-2-3,-1-6-1,0-5-4,1-4-2,-2-3 0,0-10 0,1 10 0,-1-10 0,0 0 0,0 0 0,0 0 0,4-4 0,-4 4 0,4-20-37,-4-1-16,0 21-28,-1-20-2,1 6-3,-6-3-2,4 6 8</inkml:trace>
          <inkml:trace contextRef="#ctx0" brushRef="#br3" timeOffset="95830.9681">6932 2038 23,'-8'-5'59,"8"5"6,-10-7-1,10 7 0,0 0-29,0 0-7,0 0-6,0 0-6,0 0 0,0 0-2,0 0 0,17-6-1,3 3-1,11 3-1,3-2 0,10 0 1,3 0-2,4-2-3,-1 0-2,-4 2-1,-4 0-1,-9 2 0,-8 0-3,-7 0 0,-5 0 0,-4 3-11,-9-3-15,4-8-49,-4 8 4,0 0-8,0 0-7,4-9-3</inkml:trace>
        </inkml:traceGroup>
        <inkml:traceGroup>
          <inkml:annotationXML>
            <emma:emma xmlns:emma="http://www.w3.org/2003/04/emma" version="1.0">
              <emma:interpretation id="{DE9055FC-0329-48B0-A89E-7114CE83435B}" emma:medium="tactile" emma:mode="ink">
                <msink:context xmlns:msink="http://schemas.microsoft.com/ink/2010/main" type="inkWord" rotatedBoundingBox="9660,5827 9701,5826 9702,5876 9661,5877"/>
              </emma:interpretation>
              <emma:one-of disjunction-type="recognition" id="oneOf27">
                <emma:interpretation id="interp135" emma:lang="ko-KR" emma:confidence="0">
                  <emma:literal>.</emma:literal>
                </emma:interpretation>
                <emma:interpretation id="interp136" emma:lang="ko-KR" emma:confidence="0">
                  <emma:literal>a</emma:literal>
                </emma:interpretation>
                <emma:interpretation id="interp137" emma:lang="ko-KR" emma:confidence="0">
                  <emma:literal>요</emma:literal>
                </emma:interpretation>
                <emma:interpretation id="interp138" emma:lang="ko-KR" emma:confidence="0">
                  <emma:literal>&amp;</emma:literal>
                </emma:interpretation>
                <emma:interpretation id="interp139" emma:lang="ko-KR" emma:confidence="0">
                  <emma:literal>『</emma:literal>
                </emma:interpretation>
              </emma:one-of>
            </emma:emma>
          </inkml:annotationXML>
          <inkml:trace contextRef="#ctx0" brushRef="#br3" timeOffset="97063.3704">7508 2538 20,'0'0'45,"0"0"8,0 0 6,-33 4-20,33-4 3,0 0 0,0 0-1,0 0 1,0 0-5,0 0-5,0 0-6,0 0-9,0 0-7,5 0-4,-5 0-6,0 0 0,0 0 0,0-10 0,0 10 0,0-8 0,0 8 0,0-10 0,0 10 0,0 0 0,-1-11 0,1 11 0,0 0 0,0 0 0,0 0 0,-5 7 0,5-7-2,-5 13 1,5-5 0,-1 2 1,1-10-1,-1 12 2,1-12-1,0 0 1,5 0 2,-5 0-3,7-8 0,-7 8 0,6-14 0,-6 14 0,4-14 0,-4 14 0,0-7 0,0 7 0,0 0 0,0 0 0,-9-3 0,9 3 0,0 0-7,-4 5-10,4-5-21,0 0-37,0 10-2,0-10-4,0 0-5,0 0-1</inkml:trace>
        </inkml:traceGroup>
        <inkml:traceGroup>
          <inkml:annotationXML>
            <emma:emma xmlns:emma="http://www.w3.org/2003/04/emma" version="1.0">
              <emma:interpretation id="{BB7846C9-1DE9-4138-A77B-0DE65E9DC88D}" emma:medium="tactile" emma:mode="ink">
                <msink:context xmlns:msink="http://schemas.microsoft.com/ink/2010/main" type="inkWord" rotatedBoundingBox="10189,5493 10699,5492 10700,6064 10190,6065"/>
              </emma:interpretation>
              <emma:one-of disjunction-type="recognition" id="oneOf28">
                <emma:interpretation id="interp140" emma:lang="ko-KR" emma:confidence="0">
                  <emma:literal>ⅴ</emma:literal>
                </emma:interpretation>
                <emma:interpretation id="interp141" emma:lang="ko-KR" emma:confidence="0">
                  <emma:literal>V</emma:literal>
                </emma:interpretation>
                <emma:interpretation id="interp142" emma:lang="ko-KR" emma:confidence="0">
                  <emma:literal>v</emma:literal>
                </emma:interpretation>
                <emma:interpretation id="interp143" emma:lang="ko-KR" emma:confidence="0">
                  <emma:literal>Ⅴ</emma:literal>
                </emma:interpretation>
                <emma:interpretation id="interp144" emma:lang="ko-KR" emma:confidence="0">
                  <emma:literal>r</emma:literal>
                </emma:interpretation>
              </emma:one-of>
            </emma:emma>
          </inkml:annotationXML>
          <inkml:trace contextRef="#ctx0" brushRef="#br3" timeOffset="97983.7721">8006 2222 25,'0'0'50,"-10"-12"4,10 12-3,0-10-16,0 10-16,0 0 4,0 0 2,10 9 3,-6 6 1,8 11-2,-6 10 4,0 7-1,4 5-1,0 7-6,1-3-7,0 2-5,1-8-6,-1-6-5,2-7 0,-2-6 0,0-7 0,-4-7 0,1-2 0,-8-11 0,8 13 0,-8-13 0,0 0 0,11 0 0,-11 0 0,8-7 0,-2-5 0,1-5 0,1-2 0,0-10 0,9-4 0,-3-5 0,2-1 0,3-4 0,1-1 0,2-2 0,1 4 0,-1 1 0,-2 7 0,-1 2 0,-3 5 0,-2 3 0,-1 8 0,-4 4 0,-3 4 0,-6 8 0,8-9 0,-8 9 0,0 0 0,0 0 0,0 0 0,0 0 0,0 0-42,15 0-40,-15 0-3,10 12-2,-10-12-2,18 19-1</inkml:trace>
        </inkml:traceGroup>
        <inkml:traceGroup>
          <inkml:annotationXML>
            <emma:emma xmlns:emma="http://www.w3.org/2003/04/emma" version="1.0">
              <emma:interpretation id="{C6A72A99-9B08-4278-B092-0E085F769327}" emma:medium="tactile" emma:mode="ink">
                <msink:context xmlns:msink="http://schemas.microsoft.com/ink/2010/main" type="inkWord" rotatedBoundingBox="11308,5648 11819,5647 11820,5961 11309,5962"/>
              </emma:interpretation>
              <emma:one-of disjunction-type="recognition" id="oneOf29">
                <emma:interpretation id="interp145" emma:lang="ko-KR" emma:confidence="0">
                  <emma:literal>×</emma:literal>
                </emma:interpretation>
                <emma:interpretation id="interp146" emma:lang="ko-KR" emma:confidence="0">
                  <emma:literal>=</emma:literal>
                </emma:interpretation>
                <emma:interpretation id="interp147" emma:lang="ko-KR" emma:confidence="0">
                  <emma:literal>p</emma:literal>
                </emma:interpretation>
                <emma:interpretation id="interp148" emma:lang="ko-KR" emma:confidence="0">
                  <emma:literal>E</emma:literal>
                </emma:interpretation>
                <emma:interpretation id="interp149" emma:lang="ko-KR" emma:confidence="0">
                  <emma:literal>÷</emma:literal>
                </emma:interpretation>
              </emma:one-of>
            </emma:emma>
          </inkml:annotationXML>
          <inkml:trace contextRef="#ctx0" brushRef="#br3" timeOffset="99075.774">9166 2566 42,'-24'15'52,"12"-6"3,1 1 5,7-2 3,4-8-37,5 12 2,8-7 2,2 1 5,13-3-2,0 1-3,11-4-4,2 0-6,9 0-9,-2 0-11,3 0 0,-4 0 0,-8-5 0,-5 4 0,-8-1 0,-5 2 0,-10-1 0,-1 1-28,-37-1-45,48 1-8,-21 0-3,-4-6-5,4 6-4</inkml:trace>
          <inkml:trace contextRef="#ctx0" brushRef="#br3" timeOffset="98810.5735">9181 2364 48,'0'0'62,"-12"-6"4,12 6 2,-6-10-26,6 10-1,-1-10-8,1 10-1,0 0-8,0 0-6,0 0-5,0 0-3,4 0-2,-4 0-2,21 10 0,-8-5 1,9-1-1,2 1 1,6 1 0,6-5 0,3-1-7,-2 0 0,-1-1 0,2-2 0,-5-2 0,-2 0 0,-5-2 0,-6 4 0,-6-2 0,-3 3 0,-11 2-25,8-2-17,13 4-37,-29-16 22,-7 21-27,-7 0-2,1 8 3</inkml:trace>
        </inkml:traceGroup>
        <inkml:traceGroup>
          <inkml:annotationXML>
            <emma:emma xmlns:emma="http://www.w3.org/2003/04/emma" version="1.0">
              <emma:interpretation id="{7DC9E9D0-9946-4E91-99E3-6B48D95F9B55}" emma:medium="tactile" emma:mode="ink">
                <msink:context xmlns:msink="http://schemas.microsoft.com/ink/2010/main" type="inkWord" rotatedBoundingBox="12351,5495 12913,5494 12914,5988 12352,5989"/>
              </emma:interpretation>
              <emma:one-of disjunction-type="recognition" id="oneOf30">
                <emma:interpretation id="interp150" emma:lang="ko-KR" emma:confidence="0">
                  <emma:literal>0</emma:literal>
                </emma:interpretation>
                <emma:interpretation id="interp151" emma:lang="ko-KR" emma:confidence="0">
                  <emma:literal>ㅇ</emma:literal>
                </emma:interpretation>
                <emma:interpretation id="interp152" emma:lang="ko-KR" emma:confidence="0">
                  <emma:literal>o</emma:literal>
                </emma:interpretation>
                <emma:interpretation id="interp153" emma:lang="ko-KR" emma:confidence="0">
                  <emma:literal>〇</emma:literal>
                </emma:interpretation>
                <emma:interpretation id="interp15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99933.7755">10328 2266 46,'0'-19'58,"0"19"0,-3-16-1,-1-27-13,4 43-21,-15-7-1,15 7 2,-21 4 0,11 9 0,-8 0 0,3 10 0,-1 5-2,2 9-2,-3 2-3,4 6-2,-1 3-6,7-3-9,4-1 0,3-5 0,8-6 0,8-5 0,7-6 0,7-7 0,7-9 0,5-4 0,3-2 0,5-9 0,1-8 0,-2-5 0,-2-9 0,-5-4 0,-4-2 0,-6-4 0,-6-2 0,-11-1 0,-6 0 0,-7 6 0,-4 2 0,-12 6 0,-5 6 0,-8 6 0,0 2 0,-6 8 0,-3 7 0,0 1 0,2 5 0,1 3 0,2 1 0,4 0 0,2 3 0,6-4 0,6 2 0,1-4 0,5 9 0,-1-1-73,3 3 12,1-1-2,0-6 1,1 5-1,-1-5-26,4 5 3</inkml:trace>
        </inkml:traceGroup>
        <inkml:traceGroup>
          <inkml:annotationXML>
            <emma:emma xmlns:emma="http://www.w3.org/2003/04/emma" version="1.0">
              <emma:interpretation id="{230E451E-B061-4FFC-AF05-1362A0BD51B2}" emma:medium="tactile" emma:mode="ink">
                <msink:context xmlns:msink="http://schemas.microsoft.com/ink/2010/main" type="inkWord" rotatedBoundingBox="13772,5663 14202,5662 14203,5873 13773,5874"/>
              </emma:interpretation>
              <emma:one-of disjunction-type="recognition" id="oneOf31">
                <emma:interpretation id="interp155" emma:lang="ko-KR" emma:confidence="0">
                  <emma:literal>=</emma:literal>
                </emma:interpretation>
                <emma:interpretation id="interp156" emma:lang="ko-KR" emma:confidence="0">
                  <emma:literal>느</emma:literal>
                </emma:interpretation>
                <emma:interpretation id="interp157" emma:lang="ko-KR" emma:confidence="0">
                  <emma:literal>드</emma:literal>
                </emma:interpretation>
                <emma:interpretation id="interp158" emma:lang="ko-KR" emma:confidence="0">
                  <emma:literal>므</emma:literal>
                </emma:interpretation>
                <emma:interpretation id="interp15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111446.5957">11587 2369 35,'0'0'69,"0"0"4,-8-7 2,8 7-2,0 0-33,3-10-1,-3 10-8,0 0-7,12-6-8,-12 6-4,10-1-4,-10 1-3,13 0-2,-3 0-1,3 2 0,0 1 0,7-1 0,0 1-2,4-1 0,-1-1 0,5 1 0,-2 0 0,1-2 0,0 0 0,-4 0 0,-2 0 0,-2 0 0,-2 0 0,-2 0 0,-3-2 0,-2 0 0,1 0 0,-11 2 0,14-8 0,-14 8-35,5-9-16,-5 9-21,0 0-9,0 0-4,-18 0-2,0 1 3</inkml:trace>
          <inkml:trace contextRef="#ctx0" brushRef="#br3" timeOffset="111696.1961">11671 2473 37,'-15'16'65,"4"-2"0,3-5 0,-1-1-1,9-8 1,7 11-43,-7-11-6,14 11 3,0-8 2,7 0 1,6-1 0,4-2-3,10-2-10,-3-5-9,5 2 0,-4-2 0,-3 5 0,-7-5 0,-3 7 0,-11 0-9,-39 0-69,24 0 19,0 0-21,-13 7-7,0-9-4,4-4 1</inkml:trace>
        </inkml:traceGroup>
        <inkml:traceGroup>
          <inkml:annotationXML>
            <emma:emma xmlns:emma="http://www.w3.org/2003/04/emma" version="1.0">
              <emma:interpretation id="{9BA490D8-237B-4B91-87EF-7C7C4D49EA6A}" emma:medium="tactile" emma:mode="ink">
                <msink:context xmlns:msink="http://schemas.microsoft.com/ink/2010/main" type="inkWord" rotatedBoundingBox="14925,5220 15512,5219 15513,5947 14926,5948"/>
              </emma:interpretation>
              <emma:one-of disjunction-type="recognition" id="oneOf32">
                <emma:interpretation id="interp160" emma:lang="ko-KR" emma:confidence="0">
                  <emma:literal>V</emma:literal>
                </emma:interpretation>
                <emma:interpretation id="interp161" emma:lang="ko-KR" emma:confidence="0">
                  <emma:literal>ⅴ</emma:literal>
                </emma:interpretation>
                <emma:interpretation id="interp162" emma:lang="ko-KR" emma:confidence="0">
                  <emma:literal>Ⅴ</emma:literal>
                </emma:interpretation>
                <emma:interpretation id="interp163" emma:lang="ko-KR" emma:confidence="0">
                  <emma:literal>v</emma:literal>
                </emma:interpretation>
                <emma:interpretation id="interp164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13224.9987">12760 2082 41,'-11'-16'53,"8"2"4,-5-1 2,5-1-25,2 4-5,-1 3-2,2 9-6,0 0-3,0 0-2,0 0 1,9 11 2,-4 15-3,5 5-1,-2 11-2,4 10 3,2 6 1,1 4-2,1 0-4,1-3-3,0-6-2,0-3-3,-1-11-3,2-9 0,-4-12 0,-2-3 0,1-6 0,-1-2 0,0-7 0,1-5 0,-2-11 0,1-1 0,1-11 0,2-5 0,-1-8 0,1-9 0,-2-5 0,4-4 0,-3-2 0,1 2 0,0 0 0,0 4 0,-1 7 0,0 6 0,-3 8 0,-1 10 0,-2 6 0,-3 5 0,-5 13 0,9-11 0,-9 11 0,0 0 0,11 10-35,16 2-47,-24-1 21,7 2 0,-5-3 0,5-7 1,-10-3 60,20 15 0,-9-13-83,-11-2 15</inkml:trace>
        </inkml:traceGroup>
        <inkml:traceGroup>
          <inkml:annotationXML>
            <emma:emma xmlns:emma="http://www.w3.org/2003/04/emma" version="1.0">
              <emma:interpretation id="{B7E77D2A-8BCB-4290-BD24-EFBE409E1968}" emma:medium="tactile" emma:mode="ink">
                <msink:context xmlns:msink="http://schemas.microsoft.com/ink/2010/main" type="inkWord" rotatedBoundingBox="15489,5158 15934,5157 15935,5527 15490,5528"/>
              </emma:interpretation>
              <emma:one-of disjunction-type="recognition" id="oneOf33">
                <emma:interpretation id="interp165" emma:lang="ko-KR" emma:confidence="0">
                  <emma:literal>“</emma:literal>
                </emma:interpretation>
                <emma:interpretation id="interp166" emma:lang="ko-KR" emma:confidence="0">
                  <emma:literal>「</emma:literal>
                </emma:interpretation>
                <emma:interpretation id="interp167" emma:lang="ko-KR" emma:confidence="0">
                  <emma:literal>5</emma:literal>
                </emma:interpretation>
                <emma:interpretation id="interp168" emma:lang="ko-KR" emma:confidence="0">
                  <emma:literal>士</emma:literal>
                </emma:interpretation>
                <emma:interpretation id="interp169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113568.1994">13533 1834 13,'0'0'49,"-1"19"6,1-1 7,0-18 3,-2 20-37,2 13 4,0 6 1,0 1 0,3 1-2,-2-4-5,1-2-6,1-9-4,-3-5-4,2-5-3,-2-6 0,0-10 0,0 0-3,0 0-6,0 0-13,0 0-28,6 15-10,6-23-26,-12-10-5,0 0-5,-3-8-3</inkml:trace>
          <inkml:trace contextRef="#ctx0" brushRef="#br3" timeOffset="113942.6001">13311 1948 33,'-11'-4'54,"11"4"3,0 0 1,-4-22-14,4 22-13,0 0-1,10-4 0,-2 4-4,4 0 1,5-2-4,8-2-1,5-1-4,6-1-4,2 3-3,5-2-2,0 0-2,0 0-1,-6 1-1,-6 4 1,-3 0-6,-7-1 0,-8 1 0,-3 0 0,-10 0-12,0 0-29,0 23-27,0-23-11,-14 0-3,14 0-6,-16-8-3</inkml:trace>
        </inkml:traceGroup>
        <inkml:traceGroup>
          <inkml:annotationXML>
            <emma:emma xmlns:emma="http://www.w3.org/2003/04/emma" version="1.0">
              <emma:interpretation id="{73ABE551-1FDE-4056-85A1-58663C789407}" emma:medium="tactile" emma:mode="ink">
                <msink:context xmlns:msink="http://schemas.microsoft.com/ink/2010/main" type="inkWord" rotatedBoundingBox="16032,5318 17185,5316 17186,5956 16033,5958"/>
              </emma:interpretation>
              <emma:one-of disjunction-type="recognition" id="oneOf34">
                <emma:interpretation id="interp170" emma:lang="ko-KR" emma:confidence="0">
                  <emma:literal>하</emma:literal>
                </emma:interpretation>
                <emma:interpretation id="interp171" emma:lang="ko-KR" emma:confidence="0">
                  <emma:literal>화</emma:literal>
                </emma:interpretation>
                <emma:interpretation id="interp172" emma:lang="ko-KR" emma:confidence="0">
                  <emma:literal>번</emma:literal>
                </emma:interpretation>
                <emma:interpretation id="interp173" emma:lang="ko-KR" emma:confidence="0">
                  <emma:literal>의</emma:literal>
                </emma:interpretation>
                <emma:interpretation id="interp174" emma:lang="ko-KR" emma:confidence="0">
                  <emma:literal>디</emma:literal>
                </emma:interpretation>
              </emma:one-of>
            </emma:emma>
          </inkml:annotationXML>
          <inkml:trace contextRef="#ctx0" brushRef="#br3" timeOffset="115050.202">13839 2377 0,'14'6'87,"-14"-6"0,0 0-3,0 0-6,0 0 0,0 0-2,0 0-62,0 0-7,0 0-7,0 0 0,0 0 0,0 0 0,0 0 0,-6 6 0,6-6 0,0 0 0,0 0 0,0 0-67,0 0-15,4-6 1,-4-5-6,10 3-7,-9-9 2</inkml:trace>
          <inkml:trace contextRef="#ctx0" brushRef="#br3" timeOffset="115955.0036">14317 2160 38,'0'0'49,"0"-13"7,0 13 4,-19-13-24,19 13-6,0 0-6,-6-8-1,6 8 1,-7 8 1,5 5 0,-4 8-6,2 7-3,0 10-1,-2 4 3,2 4-2,3 2-3,1-1-3,3-1-1,8-4-4,7-9-5,5-6 0,7-8 0,6-5 0,3-9 0,5-5 0,-1-5 0,1-9 0,-4-7 0,-2-6 0,-5-3 0,-5-4 0,-6-6 0,-4-3 0,-9-1 0,1-1 0,-6 0 0,-4 0 0,0 6 0,-4 0 0,0 7 0,-2 3 0,4 3 0,-2 10 0,1 2 0,0 6 0,3 8 0,-4-14 0,4 14 0,0 0 0,0 0 0,0 0 0,-3 7 0,3-7 0,-1 12 0,1 0 0,0-2 0,0 0 0,3 1-49,-1 13-10,2-48 1,-4 24 58,0 0 0,0 0-82,14 5-2,-14-5-2,7-8 4</inkml:trace>
          <inkml:trace contextRef="#ctx0" brushRef="#br3" timeOffset="119667.8101">14667 2353 10,'-1'-11'34,"-1"-3"4,2-6-23,3 7 5,-1 4 3,-2-8 1,0 10 4,1-5-1,-1 12-1,4-9-1,-4 9-2,0 0-1,1-8-3,-1 8-3,0 0-3,0 0-1,0 0-3,0 0-3,0 0-2,0 0-2,0 0-3,0 0 0,0 0-1,0 0 0,0 0-1,-1 8 0,1 4-1,4 4 1,2 4 3,1-1 0,1 2 1,0 6 1,2-5-1,1 5 3,-4-5-1,4-4 0,-2 0 1,1 2 0,-3-4 1,1-1 1,-2-4-1,1 0 0,-1 3 0,0-2 0,1-2-1,-2 0 0,2 0-2,0-1 1,-7-9 0,14 16 0,-14-16 0,15 10 1,-7-6 1,2-2-1,0-2 0,1 0 1,1 0-2,-1 0 1,-1 0-2,-1 0 0,-9 0 1,14-2 0,-14 2 1,0 0 0,0 0 1,0 0-1,8 0-1,-8 0-3,0 0 0,0 0 0,0 0 0,0 0 0,0 0 0,0 0 0,0 0 0,0 0 0,0 0 0,0 0 0,0 0 0,0 0 0,0 0 0,0 0 0,0 0 0,0 0 0,0 0 0,0 0 0,0 0 0,0 0 0,0 0 0,0 0 0,0 0 0,0 0 0,0 0 0,0 0 0,0 0 0,29-24-49,-29 24-10,0 0-2,0 0 0,-4-11-1,-7-38-27,-52 18 4</inkml:trace>
        </inkml:traceGroup>
      </inkml:traceGroup>
    </inkml:traceGroup>
    <inkml:traceGroup>
      <inkml:annotationXML>
        <emma:emma xmlns:emma="http://www.w3.org/2003/04/emma" version="1.0">
          <emma:interpretation id="{0BDA7747-3CC6-4A14-A296-BAEEB00DD73E}" emma:medium="tactile" emma:mode="ink">
            <msink:context xmlns:msink="http://schemas.microsoft.com/ink/2010/main" type="paragraph" rotatedBoundingBox="2209,9207 25139,8495 25209,10727 2278,114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AF1988-1B02-4DB7-9CE9-4BAA6B013266}" emma:medium="tactile" emma:mode="ink">
              <msink:context xmlns:msink="http://schemas.microsoft.com/ink/2010/main" type="inkBullet" rotatedBoundingBox="2231,9916 2334,9913 2337,10015 2234,10018"/>
            </emma:interpretation>
            <emma:one-of disjunction-type="recognition" id="oneOf35">
              <emma:interpretation id="interp175" emma:lang="ko-KR" emma:confidence="0">
                <emma:literal>〇</emma:literal>
              </emma:interpretation>
              <emma:interpretation id="interp176" emma:lang="ko-KR" emma:confidence="0">
                <emma:literal>@</emma:literal>
              </emma:interpretation>
              <emma:interpretation id="interp177" emma:lang="ko-KR" emma:confidence="0">
                <emma:literal>g</emma:literal>
              </emma:interpretation>
              <emma:interpretation id="interp178" emma:lang="ko-KR" emma:confidence="0">
                <emma:literal>8</emma:literal>
              </emma:interpretation>
              <emma:interpretation id="interp179" emma:lang="ko-KR" emma:confidence="0">
                <emma:literal>d</emma:literal>
              </emma:interpretation>
            </emma:one-of>
          </emma:emma>
        </inkml:annotationXML>
        <inkml:trace contextRef="#ctx0" brushRef="#br0" timeOffset="141788.649">105 6592 44,'-11'9'51,"-4"-2"8,2-5 3,13-2-35,-11 3 1,11-3 1,0 0-3,0 0 0,-8-3-2,8 3-5,0-9-6,0 9-5,0-9-2,0 9-2,0 0-1,0 0-3,0 0 0,0 0 0,-1 7 0,-2 2 0,3 2 1,-3 1 0,3 2 1,0 0 1,0-1-1,2-3 1,-2-10 0,12 12 1,-2-12-1,2-3 1,2 1 0,0-2-1,-3-3 0,1-5-1,-4 4-1,-1-5 0,-7 5-1,0 8-1,-5-15 0,-6 11 1,0 4 0,-2 5 0,2-1 1,-1 6 0,-1 0 1,7 1 0,1-4 1,5-7-1,0 0 1,0 0-1,14 6 0,-1-6 0,-1-1-1,3-2 1,-5-2-1,1-3 0,-7-1 0,-3-1-2,-1 2 1,0 8 0,-11-14-1,2 9 0,0 2-3,-2 3-9,11 0-28,-7 16-34,7-16-1,0 11-4,0-11-5,11 5-2</inkml:trace>
      </inkml:traceGroup>
      <inkml:traceGroup>
        <inkml:annotationXML>
          <emma:emma xmlns:emma="http://www.w3.org/2003/04/emma" version="1.0">
            <emma:interpretation id="{A7F928EE-F648-4F0B-BE9B-683410ED9265}" emma:medium="tactile" emma:mode="ink">
              <msink:context xmlns:msink="http://schemas.microsoft.com/ink/2010/main" type="line" rotatedBoundingBox="3564,9165 25139,8495 25209,10727 3634,11397"/>
            </emma:interpretation>
          </emma:emma>
        </inkml:annotationXML>
        <inkml:traceGroup>
          <inkml:annotationXML>
            <emma:emma xmlns:emma="http://www.w3.org/2003/04/emma" version="1.0">
              <emma:interpretation id="{07CC979C-0F91-479E-87CB-41FAADDCDFC1}" emma:medium="tactile" emma:mode="ink">
                <msink:context xmlns:msink="http://schemas.microsoft.com/ink/2010/main" type="inkWord" rotatedBoundingBox="3564,9165 4612,9132 4656,10534 3608,10567"/>
              </emma:interpretation>
              <emma:one-of disjunction-type="recognition" id="oneOf36">
                <emma:interpretation id="interp180" emma:lang="ko-KR" emma:confidence="0">
                  <emma:literal>O</emma:literal>
                </emma:interpretation>
                <emma:interpretation id="interp181" emma:lang="ko-KR" emma:confidence="0">
                  <emma:literal>〇</emma:literal>
                </emma:interpretation>
                <emma:interpretation id="interp182" emma:lang="ko-KR" emma:confidence="0">
                  <emma:literal>0</emma:literal>
                </emma:interpretation>
                <emma:interpretation id="interp183" emma:lang="ko-KR" emma:confidence="0">
                  <emma:literal>o</emma:literal>
                </emma:interpretation>
                <emma:interpretation id="interp18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44081.8529">1902 6217 33,'10'-15'58,"-10"0"5,4-3 2,-4 18-27,0-11-7,0-10-3,0 0-2,0-1-3,0-4-4,-3 2-4,-2 2-2,-5-4-3,-3 2-2,1-1 0,-3 1-4,-3 4-1,-4 2 1,1-2-1,-6 6 0,5 1-2,-5 9 1,1 1 0,-3 6-1,0 4 0,2 16 0,-2 9 0,0 13 1,-1 12 1,1 13 1,3 17 1,2 9 1,3 16 0,5 4 0,8 2 0,8-3-1,5-4-1,14-10-4,8-12 0,10-13 0,10-20 0,6-14 0,9-16 0,2-10 0,7-13 0,1-8 0,3-16 0,-1-11 0,-1-10 0,-4-8 0,-7-11 0,-1-10 0,-10-7 0,-10-9 0,-9-1 0,-9-3 0,-9-1 0,-9-1 0,-5 7 0,-13 4 0,-10 6 0,-14 7 0,0 7 0,-10 7 0,-7 12 0,-2 6 0,-9 11 0,2 5 0,-1 8 0,7 13 0,0 0-5,6 21-76,7 44 9,8-34-12,17 4-6,8 3-4,11 4 9</inkml:trace>
        </inkml:traceGroup>
        <inkml:traceGroup>
          <inkml:annotationXML>
            <emma:emma xmlns:emma="http://www.w3.org/2003/04/emma" version="1.0">
              <emma:interpretation id="{57458F37-88FE-4E16-ADD9-A24968F7026F}" emma:medium="tactile" emma:mode="ink">
                <msink:context xmlns:msink="http://schemas.microsoft.com/ink/2010/main" type="inkWord" rotatedBoundingBox="4886,9748 5478,9729 5503,10506 4910,10525"/>
              </emma:interpretation>
              <emma:one-of disjunction-type="recognition" id="oneOf37">
                <emma:interpretation id="interp185" emma:lang="ko-KR" emma:confidence="0">
                  <emma:literal>r</emma:literal>
                </emma:interpretation>
                <emma:interpretation id="interp186" emma:lang="ko-KR" emma:confidence="0">
                  <emma:literal>卜</emma:literal>
                </emma:interpretation>
                <emma:interpretation id="interp187" emma:lang="ko-KR" emma:confidence="0">
                  <emma:literal>ㅏ</emma:literal>
                </emma:interpretation>
                <emma:interpretation id="interp188" emma:lang="ko-KR" emma:confidence="0">
                  <emma:literal>p</emma:literal>
                </emma:interpretation>
                <emma:interpretation id="interp18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44861.8542">2712 6467 25,'-4'-12'42,"3"-5"1,-1 9-2,-11 2-30,13 6 3,5 2 5,2 15 6,5 16 5,1 11 3,1 16 0,-3 11 2,0 11 0,-2 1-7,-2 5-7,-3-7-21,-4-12 17,0-11-1,0-15 2,0-13-2,-2-16-7,2-14-9,-9-1 0,9-19 0,-2-9 0,0-7 0,-1-9 0,3-7 0,5-3 0,7-6 0,7 3 0,2-2 0,7 2 0,5 2 0,2 7 0,3 8 0,-1 7 0,-4 6 0,0 8 0,-5 6 0,-2 4 0,-3 8 0,-2 2 0,-3 2-9,-2 0-17,-1 10-23,2 5-31,-2 0 0,3 3-6,-6-9-1,8 8 3</inkml:trace>
        </inkml:traceGroup>
        <inkml:traceGroup>
          <inkml:annotationXML>
            <emma:emma xmlns:emma="http://www.w3.org/2003/04/emma" version="1.0">
              <emma:interpretation id="{A44C23EE-E318-4D77-922C-2B24F43059BD}" emma:medium="tactile" emma:mode="ink">
                <msink:context xmlns:msink="http://schemas.microsoft.com/ink/2010/main" type="inkWord" rotatedBoundingBox="5335,9348 6710,9306 6743,10362 5367,10404"/>
              </emma:interpretation>
              <emma:one-of disjunction-type="recognition" id="oneOf38">
                <emma:interpretation id="interp190" emma:lang="ko-KR" emma:confidence="0">
                  <emma:literal>벌</emma:literal>
                </emma:interpretation>
                <emma:interpretation id="interp191" emma:lang="ko-KR" emma:confidence="0">
                  <emma:literal>해</emma:literal>
                </emma:interpretation>
                <emma:interpretation id="interp192" emma:lang="ko-KR" emma:confidence="0">
                  <emma:literal>햐</emma:literal>
                </emma:interpretation>
                <emma:interpretation id="interp193" emma:lang="ko-KR" emma:confidence="0">
                  <emma:literal>컶</emma:literal>
                </emma:interpretation>
                <emma:interpretation id="interp194" emma:lang="ko-KR" emma:confidence="0">
                  <emma:literal>굱</emma:literal>
                </emma:interpretation>
              </emma:one-of>
            </emma:emma>
          </inkml:annotationXML>
          <inkml:trace contextRef="#ctx0" brushRef="#br0" timeOffset="145641.8558">3524 6195 8,'11'-26'57,"-1"6"-1,-5 5 0,-5 15 6,0 0-32,-1 12 4,-7 20 0,-1 17 0,-5 16-3,-2 18 0,-1 10-1,2 4-7,7 3-7,0-7-7,8-6-9,8-13 0,11-15 0,9-16 0,5-17 0,3-12 0,5-8 0,2-9 0,2-10 0,-2-10 0,1-3 0,-5-11-6,-16-4-52,6-3-24,-12-2-3,-8-1-5,-12-2-4,-9 5 4</inkml:trace>
          <inkml:trace contextRef="#ctx0" brushRef="#br0" timeOffset="146312.6569">3168 6503 33,'-12'1'61,"12"-1"1,10-5-3,16-4-3,10 17-15,16-10-40,6-4 3,9-1 4,2-4 1,-4-1 0,4-6 1,-3 0-1,-7-5-1,-6 0-6,-6-5-9,-7-2-11,-10-7-2,-1 1-1,-11-4 0,-7 1 4,-3 0 8,-4 4 10,-2-1 11,-2 10 12,0 7-3,0 5 1,0 14 1,0 0 3,-11 27-6,5 8-4,1 17-2,-2 11-1,4 15 3,-4 9-1,4 9-2,-2 1-4,5-7-2,0-2-7,4-14 0,1-11 0,-2-13 0,3-14 0,-1-12 0,-2-10 0,-3-14 0,8 0 0,-5-14 0,1-5 0,3-8 0,3-8 0,2-5 0,7 0 0,3-3 0,6 3 0,4 2 0,5 2 0,3 8 0,0 7 0,0 7 0,-2 7 0,-3 7 0,-2 11 0,-6 11 0,-6 6 0,-3 12 0,-3 0 0,0 2 0,-4 0 0,-1-3 0,-4-6 0,2-5 0,-3-9 0,4-3 0,2-6-70,-11-10 9,0 0 0,9-21-2,-3-2-3,-6-12 3,8 3 4,-15-10-5,13-1 63</inkml:trace>
        </inkml:traceGroup>
        <inkml:traceGroup>
          <inkml:annotationXML>
            <emma:emma xmlns:emma="http://www.w3.org/2003/04/emma" version="1.0">
              <emma:interpretation id="{396E47D9-A9EB-42BC-9A5B-98747A940703}" emma:medium="tactile" emma:mode="ink">
                <msink:context xmlns:msink="http://schemas.microsoft.com/ink/2010/main" type="inkWord" rotatedBoundingBox="6899,9801 7500,9782 7514,10222 6912,10240"/>
              </emma:interpretation>
              <emma:one-of disjunction-type="recognition" id="oneOf39">
                <emma:interpretation id="interp195" emma:lang="ko-KR" emma:confidence="0">
                  <emma:literal>0</emma:literal>
                </emma:interpretation>
                <emma:interpretation id="interp196" emma:lang="ko-KR" emma:confidence="0">
                  <emma:literal>〇</emma:literal>
                </emma:interpretation>
                <emma:interpretation id="interp197" emma:lang="ko-KR" emma:confidence="0">
                  <emma:literal>o</emma:literal>
                </emma:interpretation>
                <emma:interpretation id="interp198" emma:lang="ko-KR" emma:confidence="0">
                  <emma:literal>°</emma:literal>
                </emma:interpretation>
                <emma:interpretation id="interp19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46796.2578">4972 6540 45,'0'0'68,"-19"-14"4,3 14 2,-11 9 1,-3 10-38,-3 13-4,-1 6-5,2 15-1,1-3-6,7 5-5,14-8-3,16-8-11,25-11-2,20-14 0,18-12 0,11-10 0,3-14 0,2-13 0,-9-8 0,-17-5 0,-19 2 0,-23-5 0,-19 7 0,-22 1 0,-16 10 0,-14 2-10,-7 13-42,5 0-31,-9 14-1,17 10-3,1 2-2,17 5 2</inkml:trace>
        </inkml:traceGroup>
        <inkml:traceGroup>
          <inkml:annotationXML>
            <emma:emma xmlns:emma="http://www.w3.org/2003/04/emma" version="1.0">
              <emma:interpretation id="{CCA58E6C-D574-411F-9706-5BA46232752A}" emma:medium="tactile" emma:mode="ink">
                <msink:context xmlns:msink="http://schemas.microsoft.com/ink/2010/main" type="inkWord" rotatedBoundingBox="7704,9647 9497,9591 9547,11213 7754,11269"/>
              </emma:interpretation>
              <emma:one-of disjunction-type="recognition" id="oneOf40">
                <emma:interpretation id="interp200" emma:lang="ko-KR" emma:confidence="0">
                  <emma:literal>아</emma:literal>
                </emma:interpretation>
                <emma:interpretation id="interp201" emma:lang="ko-KR" emma:confidence="0">
                  <emma:literal>하</emma:literal>
                </emma:interpretation>
                <emma:interpretation id="interp202" emma:lang="ko-KR" emma:confidence="0">
                  <emma:literal>!</emma:literal>
                </emma:interpretation>
                <emma:interpretation id="interp203" emma:lang="ko-KR" emma:confidence="0">
                  <emma:literal>F</emma:literal>
                </emma:interpretation>
                <emma:interpretation id="interp204" emma:lang="ko-KR" emma:confidence="0">
                  <emma:literal>必</emma:literal>
                </emma:interpretation>
              </emma:one-of>
            </emma:emma>
          </inkml:annotationXML>
          <inkml:trace contextRef="#ctx0" brushRef="#br0" timeOffset="148434.2607">5839 6677 18,'8'8'52,"-8"-8"5,17-2-3,-7-3 1,-27-3-40,27-3-4,17-1 1,-10-4 2,-2-2-2,0-3-2,-5-7-1,-1 2 1,-2-6-2,-5 3-2,-2-2-1,-9 1-2,-4 3 0,-8 1-2,-5 7 0,-7 3 0,-6 7 3,-6 6 4,-1 3 3,-5 8 1,4 5 0,6 8 1,4-1 0,12 5-1,6 0-1,17-1-4,2 3-1,17-3-2,9-1-1,4-6 0,8-2 1,-1-2-1,6-4 0,-8-2-1,0-3-1,-5-2-1,-1 2 0,-4 5 0,0 7 1,-6 9 0,0 10 1,-2 12 2,-1 16 0,2 17 1,-3 13-5,-4 10 5,-1 8-5,-3 5 0,-3-6 0,-1 0 0,-7-9 0,-7-13 0,-7-16 0,-4-11 0,-6-16 0,-4-14 0,-2-14 0,-3-10 0,-2-7 0,1-14 0,0-7 0,3-11 0,4-4 0,4-6 0,3-8 0,6-9 0,6-8 0,9-7 0,5-12 0,13-5 0,10-8 0,12-4 0,10 2 0,6 1 0,9 9 0,2 5 0,-4 9 0,4 13 0,-2 9 0,-6 7 0,-3 10 0,-4 7 0,-2 3 0,0 5 0,1 5 0,-4 4 0,-4 7 0,-1 5 0,-5 3 0,-1 10 0,-5 7 0,-10 13 0,0 8 0,-6 7 0,-1 4 0,-5 5 0,-4-1 0,-2-2 0,0-7 0,0-10 0,0-5 0,0-12 0,0-8 0,0-10 0,-1-13 0,1-4 0,0-13 0,7-4 0,-1-8 0,6-7 0,2 0 0,4-3 0,5 1 0,2 4 0,4 7 0,0 5 0,1 7 0,0 10 0,-1 9 0,0 9 0,0 9 0,-1 10 0,-2 9 0,-3 9 0,-1 0 0,-1 6 0,-3-4 0,0-2 0,-6-6 0,-3-4 0,-3-7 0,0-5 0,-5-4 0,3-2 0,-8-7-78,4-2 17,10-7-2,0-7 0,5 2-2,3-5 2,30-45 8,-27 67-2,23-15 57</inkml:trace>
          <inkml:trace contextRef="#ctx0" brushRef="#br0" timeOffset="149963.0633">6998 6621 16,'14'-8'52,"-14"8"7,10-12 3,-9 3-23,-1 9-3,4-17-2,-4 7-4,0-2-4,1 2-3,-1-2-5,-4-3-5,-1 2-3,-1-2-3,-3 3-2,-2 0-3,-2 2 0,-6 0-2,1 9-1,-3 1 0,-3 4 0,-12 9 0,0 9 2,-3 7 1,-2 5 3,-2 10-1,5 4 2,-4 4 2,9 0 0,7 2-1,5-4 0,5-6 1,10-4-2,6-4 2,11-8-2,11-8-1,9-8-5,7-12 0,13-5 0,6-14 0,2-7 0,3-8 0,-4-6 0,-3-5 0,-8-5 0,-8 2 0,-12 2 0,-12-1 0,-12 1 0,-10 5 0,-9 3 0,-9 5 0,-8 8 0,-3 8 0,-4 6 0,3 8 0,4 6 0,-3 7-20,8 8-31,31 3-31,14 7 24,-22 26-29,5-33 1,7 0-3</inkml:trace>
        </inkml:traceGroup>
        <inkml:traceGroup>
          <inkml:annotationXML>
            <emma:emma xmlns:emma="http://www.w3.org/2003/04/emma" version="1.0">
              <emma:interpretation id="{C97C4BA8-8C4F-4A32-81D8-2759CBE0D76B}" emma:medium="tactile" emma:mode="ink">
                <msink:context xmlns:msink="http://schemas.microsoft.com/ink/2010/main" type="inkWord" rotatedBoundingBox="9603,9712 10333,9690 10351,10282 9622,10304"/>
              </emma:interpretation>
              <emma:one-of disjunction-type="recognition" id="oneOf41">
                <emma:interpretation id="interp205" emma:lang="ko-KR" emma:confidence="0">
                  <emma:literal>N</emma:literal>
                </emma:interpretation>
                <emma:interpretation id="interp206" emma:lang="ko-KR" emma:confidence="0">
                  <emma:literal>w</emma:literal>
                </emma:interpretation>
                <emma:interpretation id="interp207" emma:lang="ko-KR" emma:confidence="0">
                  <emma:literal>~</emma:literal>
                </emma:interpretation>
                <emma:interpretation id="interp208" emma:lang="ko-KR" emma:confidence="0">
                  <emma:literal>W</emma:literal>
                </emma:interpretation>
                <emma:interpretation id="interp20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152022.267">7417 6616 26,'1'-18'49,"2"-5"6,-1 4 3,0-2-27,1 10-8,0-3 2,-3 14 0,0 0 2,11 9 4,-4 20-2,-2 1-3,-2 13-2,1 1 1,-1 7-5,-2-2-3,-1 2-4,0-7-6,-4-8-7,1-5 0,-1-8 0,2-5 0,2-6 0,0-12 0,0 0 0,0 0 0,-3-15 0,3-6 0,1-9 0,3-6 0,0-7 0,2-4 0,2 0 0,0 0-6,5 5 0,-3 3 0,2 5 2,0 9 3,5 12 2,-1 13 3,6 7 1,1 18 0,0 10 3,4 9-8,0 5 0,3 5 0,-1 1 0,1-10 0,1-5 0,-4-9 0,1-9 0,-2-11 0,0-7 0,-1-10 0,-4-12 0,-1-8 0,-5-8 0,-1-4 0,-4-7 0,-5-3 0,-5-1 0,0 5 0,-2-1 0,-5 4 0,0 1 0,0 5 0,-1 2 0,2 9 0,-1 2 0,7 4-13,-4 6-47,5 2-24,8 6 22,0 4-3,7 0 0,-1 4 5,8 6 13,-4 2 27,10-1 18,-4 6-1,0 2-23</inkml:trace>
        </inkml:traceGroup>
        <inkml:traceGroup>
          <inkml:annotationXML>
            <emma:emma xmlns:emma="http://www.w3.org/2003/04/emma" version="1.0">
              <emma:interpretation id="{02E078B6-90C5-4C75-8EAE-28A1E5B53F38}" emma:medium="tactile" emma:mode="ink">
                <msink:context xmlns:msink="http://schemas.microsoft.com/ink/2010/main" type="inkWord" rotatedBoundingBox="10356,9149 11694,9108 11727,10173 10389,10214"/>
              </emma:interpretation>
              <emma:one-of disjunction-type="recognition" id="oneOf42">
                <emma:interpretation id="interp210" emma:lang="ko-KR" emma:confidence="0">
                  <emma:literal>나</emma:literal>
                </emma:interpretation>
                <emma:interpretation id="interp211" emma:lang="ko-KR" emma:confidence="0">
                  <emma:literal>다</emma:literal>
                </emma:interpretation>
                <emma:interpretation id="interp212" emma:lang="ko-KR" emma:confidence="0">
                  <emma:literal>와</emma:literal>
                </emma:interpretation>
                <emma:interpretation id="interp213" emma:lang="ko-KR" emma:confidence="0">
                  <emma:literal>사</emma:literal>
                </emma:interpretation>
                <emma:interpretation id="interp2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52833.4683">8477 6535 0,'15'-11'48,"-7"-6"4,3 2 10,-7-3 3,1 3-33,-1 0-2,-4 3-2,0 12 2,-7-11-1,-6 11-1,-9 5-5,-1 11-4,-9 6-2,-2 9 1,-3 8-2,-3 5-2,4 1-14,1 4 0,12-6 0,4-4 0,9-6 0,10-7 0,7-9 0,14-10 0,3-7 0,8-15 0,1-7 0,3-8 0,0-5 0,-3-4 0,-6-3 0,-5 7 0,-5 5 0,-6 6 0,-4 10 0,-7 14 0,8 3 0,-8 16 0,3 8 0,2 4 0,4 4 0,4 1 0,3 1 0,3-8 0,10-4 0,8-13 0,9-12 0,5-6 0,6-11 0,4-11 0,1-8 0,0-9 0,-3-8 0,-5-6 0,-6-3 0,-9-9 0,-7-3 0,-9-5 0,-5-4 0,-10 2 0,-8 7 0,-1 6 0,-9 8 0,-1 11 0,-3 14 0,-4 9 0,-1 21 0,-3 10 0,-3 21 0,1 14 0,-5 22 0,-2 17 0,1 13 0,5 9 0,9 2 0,9-3 0,7-3 0,9-7 0,16-17 0,12-15 0,9-13 0,8-14 0,2-6 0,-1-8 0,2-8 0,-5-7 0,-5 1 0,-11-3 0,-6-4-13,-11 3-73,-15-9 21,-4 0 0,-8-4-2,-4-1 0,-12-10 3,5 6 19,-4-15 47,9-1 27,7 0-26,4-7-1,3 4 0,9-5 1,6 4 0,21 6-30,-6-9 0,6 14-1</inkml:trace>
        </inkml:traceGroup>
        <inkml:traceGroup>
          <inkml:annotationXML>
            <emma:emma xmlns:emma="http://www.w3.org/2003/04/emma" version="1.0">
              <emma:interpretation id="{E42084C5-A0BB-4D6C-90EC-0D218ECDC921}" emma:medium="tactile" emma:mode="ink">
                <msink:context xmlns:msink="http://schemas.microsoft.com/ink/2010/main" type="inkWord" rotatedBoundingBox="13444,9350 15007,9302 15031,10074 13468,10123"/>
              </emma:interpretation>
              <emma:one-of disjunction-type="recognition" id="oneOf43">
                <emma:interpretation id="interp215" emma:lang="ko-KR" emma:confidence="0">
                  <emma:literal>已</emma:literal>
                </emma:interpretation>
                <emma:interpretation id="interp216" emma:lang="ko-KR" emma:confidence="0">
                  <emma:literal>ㅌ</emma:literal>
                </emma:interpretation>
                <emma:interpretation id="interp217" emma:lang="ko-KR" emma:confidence="0">
                  <emma:literal>己</emma:literal>
                </emma:interpretation>
                <emma:interpretation id="interp218" emma:lang="ko-KR" emma:confidence="0">
                  <emma:literal>巳</emma:literal>
                </emma:interpretation>
                <emma:interpretation id="interp21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54627.4716">11292 6696 16,'-14'16'59,"9"-3"12,4-4 5,6-2 0,10-2-40,10 0 3,14-2 2,10-3 0,13 1-11,11-1-9,14 0-16,10-1-5,10 1 0,2-3 0,5 2 0,-3 1 0,0 0 0,-3-2 0,-12 2 0,-9 0 0,-8 0 0,-17-1 0,-7 2 0,-15 2-39,-17-3-21,-12 0-23,-11-10-3,-7-48 17,-16 35-24</inkml:trace>
          <inkml:trace contextRef="#ctx0" brushRef="#br0" timeOffset="154003.4705">11415 6094 63,'-10'-4'73,"1"-2"0,9 6-2,-14-16-3,14 16-39,0 0-7,-10-7-8,10 7-2,0 0-1,6 0-1,9 3 0,4-2 0,14 1 0,4-2 2,16-1 0,5-4-1,13-3-11,7-1 0,4 0 0,1-2 0,2 1 0,-1 6 0,-5-2 0,-9 0 0,-8 5 0,-9-3 0,-12 4 0,-9 0 0,-9-1 0,-9 0 0,-6 1 0,-8 0 0,0 0-11,-11 6-37,-7 11-34,-4-8 22,-8-5 0,-9 6-2,-8-3 4,-4 3 4,-8 0-8</inkml:trace>
          <inkml:trace contextRef="#ctx0" brushRef="#br0" timeOffset="154315.471">11551 6330 55,'-26'11'61,"8"-2"4,2-6 5,6-2 2,10-1-45,0 0 1,0 0-1,15 10 1,6-9-3,8 1-4,8-1-5,10-1-5,7 0-6,9 0-5,6-3 0,3-1 0,2 0 0,0 1 0,-2 2 0,-4 0 0,-5 0 0,-5 1 0,-10 0 0,-5 0 0,-11 0 0,-6 0 0,-10 0-25,-16 0-26,36 6-31,-51-2 1,-10 3-4,-15-4-5,-5 2 6</inkml:trace>
        </inkml:traceGroup>
        <inkml:traceGroup>
          <inkml:annotationXML>
            <emma:emma xmlns:emma="http://www.w3.org/2003/04/emma" version="1.0">
              <emma:interpretation id="{1A8F753F-BF1E-4BDA-B3C0-9A4D6AF9F6DA}" emma:medium="tactile" emma:mode="ink">
                <msink:context xmlns:msink="http://schemas.microsoft.com/ink/2010/main" type="inkWord" rotatedBoundingBox="16559,9340 17079,9324 17116,10514 16596,10530"/>
              </emma:interpretation>
              <emma:one-of disjunction-type="recognition" id="oneOf44">
                <emma:interpretation id="interp220" emma:lang="ko-KR" emma:confidence="0">
                  <emma:literal>?</emma:literal>
                </emma:interpretation>
                <emma:interpretation id="interp221" emma:lang="ko-KR" emma:confidence="0">
                  <emma:literal>p</emma:literal>
                </emma:interpretation>
                <emma:interpretation id="interp222" emma:lang="ko-KR" emma:confidence="0">
                  <emma:literal>P</emma:literal>
                </emma:interpretation>
                <emma:interpretation id="interp223" emma:lang="ko-KR" emma:confidence="0">
                  <emma:literal>코</emma:literal>
                </emma:interpretation>
                <emma:interpretation id="interp2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56078.2741">14397 6365 8,'-10'-38'73,"2"-1"3,3 2-3,3-2-4,4 2-3,54-1-40,-63 6-7,38 6-6,18 5-5,6 11-1,6 10 1,4 3 2,-2 16 1,-4 13 1,-12 7 1,-15 12 1,-24 5-9,-13 0-5,-16 1 0,-15-3 0,-12-5 0,-7-8 0,-4-5 0,-2-10 0,9-8 0,3-11 0,8-7-17,11-3-43,8-14-2,13-7-1,9-2-1,11-2 0,14-5 3,5 6 8,9 1 42,5 4-14,4 7-1</inkml:trace>
          <inkml:trace contextRef="#ctx0" brushRef="#br0" timeOffset="155766.2736">14476 6086 49,'-2'-18'68,"-1"3"1,1 2-3,-1-1-5,-5 2-39,8 12-1,0 0-1,-4 23-2,-2 10 1,3 15-1,2 16 1,-2 15 2,0 18 2,3 12-6,0 6-17,0-3 0,2-2 0,1-9 0,-1-12 0,1-15 0,1-19 0,-2-17 0,-1-10 0,-1-12 0,0-16 0,0 0 0,1-9 0,-1-12 0,0-3 0,0 24-50,3-37 50,-2-9 0,-1-9-61,0 0-25,0-45 8,0 47-14,-2-4-3</inkml:trace>
        </inkml:traceGroup>
        <inkml:traceGroup>
          <inkml:annotationXML>
            <emma:emma xmlns:emma="http://www.w3.org/2003/04/emma" version="1.0">
              <emma:interpretation id="{1A41445A-C41C-41EE-8A6F-BFADB6678900}" emma:medium="tactile" emma:mode="ink">
                <msink:context xmlns:msink="http://schemas.microsoft.com/ink/2010/main" type="inkWord" rotatedBoundingBox="17181,9383 18792,9333 18823,10339 17212,10389"/>
              </emma:interpretation>
              <emma:one-of disjunction-type="recognition" id="oneOf45">
                <emma:interpretation id="interp225" emma:lang="ko-KR" emma:confidence="0">
                  <emma:literal>얘</emma:literal>
                </emma:interpretation>
                <emma:interpretation id="interp226" emma:lang="ko-KR" emma:confidence="0">
                  <emma:literal>떵</emma:literal>
                </emma:interpretation>
                <emma:interpretation id="interp227" emma:lang="ko-KR" emma:confidence="0">
                  <emma:literal>양</emma:literal>
                </emma:interpretation>
                <emma:interpretation id="interp228" emma:lang="ko-KR" emma:confidence="0">
                  <emma:literal>따</emma:literal>
                </emma:interpretation>
                <emma:interpretation id="interp229" emma:lang="ko-KR" emma:confidence="0">
                  <emma:literal>맹</emma:literal>
                </emma:interpretation>
              </emma:one-of>
            </emma:emma>
          </inkml:annotationXML>
          <inkml:trace contextRef="#ctx0" brushRef="#br0" timeOffset="156639.8751">15166 6349 33,'0'0'81,"-7"0"-2,7 0-1,0 0-3,0 0-2,-23-3-47,23 3-12,0 0-5,0 0-3,0 0-1,8 0-1,-8 0-1,19 4 1,-4-4-1,6 1 1,5-1 0,5-5-1,2-4 0,1-4-1,1-5 0,-1-2-2,-4-4 0,-5-1 0,-7 1-3,-8-1-1,-10 2 0,-7 3 0,-14 5-1,-13 3 2,-6 10 2,-7 2 4,-5 9 2,-4 10 1,3 9 4,0 7-10,5 9 0,14 2 0,10 2 0,16 4 0,11-5 0,17 0 0,15-8 0,10-8 0,10-6 0,9-7 0,1-9 0,1-6 0,-7-8 0,-4-15-34,-5-2-28,-8-4-24,-6 14 22,-8-24-1,-12-1 1,-6-8 4,0 7-9</inkml:trace>
          <inkml:trace contextRef="#ctx0" brushRef="#br0" timeOffset="156983.0757">15676 6159 22,'7'-9'71,"-7"9"12,12 7-2,-5 12-1,0 6-1,-7 8-44,8 10-10,3 8-1,3 2-13,-2 2-11,-1-8 0,-1-8 0,0-7 0,-2-8 0,-1-13 0,-7-11 0,3-14 0,-3-13 0,0-10 0,2-6 0,7-5 0,3-5 0,3-1 0,9 6 0,2 4 0,6 8 0,1 9 0,1 13 0,-4 5-34,1 8-46,-2 1-3,-4 5 22,-1 5-4,-7-4 1,2 6 4,-4-7 15,5-1 32,-1-2 40,-1 2 2,2-4-56,5 3 0</inkml:trace>
          <inkml:trace contextRef="#ctx0" brushRef="#br0" timeOffset="157981.4774">16362 6274 30,'-8'-9'47,"8"9"4,-12-4 8,7-27-15,3 39-9,-4 18 3,6 8 1,-1 15 3,1 11-2,0 8-2,4 8-8,1 2-12,1 3-18,-1-8 0,1-5 0,-1-13 0,1-9 0,-3-12 0,-1-10 0,0-11 0,-2-13 0,0 0 0,-4-8 0,-2-11 0,-1-5 0,2-4 0,-5-6 0,5-1-3,-6 0-48,4-4-9,3 2-25,-3 1 1,4 2-3,-3 2 0,5 19 33</inkml:trace>
          <inkml:trace contextRef="#ctx0" brushRef="#br0" timeOffset="158277.878">16284 6518 22,'-2'-36'59,"1"-3"10,0-5 2,-1-20-25,2 13 0,0 4-4,7-4-3,4 6-8,6 4-9,5 2-9,11 13-2,7 9-2,4 13-2,-3 8 0,-1 16 0,-7 12 1,-8 11-6,-13 8-2,-13 6 0,-18-3 0,-10 0 0,-7-8 0,-7-5 0,-2-8 0,-4-8 0,3-9 0,8-7 0,3-7 0,10 0 0,23-37-55,-9 25-6,11-7-2,3-7 1,15 2-2,7-6 2,5 2 3,6-4 32,-8 34-1,18-23 2</inkml:trace>
        </inkml:traceGroup>
        <inkml:traceGroup>
          <inkml:annotationXML>
            <emma:emma xmlns:emma="http://www.w3.org/2003/04/emma" version="1.0">
              <emma:interpretation id="{2B442EA5-7B0C-467D-B98F-E6B3F1FC9250}" emma:medium="tactile" emma:mode="ink">
                <msink:context xmlns:msink="http://schemas.microsoft.com/ink/2010/main" type="inkWord" rotatedBoundingBox="18882,9348 19659,9324 19674,9807 18897,9831"/>
              </emma:interpretation>
              <emma:one-of disjunction-type="recognition" id="oneOf46">
                <emma:interpretation id="interp230" emma:lang="ko-KR" emma:confidence="0">
                  <emma:literal>e</emma:literal>
                </emma:interpretation>
                <emma:interpretation id="interp231" emma:lang="ko-KR" emma:confidence="0">
                  <emma:literal>으</emma:literal>
                </emma:interpretation>
                <emma:interpretation id="interp232" emma:lang="ko-KR" emma:confidence="0">
                  <emma:literal>오</emma:literal>
                </emma:interpretation>
                <emma:interpretation id="interp233" emma:lang="ko-KR" emma:confidence="0">
                  <emma:literal>8</emma:literal>
                </emma:interpretation>
                <emma:interpretation id="interp23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58699.0787">16703 6294 56,'20'3'71,"-6"0"0,-4-1 2,-10-2-1,8-23-23,-8 23-24,8 0-6,-8 0-1,24-2-2,-5-5-4,10-2-3,4-4-2,11 0-3,4-5-2,6-3-2,-3-3 0,-3-1-2,-6-1 0,-9 1 0,-10 1 0,-15 1-1,-9 6 1,-18 3 1,-16 7 2,-10 7 3,-10 7 3,-7 10 2,-3 9-9,0 9 0,7 4 0,7 8 0,15 0 0,14 1 0,15-3 0,14-2 0,18-7 0,18-7 0,11-5 0,9-4 0,7-9 0,7-2 0,-3-8-9,23-14-53,-29-8-1,-10-8-1,-10-6 0,-12-11-3,-9-1 5,-11-6 9,-5-2 43,-29 11-16,16 2-1</inkml:trace>
        </inkml:traceGroup>
        <inkml:traceGroup>
          <inkml:annotationXML>
            <emma:emma xmlns:emma="http://www.w3.org/2003/04/emma" version="1.0">
              <emma:interpretation id="{5092EAD0-6232-4A9F-8364-E403ACB7A3B8}" emma:medium="tactile" emma:mode="ink">
                <msink:context xmlns:msink="http://schemas.microsoft.com/ink/2010/main" type="inkWord" rotatedBoundingBox="19592,8917 20662,8884 20690,9793 19620,9827"/>
              </emma:interpretation>
              <emma:one-of disjunction-type="recognition" id="oneOf47">
                <emma:interpretation id="interp235" emma:lang="ko-KR" emma:confidence="0">
                  <emma:literal>사</emma:literal>
                </emma:interpretation>
                <emma:interpretation id="interp236" emma:lang="ko-KR" emma:confidence="0">
                  <emma:literal>마</emma:literal>
                </emma:interpretation>
                <emma:interpretation id="interp237" emma:lang="ko-KR" emma:confidence="0">
                  <emma:literal>와</emma:literal>
                </emma:interpretation>
                <emma:interpretation id="interp238" emma:lang="ko-KR" emma:confidence="0">
                  <emma:literal>M</emma:literal>
                </emma:interpretation>
                <emma:interpretation id="interp23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59323.0798">17452 6028 31,'9'-5'47,"-4"11"37,-1 13-2,2 6-3,-6 7-2,0-3-30,-2 15-24,-3 8 2,-2-1-9,1-1-16,-2-5 0,3-6 0,0-5 0,1-11 0,3-1 0,-2-13 0,3-9 0,0 0 0,-3-8 0,2-8 0,1-9 0,0-1 0,0-9 0,0-3 0,0 1 0,1-2 0,4 2 0,0 2 0,3 6 0,1 3 0,3 9 0,3 11 0,3 6 0,3 6 0,2 14 0,2 3 0,1 9 0,6 2 0,0 3 0,-1-2 0,5-4 0,0-7 0,-2-9 0,4-4 0,-3-11 0,0-12 0,-5-12 0,-4-13 0,-5-9 0,-4-8 0,2-6 0,-7-6 0,-1-2 0,-2-4 0,-3 4 0,3 4 0,-2 6 0,1 3 0,-7 10 0,3 11 0,-1 3 0,-1 11 0,-1 9 0,-1 11 0,0 0 0,0 0 0,5 15 0,-2 4-25,-3-19-38,0 32 0,3-5 3,0-2-1,1-4 0,-1-2 4,4-1 11,-1-8 34,4 11 13,7-18-1,-4-2 1,11 0 1,3-1-1,4 0-1,4 0 1,5-1 0,10-1 0,0 0-28,5 5 0</inkml:trace>
        </inkml:traceGroup>
        <inkml:traceGroup>
          <inkml:annotationXML>
            <emma:emma xmlns:emma="http://www.w3.org/2003/04/emma" version="1.0">
              <emma:interpretation id="{0AF43DA4-736D-427E-94CE-E2B6078A885C}" emma:medium="tactile" emma:mode="ink">
                <msink:context xmlns:msink="http://schemas.microsoft.com/ink/2010/main" type="inkWord" rotatedBoundingBox="20343,8993 21660,8952 21684,9717 20366,9758"/>
              </emma:interpretation>
              <emma:one-of disjunction-type="recognition" id="oneOf48">
                <emma:interpretation id="interp240" emma:lang="ko-KR" emma:confidence="0">
                  <emma:literal>잉</emma:literal>
                </emma:interpretation>
                <emma:interpretation id="interp241" emma:lang="ko-KR" emma:confidence="0">
                  <emma:literal>∞</emma:literal>
                </emma:interpretation>
                <emma:interpretation id="interp242" emma:lang="ko-KR" emma:confidence="0">
                  <emma:literal>“</emma:literal>
                </emma:interpretation>
                <emma:interpretation id="interp243" emma:lang="ko-KR" emma:confidence="0">
                  <emma:literal>山</emma:literal>
                </emma:interpretation>
                <emma:interpretation id="interp244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161273.0832">18600 6111 18,'0'0'62,"10"-3"7,-10 3 1,0 0-1,0 0-34,0 0-5,7-8 0,-7 8-6,0 0-6,11-12-5,-11 12-3,14-13-1,-6 4-2,1 1-1,0 0-1,0 0-1,-3 0 0,-6 8-1,12-11-1,-12 11 0,3-10 0,-3 10-1,1-9 1,-1 9-2,-1-9 1,1 9-1,-15-10 0,1 7 0,-2 3-1,-9 0 0,-4 3 1,-8 9 2,-5 4 1,-6 9 1,-2 4 1,-2 6-2,1 1-3,6 6 0,2 0 0,11 1 0,12-2 0,11-3 0,11-5 0,16-7 0,12-6 0,11-13 0,7-7 0,8-9 0,4-14 0,1-12 0,-1-8 0,-3-10 0,-7-4 0,-5-5 0,-6-2 0,-9-1 0,-9 1 0,-6 4 0,-7 2 0,-4 9 0,-1 5 0,-3 8 0,-1 7 0,-1 10 0,-2 8 0,4 11 0,-5 11 0,0 17 0,1 7 0,-5 13 0,-1 11 0,-1 9 0,1 4 0,1 0 0,3-3 0,3-4 0,3-6 0,6-11 0,5-7 0,4-15 0,6-9 0,2-8 0,5-8 0,5-5 0,0-12 0,5-7 0,2-9 0,3-2 0,-1-2 0,0-1 0,-5 0 0,-2 4 0,-9 8 0,-4 2 0,-8 10 0,-4 10 0,-10 3 0,2 14 0,-3 5 0,-5 6 0,2 4 0,3 4 0,1 2 0,0-3 0,10 1 0,5-4 0,5-4 0,4-7 0,1-4 0,6-2 0,2-10-39,-6-8-23,-3-11-3,-7-14 0,-6-8-3,-10-8 0,-3-3 1,-12-11 20,-8 6 74,2 9-26,-7 3-1,3 15 1,9-30-1,-11 36 62,5 4 1,1 2 0,3 6-1,2-4-2,3 1-1,3 0-3,-9 36-29,18-23-27,0 0 0,9-14-44,5 27-36,-1 1-3,8 4-5,0-2-4,10 3 0</inkml:trace>
        </inkml:traceGroup>
        <inkml:traceGroup>
          <inkml:annotationXML>
            <emma:emma xmlns:emma="http://www.w3.org/2003/04/emma" version="1.0">
              <emma:interpretation id="{1A7D36F5-6EB1-421E-A27B-542CD2E29654}" emma:medium="tactile" emma:mode="ink">
                <msink:context xmlns:msink="http://schemas.microsoft.com/ink/2010/main" type="inkWord" rotatedBoundingBox="21843,9192 22422,9174 22439,9708 21859,9726"/>
              </emma:interpretation>
              <emma:one-of disjunction-type="recognition" id="oneOf49">
                <emma:interpretation id="interp245" emma:lang="ko-KR" emma:confidence="0">
                  <emma:literal>C</emma:literal>
                </emma:interpretation>
                <emma:interpretation id="interp246" emma:lang="ko-KR" emma:confidence="0">
                  <emma:literal>°</emma:literal>
                </emma:interpretation>
                <emma:interpretation id="interp247" emma:lang="ko-KR" emma:confidence="0">
                  <emma:literal>c</emma:literal>
                </emma:interpretation>
                <emma:interpretation id="interp248" emma:lang="ko-KR" emma:confidence="0">
                  <emma:literal>〇</emma:literal>
                </emma:interpretation>
                <emma:interpretation id="interp24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61631.8837">20069 5923 41,'22'-10'83,"-5"0"2,-9-3-6,-4 1-4,-5-1 2,-14 6-48,-3 5-9,-6 2-7,-9 6-4,-5 8-9,-11 10 0,-2 5 0,-2 9 0,2 3 0,4 5 0,7 5 0,14-2 0,13-2 0,13-1 0,17-5 0,13-8 0,16-3 0,3-10 0,11-3 0,-3-12-7,1-5-57,-1-14-1,-12-10-1,-3-4-1,-12-8 1,-1-3 1,-13-8 13,2 5 44,-7 0-18,-1 5 1</inkml:trace>
        </inkml:traceGroup>
        <inkml:traceGroup>
          <inkml:annotationXML>
            <emma:emma xmlns:emma="http://www.w3.org/2003/04/emma" version="1.0">
              <emma:interpretation id="{6D32F283-93C3-4321-A614-5BDBC9ADD332}" emma:medium="tactile" emma:mode="ink">
                <msink:context xmlns:msink="http://schemas.microsoft.com/ink/2010/main" type="inkWord" rotatedBoundingBox="22406,8677 25142,8592 25176,9674 22440,9759"/>
              </emma:interpretation>
              <emma:one-of disjunction-type="recognition" id="oneOf50">
                <emma:interpretation id="interp250" emma:lang="ko-KR" emma:confidence="0">
                  <emma:literal>빠</emma:literal>
                </emma:interpretation>
                <emma:interpretation id="interp251" emma:lang="ko-KR" emma:confidence="0">
                  <emma:literal>ㅵ</emma:literal>
                </emma:interpretation>
                <emma:interpretation id="interp252" emma:lang="ko-KR" emma:confidence="0">
                  <emma:literal>쏴</emma:literal>
                </emma:interpretation>
                <emma:interpretation id="interp253" emma:lang="ko-KR" emma:confidence="0">
                  <emma:literal>뙈</emma:literal>
                </emma:interpretation>
                <emma:interpretation id="interp254" emma:lang="ko-KR" emma:confidence="0">
                  <emma:literal>뼈</emma:literal>
                </emma:interpretation>
              </emma:one-of>
            </emma:emma>
          </inkml:annotationXML>
          <inkml:trace contextRef="#ctx0" brushRef="#br0" timeOffset="163269.8865">20324 5970 13,'14'-5'72,"-2"5"5,-12 0 3,3 5-3,-6 3 3,-10 11-34,-3 4-19,-7 5-6,5 5-3,-4 5-18,10 1 0,5 0 0,8-2 0,14-6 0,13-7 0,8-8 0,11-10 0,4-6 0,4-11 0,-3-11 0,-5-8 0,-7-6 0,-8-1 0,-9-1 0,-8 2 0,-8 3 0,-7 6 0,0 9 0,-8 9 0,-1 9 0,1 9 0,3 12 0,1 7 0,4 2 0,2 6 0,8 2 0,8-3 0,8-4 0,6-7 0,10-6 0,5-11 0,7-7 0,1-6 0,6-14 0,1-11 0,-6-9 0,-6-10 0,-6-9 0,-11-8 0,-7-7 0,-6-10 0,-14-1 0,-4-1 0,-4 1 0,-7 9 0,-6 6 0,-3 14 0,-3 13 0,-1 18 0,-1 14 0,-1 15 0,-1 20 0,5 22 0,-2 15 0,2 15 0,5 14 0,3 5 0,5 5 0,7-3 0,4-5 0,11-8 0,6-12 0,4-12 0,6-14 0,5-6 0,4-16 0,4-6-31,7-9-56,2-9 21,6-3-3,-1-8-2,0-3 1,-2-6 3,1 3 17,-24-1 73,9 0 3,0-1-27,-16 26-2,2-17 7,-4-6 8,-6 2 12,0-2 11,15-2 6,-8 1 5,-6-3 5,8-27 4,-3 25-5,-2 2-3,-2-5-11,-2 0-7,-3 4-7,-10-2-8,-1 3-14,-8-3 0,-8 8 0,-12 2 0,-6 7 0,-11 6 0,-9 11 0,-6 7 0,-5 13 0,-2 7 0,1 8 0,5-1 0,12 8 0,9-3 0,14-3 0,12-7 0,10-5 0,13-8 0,9-11 0,8-5 0,3-10 0,1-6 0,6-17 0,-1-9 0,-5-8 0,1-6 0,-6-2 0,-4 0 0,-5 1 0,-2 5 0,-5 11 0,-4 9 0,-2 10 0,-7 11 0,0 0 0,4 22 0,-1 6 0,0 5 0,-2 3 0,5 7 0,-1-2 0,3-1 0,2 0 0,1-9 0,2-1 0,-1-11 0,4-8-55,7-5-8,-6-10-2,11-10 0,-6-13-2,4-4 1,-2-10 7,2 0 40,-4-4 21,-4 2-1,0 2 0,-6 6 0,1 2-1,-5 3 0,0 8 0,-4 1 0,-2 8-27,-2-6 1,0 10 66,0-1 5,0 10 4,0 0 1,-3-10 3,3 10 3,0 12 24,0 13 1,0 0-56,1 17-4,-1 4-14,-1 7-7,-3 7 0,1-3 0,3-5 0,-1-5 0,1-8 0,0-8 0,0-11 0,1-9 0,-1-11 0,0 0 0,10-18 0,-5-7 0,-1-5 0,0-8 0,2-1 0,1-5 0,0-1 0,5-3 0,2 7 0,2 3 0,8 2 0,6 6 0,6 1 0,8 10 0,4 2 0,3 10 0,6 3 0,-3 4 0,-1 0 0,-3 8 0,-6 5 0,-5-2 0,-6 7 0,-9-5 0,-2 45-5,-39-41-57,34-8-2,-17-9 0,0 0 0,-5-18-4,-13-18 2,3-4 11,-13-63 57,41 42 3</inkml:trace>
        </inkml:traceGroup>
      </inkml:traceGroup>
    </inkml:traceGroup>
    <inkml:traceGroup>
      <inkml:annotationXML>
        <emma:emma xmlns:emma="http://www.w3.org/2003/04/emma" version="1.0">
          <emma:interpretation id="{88E7AA48-2BEF-45EC-B85E-FCDDB0EF87F2}" emma:medium="tactile" emma:mode="ink">
            <msink:context xmlns:msink="http://schemas.microsoft.com/ink/2010/main" type="paragraph" rotatedBoundingBox="6247,11927 24324,10913 24558,15087 6481,161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5D803C-7A1B-4070-88F4-412A3CED8D9B}" emma:medium="tactile" emma:mode="ink">
              <msink:context xmlns:msink="http://schemas.microsoft.com/ink/2010/main" type="line" rotatedBoundingBox="6247,11927 24324,10913 24437,12921 6360,13934"/>
            </emma:interpretation>
          </emma:emma>
        </inkml:annotationXML>
        <inkml:traceGroup>
          <inkml:annotationXML>
            <emma:emma xmlns:emma="http://www.w3.org/2003/04/emma" version="1.0">
              <emma:interpretation id="{17D9FC1C-8E5E-4624-B407-4D46FB8EBF7D}" emma:medium="tactile" emma:mode="ink">
                <msink:context xmlns:msink="http://schemas.microsoft.com/ink/2010/main" type="inkWord" rotatedBoundingBox="6247,11927 7132,11877 7204,13162 6320,13212"/>
              </emma:interpretation>
              <emma:one-of disjunction-type="recognition" id="oneOf51">
                <emma:interpretation id="interp255" emma:lang="ko-KR" emma:confidence="0">
                  <emma:literal>A</emma:literal>
                </emma:interpretation>
                <emma:interpretation id="interp256" emma:lang="ko-KR" emma:confidence="0">
                  <emma:literal>凡</emma:literal>
                </emma:interpretation>
                <emma:interpretation id="interp257" emma:lang="ko-KR" emma:confidence="0">
                  <emma:literal>급</emma:literal>
                </emma:interpretation>
                <emma:interpretation id="interp258" emma:lang="ko-KR" emma:confidence="0">
                  <emma:literal>성</emma:literal>
                </emma:interpretation>
                <emma:interpretation id="interp259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182301.9202">4314 8916 35,'4'-21'48,"4"0"11,-2 1 3,36 1-31,-27 4 1,-6-2 0,4 3 0,-8 0-1,-3 1-3,0 1-9,-2 2-7,0 10-5,0 0-3,0 0-3,-13 11 1,4 15 1,-5 10 2,2 20 3,-8 14 3,-3 15 1,-2 12 0,0 8 1,0 7-13,2 0 12,-3-8-12,4-11 0,2-14 0,8-17 0,1-15 0,3-15 0,2-11 0,6-21 0,0 0 0,0-9 0,3-12 0,4-11 0,4-8 0,-3-12 0,6-8 0,2-9 0,5-6 0,0-8 0,5-4 0,-4-2 0,4-1 0,0 3 0,3 2 0,-2 6 0,-3 5 0,0 9 0,-4 6 0,0 10 0,-4 9 0,-3 9 0,-1 8 0,-1 11 0,2 12 0,-4 12 0,2 18 0,3 16 0,1 14 0,3 14 0,4 11 0,0 9 0,4 4 0,1 1 0,3-5 0,3-7 0,3-4 0,0-9 0,-6-16 0,0-5 0,-4-14 0,-1-9 0,-4-7 0,-3-6 0,-11-12 0,-7-5 0,12 6 0,-12-6 0,0 0 0,1-6-12,-1 6-49,-4-15-23,-1 2 22,-10-9-3,-3 0-1,-8-11 66,-1 5-66,-7-2-15</inkml:trace>
          <inkml:trace contextRef="#ctx0" brushRef="#br0" timeOffset="182504.7205">4487 9479 38,'-29'1'49,"-1"1"28,4-2 0,5 0-2,5-7 0,5 16-24,11-9-39,-9 0-1,9 0 1,14 0-1,7 0-4,9 0-6,6-4-13,5 1-30,10-1-8,-36 0-28,42 0-2,-7-4-6,-1 1-5</inkml:trace>
          <inkml:trace contextRef="#ctx0" brushRef="#br0" timeOffset="182364.3203">4756 9501 0</inkml:trace>
        </inkml:traceGroup>
        <inkml:traceGroup>
          <inkml:annotationXML>
            <emma:emma xmlns:emma="http://www.w3.org/2003/04/emma" version="1.0">
              <emma:interpretation id="{89924D52-1A99-45D4-B156-36357F7AC697}" emma:medium="tactile" emma:mode="ink">
                <msink:context xmlns:msink="http://schemas.microsoft.com/ink/2010/main" type="inkWord" rotatedBoundingBox="7473,12474 8633,12409 8711,13803 7551,13868"/>
              </emma:interpretation>
              <emma:one-of disjunction-type="recognition" id="oneOf52">
                <emma:interpretation id="interp260" emma:lang="ko-KR" emma:confidence="0">
                  <emma:literal>상</emma:literal>
                </emma:interpretation>
                <emma:interpretation id="interp261" emma:lang="ko-KR" emma:confidence="0">
                  <emma:literal>생</emma:literal>
                </emma:interpretation>
                <emma:interpretation id="interp262" emma:lang="ko-KR" emma:confidence="0">
                  <emma:literal>왕</emma:literal>
                </emma:interpretation>
                <emma:interpretation id="interp263" emma:lang="ko-KR" emma:confidence="0">
                  <emma:literal>맥</emma:literal>
                </emma:interpretation>
                <emma:interpretation id="interp264" emma:lang="ko-KR" emma:confidence="0">
                  <emma:literal>꽥</emma:literal>
                </emma:interpretation>
              </emma:one-of>
            </emma:emma>
          </inkml:annotationXML>
          <inkml:trace contextRef="#ctx0" brushRef="#br0" timeOffset="183471.9222">5409 9293 43,'-7'-14'58,"5"-1"5,-4 1 2,1-3-25,0 4-4,0 0-4,2 0-3,-1 2-3,3 3-8,1 8-3,0 0-5,-6 8-4,3 15-3,-1 8-1,1 7 0,-3 9 1,3 3 3,3 9 3,-3-2 0,3-5 0,0-11 0,0-7-1,1-9 2,6-4-10,-7-9 0,0-12 0,0-10 0,-4-10 0,-3-3 0,0-9 0,-1-6 0,-1-8 0,0-1 0,1 1 0,1 1 0,4 7-6,3 4 2,0 7 2,2 9 0,6 9 1,7 9 1,2 7 1,6 15 2,5 10 1,9 11 3,10 15-7,6 5 0,-4 0 0,4 1 0,-6-10 0,7-6 0,-10-16 0,3-11 0,-15-21 0,-3-10 0,-6-14 0,-6-10 0,-9-8 0,-4-7 0,-4 0 0,0-7 0,-8 3 0,-5 2 0,0 2 0,2 3 0,1 3 0,-1 9 0,0 2 0,1 11 0,-1-2 0,4 12-12,7 11-49,0 0-3,0 0 0,0 0 1,9 14-2,-3 2 4,14 3 15,-5 0 26,1 2 19,5 3 2,1 0 0,7 3 0,-5-4 0,7 6 0,0-5-28,-1 1 1</inkml:trace>
          <inkml:trace contextRef="#ctx0" brushRef="#br0" timeOffset="184158.3233">6246 9480 19,'12'-1'58,"2"-4"6,2-5 0,0-3 0,6 4-35,-6-4-1,3 0-2,-2-3-2,0 1-5,-4-6-4,-2 1-3,-2-1-3,-5-2-2,-1-1-2,-3 1-2,0 0 0,-6 0 0,-2 4-1,-5 5 1,-2 0 0,-7 7 2,-3 6 0,-5 5 3,-2 9-2,-6 9 1,3 5 1,2 7-1,1 4-2,6 5-5,7-3 0,11 2 0,15 7 0,13-10 0,8-4 0,5-13 0,6-7 0,-4-13 0,7-4 0,-6-15 0,-12-11 0,0-5 0,-9 4 0,-3 0 0,-6 5 0,-1 8 0,-3 3 0,-2 13 0,0 0 0,0 18 0,0 11 0,9 25 0,-3 8 0,5 15 0,-3 9 0,7 14 0,-5 0 0,2 6 0,-9-6 0,-3-18 0,-8-5 0,-7-10 0,-9-11 0,-7-16 0,-11-10 0,-9-16 0,-4-5 0,-5-6 0,-5-3 0,-3-7 0,2-6 0,1 3 0,7-2 0,9 2 0,6-6 0,10 0 0,10-4 0,13-5 0,10-2 0,14-4 0,17-7 0,15 0 0,1-5 0,9 7-45,4-3-17,3-4-25,-1 4 0,-11-9-6,0-9 26,-15 4 11</inkml:trace>
        </inkml:traceGroup>
        <inkml:traceGroup>
          <inkml:annotationXML>
            <emma:emma xmlns:emma="http://www.w3.org/2003/04/emma" version="1.0">
              <emma:interpretation id="{7AD8CEC3-2E8D-4A4B-AB67-4F924C10D897}" emma:medium="tactile" emma:mode="ink">
                <msink:context xmlns:msink="http://schemas.microsoft.com/ink/2010/main" type="inkWord" rotatedBoundingBox="8940,12062 9814,12013 9873,13068 8999,13117"/>
              </emma:interpretation>
              <emma:one-of disjunction-type="recognition" id="oneOf53">
                <emma:interpretation id="interp265" emma:lang="ko-KR" emma:confidence="0">
                  <emma:literal>화</emma:literal>
                </emma:interpretation>
                <emma:interpretation id="interp266" emma:lang="ko-KR" emma:confidence="0">
                  <emma:literal>‘</emma:literal>
                </emma:interpretation>
                <emma:interpretation id="interp267" emma:lang="ko-KR" emma:confidence="0">
                  <emma:literal>능</emma:literal>
                </emma:interpretation>
                <emma:interpretation id="interp268" emma:lang="ko-KR" emma:confidence="0">
                  <emma:literal>하</emma:literal>
                </emma:interpretation>
                <emma:interpretation id="interp269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185094.3249">6758 8855 18,'7'-21'66,"-3"-1"6,-2 3-1,-4 2-2,0-22-21,2 39-11,0 16 1,2 18-10,-2 16-3,0 19-3,0 14-5,2 13-17,-1 9 0,6 11 0,1-5 0,-4-10 0,3-14 0,-1-19 0,2-11 0,-2-21 0,2-10 0,-8-26 0,1-55-17,43 31 17,-44 5 0,3-3-63,-3-8-2,1 4 0,-1-7-2,0 8-1,0 44 68,-39-33-65,37 2 13,1-1 30,2 29 21,-1-16 1,0 0 48,11-6-48,-11 6 50,18 0 3,-4 0 1,18-4 2,2-27 0,9 22 21,6 1-22,6 0-41,6-3-2,-2-5-2,6-6-10,-14 0 0,-5-1 0,-8-4 0,-5 0 0,-9-1 0,-11 1 0,-10 3 0,-7 4 0,-18 7 0,-12 6 0,-8 7 0,-5 5 0,-2 13 0,-5 7 0,9 6 0,6 6 0,11 2 0,17 1 0,21 7 0,12-11 0,24-1 0,5-7 0,16 0 0,-4-13 0,16 0 0,-20 39 0,-23-54-38,47-10 38,-58-11-88,-5-3 19,-20-12 0,0 2 0,-16-15-1,6-46 6,9 37 57,-64 17 11,57-2 25,6 5-26,5 5 0,11 5-29,8 6 0,4 2 2</inkml:trace>
        </inkml:traceGroup>
        <inkml:traceGroup>
          <inkml:annotationXML>
            <emma:emma xmlns:emma="http://www.w3.org/2003/04/emma" version="1.0">
              <emma:interpretation id="{C0EA15B1-E2A8-4245-9613-E0F0E1946247}" emma:medium="tactile" emma:mode="ink">
                <msink:context xmlns:msink="http://schemas.microsoft.com/ink/2010/main" type="inkWord" rotatedBoundingBox="10649,12022 11396,11980 11449,12915 10702,12957"/>
              </emma:interpretation>
              <emma:one-of disjunction-type="recognition" id="oneOf54">
                <emma:interpretation id="interp270" emma:lang="ko-KR" emma:confidence="0">
                  <emma:literal>b</emma:literal>
                </emma:interpretation>
                <emma:interpretation id="interp271" emma:lang="ko-KR" emma:confidence="0">
                  <emma:literal>느</emma:literal>
                </emma:interpretation>
                <emma:interpretation id="interp272" emma:lang="ko-KR" emma:confidence="0">
                  <emma:literal>A</emma:literal>
                </emma:interpretation>
                <emma:interpretation id="interp273" emma:lang="ko-KR" emma:confidence="0">
                  <emma:literal>5</emma:literal>
                </emma:interpretation>
                <emma:interpretation id="interp27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86014.7267">8635 8702 49,'0'0'55,"-16"-13"-1,16 13 8,-13 4-24,13 12 5,0 12-2,9 18 1,0 12-7,4 13 0,7 8 0,-4 6-13,1 3-22,-3-1 0,-3-2 0,-4-8 0,-7-12 0,0-12 0,0-13 0,-5-9 0,-4-14 0,1-13 0,-4-12 0,5-22 0,4-8 0,-1-8 0,4-5 0,8-4 0,14-3 0,11 0 0,14 7 0,8 8 0,7 10 0,3 11 0,3 13 0,-5 10 0,-5 15 0,-15 12 0,-16 12 0,-16 5 0,-11 2 0,-23 0 0,-14-2 0,-19-5 0,-33 4 0,-2-9 0,0-10 0,1-5 0,9-7 0,12-4 0,10-9 0,16 35 0,43-45 0,6-8 0,9-4-42,11-2-20,11 0-24,9-5 21,3 8-26,2-43 24,0 38 8,4 7 20</inkml:trace>
        </inkml:traceGroup>
        <inkml:traceGroup>
          <inkml:annotationXML>
            <emma:emma xmlns:emma="http://www.w3.org/2003/04/emma" version="1.0">
              <emma:interpretation id="{5685A5E5-FEEB-4FD5-9E52-F84D0A2FE21F}" emma:medium="tactile" emma:mode="ink">
                <msink:context xmlns:msink="http://schemas.microsoft.com/ink/2010/main" type="inkWord" rotatedBoundingBox="11359,11953 12893,11867 12950,12897 11417,12983"/>
              </emma:interpretation>
              <emma:one-of disjunction-type="recognition" id="oneOf55">
                <emma:interpretation id="interp275" emma:lang="ko-KR" emma:confidence="0">
                  <emma:literal>와</emma:literal>
                </emma:interpretation>
                <emma:interpretation id="interp276" emma:lang="ko-KR" emma:confidence="0">
                  <emma:literal>다</emma:literal>
                </emma:interpretation>
                <emma:interpretation id="interp277" emma:lang="ko-KR" emma:confidence="0">
                  <emma:literal>단</emma:literal>
                </emma:interpretation>
                <emma:interpretation id="interp278" emma:lang="ko-KR" emma:confidence="0">
                  <emma:literal>당</emma:literal>
                </emma:interpretation>
                <emma:interpretation id="interp27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86701.1279">9207 9367 4,'17'4'80,"-5"-2"3,-2-1-3,-1 2-2,4-31-1,3 26-25,6 2-34,9 0-5,3-1-5,12-5-3,9-2-1,5-8-2,2-4 1,3-5-2,-3-6-1,-4 0-1,-7-3-1,-12-3-1,-13 2 0,-14 0-1,-12 10 0,-14 5 0,-16 9 3,-13 6 2,-9 8 4,-9 13 2,-3 11 2,-1 6-6,3 5-3,10 6 0,6 4 0,17 2 0,13-2 0,16-2 0,9-2 0,17-8 0,16-1 0,11-8 0,19-6 0,-3-11 0,14-5 0,-5-6 0,1-10 0,-6-15 0,0-5 0,-10-14 0,-14-10 0,-5-5 0,-11-8 0,-4-5 0,-7-2 0,-7 1 0,-7-1 0,-4 5 0,-4 6 0,-1 7 0,-7 6 0,-2 7 0,-2 12 0,2 2 0,2 12 0,-1 10 0,1 8 0,1 19 0,2 17 0,-1 13 0,5 14 0,1 16 0,-2 13 0,2 3 0,10 6 0,7-6 0,2-1 0,10-16 0,3-9 0,1-15 0,8-11 0,-4-17 0,5-4 0,-9-22 0,11 0 0,-14-9 0,-19-58-18,-7 31-46,-7-9-26,-9 0-2,-16-5-5,-3 7-3</inkml:trace>
          <inkml:trace contextRef="#ctx0" brushRef="#br0" timeOffset="186872.7282">10220 9174 1,'-55'-14'87,"4"-2"3,1 2-5,-21 0-5,45-3-23,13-5-2,13-1 1,22 5-56,17 5 0,16 0 0,12 5 0,8 4 0,6 0 0,3 4-11,0 3-66,-7-1 19,-12-1-22,-15-1-5,-6-2-7,-17-7 1</inkml:trace>
        </inkml:traceGroup>
        <inkml:traceGroup>
          <inkml:annotationXML>
            <emma:emma xmlns:emma="http://www.w3.org/2003/04/emma" version="1.0">
              <emma:interpretation id="{5EC80F0E-D642-4C24-A4C6-8454CBFE0D66}" emma:medium="tactile" emma:mode="ink">
                <msink:context xmlns:msink="http://schemas.microsoft.com/ink/2010/main" type="inkWord" rotatedBoundingBox="12916,12095 13771,12047 13815,12824 12960,12872"/>
              </emma:interpretation>
              <emma:one-of disjunction-type="recognition" id="oneOf56">
                <emma:interpretation id="interp280" emma:lang="ko-KR" emma:confidence="0">
                  <emma:literal>w</emma:literal>
                </emma:interpretation>
                <emma:interpretation id="interp281" emma:lang="ko-KR" emma:confidence="0">
                  <emma:literal>W</emma:literal>
                </emma:interpretation>
                <emma:interpretation id="interp282" emma:lang="ko-KR" emma:confidence="0">
                  <emma:literal>U</emma:literal>
                </emma:interpretation>
                <emma:interpretation id="interp283" emma:lang="ko-KR" emma:confidence="0">
                  <emma:literal>u</emma:literal>
                </emma:interpretation>
                <emma:interpretation id="interp28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187777.5298">10799 9095 24,'-4'-9'66,"-2"1"7,6 8-2,-14-14-1,43 14-29,-34 3 0,-2 14-5,-3 8-6,-1 13-4,3 6-5,1 9-9,7 6-12,0 1 0,13-2 0,9-10 0,5-8 0,5-18 0,4-13 0,-5-9 0,0-8 0,-2-17 0,-14-5 0,-4-7 0,-3 0 0,-5 2 0,-3 5 0,0 2 0,-3 11 0,3 17 0,0 0 0,0 7 0,1 16 0,12 3 0,9 2 0,4 2 0,14-6 0,7-5 0,9-8 0,6-8 0,6-3 0,-5-14 0,-3-5 0,-11-5 0,-9-7 0,-9-5 0,-18-8 0,-9-4 0,-6-3 0,-12-2 0,-1-2 0,-5-3 0,4 5 0,-6 1 0,7-26-60,4 41-1,1 6-1,5 9 2,-1 4-1,3 8 3,3 10 6,0 0 14,-5 36 38,5-25-26,4 1-1</inkml:trace>
        </inkml:traceGroup>
        <inkml:traceGroup>
          <inkml:annotationXML>
            <emma:emma xmlns:emma="http://www.w3.org/2003/04/emma" version="1.0">
              <emma:interpretation id="{187CFAFB-B5A4-4D7B-8FA9-5FC5F54360C8}" emma:medium="tactile" emma:mode="ink">
                <msink:context xmlns:msink="http://schemas.microsoft.com/ink/2010/main" type="inkWord" rotatedBoundingBox="13906,12302 15474,12214 15502,12705 13934,12793"/>
              </emma:interpretation>
              <emma:one-of disjunction-type="recognition" id="oneOf57">
                <emma:interpretation id="interp285" emma:lang="ko-KR" emma:confidence="0">
                  <emma:literal>와</emma:literal>
                </emma:interpretation>
                <emma:interpretation id="interp286" emma:lang="ko-KR" emma:confidence="0">
                  <emma:literal>다</emma:literal>
                </emma:interpretation>
                <emma:interpretation id="interp287" emma:lang="ko-KR" emma:confidence="0">
                  <emma:literal>ㄸ</emma:literal>
                </emma:interpretation>
                <emma:interpretation id="interp288" emma:lang="ko-KR" emma:confidence="0">
                  <emma:literal>단</emma:literal>
                </emma:interpretation>
                <emma:interpretation id="interp28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88853.9315">11790 9261 8,'-9'0'73,"-2"0"3,-4 0-2,6 0-2,-2 2-1,11-2-40,-3 15-10,1-5-5,5 3-2,10-4-2,13-3-2,10-3 0,13-3-1,6-9-2,14-6 0,2-6-7,2-7 0,-6-3 0,-6-2 0,-9-2 0,-13 0 0,-14-2 0,-17 2 0,-10 4 0,-13 7 0,-15 5 0,-7 7 0,-13 10 0,-4 2 0,-5 15 0,0 6 0,1 7 0,3 6 0,9 6 0,9 0 0,8 0 0,14 3 0,12 1 0,14-5 0,17-2 0,10-4 0,16-4 0,12-7 0,10-6 0,10-10 0,6-6 0,3-13 0,2-9 0,-1-10 0,-6-4 0,-6-12 0,-9-3 0,-11 1 0,-10 1 0,-14 1 0,-17 5 0,-13 2 0,-10 10 0,-16 6 0,-11 11 0,-16 9 0,-6 5 0,-9 18 0,-2 7 0,-2 7 0,9 10 0,0 3 0,15-1 0,14 1 0,16-1 0,15-4 0,25-4 0,12-7 0,15-9 0,10-4 0,7-10 0,5-6 0,-3-5 0,-2-9 0,-11-3-52,-10-14-12,-12-1-26,-3-5-2,-6 2-4,-13-4 1</inkml:trace>
        </inkml:traceGroup>
        <inkml:traceGroup>
          <inkml:annotationXML>
            <emma:emma xmlns:emma="http://www.w3.org/2003/04/emma" version="1.0">
              <emma:interpretation id="{4D2980C0-6792-4D48-A48D-E83481AD065C}" emma:medium="tactile" emma:mode="ink">
                <msink:context xmlns:msink="http://schemas.microsoft.com/ink/2010/main" type="inkWord" rotatedBoundingBox="15468,12047 16376,11997 16412,12637 15504,12688"/>
              </emma:interpretation>
              <emma:one-of disjunction-type="recognition" id="oneOf58">
                <emma:interpretation id="interp290" emma:lang="ko-KR" emma:confidence="0">
                  <emma:literal>N</emma:literal>
                </emma:interpretation>
                <emma:interpretation id="interp291" emma:lang="ko-KR" emma:confidence="0">
                  <emma:literal>w</emma:literal>
                </emma:interpretation>
                <emma:interpretation id="interp292" emma:lang="ko-KR" emma:confidence="0">
                  <emma:literal>』</emma:literal>
                </emma:interpretation>
                <emma:interpretation id="interp293" emma:lang="ko-KR" emma:confidence="0">
                  <emma:literal>~</emma:literal>
                </emma:interpretation>
                <emma:interpretation id="interp29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89462.3327">13401 8936 41,'-3'-14'80,"3"14"-1,0-13-1,0 13-4,0-17 0,0 17-49,0 0-6,0 0-5,-3 23-1,-4 2 1,-1 16-14,-2 6 0,-1 9 0,-2 2 0,4-1 0,0-8 0,2-7 0,1-7 0,4-9 0,-1-13 0,3-13 0,0 0 0,0-13 0,0-7 0,0-10 0,1-4 0,-1-7 0,2-2 0,-1 4 0,0 1 0,1 4 0,0 5 0,3 9 0,0 6 0,6 11 0,6 3 0,7 14 0,5 6 0,9 8 0,4 3 0,11 1 0,7-2 0,6-1 0,2-7 0,5-8 0,0-10 0,-1-8 0,-9-13 0,-6-10 0,-9-7 0,-14-10 0,-9-9 0,-14-2 0,-8-2 0,-5 2 0,-7 4 0,-5 1 0,-2 11 0,-5 7 0,3 16-41,0 6-22,-3 4-1,3 6 0,1 5-2,1 3 1,4-1-26</inkml:trace>
        </inkml:traceGroup>
        <inkml:traceGroup>
          <inkml:annotationXML>
            <emma:emma xmlns:emma="http://www.w3.org/2003/04/emma" version="1.0">
              <emma:interpretation id="{787DF69D-55B6-420E-9F13-E1E10C3276BC}" emma:medium="tactile" emma:mode="ink">
                <msink:context xmlns:msink="http://schemas.microsoft.com/ink/2010/main" type="inkWord" rotatedBoundingBox="17547,11720 19021,11637 19070,12506 17595,12589"/>
              </emma:interpretation>
              <emma:one-of disjunction-type="recognition" id="oneOf59">
                <emma:interpretation id="interp295" emma:lang="ko-KR" emma:confidence="0">
                  <emma:literal>2</emma:literal>
                </emma:interpretation>
                <emma:interpretation id="interp296" emma:lang="ko-KR" emma:confidence="0">
                  <emma:literal>÷</emma:literal>
                </emma:interpretation>
                <emma:interpretation id="interp297" emma:lang="ko-KR" emma:confidence="0">
                  <emma:literal>그</emma:literal>
                </emma:interpretation>
                <emma:interpretation id="interp298" emma:lang="ko-KR" emma:confidence="0">
                  <emma:literal>카</emma:literal>
                </emma:interpretation>
                <emma:interpretation id="interp299" emma:lang="ko-KR" emma:confidence="0">
                  <emma:literal>코</emma:literal>
                </emma:interpretation>
              </emma:one-of>
            </emma:emma>
          </inkml:annotationXML>
          <inkml:trace contextRef="#ctx0" brushRef="#br0" timeOffset="190523.1346">15749 8539 18,'-11'-9'56,"0"-1"8,1-4 5,8-19-21,-7 19-4,9 14-6,-7-14-3,7 2-2,6-1-10,5-1-5,8 1-5,3 0-4,9 6-4,4 4 0,7 4 0,3 13 1,-2 14 1,1 13 3,-8 13-5,-3 15-5,-14 6 0,-13 6 0,-10 5 0,-20-3 0,-9-3 0,-12-8 0,-9-13 0,-8-11 0,-4-9 0,-2-12 0,3-9 0,3-9 0,5-9 0,1-8 0,16-5 0,6-7 0,15-5 0,13-3 0,13-2 0,21-3 0,21-1 0,13 4 0,20-1 0,13 9 0,18 5 0,1 7 0,3 10 0,-7 8 0,-8 9 0,-16 2 0,-12 7 0,-19-3 0,-16 0 0,-14-2 0,-10-4 0,-10-8 0,-5-9 0,9 10-57,-9-10-6,0-19-2,0-9 1,11-11-3,-2-12 5,13-7 4,-2-10 46,7-6 13,13 1 0,-3 7 2,10 5-29,-3 11-2</inkml:trace>
        </inkml:traceGroup>
        <inkml:traceGroup>
          <inkml:annotationXML>
            <emma:emma xmlns:emma="http://www.w3.org/2003/04/emma" version="1.0">
              <emma:interpretation id="{A319DD9D-50F0-4053-AE50-A67ADEF2F76D}" emma:medium="tactile" emma:mode="ink">
                <msink:context xmlns:msink="http://schemas.microsoft.com/ink/2010/main" type="inkWord" rotatedBoundingBox="19469,11653 20016,11623 20058,12387 19512,12417"/>
              </emma:interpretation>
              <emma:one-of disjunction-type="recognition" id="oneOf60">
                <emma:interpretation id="interp300" emma:lang="ko-KR" emma:confidence="0">
                  <emma:literal>V</emma:literal>
                </emma:interpretation>
                <emma:interpretation id="interp301" emma:lang="ko-KR" emma:confidence="0">
                  <emma:literal>v</emma:literal>
                </emma:interpretation>
                <emma:interpretation id="interp302" emma:lang="ko-KR" emma:confidence="0">
                  <emma:literal>Ⅴ</emma:literal>
                </emma:interpretation>
                <emma:interpretation id="interp303" emma:lang="ko-KR" emma:confidence="0">
                  <emma:literal>ⅴ</emma:literal>
                </emma:interpretation>
                <emma:interpretation id="interp30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91178.3357">17345 8534 18,'-20'-12'53,"3"-1"10,4-1 6,8 1-29,-1 4-2,6 9 4,0 0-2,0 6 2,3 17-8,7 12-5,-1 10-5,9 12-5,0 10-19,7 2 0,0-2 0,4-1 0,0-11 0,1-8 0,0-11 0,-2-11 0,-3-17 0,-2-8 0,-2-16 0,-3-10 0,-5-10 0,-3-11 0,-2-8 0,-4-7 0,-1-6 0,-3-1 0,0 2 0,-1 2 0,-2 3 0,3 11 0,-3 8 0,3 10 0,0 6 0,2 17 0,-2 10-10,26-35-57,-17 36 3,1 11 1,4 5-1,-2 0 2,6 9 3,-7-5 11,4 4 30,-17 35 23,50-25-5,-36-4-26,-5 0-2</inkml:trace>
        </inkml:traceGroup>
        <inkml:traceGroup>
          <inkml:annotationXML>
            <emma:emma xmlns:emma="http://www.w3.org/2003/04/emma" version="1.0">
              <emma:interpretation id="{8B82D5E9-87BC-4E14-B75F-F7739439163E}" emma:medium="tactile" emma:mode="ink">
                <msink:context xmlns:msink="http://schemas.microsoft.com/ink/2010/main" type="inkWord" rotatedBoundingBox="19950,11460 21843,11354 21898,12329 20004,12435"/>
              </emma:interpretation>
              <emma:one-of disjunction-type="recognition" id="oneOf61">
                <emma:interpretation id="interp305" emma:lang="ko-KR" emma:confidence="0">
                  <emma:literal>대</emma:literal>
                </emma:interpretation>
                <emma:interpretation id="interp306" emma:lang="ko-KR" emma:confidence="0">
                  <emma:literal>띠</emma:literal>
                </emma:interpretation>
                <emma:interpretation id="interp307" emma:lang="ko-KR" emma:confidence="0">
                  <emma:literal>따</emma:literal>
                </emma:interpretation>
                <emma:interpretation id="interp308" emma:lang="ko-KR" emma:confidence="0">
                  <emma:literal>왜</emma:literal>
                </emma:interpretation>
                <emma:interpretation id="interp309" emma:lang="ko-KR" emma:confidence="0">
                  <emma:literal>때</emma:literal>
                </emma:interpretation>
              </emma:one-of>
            </emma:emma>
          </inkml:annotationXML>
          <inkml:trace contextRef="#ctx0" brushRef="#br0" timeOffset="191989.5372">17793 8736 32,'-2'13'78,"2"-13"0,0 11-2,0-11-3,7 0 1,21 0-46,-16 2-7,5-1-8,6-1-3,7 0-3,13-1-1,4-8-1,9-4-1,7-2-2,0-4 2,-1-8-4,-4-3 0,-9-3 0,-7-2 0,-11 1 0,-14 3 0,-16 4 0,-9 5 0,-18 8 0,-14 8 0,-12 8 0,-10 15 0,-11 11 0,-1 8 0,0 6 0,9 7 0,7 1 0,17 4 0,16-2 0,20-1 0,14-11 0,23-4 0,16-8 0,16-6 0,7-8 0,12-7 0,3-11 0,3-11 0,1-8-57,-10-7-31,-3-15 24,-6 6-3,-7-3 1,-4-5 1,0 0 19,-12 3 64,-1 1 28,-7 4 29,-4 15-26,-13-7 0,-5 9-2,-17 6 6,-8 15-5,-11 6-20,-12 13-6,-3 12-4,-10 10-18,-1 8 0,4 6 0,9 3 0,9 1 0,13-7 0,13-4 0,21-5 0,15-15 0,17-5 0,9-14 0,8-8 0,6-9 0,0-13 0,-5-8 0,-7-10 0,-7-9 0,-6-8 0,-12-8 0,-7-10 0,-11-6 0,-8-3 0,-4 1 0,-6 4 0,-3 3 0,-4 9 0,-3 13 0,0 17 0,-1 10 0,4 27 0,-8 0 0,2 21 0,2 19 0,3 17 0,0 13 0,-2 13 0,0 8 0,2 2 0,1 0 0,4-2 0,5-7 0,5-12 0,0-10 0,5-14 0,1-11-29,0-16-33,2-12-3,-9-14 2,-4-15-5,-7-52-12,-1 36-14</inkml:trace>
        </inkml:traceGroup>
        <inkml:traceGroup>
          <inkml:annotationXML>
            <emma:emma xmlns:emma="http://www.w3.org/2003/04/emma" version="1.0">
              <emma:interpretation id="{739C89BB-D019-4D53-9C82-F9FE65CBF618}" emma:medium="tactile" emma:mode="ink">
                <msink:context xmlns:msink="http://schemas.microsoft.com/ink/2010/main" type="inkWord" rotatedBoundingBox="21232,11731 24070,11572 24111,12296 21272,12455"/>
              </emma:interpretation>
              <emma:one-of disjunction-type="recognition" id="oneOf62">
                <emma:interpretation id="interp310" emma:lang="ko-KR" emma:confidence="0">
                  <emma:literal>m</emma:literal>
                </emma:interpretation>
                <emma:interpretation id="interp311" emma:lang="ko-KR" emma:confidence="0">
                  <emma:literal>따</emma:literal>
                </emma:interpretation>
                <emma:interpretation id="interp312" emma:lang="ko-KR" emma:confidence="0">
                  <emma:literal>짜</emma:literal>
                </emma:interpretation>
                <emma:interpretation id="interp313" emma:lang="ko-KR" emma:confidence="0">
                  <emma:literal>파</emma:literal>
                </emma:interpretation>
                <emma:interpretation id="interp314" emma:lang="ko-KR" emma:confidence="0">
                  <emma:literal>싸</emma:literal>
                </emma:interpretation>
              </emma:one-of>
            </emma:emma>
          </inkml:annotationXML>
          <inkml:trace contextRef="#ctx0" brushRef="#br0" timeOffset="193159.5392">19375 8658 6,'-66'-6'83,"2"-2"2,5 0 0,7 2-3,13-1-24,7 0-3,18-6 2,14 2-57,18 2 0,22 4 0,9 0 0,17 3 0,12 1 0,10 0 0,6 0 0,3 1 0,-5 0 0,-4 0 0,-7 0 0,-9-9 0,-6-2-4,-8 0-4,-8-1 2,-9-3 2,-5 3 4,-8-1 3,-6 3 1,-10 4 0,-12 6 1,-10 2 1,-16 16-6,-11 9 0,-11 8 0,-6 10 0,-1 6 0,-2 8 0,10-3 0,16-1 0,16-7 0,15-6 0,20-13 0,20-14 0,11-12 0,13-6 0,-1-14 0,-1-10 0,-8-12 0,-9-7 0,-16-1 0,-15-3 0,-14 0 0,-7 1 0,-15 1 0,-4 7 0,-2 6 0,2 4 0,3 8 0,8 4 0,9 5 0,9 5 0,13 4 0,12 5 0,8 0 0,5 10 0,10 5 0,1 9 0,2 10 0,-3 10 0,-4 10 0,-7 7 0,-4 6 0,-7 2 0,-4-1 0,-8-8 0,-1-9 0,-5-13 0,-3-9 0,-3-13 0,-5-16 0,-1-5 0,-10-15 0,-6-7 0,-2-5 0,-6-6 0,1-5 0,-1-7 0,3 1 0,7 0 0,5-1 0,10 2 0,7-3 0,13 5 0,9 2 0,7 2 0,8 4 0,9 4 0,3 7 0,2 6 0,-3 4 0,-2 8 0,-7 9 0,-4 5 0,-11 7 0,-17 10 0,-14 6 0,-25 9 0,-9 1 0,-10 4 0,-3 1 0,-8-2 0,1 2 0,9-5 0,6-3 0,16-7 0,10 1 0,13-3 0,7-2 0,15-3 0,11-1 0,10-3 0,8-1 0,8-2 0,7-5 0,2-3 0,1-4 0,-9-2 0,-3 0 0,-10-2 0,-17-8 0,-11 5 0,-16-4-16,-8-1-70,-13-4 20,0 0 0,-4-4-5,1-3 1,7 4 2,7-9 12,7 7 83,9 0 1,13 7-28,1-1 1,8-4 0,2 7-1,2-1 0,0 1 0,3-4 0,-3-2 1,-2-2-1,0-3 0,-1 2 0,4-1-1,-6 0 1,13 0-1,-10 3 0,7 1 1,-3 2-2,-5 2 1,-2 2-27,-9-2 0</inkml:trace>
        </inkml:traceGroup>
        <inkml:traceGroup>
          <inkml:annotationXML>
            <emma:emma xmlns:emma="http://www.w3.org/2003/04/emma" version="1.0">
              <emma:interpretation id="{67C0A638-0228-4F2D-917E-CB4F3932BAA9}" emma:medium="tactile" emma:mode="ink">
                <msink:context xmlns:msink="http://schemas.microsoft.com/ink/2010/main" type="inkWord" rotatedBoundingBox="23711,11618 24362,11581 24395,12177 23744,12213"/>
              </emma:interpretation>
              <emma:one-of disjunction-type="recognition" id="oneOf63">
                <emma:interpretation id="interp315" emma:lang="ko-KR" emma:confidence="0">
                  <emma:literal>8</emma:literal>
                </emma:interpretation>
                <emma:interpretation id="interp316" emma:lang="ko-KR" emma:confidence="0">
                  <emma:literal>‘</emma:literal>
                </emma:interpretation>
                <emma:interpretation id="interp317" emma:lang="ko-KR" emma:confidence="0">
                  <emma:literal>g</emma:literal>
                </emma:interpretation>
                <emma:interpretation id="interp318" emma:lang="ko-KR" emma:confidence="0">
                  <emma:literal>5</emma:literal>
                </emma:interpretation>
                <emma:interpretation id="interp31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93799.1404">21932 8368 52,'11'0'72,"-1"-7"4,-2-3-4,1 2 0,-33-5-35,24 4-8,2-3-8,-2 4-7,-3-2-5,3 10-3,-17-9 0,1 5 0,-4 3 0,-3 1 1,-7 0 1,-1 1 0,-3 7 0,-1 2-6,0 4-2,0 1 0,3 0 0,6 3 0,0 2 0,5-2 0,4 1 0,3-1 0,8-3 0,6 1 0,6-1 0,12-2 0,8 1 0,8 0 0,10 0 0,10 5 0,4 0 0,3 3 0,1 3 0,1 1 0,-1 3 0,-8 1 0,-6-1 0,-11-2 0,-8-2 0,-14-4 0,-13-1 0,-13-4 0,-18-8 0,-13-2 0,-9-1 0,-11-5 0,-5 0 0,-2 0 0,6-3 0,9 3 0,0 0 0,16-2 0,-18 1-64,36 6-2,20-5-2,-9-9-1,15-5-2,9-14 0,13-2 10,-3-13 90,31 0-24,-15-20-2,-12 7 1,15 1-1,2-1 0,-13-1 0,-23 13 2,9 10-3,0-10 2</inkml:trace>
        </inkml:traceGroup>
      </inkml:traceGroup>
      <inkml:traceGroup>
        <inkml:annotationXML>
          <emma:emma xmlns:emma="http://www.w3.org/2003/04/emma" version="1.0">
            <emma:interpretation id="{AF685825-2D0E-40A1-A232-D46600E97CDA}" emma:medium="tactile" emma:mode="ink">
              <msink:context xmlns:msink="http://schemas.microsoft.com/ink/2010/main" type="line" rotatedBoundingBox="9257,13902 23588,13499 23639,15322 9308,15724"/>
            </emma:interpretation>
          </emma:emma>
        </inkml:annotationXML>
        <inkml:traceGroup>
          <inkml:annotationXML>
            <emma:emma xmlns:emma="http://www.w3.org/2003/04/emma" version="1.0">
              <emma:interpretation id="{4F7DA1B4-387A-413F-B403-8545195A0B54}" emma:medium="tactile" emma:mode="ink">
                <msink:context xmlns:msink="http://schemas.microsoft.com/ink/2010/main" type="inkWord" rotatedBoundingBox="9413,14250 9597,15214 9447,15243 9263,14279"/>
              </emma:interpretation>
              <emma:one-of disjunction-type="recognition" id="oneOf64">
                <emma:interpretation id="interp320" emma:lang="ko-KR" emma:confidence="0">
                  <emma:literal>8</emma:literal>
                </emma:interpretation>
                <emma:interpretation id="interp321" emma:lang="ko-KR" emma:confidence="0">
                  <emma:literal>ⅰ</emma:literal>
                </emma:interpretation>
                <emma:interpretation id="interp322" emma:lang="ko-KR" emma:confidence="0">
                  <emma:literal>i</emma:literal>
                </emma:interpretation>
                <emma:interpretation id="interp323" emma:lang="ko-KR" emma:confidence="0">
                  <emma:literal>」</emma:literal>
                </emma:interpretation>
                <emma:interpretation id="interp32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95421.5432">7290 11308 46,'-2'-20'63,"-3"-1"4,3 3-1,-2 36-18,2-24-23,2 6 0,0 0 0,0 9 4,0 13-3,0 10-3,0 10-2,0 11 2,-1 6 1,-1 9-24,2 3 0,0-3 0,0-8 0,0-6 0,3-11 0,0-10 0,0-9 0,1-10 0,-4-14 0,0 0 0,8-8 0,-8-12 0,3-1-8,-3-8-75,0-10 19,-3-7 0,-2-9 0,-2-1-2,-6-12 4,5-3 8,-7-2 35,2 0 47,0 7-27,2 8 0,0 9-27,0 9 0,-2 6 66,-1 8 10,2-1 4,0 8 0,2-1-1,0 1-2,1 2 22,0 2-1,5 2-60,4 13-6,0 0-10,0 0-15,3 16-52,-24 2 21,30-2-25,13 4-5,1-4-3,10-3-1</inkml:trace>
        </inkml:traceGroup>
        <inkml:traceGroup>
          <inkml:annotationXML>
            <emma:emma xmlns:emma="http://www.w3.org/2003/04/emma" version="1.0">
              <emma:interpretation id="{D8A36D03-1743-4C17-9597-8E58B5C98563}" emma:medium="tactile" emma:mode="ink">
                <msink:context xmlns:msink="http://schemas.microsoft.com/ink/2010/main" type="inkWord" rotatedBoundingBox="10334,14414 10599,15019 10206,15191 9942,14585"/>
              </emma:interpretation>
              <emma:one-of disjunction-type="recognition" id="oneOf65">
                <emma:interpretation id="interp325" emma:lang="ko-KR" emma:confidence="0">
                  <emma:literal>s</emma:literal>
                </emma:interpretation>
                <emma:interpretation id="interp326" emma:lang="ko-KR" emma:confidence="0">
                  <emma:literal>S</emma:literal>
                </emma:interpretation>
                <emma:interpretation id="interp327" emma:lang="ko-KR" emma:confidence="0">
                  <emma:literal>8</emma:literal>
                </emma:interpretation>
                <emma:interpretation id="interp328" emma:lang="ko-KR" emma:confidence="0">
                  <emma:literal>5</emma:literal>
                </emma:interpretation>
                <emma:interpretation id="interp32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95905.1441">8175 11231 46,'7'-12'60,"-4"1"-2,-3-2 2,-4 0 0,-34 4-40,23-1-2,-7 5-2,-1 1 1,-5 4 4,-1 0 2,-2 6-3,-3 3-1,0 6-3,2 1-1,2 3-4,5 1-2,4 0-3,5 2-3,6 2 0,6-1-2,7 3 0,12 1 0,10 0 1,11-4 0,9 3 1,8-5-3,9 1 0,2 0 0,1-1 0,-1 2 0,-9-2 0,-11 2 0,-10 3 0,-17-1 0,-16-1 0,-12-1 0,-18-3 0,-11-3 0,-8-4 0,-3 1 0,-1-8 0,3 1 0,4-7 0,15 0-35,5 0-51,5-11-2,18-1-4,0-11-7,11 0 1</inkml:trace>
        </inkml:traceGroup>
        <inkml:traceGroup>
          <inkml:annotationXML>
            <emma:emma xmlns:emma="http://www.w3.org/2003/04/emma" version="1.0">
              <emma:interpretation id="{4F35A96C-B94F-4B42-9B23-CB532A685403}" emma:medium="tactile" emma:mode="ink">
                <msink:context xmlns:msink="http://schemas.microsoft.com/ink/2010/main" type="inkWord" rotatedBoundingBox="12280,13939 14240,13884 14274,15086 12313,15141"/>
              </emma:interpretation>
              <emma:one-of disjunction-type="recognition" id="oneOf66">
                <emma:interpretation id="interp330" emma:lang="ko-KR" emma:confidence="0">
                  <emma:literal>9</emma:literal>
                </emma:interpretation>
                <emma:interpretation id="interp331" emma:lang="ko-KR" emma:confidence="0">
                  <emma:literal>웅</emma:literal>
                </emma:interpretation>
                <emma:interpretation id="interp332" emma:lang="ko-KR" emma:confidence="0">
                  <emma:literal>q</emma:literal>
                </emma:interpretation>
                <emma:interpretation id="interp333" emma:lang="ko-KR" emma:confidence="0">
                  <emma:literal>우</emma:literal>
                </emma:interpretation>
                <emma:interpretation id="interp33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96965.9459">10634 10999 16,'0'0'67,"0"0"6,0 0 1,0 0-1,8-15-25,-8 15-11,7-17-7,-3 7-8,1-4-6,2-1-4,0-4-4,-1 0-2,-1-2-2,-3 1-1,-2-2 0,-3 0-2,-6 1 0,-6 0 0,-1 8-1,-6 0 0,-7 6 0,-3 7-1,-8 9 1,-4 8 1,-3 6 1,-2 8 2,-4 4 0,5 10 2,0 2-6,4 1 0,11 2 0,5-1 0,13-1 0,7-2 0,10-8 0,14-7 0,14-10 0,8-8 0,12-11 0,2-6 0,5-10 0,2-8 0,-1-4 0,-6-4 0,-8-3 0,-6-2 0,-8 1 0,-8 1 0,-8 3 0,-5 1 0,-6 2 0,-3 4 0,0 6 0,-3 3 0,3 14 0,-9-5 0,5 11 0,1 15 0,2 12 0,-1 8 0,-1 9 0,3 17 0,-1 6 0,0 4 0,-1 5 0,1-3 0,1-6 0,0-3 0,0-9 0,1-13 0,1-8 0,2-10 0,-1-8 0,-2-8 0,-1-6 0,0-8 0,0 0 0,0-8 0,0-6-28,-17-6-34,17-4-25,0-9-2,3-5-4,10-2-2</inkml:trace>
        </inkml:traceGroup>
        <inkml:traceGroup>
          <inkml:annotationXML>
            <emma:emma xmlns:emma="http://www.w3.org/2003/04/emma" version="1.0">
              <emma:interpretation id="{F42B1785-A027-4579-9E55-A9632145A655}" emma:medium="tactile" emma:mode="ink">
                <msink:context xmlns:msink="http://schemas.microsoft.com/ink/2010/main" type="inkWord" rotatedBoundingBox="13617,14123 13870,14844 13252,15060 13000,14340"/>
              </emma:interpretation>
              <emma:one-of disjunction-type="recognition" id="oneOf67">
                <emma:interpretation id="interp335" emma:lang="ko-KR" emma:confidence="0">
                  <emma:literal>0</emma:literal>
                </emma:interpretation>
                <emma:interpretation id="interp336" emma:lang="ko-KR" emma:confidence="0">
                  <emma:literal>8</emma:literal>
                </emma:interpretation>
                <emma:interpretation id="interp337" emma:lang="ko-KR" emma:confidence="0">
                  <emma:literal>〇</emma:literal>
                </emma:interpretation>
                <emma:interpretation id="interp338" emma:lang="ko-KR" emma:confidence="0">
                  <emma:literal>o</emma:literal>
                </emma:interpretation>
                <emma:interpretation id="interp3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97558.747">11084 11001 1,'10'-17'57,"-2"0"11,-1 4 0,-3-2 1,4 3-30,-6 3-3,-2 9-3,0 0-1,0 0-6,-10 9-3,-5 15 0,-3 13-3,-3 10-4,-1 11-16,-1 9 0,4 7 0,3 1 0,7 0 0,9-8 0,11-4 0,15-11 0,17-13 0,5-13 0,14-13 0,4-10 0,6-6 0,-2-13 0,-4-10 0,-8-5 0,-14-7 0,-14-3 0,-13-5 0,-11-5 0,-11-7 0,-10 2 0,-5-3 0,-11 1 0,0 6 0,-3 1 0,-1 9 0,-3 3 0,1 13 0,-4 2 0,1 7 0,-1 8 0,1 8 0,-2 1 0,4 10 0,0 5 0,10 7 0,-1-1 0,9 3-66,12-1 1,5-7 1,9 0 1,6-12-1,12-3 2,6-12 5,10-3 18,4-11 64,3-6-25,1 0 1,3-6-1,-5 9 1,7-13-27,-2 13 0</inkml:trace>
        </inkml:traceGroup>
        <inkml:traceGroup>
          <inkml:annotationXML>
            <emma:emma xmlns:emma="http://www.w3.org/2003/04/emma" version="1.0">
              <emma:interpretation id="{5778AA51-CF94-4DD2-8DB8-1B152AB909F0}" emma:medium="tactile" emma:mode="ink">
                <msink:context xmlns:msink="http://schemas.microsoft.com/ink/2010/main" type="inkWord" rotatedBoundingBox="13860,13927 14227,13866 14260,14060 13892,14121"/>
              </emma:interpretation>
              <emma:one-of disjunction-type="recognition" id="oneOf68">
                <emma:interpretation id="interp340" emma:lang="ko-KR" emma:confidence="0">
                  <emma:literal>0</emma:literal>
                </emma:interpretation>
                <emma:interpretation id="interp341" emma:lang="ko-KR" emma:confidence="0">
                  <emma:literal>°</emma:literal>
                </emma:interpretation>
                <emma:interpretation id="interp342" emma:lang="ko-KR" emma:confidence="0">
                  <emma:literal>。</emma:literal>
                </emma:interpretation>
                <emma:interpretation id="interp343" emma:lang="ko-KR" emma:confidence="0">
                  <emma:literal>〇</emma:literal>
                </emma:interpretation>
                <emma:interpretation id="interp34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97917.5476">11761 10607 1,'0'0'66,"12"0"9,-12 0 2,-7 4 0,-6 1-1,-1 2-38,-3 7-5,3 4-6,2 5-6,4-2-5,6 2-12,9-2-4,14-6 0,9-2 0,13-9 0,4-4 0,5-9 0,-1-8 0,-5-8 0,-11-1 0,-12-1 0,-15-3 0,-11 4 0,-15 4 0,-14 3 0,-6 13 0,-10 2 0,1 11-68,3 10-16,0 2 0,9 7-5,-1 0-8,13 6 8</inkml:trace>
        </inkml:traceGroup>
        <inkml:traceGroup>
          <inkml:annotationXML>
            <emma:emma xmlns:emma="http://www.w3.org/2003/04/emma" version="1.0">
              <emma:interpretation id="{E0146314-EA22-4E1F-B392-F2099C737F26}" emma:medium="tactile" emma:mode="ink">
                <msink:context xmlns:msink="http://schemas.microsoft.com/ink/2010/main" type="inkWord" rotatedBoundingBox="15457,13999 15487,14913 15039,14927 15009,14013"/>
              </emma:interpretation>
              <emma:one-of disjunction-type="recognition" id="oneOf69">
                <emma:interpretation id="interp345" emma:lang="ko-KR" emma:confidence="0">
                  <emma:literal>8</emma:literal>
                </emma:interpretation>
                <emma:interpretation id="interp346" emma:lang="ko-KR" emma:confidence="0">
                  <emma:literal>오</emma:literal>
                </emma:interpretation>
                <emma:interpretation id="interp347" emma:lang="ko-KR" emma:confidence="0">
                  <emma:literal>으</emma:literal>
                </emma:interpretation>
                <emma:interpretation id="interp348" emma:lang="ko-KR" emma:confidence="0">
                  <emma:literal>!</emma:literal>
                </emma:interpretation>
                <emma:interpretation id="interp349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202176.3549">13160 10993 0,'-13'12'0,"1"-2"0,2-2 0,-4 0 0,-2-2 0,3 1 0,2-2 0,0 0 0,-1 0 0,2 1 0,1-6 0,0 0 0,9 0 0,-8-1 0,8 1 0,-3-12 0,3 12 0,6-12 0,-6 12 0,11-13 0,-11 13 0,10-13 0,-10 13 0,8-15 0,-7 4 0,-1 1 0,0 0 0,0 2 0,0-3 0,0 3 0,0-3 0,0 11 0,0-13 0,0 13 0,0 0 0,6-9 0,-6 9 0,0 0 0,0 0 0,0 0 0,0 0 0,0 0 0,0 0 0,0 0 0,0 0 0,5-10 0,-5 10 0,14-13 0,-4 3 0,2-4 0,-2-1 17,5-1 20,-3 0 2,1-5 3,-2-4-26,-3 11 3,-1-6-3,0 5 2,-3 0 0,-4 3 1,1 3-4,-1 9-3,0 0-1,-5-5-2,-5 11 0,-5 11-1,-6 13 0,-6 7 3,-6 14 0,-6 7 3,-2 6 3,1 5 1,0 6-1,8-2-1,6-4-4,13-1-1,12-6-2,7-7-2,17-4-2,11-12-1,12-5 0,2-10-1,7-6 0,-1-10 0,-4-4 0,-5-3-1,-6-1 1,-10-1-1,-11-7-1,-9 6-1,-9 2-5,0 0-7,-8-5-21,9-10-25,-12 17-14,-11-2-5,6 0-3,-10-10 1,6 1 6</inkml:trace>
          <inkml:trace contextRef="#ctx0" brushRef="#br0" timeOffset="201489.9539">13160 10993 0</inkml:trace>
        </inkml:traceGroup>
        <inkml:traceGroup>
          <inkml:annotationXML>
            <emma:emma xmlns:emma="http://www.w3.org/2003/04/emma" version="1.0">
              <emma:interpretation id="{DA8DCF02-C3D4-4C5D-A5B2-5BAA59858980}" emma:medium="tactile" emma:mode="ink">
                <msink:context xmlns:msink="http://schemas.microsoft.com/ink/2010/main" type="inkWord" rotatedBoundingBox="15755,14301 16389,14044 16591,14544 15957,14800"/>
              </emma:interpretation>
              <emma:one-of disjunction-type="recognition" id="oneOf70">
                <emma:interpretation id="interp350" emma:lang="ko-KR" emma:confidence="0">
                  <emma:literal>r</emma:literal>
                </emma:interpretation>
                <emma:interpretation id="interp351" emma:lang="ko-KR" emma:confidence="0">
                  <emma:literal>p</emma:literal>
                </emma:interpretation>
                <emma:interpretation id="interp352" emma:lang="ko-KR" emma:confidence="0">
                  <emma:literal>P</emma:literal>
                </emma:interpretation>
                <emma:interpretation id="interp353" emma:lang="ko-KR" emma:confidence="0">
                  <emma:literal>n</emma:literal>
                </emma:interpretation>
                <emma:interpretation id="interp35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02971.9563">13679 11066 11,'0'-20'46,"0"-1"6,1 1 2,1 3-22,-1-2-3,1 4 1,-2 0-4,1 3-4,-1 12-3,0 0-1,0 0-2,11 20 2,-3 7-1,2 11-2,0-124 2,2 146-5,0 13-12,-2 0 0,-2-10 0,-4-8 16</inkml:trace>
          <inkml:trace contextRef="#ctx0" brushRef="#br0" timeOffset="203159.1568">13771 11250 450,'2'42'13,"-2"-11"-2,-3 120-3,-7-156-3,3-22-2,-1-7-4,5-8 4,2-5-5,1-1-2,8-4 1,8 0 0,4 4 0,4 3-1,2 2 1,6 8 1,-5 8 1,2 5 1,3 9 4,-12 4-3,1 9-3,-10 0-7,-11 0-37</inkml:trace>
          <inkml:trace contextRef="#ctx0" brushRef="#br0" timeOffset="203798.7579">14298 10974 0</inkml:trace>
          <inkml:trace contextRef="#ctx0" brushRef="#br0" timeOffset="203892.3579">14298 10974 0,'-18'4'0,"3"-3"0,1 118 0,14-119 0,-15-2 0,8-2 0,7 4 0,-12-7 0,7-1 0</inkml:trace>
        </inkml:traceGroup>
        <inkml:traceGroup>
          <inkml:annotationXML>
            <emma:emma xmlns:emma="http://www.w3.org/2003/04/emma" version="1.0">
              <emma:interpretation id="{A0B90BEB-965E-4F99-86F6-06560B8D9283}" emma:medium="tactile" emma:mode="ink">
                <msink:context xmlns:msink="http://schemas.microsoft.com/ink/2010/main" type="inkWord" rotatedBoundingBox="16373,13920 18967,13547 19205,15204 16612,15578"/>
              </emma:interpretation>
              <emma:one-of disjunction-type="recognition" id="oneOf71">
                <emma:interpretation id="interp355" emma:lang="ko-KR" emma:confidence="0">
                  <emma:literal>÷</emma:literal>
                </emma:interpretation>
                <emma:interpretation id="interp356" emma:lang="ko-KR" emma:confidence="0">
                  <emma:literal>와</emma:literal>
                </emma:interpretation>
                <emma:interpretation id="interp357" emma:lang="ko-KR" emma:confidence="0">
                  <emma:literal>화</emma:literal>
                </emma:interpretation>
                <emma:interpretation id="interp358" emma:lang="ko-KR" emma:confidence="0">
                  <emma:literal>바</emma:literal>
                </emma:interpretation>
                <emma:interpretation id="interp359" emma:lang="ko-KR" emma:confidence="0">
                  <emma:literal>咇</emma:literal>
                </emma:interpretation>
              </emma:one-of>
            </emma:emma>
          </inkml:annotationXML>
          <inkml:trace contextRef="#ctx0" brushRef="#br0" timeOffset="205249.5605">14298 11176 37,'-2'-15'71,"2"-3"2,0 0 1,5-2-2,-23-6-29,22 4-10,1 2-6,-1 3-6,2 0-4,-5 2-5,3 2-3,-4 13 0,0 0-1,0 0-3,3 24-5,-3 5 0,2 8 0,-2 5 0,1 5 0,0 2 0,1-1 0,2-4 0,0-7 0,0-7 0,3-4 0,1-6 0,-2-5 0,2-5 0,-8-10 0,13 5 0,-13-5 0,9 0 0,-9 0 0,7-19 0,-6 5-34,4-6-29,-5-2-2,0-5 2,0-6-1,0-3 0,-7-6 4,4 2 23,-3-8 34,0 1 4,-3-3-1,0 6-1,0 3 1,0 4 0,0 6-1,-3 3-25,-13 8 62,11 1 5,-1-2 9,1 0 7,1 0 1,-1 0 0,2-3 1,-1 0 21,19 6-53,-9 1-13,3 17-14,0-9 0,0 9 0,12 8-25,-1 8-31,10-2-2,-2-1-24,12 7-4,-1-5-7,11 5 1</inkml:trace>
          <inkml:trace contextRef="#ctx0" brushRef="#br0" timeOffset="207027.9636">14941 11111 43,'0'0'80,"14"0"1,-14 0-1,8-9-4,-3-3 0,-5 12-54,0 0-4,6-9-6,-6 9-3,9-7-5,0 1-1,1-4-1,2-1-1,-1-2 0,3-4 0,-1-4 1,-4-1-2,0-2 0,-4-1 0,-4-1 0,-1 5 0,-4-2 0,-5 5 0,-5 4 0,-4-1 0,-5 5 0,-8 6 0,-2 4 0,-4 11 0,-2 5 0,-2 6 0,2 11 0,5 2 0,4 8 0,10-4 0,9-1 0,11-1 0,9-3 0,13-5 0,7-13 0,6-5 0,7-8 0,0-3 0,-3-11 0,0-6 0,-8-5 0,-4-2 0,-10-4 0,-6 5 0,-4-4 0,-7 6 0,0 4 0,-5 6 0,5 11 0,-13 0 0,7 9 0,3 17 0,3 14 0,0 10 0,8 16 0,3 13 0,3 13 0,-2 5 0,3 9 0,-1-2 0,-4 2 0,-7-7 0,-3-10 0,-10-10 0,-11-13 0,-5-16 0,-12-13 0,-8-16 0,-9-15 0,-6-6 0,-2-12 0,-3-7 0,1-6 0,3-5 0,8-2 0,7 1 0,10 2 0,12-4 0,10-2 0,15-3 0,13-5 0,18-4 0,18-10 0,11-6 0,13-4 0,15-4 0,10-1 0,7 0 0,1 0 0,2 6 0,-2 3 0,-10 3 0,-3 0 0,-16 3 0,-8-4 0,-14-2 0,-13 4 0,-13-2 0,-9-2 0,-9 6 0,-10 0 0,-5 8 0,-8 4 0,-4 8 0,-4 6 0,-1 7 0,-4 9 0,2 4 0,-5 11 0,2 2 0,-2 17 0,1 9 0,2 12 0,2 16 0,2 13 0,0 14 0,6 9 0,7 5 0,4 2 0,4 0 0,3-6 0,6-11 0,5-12 0,4-13 0,0-13 0,1-11 0,-1-17 0,1-12 0,2-8 0,-4-15 0,2-11 0,-3-3 0,1-7 0,-3 1 0,-2 0 0,0 5 0,-1 6 0,-1 9 0,-3 10 0,-7 9 0,14 6 0,-6 10 0,2 9 0,1 5 0,5 4 0,4-1 0,7-9 0,5-4 0,2-11 0,9-6 0,1-7 0,3-18 0,1-8 0,3-10 0,-5-5 0,-5-10 0,-2-7 0,-9-7 0,-3-4 0,-7-2 0,-6 6 0,-9 5 0,-4 6 0,-1 11 0,-8 10 0,-1 14 0,-5 13 0,3 10 0,1 15 0,5 13 0,3 15 0,4 9 0,7 8 0,5 5 0,4 5 0,3 2 0,3-3 0,4-5 0,6-1 0,-1-10 0,3-8 0,0-6 0,-3-8 0,0-9 0,-4-8 0,-4-1 0,-10-13 0,-1 4 0,-14-4-15,1-13-51,-1-5 1,-13-8-1,2-3 0,-6-7 0,5 0 5,-9-9 19,3 1 41,0 6 1,-4 8 0,-1 3 0,-9 1 0,2 10-1,-9 1 0,-1 6-1,-1 3 2,-1 1-1,0 2 1,-2 2-1,6 1 50,-2-4 4,5 3 7,4-2-4,9 3 3,7-2 2,15 2 0,3-12-6,22 6-55,19 3 0,14 0 0,9-3 0,10-4 0,5 2 0,2 0 0,-6 0 0,-14 0 0,-9 6 0,-22-7 0,-24 5-27,-9 4-37,-12-5-2,-6 37-8,-19-40-20,4-2-5,-6-7 34</inkml:trace>
          <inkml:trace contextRef="#ctx0" brushRef="#br0" timeOffset="207199.5639">16468 10861 3,'-27'-30'3,"-5"8"1,-58-38-14,90 30 10,-59 3 30,39 3-27,11-2 1,-3 6 0,4 5-2,15 3-27,48 3 27,-55 9 1,59-10-2,-44-2 0,24 17 1,9-5 0,22 6 1,-20 41-5,46-45-1,-2 27 1,0-8-23</inkml:trace>
        </inkml:traceGroup>
        <inkml:traceGroup>
          <inkml:annotationXML>
            <emma:emma xmlns:emma="http://www.w3.org/2003/04/emma" version="1.0">
              <emma:interpretation id="{BCE945CF-B128-453F-A583-D771E5B9EDF8}" emma:medium="tactile" emma:mode="ink">
                <msink:context xmlns:msink="http://schemas.microsoft.com/ink/2010/main" type="inkWord" rotatedBoundingBox="19743,13607 23588,13499 23629,14964 19784,15072"/>
              </emma:interpretation>
              <emma:one-of disjunction-type="recognition" id="oneOf72">
                <emma:interpretation id="interp360" emma:lang="ko-KR" emma:confidence="0">
                  <emma:literal>빠</emma:literal>
                </emma:interpretation>
                <emma:interpretation id="interp361" emma:lang="ko-KR" emma:confidence="0">
                  <emma:literal>…</emma:literal>
                </emma:interpretation>
                <emma:interpretation id="interp362" emma:lang="ko-KR" emma:confidence="0">
                  <emma:literal>따</emma:literal>
                </emma:interpretation>
                <emma:interpretation id="interp363" emma:lang="ko-KR" emma:confidence="0">
                  <emma:literal>싸</emma:literal>
                </emma:interpretation>
                <emma:interpretation id="interp36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209227.5675">17950 11036 16,'9'9'51,"-9"-9"5,9 0 1,-9 0 1,29-10-41,-23 1 1,1-1 1,2-1 0,-2-6-2,-1-1-3,-1-1-1,-4-2 2,-1-3-1,-7 3-3,-8-1 0,-6 2 0,-4 4 0,-5 5 0,-6 6 0,-1 4 1,-3 7 1,-4 9 1,5 12 1,-3 7-8,4 8-7,5 5 0,6 6 0,9-2 0,7 2 0,11-6 0,8-9 0,16-7 0,10-14 0,6-11 0,8-12 0,6-14 0,4-13 0,-4-9 0,-3-3 0,-9-7 0,-6 4 0,-8-1 0,-13 10 0,-8 5 0,-9 10 0,-6 8 0,-6 12 0,-1 8 0,-3 15 0,3 8 0,1 10 0,6 6 0,4 6 0,4 1 0,5-1 0,9-4 0,4-8 0,6-7 0,3-7 0,1-11 0,3-7 0,26 5-51,-27-27-12,1-5-1,-5-9-1,0 1 0,-7-7 2,5 3 5,-11-5 28,-18-11 35,15 23-5,2 1 0,0 2 0,-1 4 0,2 2 0,-1 0 0,-1 2 0,-1 3 8,-1 5 11,-9 8 7,10-11 14,-10 11 8,0 0 7,-3 19 2,-5 7 3,-3 9-7,-4 6-9,0 5-5,0 4-34,1 0-5,4-1 0,3-4 0,2-9 0,3-9 0,2-9 0,2-7 0,-2-11 0,9-9 0,-3-11 0,-3-11 0,1-5 0,-3-7 0,-1-5 0,0-1-15,0-1-3,-3 3 4,-2 3 5,2 8 7,0 8 5,2 6 7,1 13 3,0 9 2,17 5 2,-1 13-17,10 10 0,3 6 0,10 5 0,5 6 0,7-2 0,3 1 0,2-9 0,3-7 0,-3-7 0,0-12 0,-4-9 0,-5-13 0,-5-13 0,-11-10 0,-5-9 0,-9-9 0,-7-2 0,-9 0 0,-1 0 0,-7 5 0,-5 6 0,-1 3 0,2 15 0,-2 1 0,0 22-36,2-1-29,-3 5-1,6 2 0,-2 11-2,8 1-2,-2 0 7,8 12 22,9-11 67,9 7-26,7 1-1,6 4 1,10-8-2,-1 3 2,12-3-1,-3-6-25,0-4 0</inkml:trace>
        </inkml:traceGroup>
        <inkml:traceGroup>
          <inkml:annotationXML>
            <emma:emma xmlns:emma="http://www.w3.org/2003/04/emma" version="1.0">
              <emma:interpretation id="{97611656-B1A0-4AAF-8636-FABCDF9558EB}" emma:medium="tactile" emma:mode="ink">
                <msink:context xmlns:msink="http://schemas.microsoft.com/ink/2010/main" type="inkWord" rotatedBoundingBox="21176,14901 21817,13659 22377,13948 21737,15191"/>
              </emma:interpretation>
              <emma:one-of disjunction-type="recognition" id="oneOf73">
                <emma:interpretation id="interp365" emma:lang="ko-KR" emma:confidence="0">
                  <emma:literal>8</emma:literal>
                </emma:interpretation>
                <emma:interpretation id="interp366" emma:lang="ko-KR" emma:confidence="0">
                  <emma:literal>g</emma:literal>
                </emma:interpretation>
                <emma:interpretation id="interp367" emma:lang="ko-KR" emma:confidence="0">
                  <emma:literal>$</emma:literal>
                </emma:interpretation>
                <emma:interpretation id="interp368" emma:lang="ko-KR" emma:confidence="0">
                  <emma:literal>@</emma:literal>
                </emma:interpretation>
                <emma:interpretation id="interp36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209929.5687">19632 10940 16,'11'-7'60,"2"-4"8,-1-3 3,2-3-1,0-49-23,0 42-17,-3 10 1,-3-9-9,-5 2-3,-3 1-5,-9 1-3,-7 7-1,-6 4 0,-7 5 1,-4 3 2,-7 4-5,-2 11-8,-2 8 0,2 8 0,0 0 0,5 9 0,8 6 0,7-1 0,12 1 0,10-5 0,10-7 0,15-7 0,9-12 0,10-9 0,3-7 0,2-12 0,-5-8 0,-6-6 0,-6-8 0,-10 2 0,-6 2 0,-10-1 0,-6 4 0,-3 6 0,-4 5 0,7 17 0,-11-4 0,9 13 0,2 15 0,0 12 0,5 11 0,3 13 0,2 11 0,0 7 0,-2 5 0,-3-1 0,-3-5 0,-1-2 0,-5-8 0,-11-12 0,-9-15 0,-9-6 0,-9-14 0,-8-10 0,-11-4 0,-2-6 0,-7-7 0,2-2 0,2 1 0,5-6 0,15-2 0,14-2-37,7-5-29,17-8-2,13-8 1,22-10-1,14-7 3,11-2 2,13-8 48,4-4 15,14 1-1,2-1 2,2 4-1,-10 4 0,-7 1 0,-4 2 0,-15 7 0,-11 1 1,-11 5-1,-12 0 0,-9 3 0,0 8 0,-5-5-27,3 2-1,-6 38 28</inkml:trace>
        </inkml:traceGroup>
        <inkml:traceGroup>
          <inkml:annotationXML>
            <emma:emma xmlns:emma="http://www.w3.org/2003/04/emma" version="1.0">
              <emma:interpretation id="{A2E4DAF8-4910-42A8-B34C-01721FA88AC4}" emma:medium="tactile" emma:mode="ink">
                <msink:context xmlns:msink="http://schemas.microsoft.com/ink/2010/main" type="inkWord" rotatedBoundingBox="22267,13233 23795,13640 23454,14917 21927,14510"/>
              </emma:interpretation>
              <emma:one-of disjunction-type="recognition" id="oneOf74">
                <emma:interpretation id="interp370" emma:lang="ko-KR" emma:confidence="0">
                  <emma:literal>뻐</emma:literal>
                </emma:interpretation>
                <emma:interpretation id="interp371" emma:lang="ko-KR" emma:confidence="0">
                  <emma:literal>벌</emma:literal>
                </emma:interpretation>
                <emma:interpretation id="interp372" emma:lang="ko-KR" emma:confidence="0">
                  <emma:literal>생</emma:literal>
                </emma:interpretation>
                <emma:interpretation id="interp373" emma:lang="ko-KR" emma:confidence="0">
                  <emma:literal>바</emma:literal>
                </emma:interpretation>
                <emma:interpretation id="interp374" emma:lang="ko-KR" emma:confidence="0">
                  <emma:literal>민</emma:literal>
                </emma:interpretation>
              </emma:one-of>
            </emma:emma>
          </inkml:annotationXML>
          <inkml:trace contextRef="#ctx0" brushRef="#br0" timeOffset="210725.1701">19963 10369 1,'4'-29'35,"5"5"39,-7 5 4,4-31-24,-2 34 22,-1 5 0,-3 11-37,0 0-7,8 13-2,-8 22-14,3 14-16,-2 16 0,5 14 0,-4 14 0,2 4 0,1 8 0,-3-10 0,3-5 0,0-12 0,-2-14 0,0-14 0,-3-13 0,2-9 0,-2-15 0,0-13 0,0 0 0,0-37-9,0 13-57,-2-2-2,2-8-1,0-1 0,4 1 0,7 5 2,-3-6 29,10 35 41,-6-20-1,6 4-2,-3 4 0,5 5 0,-5 0 0,-1 1 0,1 4 0,-4 0-2,3 7 13,-1-5 29,0 0 8,2 0 7,-3-2 3,5 1 0,1-1-1,2-2 0,5-12-9,1 10-28,7 1-20,1-4 0,10 0 0,-3-4 0,2-5 0,-3-3 0,-2-2 0,-5-4 0,-6-3 0,-8 1 0,-11-3 0,-8 5 0,-11 6 0,-12 4 0,-12 10 0,-8 7 0,-9 16 0,-6 13 0,-1 14 0,-3 7 0,11 8 0,7 5 0,15 3 0,14-4 0,16-1 0,20-9 0,15-7 0,15-9 0,8-14 0,10-8 0,-3-7 0,-3-7 0,-3 0 0,-11-10 0,-5 5 0,-22-4 0,17 2-34,-39 7-35,0-14-1,-7 7 0,-9-4-3,6 4 1,-5-9 10,15 3 62,-24-4 1,31 3 1,14-3-2,5 0 1,7 3 1,3-5 0,7-4-1,-5 4 0,8-1 1,-8-5-2,8 1 2,-12-5-2,12-1 3,-2 3-30,-1 0 1,1 2 1</inkml:trace>
          <inkml:trace contextRef="#ctx0" brushRef="#br0" timeOffset="211411.5713">21154 10231 30,'-18'-13'72,"5"-2"5,0 4-1,6 3-3,7 8 2,0 0-47,1 4-1,16 20-4,5 13-2,4 11-12,7 9-9,8 19 0,1 10 0,-2 7 0,-7 7 0,-7 2 0,-12-1 0,-14-3 0,-7-3 0,-21-15 0,-8-10 0,-9-7 0,-6-15 0,-3-9 0,6-14 0,3-4 0,0-9 0,14-4 0,2-4 0,14 2 0,4-6 0,11 0 0,40 41 0,-28-44-67,7-4-1,2-13 0,4 2-1,-7-17-1,6-1 2,-6-17 21,-23-32 62,26 26-11,-4-2 0,12-7 1,13 0 1,-6-7-1,6-12-1,0 2 3,13 18 2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6:54.41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A9A515-DD40-4C69-B51D-4138F564A531}" emma:medium="tactile" emma:mode="ink">
          <msink:context xmlns:msink="http://schemas.microsoft.com/ink/2010/main" type="writingRegion" rotatedBoundingBox="1644,10949 25161,9665 25578,17308 2062,18593"/>
        </emma:interpretation>
      </emma:emma>
    </inkml:annotationXML>
    <inkml:traceGroup>
      <inkml:annotationXML>
        <emma:emma xmlns:emma="http://www.w3.org/2003/04/emma" version="1.0">
          <emma:interpretation id="{0E19EA0E-3235-4F46-94C2-63AB5228B2B8}" emma:medium="tactile" emma:mode="ink">
            <msink:context xmlns:msink="http://schemas.microsoft.com/ink/2010/main" type="paragraph" rotatedBoundingBox="7010,10614 12148,10390 12184,11231 7046,114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CEEE10-BAAC-4C6A-9A1E-E9829D570994}" emma:medium="tactile" emma:mode="ink">
              <msink:context xmlns:msink="http://schemas.microsoft.com/ink/2010/main" type="line" rotatedBoundingBox="7010,10614 12148,10390 12184,11231 7046,11455">
                <msink:destinationLink direction="with" ref="{C7CC2525-76F5-4DFE-BBCF-FD495AABBD11}"/>
                <msink:destinationLink direction="with" ref="{D9CD9D85-D7F7-47BB-B4AC-7E09251998B9}"/>
                <msink:destinationLink direction="with" ref="{DF19A01B-804A-4716-B2AA-0BF9FFAB0616}"/>
                <msink:destinationLink direction="with" ref="{030CECAB-40FB-4AB4-9A8D-63E00B3F4DA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F2C0328-5FE6-4EBB-89E3-5976BFB3A055}" emma:medium="tactile" emma:mode="ink">
                <msink:context xmlns:msink="http://schemas.microsoft.com/ink/2010/main" type="inkWord" rotatedBoundingBox="7017,10785 7610,10759 7639,11429 7046,11455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「</emma:literal>
                </emma:interpretation>
              </emma:one-of>
            </emma:emma>
          </inkml:annotationXML>
          <inkml:trace contextRef="#ctx0" brushRef="#br0">3967 7802 42,'0'-12'47,"-6"-3"4,3-1 1,3 6-30,-1-2 2,1 2-3,0 2 0,0 8-3,0-13-2,0 13 1,3 10 0,1 8 3,3 15-1,1 7-3,-1 14 0,1 12 0,0 4-1,2 1-1,-2-2-3,-2-3-6,-2-11-2,-1-7 2,-2-17 1,3-7 3,-2-11-1,-2-13-8,0 0 0,0 0 0,2-17 0,0-4 0,0-5 0,0-10 0,1-1 0,-2-5 0,6-5 0,0-1-9,7 2 1,3 2 2,3 2 1,3 5 1,3 5 2,6 4 1,0 4 0,4 7 0,-6 0 1,-1 7-1,0-1 1,-2 6-1,0 1 1,-4 3 0,-2 1 0,-3 0-2,-2 7-8,-5-4-12,0 5-14,-3 0-10,-8-8-26,18 13-3,-9-11-6,3 2 1</inkml:trace>
        </inkml:traceGroup>
        <inkml:traceGroup>
          <inkml:annotationXML>
            <emma:emma xmlns:emma="http://www.w3.org/2003/04/emma" version="1.0">
              <emma:interpretation id="{EFD17501-15F4-461C-B411-DE49C9DEB2AE}" emma:medium="tactile" emma:mode="ink">
                <msink:context xmlns:msink="http://schemas.microsoft.com/ink/2010/main" type="inkWord" rotatedBoundingBox="7628,10873 8788,10823 8804,11173 7643,11224"/>
              </emma:interpretation>
              <emma:one-of disjunction-type="recognition" id="oneOf1">
                <emma:interpretation id="interp5" emma:lang="ko-KR" emma:confidence="0">
                  <emma:literal>아</emma:literal>
                </emma:interpretation>
                <emma:interpretation id="interp6" emma:lang="ko-KR" emma:confidence="0">
                  <emma:literal>∞</emma:literal>
                </emma:interpretation>
                <emma:interpretation id="interp7" emma:lang="ko-KR" emma:confidence="0">
                  <emma:literal>영</emma:literal>
                </emma:interpretation>
                <emma:interpretation id="interp8" emma:lang="ko-KR" emma:confidence="0">
                  <emma:literal>에</emma:literal>
                </emma:interpretation>
                <emma:interpretation id="interp9" emma:lang="ko-KR" emma:confidence="0">
                  <emma:literal>성</emma:literal>
                </emma:interpretation>
              </emma:one-of>
            </emma:emma>
          </inkml:annotationXML>
          <inkml:trace contextRef="#ctx0" brushRef="#br0" timeOffset="702.001">4686 7813 45,'0'0'69,"11"-4"1,-11 4 1,-3 11-1,-11-15-15,2 22-29,0 13-11,-9 2-4,4 4 0,-1 2-3,3-3-2,8-5-1,7-5 0,10-13-2,12-1 2,11-12 0,6-1 0,2-10 0,3-6 0,-4-5-1,-1-1-1,-10 3 1,-9-6-2,-10 5 1,-10 0-3,-3 2 0,-13 4 0,-5 3 0,-4 1 0,-2 3 0,3-1 0,2 1 0,3 2 0,7 2 0,12 4 0,0 0 0,0-13 0,11 8 0,5 2-3,6-2 1,3 1 0,5-1 0,-1 1 0,2 1 0,-1 3-1,-4 0 1,2 2 0,-4 6 0,-4 3 0,-1 6 0,-4 0 1,-1 7 2,-2 0 0,2 4-1,-4 2 1,1-4 0,3-1 1,-1-5 1,9-5 0,2-8-1,1-6 2,4-8 0,1-10 1,0 0-5,-1-1 0,-5 1 0,-7 6 0,-1 8 0,-5 5 0,-4 12 0,-2 7 0,-1 4 0,6 3 0,6-4 0,5-5 0,7-9 0,5-10 0,5-4 0,-2-11 0,3-10 0,-5-7 0,-6-3 0,-9-3 0,-11 5 0,-8-1 0,-7 8 0,-6-2 0,-8 6-22,-1 6-61,-8 0-2,5 5-4,0-3-3,7 10-3</inkml:trace>
        </inkml:traceGroup>
        <inkml:traceGroup>
          <inkml:annotationXML>
            <emma:emma xmlns:emma="http://www.w3.org/2003/04/emma" version="1.0">
              <emma:interpretation id="{28C49847-F32C-4723-94AC-E07E5CFD65A0}" emma:medium="tactile" emma:mode="ink">
                <msink:context xmlns:msink="http://schemas.microsoft.com/ink/2010/main" type="inkWord" rotatedBoundingBox="9185,10643 9261,10640 9292,11341 9215,11344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(</emma:literal>
                </emma:interpretation>
                <emma:interpretation id="interp12" emma:lang="ko-KR" emma:confidence="0">
                  <emma:literal>l</emma:literal>
                </emma:interpretation>
                <emma:interpretation id="interp13" emma:lang="ko-KR" emma:confidence="0">
                  <emma:literal>!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560.0027">6167 7679 27,'0'-16'51,"4"-1"7,-4 3 2,0-1-23,0 0 0,0-2-2,-2 6-4,-1 0-8,3 11-1,0 0 0,-10 11-2,6 19-1,-4 9-1,5 12-2,0 9-1,3 12 2,0 0-14,3 2-3,5-8 0,2-5 0,2-11 0,1-7 0,-2-12 0,-3-9 0,0-9 0,-8-13 0,10 5 0,-10-5 0,1-9 0,2-1 0,-1-4-67,-2-10-18,0 3-1,-5-7-7,5 1-4</inkml:trace>
        </inkml:traceGroup>
        <inkml:traceGroup>
          <inkml:annotationXML>
            <emma:emma xmlns:emma="http://www.w3.org/2003/04/emma" version="1.0">
              <emma:interpretation id="{625817DD-6776-465C-8B8B-3F41F9FB1CAF}" emma:medium="tactile" emma:mode="ink">
                <msink:context xmlns:msink="http://schemas.microsoft.com/ink/2010/main" type="inkWord" rotatedBoundingBox="10105,10479 11047,10438 11083,11270 10141,11311"/>
              </emma:interpretation>
              <emma:one-of disjunction-type="recognition" id="oneOf3">
                <emma:interpretation id="interp15" emma:lang="ko-KR" emma:confidence="0">
                  <emma:literal>상</emma:literal>
                </emma:interpretation>
                <emma:interpretation id="interp16" emma:lang="ko-KR" emma:confidence="0">
                  <emma:literal>안</emma:literal>
                </emma:interpretation>
                <emma:interpretation id="interp17" emma:lang="ko-KR" emma:confidence="0">
                  <emma:literal>알</emma:literal>
                </emma:interpretation>
                <emma:interpretation id="interp18" emma:lang="ko-KR" emma:confidence="0">
                  <emma:literal>타</emma:literal>
                </emma:interpretation>
                <emma:interpretation id="interp1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2184.0038">7217 7827 29,'-2'-12'68,"-7"10"7,-4 4 0,-11 4-3,4 3-26,-5 9-10,4 6-10,0 0-6,12 2-5,3-7-4,16 1-5,17-9 0,9-11 0,6 0 1,3-11 0,-1-4-1,-7-4-6,1-2 0,-20-6 0,-14 4 0,-10 4 0,-16 3 0,-7 5 0,-8 3 0,-4 2 0,-1 2 0,8 4 0,1 1-24,15 1-54,18-2-4,0 0-2,30 4-7,2-5 1</inkml:trace>
          <inkml:trace contextRef="#ctx0" brushRef="#br0" timeOffset="2761.2046">7442 7816 4,'-14'0'84,"3"0"-1,2 0-2,9 0-2,0-9 0,5 26-1,16-18-62,5-4-9,13-1-7,5-2 0,11 0 0,0 1 0,3 0 0,-3 0 0,0 3 0,-11-2 0,-5 5 0,-8 0 0,-7 1 0,-10-2 0,-3 2-78,-3 0-5,-8 0-2,0 0-6,10-15-2</inkml:trace>
          <inkml:trace contextRef="#ctx0" brushRef="#br0" timeOffset="2496.0043">7813 7574 35,'25'-25'69,"-2"3"1,-13-9-3,-2 3-67,-8-3 63,0 7-2,-10 3-49,-9 8-1,0 1-4,-6 12 0,-1 12-7,-2 12 11,-1 12 2,3 10 2,3 9 0,5 7 0,0 7-1,5 5-2,6-3-1,7-3-8,6-3-3,6-8 0,4-5 0,0-9 0,1-3 0,-4-15 0,3-7 0,-5-5 0,-11-13 0,12 7-32,-12-7-36,-1-13-12,-8 0-4,-4-8-5,0-6-2</inkml:trace>
        </inkml:traceGroup>
        <inkml:traceGroup>
          <inkml:annotationXML>
            <emma:emma xmlns:emma="http://www.w3.org/2003/04/emma" version="1.0">
              <emma:interpretation id="{F18D1ACF-2CC8-4D13-ADDC-E208D310E5E8}" emma:medium="tactile" emma:mode="ink">
                <msink:context xmlns:msink="http://schemas.microsoft.com/ink/2010/main" type="inkWord" rotatedBoundingBox="11440,10464 12149,10433 12179,11106 11470,11137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凡</emma:literal>
                </emma:interpretation>
                <emma:interpretation id="interp22" emma:lang="ko-KR" emma:confidence="0">
                  <emma:literal>瓜</emma:literal>
                </emma:interpretation>
                <emma:interpretation id="interp23" emma:lang="ko-KR" emma:confidence="0">
                  <emma:literal>几</emma:literal>
                </emma:interpretation>
                <emma:interpretation id="interp24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3354.0059">8613 7547 36,'0'0'62,"11"-6"3,-11 6 1,2 6 1,-5-12-10,-7 26-30,-3 12-7,-7 9 0,-2 9 2,-2 5 0,-1 2-4,1 1-3,1-6-1,6-5-14,1-7 0,5-10 0,4-7 0,4-11 0,3-12 0,0 0 0,1-12 0,5-7 0,1-5 0,3-7 0,-1-8 0,2-3 0,-1-3 0,2-5 0,1-1 0,2-1 0,1 0 0,4 3 0,0 1 0,1 8 0,2 2 0,-2 5 0,1 7 0,-1 7-2,1 6 0,0 9 1,1 5 1,-1 14 1,2 11 3,-1 12-4,-3 7 0,0 10 0,1 4 0,-2-1 0,0 1 0,4-6 0,-3-3 0,4-8 0,2-5 0,-1-10 0,-2-5 0,-2-5 0,-5-7 0,1-1 0,-8-3 0,-9-6-76,11-2-8,-12-9-1,-3 3-8,-11-8-3</inkml:trace>
          <inkml:trace contextRef="#ctx0" brushRef="#br0" timeOffset="3556.8062">8689 7879 0,'-38'3'80,"10"1"-1,6-2-2,8 0-1,14-2-1,0 0-2,15 0-59,13 0-8,2 1 0,9-1 1,1 0-4,7 2-17,-3 0-58,-3-4-2,-5 0-3,-10-10-5,-4 3-6,-15-10 2</inkml:trace>
        </inkml:traceGroup>
      </inkml:traceGroup>
    </inkml:traceGroup>
    <inkml:traceGroup>
      <inkml:annotationXML>
        <emma:emma xmlns:emma="http://www.w3.org/2003/04/emma" version="1.0">
          <emma:interpretation id="{6D44FC8D-7A26-463D-A162-48993C0B5959}" emma:medium="tactile" emma:mode="ink">
            <msink:context xmlns:msink="http://schemas.microsoft.com/ink/2010/main" type="paragraph" rotatedBoundingBox="7078,12146 12066,11717 12127,12427 7139,128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58135B8-D09C-4FC8-B197-431D96563C16}" emma:medium="tactile" emma:mode="ink">
              <msink:context xmlns:msink="http://schemas.microsoft.com/ink/2010/main" type="line" rotatedBoundingBox="7078,12146 12066,11717 12127,12427 7139,12856">
                <msink:destinationLink direction="with" ref="{C7CC2525-76F5-4DFE-BBCF-FD495AABBD11}"/>
                <msink:destinationLink direction="with" ref="{D9CD9D85-D7F7-47BB-B4AC-7E09251998B9}"/>
                <msink:destinationLink direction="with" ref="{DF19A01B-804A-4716-B2AA-0BF9FFAB0616}"/>
                <msink:destinationLink direction="with" ref="{030CECAB-40FB-4AB4-9A8D-63E00B3F4DA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E9B1E1D-42FF-405F-B29C-388AC702FC92}" emma:medium="tactile" emma:mode="ink">
                <msink:context xmlns:msink="http://schemas.microsoft.com/ink/2010/main" type="inkWord" rotatedBoundingBox="7087,12251 7515,12214 7563,12769 7134,12806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V</emma:literal>
                </emma:interpretation>
                <emma:interpretation id="interp27" emma:lang="ko-KR" emma:confidence="0">
                  <emma:literal>Ⅴ</emma:literal>
                </emma:interpretation>
                <emma:interpretation id="interp28" emma:lang="ko-KR" emma:confidence="0">
                  <emma:literal>『</emma:literal>
                </emma:interpretation>
                <emma:interpretation id="interp2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4586.4081">4051 9208 16,'0'0'59,"-13"-19"6,13 19-4,-11-17-3,11 17-28,0 0-7,0 17-5,2 11-3,3 2 0,3 17 2,-1 1 3,3 10 0,0-1-1,1-2-2,-3 0-3,1-9-2,-2-5-2,0-10-2,-1-7 0,-3-10-2,-3-14-6,0 0 0,0 0 0,1-18 0,-1-7 0,0-3 0,1-6 0,1-3 0,2-6 0,3 2 0,1-2 0,6 2 0,2 3 0,5 1 0,4 1-3,4 3 0,1 6 1,-1 5 0,1 5 0,-2 4 1,-5 4-1,-2 5-2,-3 8-9,-6 8-19,-6 1-42,1 4-2,-5-3-2,5 0-8,-3 0-2</inkml:trace>
        </inkml:traceGroup>
        <inkml:traceGroup>
          <inkml:annotationXML>
            <emma:emma xmlns:emma="http://www.w3.org/2003/04/emma" version="1.0">
              <emma:interpretation id="{97966279-6158-45BB-B773-349F190B19CA}" emma:medium="tactile" emma:mode="ink">
                <msink:context xmlns:msink="http://schemas.microsoft.com/ink/2010/main" type="inkWord" rotatedBoundingBox="7605,12327 7943,12298 7967,12579 7629,12608"/>
              </emma:interpretation>
              <emma:one-of disjunction-type="recognition" id="oneOf6">
                <emma:interpretation id="interp30" emma:lang="ko-KR" emma:confidence="0">
                  <emma:literal>o</emma:literal>
                </emma:interpretation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ㅇ</emma:literal>
                </emma:interpretation>
                <emma:interpretation id="interp33" emma:lang="ko-KR" emma:confidence="0">
                  <emma:literal>〇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929.6087">4657 9239 31,'-6'0'54,"6"0"9,-13 8 1,3 5 2,-5 5-35,1 6-7,4 8-3,-3 0 3,4 3 1,4 0-4,5-4-3,10-5-3,13-7-2,7-10-3,7-9 0,9-7-1,-2-10-1,-1-7-4,-3-2-4,-10-5 0,-11 0 0,-12 4 0,-7 3 0,-14 4 0,-10 5 0,-9 10 0,-7 2-28,0 4-50,5 6-2,2-2-2,12 2-6,5-4-5</inkml:trace>
        </inkml:traceGroup>
        <inkml:traceGroup>
          <inkml:annotationXML>
            <emma:emma xmlns:emma="http://www.w3.org/2003/04/emma" version="1.0">
              <emma:interpretation id="{DBC57EF3-C838-4006-919E-8C9B22DC52A0}" emma:medium="tactile" emma:mode="ink">
                <msink:context xmlns:msink="http://schemas.microsoft.com/ink/2010/main" type="inkWord" rotatedBoundingBox="8132,12168 8690,12120 8724,12518 8166,12566"/>
              </emma:interpretation>
              <emma:one-of disjunction-type="recognition" id="oneOf7">
                <emma:interpretation id="interp35" emma:lang="ko-KR" emma:confidence="0">
                  <emma:literal>w</emma:literal>
                </emma:interpretation>
                <emma:interpretation id="interp36" emma:lang="ko-KR" emma:confidence="0">
                  <emma:literal>W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538.0096">5146 9230 29,'0'0'52,"0"0"2,0 0 4,0 0 2,-31 7-36,25 3-3,2 4 0,1 5 2,-2 1 3,5 4 0,-2 1-4,2 1-4,3-1-2,7-3-3,5-3-3,1-3-1,8-5-1,-1-4-1,2-6-1,1-1 0,-1-11-4,-2-6-2,-2-3 0,-3-2 0,-4-1 0,-6 1 0,-2 4 0,-2 2 0,-2 5 0,-2 11 0,0 0 0,0 0 0,0 0 0,0 15 0,6-1 0,2 2 0,6-1 0,5 1 0,6-8 0,7-7 0,1-1 0,1-9 0,-1-7 0,-2-5 0,-6-4 0,-9-6 0,-6 0 0,-9 0 0,-5 0 0,-8 1 0,-4 3 0,-3 1 0,1 4 0,0 5 0,6 4 0,-2-1 0,14 14-78,-8 0-7,8 0 0,7-6-6,2 4-3</inkml:trace>
        </inkml:traceGroup>
        <inkml:traceGroup>
          <inkml:annotationXML>
            <emma:emma xmlns:emma="http://www.w3.org/2003/04/emma" version="1.0">
              <emma:interpretation id="{596A4022-676A-4E5A-8AE5-E9C80BAFCD38}" emma:medium="tactile" emma:mode="ink">
                <msink:context xmlns:msink="http://schemas.microsoft.com/ink/2010/main" type="inkWord" rotatedBoundingBox="9092,12135 9617,12090 9653,12512 9129,12557"/>
              </emma:interpretation>
              <emma:one-of disjunction-type="recognition" id="oneOf8">
                <emma:interpretation id="interp40" emma:lang="ko-KR" emma:confidence="0">
                  <emma:literal>2</emma:literal>
                </emma:interpretation>
                <emma:interpretation id="interp41" emma:lang="ko-KR" emma:confidence="0">
                  <emma:literal>그</emma:literal>
                </emma:interpretation>
                <emma:interpretation id="interp42" emma:lang="ko-KR" emma:confidence="0">
                  <emma:literal>구</emma:literal>
                </emma:interpretation>
                <emma:interpretation id="interp43" emma:lang="ko-KR" emma:confidence="0">
                  <emma:literal>긋</emma:literal>
                </emma:interpretation>
                <emma:interpretation id="interp4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6115.2107">6072 9155 27,'0'0'53,"-11"-11"3,11 11 1,-3-21 1,3 7-36,0 14-7,13-17-2,1 7 1,4-3 3,2 5 0,2-2-3,6 4 2,1 3-2,0 3 0,1 5 0,-4 9 1,0 7-2,-8 3-1,-4 9 0,-8 3-1,-6 6-2,-7 1 0,-13-1 0,-3-1-9,-6-6 0,-3-2 0,-5-7 0,3-5 0,3-8 0,4-9 0,3-4 0,9-7 0,8-7 0,9 1 0,14-5 0,12 0 0,8 1 0,9 4 0,6-1 0,3 11 0,2 2 0,-2 1 0,-6 4 0,-6 6 0,-8-3 0,-8 4 0,-4 5-8,-11-7-70,-11-9-2,0 9-1,-6-9-6,6 0-7,-21-22 30</inkml:trace>
        </inkml:traceGroup>
        <inkml:traceGroup>
          <inkml:annotationXML>
            <emma:emma xmlns:emma="http://www.w3.org/2003/04/emma" version="1.0">
              <emma:interpretation id="{6D52A7CA-4E74-4C1F-A6C5-A90F727D6FBD}" emma:medium="tactile" emma:mode="ink">
                <msink:context xmlns:msink="http://schemas.microsoft.com/ink/2010/main" type="inkWord" rotatedBoundingBox="10239,11874 11107,11799 11168,12509 10300,12584"/>
              </emma:interpretation>
              <emma:one-of disjunction-type="recognition" id="oneOf9">
                <emma:interpretation id="interp45" emma:lang="ko-KR" emma:confidence="0">
                  <emma:literal>여</emma:literal>
                </emma:interpretation>
                <emma:interpretation id="interp46" emma:lang="ko-KR" emma:confidence="0">
                  <emma:literal>음</emma:literal>
                </emma:interpretation>
                <emma:interpretation id="interp47" emma:lang="ko-KR" emma:confidence="0">
                  <emma:literal>타</emma:literal>
                </emma:interpretation>
                <emma:interpretation id="interp48" emma:lang="ko-KR" emma:confidence="0">
                  <emma:literal>아</emma:literal>
                </emma:interpretation>
                <emma:interpretation id="interp4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6832.812">7454 9011 52,'-20'1'74,"-2"4"3,-4 3-2,1 1-2,-41 6-36,42 5-7,4 4-4,3 1-6,10 1-5,7-2-5,11-7-1,17 0-2,9-8-1,10-6-6,0-3 0,-2-8 0,-4-8 0,-8-6 0,-12 3 0,-15-2 0,-15-1 0,-14 5 0,-13-1 0,-8 5 0,-4 2 0,-3 4 0,7 6 0,2-4-38,11 5-40,14 0-3,17 0-3,0 0-5,24-8-4</inkml:trace>
          <inkml:trace contextRef="#ctx0" brushRef="#br0" timeOffset="7800.0137">7518 9075 56,'-13'-4'82,"1"1"0,2 0-3,10 3-1,0-11 0,21 5-57,7 5-4,12-2-6,9 2-4,8-2-7,3 2 0,1 1 0,-4 0 0,-4 1 0,-11 0 0,-4 3-36,-9 3-43,-10-4-2,-3-2-2,-7-3-7,2-8-4</inkml:trace>
          <inkml:trace contextRef="#ctx0" brushRef="#br0" timeOffset="7191.6126">7856 8848 48,'28'-21'62,"-1"2"5,-11-2-1,-6 2-2,-10 2-39,-4 6-7,-11 6-3,-9 4-2,-1 3 2,-6 14-3,2 7 0,-6 6 1,5 8 1,1 7 0,7 8 1,4 2-1,10 6-2,2-2 0,8-1-12,11-2 0,7-5 0,4-5 0,1-7 0,1-7 0,-1-7 0,-4-7 0,-5-2 0,-9-6-70,14-7 13,-21-2-2,-18-8-1,-3-6-2,-6-7-1,-1-5 0,-1-9 16,-1 0 74,-17-4-25,20-2 0,9 4-28,4 4-2</inkml:trace>
        </inkml:traceGroup>
        <inkml:traceGroup>
          <inkml:annotationXML>
            <emma:emma xmlns:emma="http://www.w3.org/2003/04/emma" version="1.0">
              <emma:interpretation id="{7993B8AA-1C18-4905-AD51-0F6A95DC4DCE}" emma:medium="tactile" emma:mode="ink">
                <msink:context xmlns:msink="http://schemas.microsoft.com/ink/2010/main" type="inkWord" rotatedBoundingBox="11392,11831 12070,11773 12119,12339 11441,12398"/>
              </emma:interpretation>
              <emma:one-of disjunction-type="recognition" id="oneOf10">
                <emma:interpretation id="interp50" emma:lang="ko-KR" emma:confidence="0">
                  <emma:literal>여</emma:literal>
                </emma:interpretation>
                <emma:interpretation id="interp51" emma:lang="ko-KR" emma:confidence="0">
                  <emma:literal>A</emma:literal>
                </emma:interpretation>
                <emma:interpretation id="interp52" emma:lang="ko-KR" emma:confidence="0">
                  <emma:literal>凡</emma:literal>
                </emma:interpretation>
                <emma:interpretation id="interp53" emma:lang="ko-KR" emma:confidence="0">
                  <emma:literal>엇</emma:literal>
                </emma:interpretation>
                <emma:interpretation id="interp54" emma:lang="ko-KR" emma:confidence="0">
                  <emma:literal>瓜</emma:literal>
                </emma:interpretation>
              </emma:one-of>
            </emma:emma>
          </inkml:annotationXML>
          <inkml:trace contextRef="#ctx0" brushRef="#br0" timeOffset="7956.014">8495 8802 31,'16'-1'70,"-2"1"1,-14 0 4,9 13 1,-11 1 0,-21 8-47,9 9-7,-5 9-1,-2 7 1,4 5-4,0-1-18,3 1 0,3-5 0,2-5 0,4-8 0,2-8 0,3-7 0,-1-8 0,1-11 0,0 0 0,0-8 0,0-10 0,0-7 0,4-6 0,-3-7 0,6-4 0,0-6 0,4-2 0,4 0 0,6 1 0,4 2 0,1 5-3,6 3-1,-3 6 3,5 8 2,-4 5 1,1 8 0,-2 11 1,-3 2-3,0 16 0,-4 7 0,-1 12 0,-2 8 0,0 8 0,2 4 0,1 1 0,3-3 0,0-4 0,4-4 0,-5-8 0,3-9 0,-4-10 0,-4-6 0,1-12-34,-12-1-49,-8 0 18,-3-55 3,-16 44-4,-7-17-4,-5-2 3,0-1 9,-11 7 85,2-6 1,3 0-22,-2 55-8,5-38-25,2 13 0</inkml:trace>
          <inkml:trace contextRef="#ctx0" brushRef="#br0" timeOffset="8096.4142">8653 9049 33,'-38'7'58,"5"-2"7,2-1-5,8-3 1,8-1 19,15 0 1,0-11-8,15 4-73,21 3 0,9 3 0,8-2 0,7-1 0,1 4 0,-2-2-7,-5 9-64,-6-6-10,-17-1-2,-8 0-6,-23 0-7</inkml:trace>
        </inkml:traceGroup>
      </inkml:traceGroup>
    </inkml:traceGroup>
    <inkml:traceGroup>
      <inkml:annotationXML>
        <emma:emma xmlns:emma="http://www.w3.org/2003/04/emma" version="1.0">
          <emma:interpretation id="{178A072C-5BDD-415C-8D12-BADF7FDE462F}" emma:medium="tactile" emma:mode="ink">
            <msink:context xmlns:msink="http://schemas.microsoft.com/ink/2010/main" type="paragraph" rotatedBoundingBox="9331,13512 9443,13512 9443,14390 9331,143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B005092-1E51-41C3-8CDA-CDBE466CF0F1}" emma:medium="tactile" emma:mode="ink">
              <msink:context xmlns:msink="http://schemas.microsoft.com/ink/2010/main" type="inkBullet" rotatedBoundingBox="9414,13506 9477,14385 9392,14391 9330,13512"/>
            </emma:interpretation>
            <emma:one-of disjunction-type="recognition" id="oneOf11">
              <emma:interpretation id="interp55" emma:lang="ko-KR" emma:confidence="0">
                <emma:literal>%</emma:literal>
              </emma:interpretation>
              <emma:interpretation id="interp56" emma:lang="ko-KR" emma:confidence="0">
                <emma:literal>…</emma:literal>
              </emma:interpretation>
              <emma:interpretation id="interp57" emma:lang="ko-KR" emma:confidence="0">
                <emma:literal>÷</emma:literal>
              </emma:interpretation>
              <emma:interpretation id="interp58" emma:lang="ko-KR" emma:confidence="0">
                <emma:literal>∴</emma:literal>
              </emma:interpretation>
              <emma:interpretation id="interp59" emma:lang="ko-KR" emma:confidence="0">
                <emma:literal>.</emma:literal>
              </emma:interpretation>
            </emma:one-of>
          </emma:emma>
        </inkml:annotationXML>
        <inkml:trace contextRef="#ctx0" brushRef="#br0" timeOffset="9016.8156">6381 11209 51,'-12'31'75,"3"-5"-4,2-8-1,3-7-5,4-11-2,0 11-86,0-11-40,4 5-3,-4-5-4,0 0-3,13-12-2</inkml:trace>
        <inkml:trace contextRef="#ctx0" brushRef="#br0" timeOffset="8845.2155">6381 10827 6,'-1'30'83,"-5"-7"-1,5-3-3,-2-7-5,3 0-10,0-13-26,0 0-105,1 14-5,-1-14-3,10 2-4,-10-2-5</inkml:trace>
        <inkml:trace contextRef="#ctx0" brushRef="#br0" timeOffset="8673.6152">6282 10433 62,'0'0'88,"-13"6"-6,13-6-3,0 0-3,0 0-2,25 0-50,-25 0-15,0 0-5,0 0-4,10 9 1,-10-9-1,4 13-5,3-3-20,-3 1-48,-4-11-2,8 14-3,-8-14-6,6 9-4</inkml:trace>
      </inkml:traceGroup>
    </inkml:traceGroup>
    <inkml:traceGroup>
      <inkml:annotationXML>
        <emma:emma xmlns:emma="http://www.w3.org/2003/04/emma" version="1.0">
          <emma:interpretation id="{A61782A7-D533-480F-B8C9-E9126CE46F45}" emma:medium="tactile" emma:mode="ink">
            <msink:context xmlns:msink="http://schemas.microsoft.com/ink/2010/main" type="paragraph" rotatedBoundingBox="7036,15352 12211,14955 12270,15723 7095,161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6FB898-3CBE-4FEF-96EF-3DAC6F69A486}" emma:medium="tactile" emma:mode="ink">
              <msink:context xmlns:msink="http://schemas.microsoft.com/ink/2010/main" type="line" rotatedBoundingBox="7036,15352 12211,14955 12270,15723 7095,16120">
                <msink:destinationLink direction="with" ref="{C7CC2525-76F5-4DFE-BBCF-FD495AABBD11}"/>
                <msink:destinationLink direction="with" ref="{D9CD9D85-D7F7-47BB-B4AC-7E09251998B9}"/>
                <msink:destinationLink direction="with" ref="{DF19A01B-804A-4716-B2AA-0BF9FFAB0616}"/>
                <msink:destinationLink direction="with" ref="{030CECAB-40FB-4AB4-9A8D-63E00B3F4DA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4F6EC73-22EA-448F-9A6A-F6059ECB9B65}" emma:medium="tactile" emma:mode="ink">
                <msink:context xmlns:msink="http://schemas.microsoft.com/ink/2010/main" type="inkWord" rotatedBoundingBox="6881,15862 7111,15370 7570,15584 7340,16076"/>
              </emma:interpretation>
              <emma:one-of disjunction-type="recognition" id="oneOf12">
                <emma:interpretation id="interp60" emma:lang="ko-KR" emma:confidence="0">
                  <emma:literal>r</emma:literal>
                </emma:interpretation>
                <emma:interpretation id="interp61" emma:lang="ko-KR" emma:confidence="0">
                  <emma:literal>나</emma:literal>
                </emma:interpretation>
                <emma:interpretation id="interp62" emma:lang="ko-KR" emma:confidence="0">
                  <emma:literal>ㅂ</emma:literal>
                </emma:interpretation>
                <emma:interpretation id="interp63" emma:lang="ko-KR" emma:confidence="0">
                  <emma:literal>「</emma:literal>
                </emma:interpretation>
                <emma:interpretation id="interp6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0623.6187">4007 12486 19,'-7'-13'56,"3"-1"4,-3 2 2,5 2-29,1 0-4,1 10-4,0 0-1,7 0-4,1 13-3,2 11-2,2 4 0,3 10 0,3 3 1,0 11-2,0 2-14,-4 1 13,-2-6-1,-4-4-2,1-9 1,-7-6 0,0-5 2,-2-12-1,0-13-3,0 0-9,-6 0 0,-2-17 0,3-8 0,2-2 0,-3-7 0,4-5 0,2-2 0,4-1 0,5 1 0,12 2 0,1 0 0,4 7 0,6 1 0,-2 8 0,3 3 0,-1 6 0,-4 3 0,-1 10-5,-2 1-38,-6 34-14,29-28-25,-34 0-2,3 3-5,-8-6-1</inkml:trace>
        </inkml:traceGroup>
        <inkml:traceGroup>
          <inkml:annotationXML>
            <emma:emma xmlns:emma="http://www.w3.org/2003/04/emma" version="1.0">
              <emma:interpretation id="{5CCFFF63-14E3-4472-98A5-4EFDDCC6E467}" emma:medium="tactile" emma:mode="ink">
                <msink:context xmlns:msink="http://schemas.microsoft.com/ink/2010/main" type="inkWord" rotatedBoundingBox="7560,15771 7744,15491 7947,15624 7763,15904"/>
              </emma:interpretation>
              <emma:one-of disjunction-type="recognition" id="oneOf13">
                <emma:interpretation id="interp65" emma:lang="ko-KR" emma:confidence="0">
                  <emma:literal>o</emma:literal>
                </emma:interpretation>
                <emma:interpretation id="interp66" emma:lang="ko-KR" emma:confidence="0">
                  <emma:literal>0</emma:literal>
                </emma:interpretation>
                <emma:interpretation id="interp67" emma:lang="ko-KR" emma:confidence="0">
                  <emma:literal>〇</emma:literal>
                </emma:interpretation>
                <emma:interpretation id="interp68" emma:lang="ko-KR" emma:confidence="0">
                  <emma:literal>ㅇ</emma:literal>
                </emma:interpretation>
                <emma:interpretation id="interp6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263.2198">4702 12483 0,'3'-9'54,"-3"9"2,0-11-2,0 11 1,13 0-28,-23 9-1,-8 4 1,-4 6 0,0 7 0,-3 3 3,0 4-1,6 2 0,7 0-4,6-1-8,6-7-4,18-6-3,5-11-5,11-10-5,1-4 0,5-13 0,0-6 0,-2-6 0,-10-3 0,-4-1 0,-12-1 0,-12 4 0,-5 4 0,-13 8 0,-10 3 0,-1 7 0,-5 3 0,2 5-22,-1 6-58,7 2-1,11 0-3,5-5-5,10-3-4</inkml:trace>
        </inkml:traceGroup>
        <inkml:traceGroup>
          <inkml:annotationXML>
            <emma:emma xmlns:emma="http://www.w3.org/2003/04/emma" version="1.0">
              <emma:interpretation id="{C0267493-2B5B-416F-9393-1A0ED2C34FE6}" emma:medium="tactile" emma:mode="ink">
                <msink:context xmlns:msink="http://schemas.microsoft.com/ink/2010/main" type="inkWord" rotatedBoundingBox="8025,15503 8731,15336 8824,15730 8118,15897"/>
              </emma:interpretation>
              <emma:one-of disjunction-type="recognition" id="oneOf14">
                <emma:interpretation id="interp70" emma:lang="ko-KR" emma:confidence="0">
                  <emma:literal>w</emma:literal>
                </emma:interpretation>
                <emma:interpretation id="interp71" emma:lang="ko-KR" emma:confidence="0">
                  <emma:literal>W</emma:literal>
                </emma:interpretation>
                <emma:interpretation id="interp72" emma:lang="ko-KR" emma:confidence="0">
                  <emma:literal>O</emma:literal>
                </emma:interpretation>
                <emma:interpretation id="interp73" emma:lang="ko-KR" emma:confidence="0">
                  <emma:literal>°</emma:literal>
                </emma:interpretation>
                <emma:interpretation id="interp7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824.8208">5051 12478 18,'0'0'57,"-8"-9"5,8 9 1,-11-5-4,11 5-34,-8 0 1,5 6 3,-1 8-3,1 4 2,2 4-5,-1 8 0,2 2-1,0 0-4,7 4-6,0-5-5,8-3-2,0-8-1,7-3 0,2-13-4,5-4 0,0-3 0,0-11 0,-1-4 0,-3-5 0,1-1 0,-5 5 0,-4 1 0,-6 6 0,-2 10 0,-9 2 0,13 9 0,-6 6 0,2 7 0,4-4 0,7-3 0,9-3 0,7-9 0,7-3 0,4-15 0,1-6 0,-5-8 0,-5-3 0,-10-4 0,-10-3 0,-14-1 0,-6 4 0,-10-2 0,-4 6 0,-8 4-34,-2 3-48,3 5-3,0 3-3,7 5-5,-2 0 0</inkml:trace>
        </inkml:traceGroup>
        <inkml:traceGroup>
          <inkml:annotationXML>
            <emma:emma xmlns:emma="http://www.w3.org/2003/04/emma" version="1.0">
              <emma:interpretation id="{D8E4D1D5-FB7E-40D8-A186-7C52C9B0EDA4}" emma:medium="tactile" emma:mode="ink">
                <msink:context xmlns:msink="http://schemas.microsoft.com/ink/2010/main" type="inkWord" rotatedBoundingBox="9321,15356 9951,15307 9984,15732 9353,15780"/>
              </emma:interpretation>
              <emma:one-of disjunction-type="recognition" id="oneOf15">
                <emma:interpretation id="interp75" emma:lang="ko-KR" emma:confidence="0">
                  <emma:literal>m</emma:literal>
                </emma:interpretation>
                <emma:interpretation id="interp76" emma:lang="ko-KR" emma:confidence="0">
                  <emma:literal>머</emma:literal>
                </emma:interpretation>
                <emma:interpretation id="interp77" emma:lang="ko-KR" emma:confidence="0">
                  <emma:literal>내</emma:literal>
                </emma:interpretation>
                <emma:interpretation id="interp78" emma:lang="ko-KR" emma:confidence="0">
                  <emma:literal>애</emma:literal>
                </emma:interpretation>
                <emma:interpretation id="interp79" emma:lang="ko-KR" emma:confidence="0">
                  <emma:literal>네</emma:literal>
                </emma:interpretation>
              </emma:one-of>
            </emma:emma>
          </inkml:annotationXML>
          <inkml:trace contextRef="#ctx0" brushRef="#br0" timeOffset="12916.8227">6282 12296 31,'5'-10'70,"-5"10"5,3-11-6,-3 11 0,0 0-30,0 0-2,0 14-7,0 7-4,0 9-6,-3 7-2,3 5 0,-1 3-9,1 1-9,0-5 0,0-4 0,0-7 0,1-9 0,2-7 0,-3-14 0,0 0 0,11-3 0,-4-17 0,1-2 0,0-8 0,5-5 0,1-3 0,1 0 0,1 1 0,2 4 0,3 7 0,-2 6 0,1 10 0,-4 10 0,2 5 0,-4 16 0,-3 5 0,-4 4 0,-2 3 0,-3 3 0,0-2 0,-2-6 0,0 0 0,0-11 0,2-1 0,2-6 0,-4-10 0,8 0 0,-1-7 0,3-8 0,1-8 0,1-3 0,3-8 0,3-1 0,1 3 0,2 2 0,1 4 0,-1 7 0,4 10 0,-3 7 0,0 6 0,-2 13 0,0 5 0,-4 5 0,1 5 0,-2 1 0,-3 0 0,2-3 0,-7-3 0,1-2 0,-4-12 0,-1 0-63,3-2-22,-6-11-1,0 0-7,5-17-6</inkml:trace>
        </inkml:traceGroup>
        <inkml:traceGroup>
          <inkml:annotationXML>
            <emma:emma xmlns:emma="http://www.w3.org/2003/04/emma" version="1.0">
              <emma:interpretation id="{B3B544F0-BF69-4DC0-BEAC-FDA20AB846C1}" emma:medium="tactile" emma:mode="ink">
                <msink:context xmlns:msink="http://schemas.microsoft.com/ink/2010/main" type="inkWord" rotatedBoundingBox="10440,15091 12211,14955 12270,15723 10498,15859"/>
              </emma:interpretation>
              <emma:one-of disjunction-type="recognition" id="oneOf16">
                <emma:interpretation id="interp80" emma:lang="ko-KR" emma:confidence="0">
                  <emma:literal>o</emma:literal>
                </emma:interpretation>
                <emma:interpretation id="interp81" emma:lang="ko-KR" emma:confidence="0">
                  <emma:literal>0</emma:literal>
                </emma:interpretation>
                <emma:interpretation id="interp82" emma:lang="ko-KR" emma:confidence="0">
                  <emma:literal>〇</emma:literal>
                </emma:interpretation>
                <emma:interpretation id="interp83" emma:lang="ko-KR" emma:confidence="0">
                  <emma:literal>O</emma:literal>
                </emma:interpretation>
                <emma:interpretation id="interp8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3540.8238">7565 12242 6,'-18'8'65,"0"-1"11,-1 5 1,-2 2 1,-1 6-30,3 7-3,1 2-9,7 4-6,4-1-7,7-1-6,12-5-7,20-7-10,8-8 0,8-11 0,6-9 0,0-9 0,-3-4 0,-9-7 0,-10 5 0,-16-5 0,-14 5 0,-10 7 0,-19 2 0,-8 6 0,-7 2 0,-5 2 0,-1 2 0,7 3 0,5 0-17,8 0-35,16 0-31,12 0 1,6-1-8,13-6-2,14-2 3</inkml:trace>
        </inkml:traceGroup>
        <inkml:traceGroup>
          <inkml:annotationXML>
            <emma:emma xmlns:emma="http://www.w3.org/2003/04/emma" version="1.0">
              <emma:interpretation id="{51889E94-D034-4FC5-87E4-66148D2364D0}" emma:medium="tactile" emma:mode="ink">
                <msink:context xmlns:msink="http://schemas.microsoft.com/ink/2010/main" type="inkWord" rotatedBoundingBox="10830,15756 10994,14971 11486,15074 11322,15859"/>
              </emma:interpretation>
              <emma:one-of disjunction-type="recognition" id="oneOf17">
                <emma:interpretation id="interp85" emma:lang="ko-KR" emma:confidence="0">
                  <emma:literal>f</emma:literal>
                </emma:interpretation>
                <emma:interpretation id="interp86" emma:lang="ko-KR" emma:confidence="0">
                  <emma:literal>5</emma:literal>
                </emma:interpretation>
                <emma:interpretation id="interp87" emma:lang="ko-KR" emma:confidence="0">
                  <emma:literal>子</emma:literal>
                </emma:interpretation>
                <emma:interpretation id="interp88" emma:lang="ko-KR" emma:confidence="0">
                  <emma:literal>8</emma:literal>
                </emma:interpretation>
                <emma:interpretation id="interp8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13884.0244">8120 12089 62,'40'-18'64,"-11"-2"0,-3-1 3,-9 0-1,-26 0-43,11 10-4,-2-2 0,0 13-2,-18-14 0,3 14-1,-9 2-2,1 11-1,-5 6-1,-1 7-1,3 7-2,1 7 0,7 4 0,6 6-9,7 0 0,5 6 0,8-1 0,7 0 0,3-3 0,1-2 0,-1 1 0,-4-9 0,-6-4 0,-6-5 0,-2-4 0,-6-9 0,-5-2 0,-7-14-22,-1-1-60,4-3-1,-5-13-5,7-7-4,-5-9-2</inkml:trace>
          <inkml:trace contextRef="#ctx0" brushRef="#br0" timeOffset="14102.4248">7858 12340 57,'-9'-6'87,"9"6"-2,-6-12-4,9 3-1,13-4 0,9 1-54,15 3-11,0 2-15,10-1 0,-3 1 0,4 5 0,-6-2 0,2 4-30,-4 2-49,-10 1-2,0-2-5,-7-1-5,2 0-3</inkml:trace>
        </inkml:traceGroup>
        <inkml:traceGroup>
          <inkml:annotationXML>
            <emma:emma xmlns:emma="http://www.w3.org/2003/04/emma" version="1.0">
              <emma:interpretation id="{77F62872-AF83-444E-9C7C-B458A6CBDC31}" emma:medium="tactile" emma:mode="ink">
                <msink:context xmlns:msink="http://schemas.microsoft.com/ink/2010/main" type="inkWord" rotatedBoundingBox="11844,14969 12443,15374 12041,15969 11442,15563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凡</emma:literal>
                </emma:interpretation>
                <emma:interpretation id="interp92" emma:lang="ko-KR" emma:confidence="0">
                  <emma:literal>성</emma:literal>
                </emma:interpretation>
                <emma:interpretation id="interp93" emma:lang="ko-KR" emma:confidence="0">
                  <emma:literal>여</emma:literal>
                </emma:interpretation>
                <emma:interpretation id="interp9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14664.0258">8714 11992 55,'10'-4'73,"-2"3"5,-8 1 1,11 12-1,-11 39-22,0-51-28,-15 52-3,0 2-1,-3 6-9,-3 7-15,-5-3 0,4 1 0,-2-9 0,2-9 0,6-10 0,3-9 0,5-13 0,8-15 0,0 0 0,0 0 0,0-21 0,6-2 0,2-11 0,4-5 0,1-8 0,3-4 0,-1-3-10,2-2-9,1 1 1,1 2 3,0 6 4,2 1 4,3 7 8,-1 4 5,0 13 3,2 3 2,0 11 2,-2 8 1,2 7 0,-3 15-2,6 13-12,-6 14 0,1 6 0,-2 7 0,0 4 0,1 1 0,-2-4 0,1-2 0,-4-13 0,-1-8 0,2-11 0,0-10 0,-4-7 0,0-7 0,-14-5 0,6-12-44,18-1-43,-25-6-3,-5-3 22,-6-8-3,-2 4 1,17-9 8</inkml:trace>
          <inkml:trace contextRef="#ctx0" brushRef="#br0" timeOffset="14835.6261">9138 12370 4,'-45'-27'27,"22"7"3,-9 2-29,2 10-1,-8 3-29,-24 5 1,-5 4 64,30 0 7,4 2 3,4-2 4,9 1 3,9-5 1,11 0 24,11-3 1,42-4-56,-16 1-6,3 1-1,7 2-5,-5-4-11,5 4-40,-11 0-35,-10-3-5,-5 2-2,-16-9-8,-3-3-3</inkml:trace>
        </inkml:traceGroup>
      </inkml:traceGroup>
    </inkml:traceGroup>
    <inkml:traceGroup>
      <inkml:annotationXML>
        <emma:emma xmlns:emma="http://www.w3.org/2003/04/emma" version="1.0">
          <emma:interpretation id="{CD07539D-8DF2-4C14-AFB7-26181CDEEE7D}" emma:medium="tactile" emma:mode="ink">
            <msink:context xmlns:msink="http://schemas.microsoft.com/ink/2010/main" type="paragraph" rotatedBoundingBox="1976,17019 25492,15734 25578,17308 2062,185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F0882F-A3CA-4809-A3A7-DA482D742CAD}" emma:medium="tactile" emma:mode="ink">
              <msink:context xmlns:msink="http://schemas.microsoft.com/ink/2010/main" type="line" rotatedBoundingBox="1976,17019 25492,15734 25578,17308 2062,18593"/>
            </emma:interpretation>
          </emma:emma>
        </inkml:annotationXML>
        <inkml:traceGroup>
          <inkml:annotationXML>
            <emma:emma xmlns:emma="http://www.w3.org/2003/04/emma" version="1.0">
              <emma:interpretation id="{3F70279B-2CF1-41BF-8ECC-054FBC9E2678}" emma:medium="tactile" emma:mode="ink">
                <msink:context xmlns:msink="http://schemas.microsoft.com/ink/2010/main" type="inkWord" rotatedBoundingBox="1993,17342 3510,17259 3566,18287 2049,18370"/>
              </emma:interpretation>
              <emma:one-of disjunction-type="recognition" id="oneOf19">
                <emma:interpretation id="interp95" emma:lang="ko-KR" emma:confidence="0">
                  <emma:literal>빼</emma:literal>
                </emma:interpretation>
                <emma:interpretation id="interp96" emma:lang="ko-KR" emma:confidence="0">
                  <emma:literal>뻬</emma:literal>
                </emma:interpretation>
                <emma:interpretation id="interp97" emma:lang="ko-KR" emma:confidence="0">
                  <emma:literal>교</emma:literal>
                </emma:interpretation>
                <emma:interpretation id="interp98" emma:lang="ko-KR" emma:confidence="0">
                  <emma:literal>%</emma:literal>
                </emma:interpretation>
                <emma:interpretation id="interp9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200741.1526">-702 14471 29,'7'12'60,"-7"-12"2,0 0 1,1-8 2,-1 8-41,0 0-1,0 0-1,0 0 2,0-9-1,0 9-3,-6-18-1,-3 4-3,-1-6-7,-4-1-2,2 0-3,-7-3 0,1 5-1,-7-5-1,1 4-1,2 6 0,-4 5 0,-1 3-1,-1 6 1,2 13 1,1 13 1,3 10 1,4 11 1,3 9 0,8 8-1,6 3 1,1 2-5,11-8 0,4-6 0,6-10 0,3-6 0,7-17 0,2-17 0,4-12 0,2-18 0,1-11 0,-3-11 0,-3-12 0,-2-6 0,-3 1 0,-7-1 0,-6 11 0,-5 7 0,-2 8 0,-2 11 0,-5 12 0,-2 16 0,0 0 0,-1 20 0,-2 8 0,0 8 0,3 11 0,0 6 0,5 2 0,1-1 0,6-3 0,1-5 0,2-5 0,2-3 0,-2-18 0,2-3-3,10-12-79,-9-10 21,36-12-23,-40-9-7,-2-6-4,-5-9 3</inkml:trace>
          <inkml:trace contextRef="#ctx0" brushRef="#br1" timeOffset="201177.9533">-355 14338 25,'8'-7'70,"-8"7"1,15-11 4,-6 11 0,-4 7 2,5 10-55,-6 11-4,1 8 1,2 5 2,2 7-1,0 2-6,-2-7-10,1-1-4,-1-8 0,0-5 0,0-7 0,-1-12 0,-6-10 0,8-13 0,-3-10 0,-1-7 0,2-6 0,2-9 0,-1-3 0,4-4 0,-3 7 0,8 8 0,-4 5 0,3 6 0,-1 11 0,-2 6 0,2 9 0,-3 10 0,2 14 0,-4 4 0,-2 9 0,1 3 0,1 7 0,2-2 0,-2-3 0,1-6 0,0-6 0,-1-6 0,-2-6 0,3 1 0,-10-19-56,-10 3-30,10-3-1,0-14-7,1 0-5</inkml:trace>
          <inkml:trace contextRef="#ctx0" brushRef="#br1" timeOffset="201599.1539">169 14348 55,'13'0'82,"-13"0"2,4 21-3,-4-3-3,-2 5 0,-5 3-66,7 5-2,0 0 2,4 4-3,3-7-2,3-11-4,2 0-3,6-12 0,0-5 0,4-5 0,1-12 0,2-5 0,-2-5 0,1-1 0,-3-6 0,-4 0 0,-1-1 0,-5 5 0,-4 2 0,-2 4 0,-4 3 0,1 7 0,-2 6 0,0 8 0,0 8 0,0 12 0,3 10 0,3 16 0,1 8 0,-1 12 0,-1 15 0,0 6 0,-4 1 0,-1 1 0,-4-6 0,-6-6 0,-19-8 0,2-7 0,-12-24 0,11 9 0</inkml:trace>
        </inkml:traceGroup>
        <inkml:traceGroup>
          <inkml:annotationXML>
            <emma:emma xmlns:emma="http://www.w3.org/2003/04/emma" version="1.0">
              <emma:interpretation id="{2685C632-1A18-48FE-8724-8369D8B79718}" emma:medium="tactile" emma:mode="ink">
                <msink:context xmlns:msink="http://schemas.microsoft.com/ink/2010/main" type="inkWord" rotatedBoundingBox="4428,17246 4532,17855 4194,17912 4090,17304"/>
              </emma:interpretation>
              <emma:one-of disjunction-type="recognition" id="oneOf20">
                <emma:interpretation id="interp100" emma:lang="ko-KR" emma:confidence="0">
                  <emma:literal>『</emma:literal>
                </emma:interpretation>
                <emma:interpretation id="interp101" emma:lang="ko-KR" emma:confidence="0">
                  <emma:literal>X</emma:literal>
                </emma:interpretation>
                <emma:interpretation id="interp102" emma:lang="ko-KR" emma:confidence="0">
                  <emma:literal>×</emma:literal>
                </emma:interpretation>
                <emma:interpretation id="interp103" emma:lang="ko-KR" emma:confidence="0">
                  <emma:literal>x</emma:literal>
                </emma:interpretation>
                <emma:interpretation id="interp10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203034.3564">1053 14301 6,'-8'-12'74,"8"12"2,-7-8 2,7 8 1,0 0 1,13 14-42,4 7-11,6 10-5,4 4 0,1 7-13,7 5-9,1 0 0,0 0 0,4-3 0,-7-4 0,0-11 0,-4-2 0,-4-3 0,-6-7 0,-4 0 0,-5-6 0,2-15 0,-20 12-60,8-8-3,0 0-1,-14 0-3,6-16-1,-13-20-30,-5-24 10</inkml:trace>
          <inkml:trace contextRef="#ctx0" brushRef="#br1" timeOffset="202753.5559">1275 14234 62,'11'-15'76,"-1"-2"1,-3 5-3,-2 3-30,-5 9-7,10-5-2,-10 10-8,-1 15-4,-5 8-4,-9 15-2,0 10-1,-6 5-12,0 9-4,-2 0 0,4-2 0,-1-8 0,5-5 0,6-12 0,2-11 0,4-8 0,0-7 0,3-7 0,0-7 0,0 0 0,0-12-59,1-6-3,-1-8-25,0-3-5,-4-19-5,3 4-1</inkml:trace>
        </inkml:traceGroup>
        <inkml:traceGroup>
          <inkml:annotationXML>
            <emma:emma xmlns:emma="http://www.w3.org/2003/04/emma" version="1.0">
              <emma:interpretation id="{F212715A-9477-4E81-98F9-A126E8D91E5E}" emma:medium="tactile" emma:mode="ink">
                <msink:context xmlns:msink="http://schemas.microsoft.com/ink/2010/main" type="inkWord" rotatedBoundingBox="5006,17053 5099,17724 5017,17735 4923,17065"/>
              </emma:interpretation>
              <emma:one-of disjunction-type="recognition" id="oneOf21">
                <emma:interpretation id="interp105" emma:lang="ko-KR" emma:confidence="0">
                  <emma:literal>;</emma:literal>
                </emma:interpretation>
                <emma:interpretation id="interp106" emma:lang="ko-KR" emma:confidence="0">
                  <emma:literal>:</emma:literal>
                </emma:interpretation>
                <emma:interpretation id="interp107" emma:lang="ko-KR" emma:confidence="0">
                  <emma:literal>"</emma:literal>
                </emma:interpretation>
                <emma:interpretation id="interp108" emma:lang="ko-KR" emma:confidence="0">
                  <emma:literal>i</emma:literal>
                </emma:interpretation>
                <emma:interpretation id="interp109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204329.1589">1893 14092 58,'-7'-26'93,"3"5"-2,-3 5-5,3 0-4,-2 1-2,3 3-62,3 12-15,0 0-3,0 0 0,0 0 0,2 16-13,9-2-32,2 8-35,1-4-1,5 0-5,1-4-3,2 6-4</inkml:trace>
          <inkml:trace contextRef="#ctx0" brushRef="#br1" timeOffset="204126.3583">1916 14353 48,'3'-16'75,"-3"-1"3,1 4-1,-1 1-30,0 3-9,0 9-1,0 0-9,3 18-6,-3 3-5,4 7-5,0 4-1,0 5 1,3 1-3,-1 3-9,-1-6 0,2-4 0,-1-4 0,-1-6 0,1-4 0,-4-5 0,0-3 0,-2-9 0,0 0 0,0 0-30,0 0-51,-6-14-4,1-3-2,-5-7-7,3-6-2</inkml:trace>
        </inkml:traceGroup>
        <inkml:traceGroup>
          <inkml:annotationXML>
            <emma:emma xmlns:emma="http://www.w3.org/2003/04/emma" version="1.0">
              <emma:interpretation id="{F541946F-3F4C-4327-92C3-2073887EF931}" emma:medium="tactile" emma:mode="ink">
                <msink:context xmlns:msink="http://schemas.microsoft.com/ink/2010/main" type="inkWord" rotatedBoundingBox="5402,17280 5605,17670 5342,17807 5139,17416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“</emma:literal>
                </emma:interpretation>
                <emma:interpretation id="interp112" emma:lang="ko-KR" emma:confidence="0">
                  <emma:literal>Ⅵ</emma:literal>
                </emma:interpretation>
                <emma:interpretation id="interp113" emma:lang="ko-KR" emma:confidence="0">
                  <emma:literal>Ⅱ</emma:literal>
                </emma:interpretation>
                <emma:interpretation id="interp11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204765.9594">2187 14281 52,'3'14'76,"4"5"1,-3 1-1,0 3-28,5 7-5,-5 5-2,1 5-9,-2-1-10,-3-3-6,3-4-4,-3-6-2,0-6-4,0-6-6,0-14 0,0 0 0,3-11 0,-1-9 0,1-4 0,1-13 0,2 1 0,1-3 0,1 0 0,0-2 0,6 4 0,0 6 0,1 6 0,3 11 0,-2 12 0,1 2 0,-2 8 0,0 15 0,-4 9 0,-1 6 0,-1 2 0,0 0 0,-4-5 0,2 3 0,1-5 0,-2-8 0,4-3 0,-2-11-60,-8-11 0,14 1-26,-10-7-4,-1-12-7,-3-10-2</inkml:trace>
        </inkml:traceGroup>
        <inkml:traceGroup>
          <inkml:annotationXML>
            <emma:emma xmlns:emma="http://www.w3.org/2003/04/emma" version="1.0">
              <emma:interpretation id="{ACEDF190-BE2D-428F-827E-6138CCD16DA4}" emma:medium="tactile" emma:mode="ink">
                <msink:context xmlns:msink="http://schemas.microsoft.com/ink/2010/main" type="inkWord" rotatedBoundingBox="5740,17789 6037,16816 6679,17012 6382,17984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W</emma:literal>
                </emma:interpretation>
                <emma:interpretation id="interp117" emma:lang="ko-KR" emma:confidence="0">
                  <emma:literal>ⅳ</emma:literal>
                </emma:interpretation>
                <emma:interpretation id="interp118" emma:lang="ko-KR" emma:confidence="0">
                  <emma:literal>w</emma:literal>
                </emma:interpretation>
                <emma:interpretation id="interp11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207667.5647">2921 14198 1,'-10'-18'54,"9"1"8,-8 1 3,-6 0-26,8-2-3,6 0-4,1 3-3,0-1-2,3 0-2,-3 16-8,0 0-3,0 0 0,5 12 1,-2 16 1,0 11-1,-2 17-3,-1 11 1,1 2 1,-1 3-3,2 2-11,1-5 0,-2-5 0,0-7 0,2-15 0,1-12 0,-1-2 0,5-11 0,-6-5 0,-2-12 0,0 0 0,6-6 0,-4-5 0,1-6 0,-1-10 0,-2-3 0,3-12 0,-3-5 0,0 0 0,0-9 0,0-2 0,0 1 0,-3 4 0,3 0 0,0 9 0,0 10 0,0 6 0,6 12 0,4 12 0,-1 4 0,5 24 0,3 12 0,2 10 0,6 8 0,2 6 0,3 6 0,5-5 0,1-4 0,1-11 0,-1-6 0,1-15 0,-5-7 0,-3-8 0,-3-12 0,-8-6 0,-4-8 0,-6-7 0,-5-10 0,-3-4 0,0-12 0,-7-9 0,-2-4 0,0-9 0,3-5 0,1 2 0,1 1 0,2 6 0,1 10 0,1 11 0,1 6 0,5 14 0,-6 13 0,1 4 0,-1 9 0,0 0 0,7 9-24,-6 27-39,4-14-25,-5 2-2,6 4-4,18 1 26,-12 4 6</inkml:trace>
        </inkml:traceGroup>
        <inkml:traceGroup>
          <inkml:annotationXML>
            <emma:emma xmlns:emma="http://www.w3.org/2003/04/emma" version="1.0">
              <emma:interpretation id="{79464DCC-EBCF-46DB-BA70-AC0177E9B3BE}" emma:medium="tactile" emma:mode="ink">
                <msink:context xmlns:msink="http://schemas.microsoft.com/ink/2010/main" type="inkWord" rotatedBoundingBox="6716,17952 6729,16903 6983,16906 6971,17955"/>
              </emma:interpretation>
              <emma:one-of disjunction-type="recognition" id="oneOf24">
                <emma:interpretation id="interp120" emma:lang="ko-KR" emma:confidence="0">
                  <emma:literal>(</emma:literal>
                </emma:interpretation>
                <emma:interpretation id="interp121" emma:lang="ko-KR" emma:confidence="0">
                  <emma:literal>[</emma:literal>
                </emma:interpretation>
                <emma:interpretation id="interp122" emma:lang="ko-KR" emma:confidence="0">
                  <emma:literal>1</emma:literal>
                </emma:interpretation>
                <emma:interpretation id="interp123" emma:lang="ko-KR" emma:confidence="0">
                  <emma:literal>I</emma:literal>
                </emma:interpretation>
                <emma:interpretation id="interp124" emma:lang="ko-KR" emma:confidence="0">
                  <emma:literal>{</emma:literal>
                </emma:interpretation>
              </emma:one-of>
            </emma:emma>
          </inkml:annotationXML>
          <inkml:trace contextRef="#ctx0" brushRef="#br1" timeOffset="208275.9658">3785 13912 59,'9'-27'77,"0"6"1,-1-3-4,-5 10-1,-3 14-36,0 13-6,-14 20-6,-1 19-2,-7 19-2,1 17-8,-4 14-13,2 8 0,2-1 0,10-6 0,7-10 0,4-12 0,10-14 0,5-20 0,5-9 0,8-16 0,-2-9 0,3-6 0,-6-8-6,2-13-57,-1-8-24,-6-5-2,4-7-6,-9-7-3</inkml:trace>
        </inkml:traceGroup>
        <inkml:traceGroup>
          <inkml:annotationXML>
            <emma:emma xmlns:emma="http://www.w3.org/2003/04/emma" version="1.0">
              <emma:interpretation id="{7E800A71-FF11-440F-AE83-14AE2D439113}" emma:medium="tactile" emma:mode="ink">
                <msink:context xmlns:msink="http://schemas.microsoft.com/ink/2010/main" type="inkWord" rotatedBoundingBox="7502,17037 7577,17768 7065,17820 6990,17089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급</emma:literal>
                </emma:interpretation>
                <emma:interpretation id="interp127" emma:lang="ko-KR" emma:confidence="0">
                  <emma:literal>几</emma:literal>
                </emma:interpretation>
                <emma:interpretation id="interp128" emma:lang="ko-KR" emma:confidence="0">
                  <emma:literal>凡</emma:literal>
                </emma:interpretation>
                <emma:interpretation id="interp12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208821.9668">4168 14137 18,'15'-30'78,"-4"4"6,0 9-5,-4 0-3,-4 9 0,-3 8-49,-9 25-3,-4 3-6,0 17-2,-3 11-5,-5 8-7,-2 10-4,-1 0 0,-1-2 0,6-7 0,2-8 0,4-7 0,3-13 0,3-11 0,4-13 0,3-13 0,3-6 0,7-12 0,1-14 0,1-7 0,1-11 0,5-10 0,1-6 0,0-3 0,-1 0 0,0 0 0,-4 5 0,0 8 0,-3 7 0,-2 9 0,-2 11 0,0 7 0,-7 22 0,15-6 0,0 16 0,0 15 0,3 12 0,0 14 0,0 12 0,3 7 0,0 4 0,-2-1 0,-1-3 0,-2-8 0,1-6 0,1-11 0,-2-12 0,-3-12 0,-4-9 0,-3-2 0,-6-10 0,0 0 0,5-12-41,22-8-22,-27-2-27,-9-5-3,1 0-7,-6-10 0</inkml:trace>
          <inkml:trace contextRef="#ctx0" brushRef="#br1" timeOffset="209055.9672">4131 14450 46,'-20'7'84,"1"-7"-2,7 0-2,12 0-4,0 0 1,-2-14-56,16 11-11,11 0-1,1-2-1,7 2 0,1 0-2,4 3-2,-4 0-4,-2 2 0,-3-2-5,-7 0-16,-3 0-30,-1 0-5,-6-6-25,1-3-5,-8-9-4,4-3-1</inkml:trace>
        </inkml:traceGroup>
        <inkml:traceGroup>
          <inkml:annotationXML>
            <emma:emma xmlns:emma="http://www.w3.org/2003/04/emma" version="1.0">
              <emma:interpretation id="{E8BCF69E-F285-445A-9B57-25FCBB838E99}" emma:medium="tactile" emma:mode="ink">
                <msink:context xmlns:msink="http://schemas.microsoft.com/ink/2010/main" type="inkWord" rotatedBoundingBox="7693,16910 7813,17941 7569,17970 7448,16939"/>
              </emma:interpretation>
              <emma:one-of disjunction-type="recognition" id="oneOf26">
                <emma:interpretation id="interp130" emma:lang="ko-KR" emma:confidence="0">
                  <emma:literal>)</emma:literal>
                </emma:interpretation>
                <emma:interpretation id="interp131" emma:lang="ko-KR" emma:confidence="0">
                  <emma:literal>]</emma:literal>
                </emma:interpretation>
                <emma:interpretation id="interp132" emma:lang="ko-KR" emma:confidence="0">
                  <emma:literal>〕</emma:literal>
                </emma:interpretation>
                <emma:interpretation id="interp133" emma:lang="ko-KR" emma:confidence="0">
                  <emma:literal>}</emma:literal>
                </emma:interpretation>
                <emma:interpretation id="interp134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209321.1676">4424 13871 42,'6'-14'79,"6"11"2,5 3 1,3 14-1,9 13 3,4 17-60,0 16 1,5 12-12,-7 14-13,-5 11 0,-5 3 0,-7 0 0,-13-9 0,-2-6 0,-12-13 0,-4-8 0,-10-15 0,1-14-55,1-12-33,-4-15-1,7-2-9,0-12-5,4-2 31</inkml:trace>
        </inkml:traceGroup>
        <inkml:traceGroup>
          <inkml:annotationXML>
            <emma:emma xmlns:emma="http://www.w3.org/2003/04/emma" version="1.0">
              <emma:interpretation id="{FEC88A42-7BBB-426E-B4D6-71EA89D473A6}" emma:medium="tactile" emma:mode="ink">
                <msink:context xmlns:msink="http://schemas.microsoft.com/ink/2010/main" type="inkWord" rotatedBoundingBox="8506,16982 9033,16953 9077,17772 8550,17801"/>
              </emma:interpretation>
              <emma:one-of disjunction-type="recognition" id="oneOf27">
                <emma:interpretation id="interp135" emma:lang="ko-KR" emma:confidence="0">
                  <emma:literal>i</emma:literal>
                </emma:interpretation>
                <emma:interpretation id="interp136" emma:lang="ko-KR" emma:confidence="0">
                  <emma:literal>ⅰ</emma:literal>
                </emma:interpretation>
                <emma:interpretation id="interp137" emma:lang="ko-KR" emma:confidence="0">
                  <emma:literal>j</emma:literal>
                </emma:interpretation>
                <emma:interpretation id="interp138" emma:lang="ko-KR" emma:confidence="0">
                  <emma:literal>?</emma:literal>
                </emma:interpretation>
                <emma:interpretation id="interp13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210678.37">5492 13986 63,'-8'-18'91,"-2"4"-3,2-1-5,1 4-3,-1-3-2,1 3-63,7 11-5,0 0-7,0 0-3,0 0 0,0 0-10,5 8-18,5 5-50,0-1-2,2 2-2,-2-2-7,4 3-3</inkml:trace>
          <inkml:trace contextRef="#ctx0" brushRef="#br1" timeOffset="210459.9694">5513 14196 49,'0'-15'74,"0"2"1,0 3-4,0 18-7,0 4-29,-2-1-4,1 8-6,1 10-2,-5 5-4,5 11-3,-5 3 2,5 3-7,0-4-11,0 0 0,0-6 0,5-10 0,-1-6 0,0-6 0,0-10 0,-1 0 0,-3-9 0,0 0 0,0 0 0,0 0 0,0 0-75,8-18-10,-5 5-2,-3-12-8,1-1-4</inkml:trace>
        </inkml:traceGroup>
        <inkml:traceGroup>
          <inkml:annotationXML>
            <emma:emma xmlns:emma="http://www.w3.org/2003/04/emma" version="1.0">
              <emma:interpretation id="{9BFBBD53-7985-4331-8F5B-39013136E9D4}" emma:medium="tactile" emma:mode="ink">
                <msink:context xmlns:msink="http://schemas.microsoft.com/ink/2010/main" type="inkWord" rotatedBoundingBox="8787,17781 8863,17241 9116,17276 9041,17817"/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S</emma:literal>
                </emma:interpretation>
                <emma:interpretation id="interp142" emma:lang="ko-KR" emma:confidence="0">
                  <emma:literal>j</emma:literal>
                </emma:interpretation>
                <emma:interpretation id="interp143" emma:lang="ko-KR" emma:confidence="0">
                  <emma:literal>,</emma:literal>
                </emma:interpretation>
                <emma:interpretation id="interp14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211130.7708">5962 14220 25,'0'0'65,"6"-12"2,-6 2 0,-7 3 1,-6 1-38,-1 2-4,-1 4-2,-3 0 0,0 0-3,-2 7-2,2 7-2,4 0-3,3 4-3,1-1-3,9 5-2,1-5-3,8 5-1,7-3 0,3 0 0,7 0 0,1 2 1,5 1 2,-5-1-5,-3 4 0,-6 1 0,-9 2 0,-7-1 0,-6 3 0,-12-4 0,-7-3 0,-8 2 0,-1-6 0,0 0 0,0-5 0,5-4 0,2-10 0,5 0-51,9 0-36,4-10-1,6 1-5,0-11-9</inkml:trace>
        </inkml:traceGroup>
        <inkml:traceGroup>
          <inkml:annotationXML>
            <emma:emma xmlns:emma="http://www.w3.org/2003/04/emma" version="1.0">
              <emma:interpretation id="{9478AB69-64ED-4F23-B001-22C915A2DEDE}" emma:medium="tactile" emma:mode="ink">
                <msink:context xmlns:msink="http://schemas.microsoft.com/ink/2010/main" type="inkWord" rotatedBoundingBox="10028,16774 13707,16573 13782,17952 10104,18153"/>
              </emma:interpretation>
              <emma:one-of disjunction-type="recognition" id="oneOf29">
                <emma:interpretation id="interp145" emma:lang="ko-KR" emma:confidence="0">
                  <emma:literal>蛾</emma:literal>
                </emma:interpretation>
                <emma:interpretation id="interp146" emma:lang="ko-KR" emma:confidence="0">
                  <emma:literal>蝌</emma:literal>
                </emma:interpretation>
                <emma:interpretation id="interp147" emma:lang="ko-KR" emma:confidence="0">
                  <emma:literal>嶰</emma:literal>
                </emma:interpretation>
                <emma:interpretation id="interp148" emma:lang="ko-KR" emma:confidence="0">
                  <emma:literal>慨</emma:literal>
                </emma:interpretation>
                <emma:interpretation id="interp149" emma:lang="ko-KR" emma:confidence="0">
                  <emma:literal>啾</emma:literal>
                </emma:interpretation>
              </emma:one-of>
            </emma:emma>
          </inkml:annotationXML>
          <inkml:trace contextRef="#ctx0" brushRef="#br1" timeOffset="191724.3365">7071 14007 4,'5'-22'52,"3"11"8,-8-4 1,0 2-26,3 4 0,-2-4 0,-1 13-3,4-16-3,-4 16-6,0 0-3,0 0-5,-4 8-1,-7 16-2,-4 10-3,1 7-2,-4 8-1,6 5 0,-2-1 0,8-1 0,6-10-3,10-8 0,13-15 0,10-11 0,6-8 0,4-14 0,0-9 0,-1-9 1,-3-2-1,-5-4 0,-13-1 0,-9 0 0,-10 1-2,-5 4 1,-12 4 0,-7 3 0,-6 11-2,-5 4 0,0 5 0,1 4 0,5 3 0,2 2 0,7 6 0,7 2 0,11-10 0,-3 11-5,10-11 1,8 0 0,3-1-1,7-4 0,-2-1 0,5-5 1,0 1 1,2 1 1,-4 3 1,2 1 0,-1 3 0,-1 4 1,1 4 1,-3 6-1,-3 6 1,1 4 1,-1 6 0,-3 3 0,-5 0-1,0-1 0,-3-1 0,-5-4 0,2-5 1,-3-5 2,-1-4-1,-3-11 2,0 0-1,0 0 0,0-15 2,0-2-6,5-7 0,1-7 0,4-3 0,1-2 0,4 3 0,1-1 0,2 7 0,1 2 0,-2 4 0,-2 10 0,0 4 0,-2 1 0,-2 6-4,-2 0-19,0 2-55,0 9-4,-9-11-2,20 20-5,-11-16-3</inkml:trace>
          <inkml:trace contextRef="#ctx0" brushRef="#br1" timeOffset="193346.7396">7889 14066 3,'-24'-1'77,"2"1"6,4 0-3,3 0-2,7 0-2,8 0-42,5-5-9,13 1-9,10-1-4,13-3-4,10 0-1,6-6-1,5-1-2,1-4-2,-2-1-2,-5-1 0,-6-4 0,-13-1-6,-11-2 0,-5-3-1,-12 1 0,-6-2 0,-3 0 0,-7 1 2,-4 1 2,0 6 3,2 5 1,-4 6 1,5 9 2,1 10 3,3 12 1,0 14 1,4 9 0,0 9-1,-3 10-8,3 2 0,-1 2 0,1-3 0,-2-2 0,2-5 0,0-10 0,0-4 0,3-15 0,1-6 0,-2-4 0,-2-15 0,0 0 0,4-17 0,-2-3 0,4-8 0,1 0 0,4-5 0,3-3 0,1 5 0,0 2 0,1 9 0,1 3 0,-2 10 0,-2 6 0,-2 5 0,-4 9 0,-2 9 0,-2 8 0,0 2 0,-3 0 0,0 1 0,0-5 0,-3 2 0,0-7 0,0-3 0,2-4 0,-2-7 0,3-9-10,2 11-74,-2-11-2,0 0-5,9-12-6,1-2-2</inkml:trace>
          <inkml:trace contextRef="#ctx0" brushRef="#br1" timeOffset="192753.9385">8040 14038 48,'0'0'65,"6"-4"0,-6 4-1,7-8-34,-7 8-3,13-10-1,-13 10-5,14-8-5,-14 8-4,14-8-1,-14 8-1,11-9 0,-11 9-2,0 0 0,10-9-3,-10 9 0,4-12 0,-4 12-2,2-10 0,-2 10-1,2-14 0,-2 14-1,0-13 0,0 13 0,0-10 0,0-1 0,0 4 0,0-2-1,1-1 1,1 2 1,-1 1 0,2-3 0,-3 10 1,0-14 0,0 14 0,-2-8 0,2 8-1,-11-8-1,11 8 0,-15-5 0,7 5-1,8 0 0,-17-5 0,17 5 0,-11 0 0,11 0 0,0 0 1,0 0-1,0 0-1,0 0 1,-8 0-1,8 0 0,0 0 0,0 0 1,0 0-1,0 0 0,0 0 1,0 0 0,0 0 0,0 0 0,6 0 0,-6 0 0,0 0 0,0 0 1,8 2-1,-8-2 1,0 0 0,0 0 0,0 0 0,0 0 0,0 0 1,0 0-1,0 0 0,0 0 0,0 0 0,0 0 0,0 0 0,0 0 0,0-6 0,0 6 0,0 0 0,0-13 0,0 13-1,1-13 1,1 4-1,-2 9 1,1-14 0,0 6-1,-1 8 1,2-16 0,-2 16 0,1-10 0,-1 10 0,0 0 1,0 13 2,0 9 3,0 11-7,-1 12 0,-5 6 0,3 12 0,-1 1 0,2 1 0,2-7 0,-2-4 0,2-11 0,2-10 0,3-6 0,-4-7 0,4-9 0,-4-3 0,-1-8 0,0 0 0,0 0-2,18-8-80,-19-12-4,-2-5-2,-7-6-6,3-1-4</inkml:trace>
          <inkml:trace contextRef="#ctx0" brushRef="#br1" timeOffset="193643.1401">8710 14077 23,'10'2'83,"-13"10"3,-10 6-1,-3 6-6,-3 1 1,2 6-53,3-4-4,9 2-6,5-7-9,11-11-8,12-8 0,9-6 0,2-11 0,1-7 0,1-3 0,-9-4 0,-5-2 0,-9 4 0,-13 0 0,-3 7 0,-14 4 0,-3 8 0,-11 5-3,-22 3-79,24 10-3,2-1-2,8 5-6,3-3-4</inkml:trace>
          <inkml:trace contextRef="#ctx0" brushRef="#br1" timeOffset="194953.5424">9122 14142 30,'10'2'55,"-10"-2"8,11-2 1,-11 2-32,11-6-1,-11 6-2,11-5-3,-11 5-3,8-3-2,-8 3-3,0 0-4,0 0-3,0 0-2,10-2 0,-10 2-2,0 0-2,9-8-1,-9 8-1,10-13 0,-10 13-1,11-15 0,-4 4 0,-2 1 0,1-2 0,-3-3 0,-1 6-1,-2-7 1,0 5 0,0-2-1,0 1 1,-2-1-1,-3 4-1,-7 1 1,1 2 0,-4 3 1,-6 3 0,-2 0 1,-1 12 1,-3 4 1,3 7 0,1 2 0,2 4 0,6 3-5,8-1 0,7-1 0,3-4 0,9-7 0,6-6 0,4-6 0,3-5 0,0-2 0,1-9 0,-4-4 0,-3 0 0,-3 5 0,-5-2 0,0 8 0,-11 2 0,16 15 0,-10 10 0,-1 11 0,4 13 0,2 11 0,-2 11 0,1 6 0,-5 2 0,-2 0 0,-3-7 0,0-6 0,-10-8 0,-6-13 0,-2-8 0,-5-14 0,-1-10 0,-1-13 0,1-4 0,1-11 0,4-11 0,4-5 0,4-5 0,4-7 0,4-1 0,3-3 0,13-6 0,6-3 0,6-3 0,5 0 0,3-3 0,3 4 0,1-1 0,-2 5 0,-5 8 0,-2 6 0,-5 10 0,-2 8 0,-2 8 0,-2 6 0,0 8 0,-1 13 0,-3 14 0,3-1 0,-5 10 0,0 4 0,-3 4 0,0 1 0,-5-1 0,0-8 0,-2-5 0,-1-5 0,0-8 0,0-7 0,0-11 0,0-5 0,0-14 0,0-9 0,4-4 0,2-8 0,3 2 0,1-3 0,2 1 0,4 7 0,-1 7 0,-2 10 0,1 4 0,-1 8 0,0 4 0,0 7 0,-2 10 0,-1 4 0,-5 8 0,2-1 0,-3 2 0,-1 2 0,-2 0 0,-1-4 0,0-1 0,0-8 0,3-3-39,1-6-22,-4-10-27,8 1-4,-8-1-6,17-15-4</inkml:trace>
          <inkml:trace contextRef="#ctx0" brushRef="#br1" timeOffset="195686.7437">10016 14199 54,'2'-10'67,"0"-1"5,-2 3 0,2-3-25,-2 11-10,0-16-5,0 16-4,-2-12-6,2 12-4,-12-3-2,1 6-2,-7 11-1,0 8-1,-5 6-5,-1 5-7,0 4 0,4 2 0,2-3 0,7-4 0,11-5 0,10-12 0,9-7 0,9-8 0,6-12 0,1-10 0,1-2 0,1-7 0,-4-3 0,-6 3 0,-7 4 0,-7 5 0,-3 5 0,-4 8 0,-6 9 0,0 5 0,-2 9 0,-2 3 0,3 4 0,1 0 0,0-5 0,9-1 0,9-5 0,7-6 0,5-4 0,9-11 0,1 2 0,3-4 0,-2-1 0,-1-5 0,-7-2 0,-4 1 0,-7-4 0,-5-4 0,-9-11 0,-4-5 0,-4-9 0,-1-3 0,-4-7 0,0 0 0,-5 4 0,1 5 0,2 9 0,1 11 0,2 14 0,4 20 0,-12 11 0,-1 22 0,6 14 0,1 19 0,-1 10 0,4 11 0,3 6 0,5 2 0,11-7 0,8-10 0,5-11 0,2-17 0,-2-13 0,5-15-53,-2-18-12,-5-7-2,-10-20-2,-10-4-1,-10-21 1,-8 7 8,-15-21 59</inkml:trace>
          <inkml:trace contextRef="#ctx0" brushRef="#br1" timeOffset="113006.5985">10603 14026 0</inkml:trace>
          <inkml:trace contextRef="#ctx0" brushRef="#br1" timeOffset="239600.8208">9381 13954 23,'0'-12'55,"0"12"8,0-14-3,1 0-28,-1 14-9,5-11 0,-5 11-2,0 0-3,8-8-1,-8 8 0,0 0 3,0 0 0,9-3-1,-9 3-2,0 0-2,0 0-4,0 0-1,3 4-4,-3-4-3,-4 16 0,0-2 0,-3 2-1,2 1 1,-4 1-1,2 3-1,2-4 1,2 3 0,2-7 0,1 5 0,0-5 0,5 0 1,2-1 0,6-2 0,-2-2 2,1-4-5,3-2 0,-2-2 0,2-3 0,0-8 0,-1-4 0,1-6 0,0-2 0,-3-3 0,2-2 0,-4-2 0,1 1 0,-4-1 0,0 4 0,-5 3 0,-2 0 0,0 6 0,-4 4 0,-4 1 0,-2 4 0,-1 4 0,0 3 0,0 1 0,2 0 0,-2 6 0,2 1 0,-3 0 0,6 6 0,-2 1-82,8-14 22,-11 22-25,3-13-4,2 0-5,-6-7 30</inkml:trace>
        </inkml:traceGroup>
        <inkml:traceGroup>
          <inkml:annotationXML>
            <emma:emma xmlns:emma="http://www.w3.org/2003/04/emma" version="1.0">
              <emma:interpretation id="{D63BC87A-E803-4B17-B844-A15A0089EEF5}" emma:medium="tactile" emma:mode="ink">
                <msink:context xmlns:msink="http://schemas.microsoft.com/ink/2010/main" type="inkWord" rotatedBoundingBox="14165,16530 15131,16477 15174,17267 14208,17320"/>
              </emma:interpretation>
              <emma:one-of disjunction-type="recognition" id="oneOf30">
                <emma:interpretation id="interp150" emma:lang="ko-KR" emma:confidence="0">
                  <emma:literal>'</emma:literal>
                </emma:interpretation>
                <emma:interpretation id="interp151" emma:lang="ko-KR" emma:confidence="0">
                  <emma:literal>토</emma:literal>
                </emma:interpretation>
                <emma:interpretation id="interp152" emma:lang="ko-KR" emma:confidence="0">
                  <emma:literal>"</emma:literal>
                </emma:interpretation>
                <emma:interpretation id="interp153" emma:lang="ko-KR" emma:confidence="0">
                  <emma:literal>통</emma:literal>
                </emma:interpretation>
                <emma:interpretation id="interp154" emma:lang="ko-KR" emma:confidence="0">
                  <emma:literal>%</emma:literal>
                </emma:interpretation>
              </emma:one-of>
            </emma:emma>
          </inkml:annotationXML>
          <inkml:trace contextRef="#ctx0" brushRef="#br1" timeOffset="114317.0008">11175 13723 71,'-25'6'83,"5"0"-4,9-5-1,11-1 0,5-27-26,15 26-31,14 1-9,6-3-2,11 0 0,6-3-2,5 5-5,-2-8-14,-31 4-63,23 2-4,-12-4-4,-11 7-5,-19-9-5</inkml:trace>
          <inkml:trace contextRef="#ctx0" brushRef="#br1" timeOffset="114020.6003">11228 14136 32,'-9'16'75,"4"-1"4,-1 3 0,1-5-4,41 1-32,-50-2-6,14-12-7,-3 13-9,3-13-4,10-3-5,-1-11-3,2-4-7,5-6-2,-1-9 0,-1-4 0,-2-10 0,-1-2 0,-4-9 0,-3-1 0,-4-3 0,0-3 0,-5 5 0,-4 1 0,1 4 0,-3 5 0,0 11 0,3 6 0,2 12 0,2 12 0,4 9 0,-4 9 0,1 19 0,3 11 0,0 13 0,3 9 0,-2 6 0,3 3 0,1 6 0,6-6 0,1-6 0,4-4 0,4-11 0,3-10 0,6-8 0,3-10 0,2-8 0,1-6 0,2-7 0,3-6 0,-1-8 0,-2-5 0,1-5 0,0-3 0,-5-2 0,-2 0 0,-5 2 0,-5 0 0,-6 6 0,-4 6 0,-11 15 0,0 0 0,-8 0 0,-7 18 0,-2 8 0,2 4 0,3 0 0,5 5 0,7-3 0,7-4 0,15-9 0,12-12 0,3-4 0,6-5 0,3-7 0,-4-7 0,-3-6 0,-9-5 0,-10 2 0,-13 3 0,-10-3 0,-15 3 0,-12 0 0,-8 0 0,-6 4 0,-1 4 0,-1 3 0,4-4 0,10 10 0,4-5 0,-24 4-47,68 3-40,-16 3-2,11-14-6,-4 7-7</inkml:trace>
        </inkml:traceGroup>
        <inkml:traceGroup>
          <inkml:annotationXML>
            <emma:emma xmlns:emma="http://www.w3.org/2003/04/emma" version="1.0">
              <emma:interpretation id="{8C03FAF2-B24E-4641-99C7-A9600E57799D}" emma:medium="tactile" emma:mode="ink">
                <msink:context xmlns:msink="http://schemas.microsoft.com/ink/2010/main" type="inkWord" rotatedBoundingBox="16155,16581 18740,16440 18801,17556 16216,17697"/>
              </emma:interpretation>
              <emma:one-of disjunction-type="recognition" id="oneOf31">
                <emma:interpretation id="interp155" emma:lang="ko-KR" emma:confidence="0">
                  <emma:literal>d</emma:literal>
                </emma:interpretation>
                <emma:interpretation id="interp156" emma:lang="ko-KR" emma:confidence="0">
                  <emma:literal>∞</emma:literal>
                </emma:interpretation>
                <emma:interpretation id="interp157" emma:lang="ko-KR" emma:confidence="0">
                  <emma:literal>야</emma:literal>
                </emma:interpretation>
                <emma:interpretation id="interp158" emma:lang="ko-KR" emma:confidence="0">
                  <emma:literal>먀</emma:literal>
                </emma:interpretation>
                <emma:interpretation id="interp15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118388.6079">13237 13814 46,'-25'1'67,"7"2"2,-2-2 2,3-1-29,0 9-7,5-1-3,2 1-2,6 3-6,4 2-6,2-4-3,6 1-3,4 0-2,6-4-1,2-1-2,7-4-1,3-2-1,8-6 0,0-4-2,5-4 0,-2-7-1,1-6-2,-2-2 0,-5-2 0,-3-5 0,-7 1 0,-10-1 0,-8 1 0,-7 7 0,-10 3 0,-12 7 0,-9 8 0,-7 10 0,-4 11 0,-5 14 0,-1 9 0,-1 10 0,2 9 0,12 6 0,6 5 0,11-1 0,11-1 0,7-3 0,18-5 0,11-11 0,11-10 0,7-13 0,4-10 0,2-10 0,1-6 0,-2-14 0,-6-8 0,-8-4 0,-7-7 0,-4-1-29,-10-3-20,-6 2-5,-3-2 1,-4 1 0,0 2 3,-1-2 5,0 7 15,-2-2 22,1 6 25,0 0 16,1 5 8,0 6-3,0 6 1,-3 14 3,0 0 0,5 11-9,-1 12-5,-2 13-7,2 8-5,-1 9 2,5 1-15,6 3-3,4-4 0,4-8 0,4-7 0,4-9 0,3-10 0,0-15 0,2-4 0,-9-12 0,-1-10 0,-5-10 0,-4-4 0,-5-11 0,-6-1 0,-1-4 0,-4 0 0,0 1 0,-1-1 0,-5 7 0,1 5 0,2 6 0,-1 6 0,1 10 0,2 4 0,1 14 0,3-13 0,5 17 0,1 7-75,1 2-11,5 6-1,-4 0-6,4 5-3</inkml:trace>
          <inkml:trace contextRef="#ctx0" brushRef="#br1" timeOffset="118841.0087">14199 13835 56,'-8'13'79,"8"-13"1,0 12-2,0-12-1,-23 7-41,36-2-8,10-3-5,5-2-8,6-7-6,4-3-4,0-7-2,1-2 0,-2-6-1,-1-5 0,-6-3-1,-4-4 0,-5 2 1,-9-2-1,-8 3 1,-4 3-2,-9 8 0,-10 8 2,-8 10 1,-6 6 0,-4 14-3,0 10 0,-4 10 0,3 7 0,5 5 0,7 5 0,8-2 0,11 2 0,11-2 0,17-6 0,5-8 0,13-7 0,6-8 0,5-10 0,8-8 0,-3-9 0,7-8 0,-12-7-64,-4-8-25,0-3-1,-13-10-5,0 7-4</inkml:trace>
        </inkml:traceGroup>
        <inkml:traceGroup>
          <inkml:annotationXML>
            <emma:emma xmlns:emma="http://www.w3.org/2003/04/emma" version="1.0">
              <emma:interpretation id="{361B972C-B2C6-4C6B-A559-4548F9D1F202}" emma:medium="tactile" emma:mode="ink">
                <msink:context xmlns:msink="http://schemas.microsoft.com/ink/2010/main" type="inkWord" rotatedBoundingBox="17645,16946 17923,16554 18166,16726 17888,17118"/>
              </emma:interpretation>
              <emma:one-of disjunction-type="recognition" id="oneOf32">
                <emma:interpretation id="interp160" emma:lang="ko-KR" emma:confidence="0">
                  <emma:literal>r</emma:literal>
                </emma:interpretation>
                <emma:interpretation id="interp161" emma:lang="ko-KR" emma:confidence="0">
                  <emma:literal>"</emma:literal>
                </emma:interpretation>
                <emma:interpretation id="interp162" emma:lang="ko-KR" emma:confidence="0">
                  <emma:literal>「</emma:literal>
                </emma:interpretation>
                <emma:interpretation id="interp163" emma:lang="ko-KR" emma:confidence="0">
                  <emma:literal>P</emma:literal>
                </emma:interpretation>
                <emma:interpretation id="interp164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119293.4095">14780 13590 8,'0'0'65,"0"11"4,0-11 1,0 0 0,0 9-31,0-9-4,2 14 1,-2 0-8,0 3-2,0 9-4,-3 2-2,0 9-3,-2 2-11,1 2-6,1 0 0,0-6 0,3 0 0,0-8 0,0-8 0,0-9 0,0-10 0,8-2 0,-2-13 0,-2-7 0,0-5 0,3-8 0,1-3 0,1-1 0,2-2 0,4 3 0,0 3 0,6 3 0,2 6 0,0 7 0,-1 5 0,3 4 0,-4 8 0,1 2 0,-5 0 0,-2 9 0,-4 0 0,0 0-84,1 2-1,-12-11-3,22 11-7,-11-11-2</inkml:trace>
        </inkml:traceGroup>
        <inkml:traceGroup>
          <inkml:annotationXML>
            <emma:emma xmlns:emma="http://www.w3.org/2003/04/emma" version="1.0">
              <emma:interpretation id="{BAD35D45-322C-4516-BAF5-EA819868DAA9}" emma:medium="tactile" emma:mode="ink">
                <msink:context xmlns:msink="http://schemas.microsoft.com/ink/2010/main" type="inkWord" rotatedBoundingBox="17949,17575 18230,16540 18937,16732 18656,17766"/>
              </emma:interpretation>
              <emma:one-of disjunction-type="recognition" id="oneOf33">
                <emma:interpretation id="interp165" emma:lang="ko-KR" emma:confidence="0">
                  <emma:literal>y</emma:literal>
                </emma:interpretation>
                <emma:interpretation id="interp166" emma:lang="ko-KR" emma:confidence="0">
                  <emma:literal>g</emma:literal>
                </emma:interpretation>
                <emma:interpretation id="interp167" emma:lang="ko-KR" emma:confidence="0">
                  <emma:literal>&gt;</emma:literal>
                </emma:interpretation>
                <emma:interpretation id="interp168" emma:lang="ko-KR" emma:confidence="0">
                  <emma:literal>s</emma:literal>
                </emma:interpretation>
                <emma:interpretation id="interp169" emma:lang="ko-KR" emma:confidence="0">
                  <emma:literal>)</emma:literal>
                </emma:interpretation>
              </emma:one-of>
            </emma:emma>
          </inkml:annotationXML>
          <inkml:trace contextRef="#ctx0" brushRef="#br1" timeOffset="119730.2103">15256 13550 71,'0'0'88,"0"0"-1,-14 0-1,-1 12-2,-7 49-24,3-37-32,-4 6-21,10 2-7,3 1 0,9-1 0,6-7 0,14-5 0,13-10 0,10-5 0,3-6 0,3-11 0,2-9 0,-5-5 0,-3-6 0,-9-2 0,-6 0 0,-7 0 0,-7 5 0,-4 5 0,-7 8 0,-2 16 0,0 0 0,11 5 0,-4 17 0,6 13 0,2 10 0,3 10 0,0 10 0,2 9 0,0 4 0,-4 1 0,-6-1 0,-10-7 0,-4-4 0,-20-9 0,-9-9 0,-15-8 0,-17-10 0,-11-7 0,-6-5 0,-8-2 0,1-8 0,5 5 0,9-6-39,9-8-49,18-6-4,16-8-4,22-4-7</inkml:trace>
        </inkml:traceGroup>
        <inkml:traceGroup>
          <inkml:annotationXML>
            <emma:emma xmlns:emma="http://www.w3.org/2003/04/emma" version="1.0">
              <emma:interpretation id="{47B14E87-561F-4C69-87C4-7C76F0B780B9}" emma:medium="tactile" emma:mode="ink">
                <msink:context xmlns:msink="http://schemas.microsoft.com/ink/2010/main" type="inkWord" rotatedBoundingBox="19450,16400 21028,16314 21062,16944 19484,17031"/>
              </emma:interpretation>
              <emma:one-of disjunction-type="recognition" id="oneOf34">
                <emma:interpretation id="interp170" emma:lang="ko-KR" emma:confidence="0">
                  <emma:literal>r</emma:literal>
                </emma:interpretation>
                <emma:interpretation id="interp171" emma:lang="ko-KR" emma:confidence="0">
                  <emma:literal>p</emma:literal>
                </emma:interpretation>
                <emma:interpretation id="interp172" emma:lang="ko-KR" emma:confidence="0">
                  <emma:literal>P</emma:literal>
                </emma:interpretation>
                <emma:interpretation id="interp173" emma:lang="ko-KR" emma:confidence="0">
                  <emma:literal>「</emma:literal>
                </emma:interpretation>
                <emma:interpretation id="interp174" emma:lang="ko-KR" emma:confidence="0">
                  <emma:literal>y</emma:literal>
                </emma:interpretation>
              </emma:one-of>
            </emma:emma>
          </inkml:annotationXML>
          <inkml:trace contextRef="#ctx0" brushRef="#br1" timeOffset="120791.0121">16405 13484 8,'-5'-15'74,"2"2"1,1 0 1,2 13 4,7 4-28,-3 13-6,1 11-9,2 13-8,-1 7-8,5 8-8,-6 3-13,3-4 0,-4-2 0,0-7 0,-3-8 0,1-10 0,-1-6 0,-1-10 0,0-12 0,0 0 0,-7 0 0,2-18 0,1-11 0,2-2 0,2-9 0,2-2 0,6-5 0,6-1 0,2 2 0,9 3 0,3 5 0,2 5 0,4 6 0,-3 2 0,-1 6 0,2 6 0,-1 9 0,-4 1 0,-5 3 0,-2 6 0,-7 4-23,-20 4-59,19 4-3,-5-5-2,1 1-4,-2-4-3</inkml:trace>
        </inkml:traceGroup>
        <inkml:traceGroup>
          <inkml:annotationXML>
            <emma:emma xmlns:emma="http://www.w3.org/2003/04/emma" version="1.0">
              <emma:interpretation id="{213F8395-7249-415B-B7B6-9FFDCEC6F527}" emma:medium="tactile" emma:mode="ink">
                <msink:context xmlns:msink="http://schemas.microsoft.com/ink/2010/main" type="inkWord" rotatedBoundingBox="19833,16659 20204,16479 20331,16740 19960,16920"/>
              </emma:interpretation>
              <emma:one-of disjunction-type="recognition" id="oneOf35">
                <emma:interpretation id="interp175" emma:lang="ko-KR" emma:confidence="0">
                  <emma:literal>o</emma:literal>
                </emma:interpretation>
                <emma:interpretation id="interp176" emma:lang="ko-KR" emma:confidence="0">
                  <emma:literal>0</emma:literal>
                </emma:interpretation>
                <emma:interpretation id="interp177" emma:lang="ko-KR" emma:confidence="0">
                  <emma:literal>〇</emma:literal>
                </emma:interpretation>
                <emma:interpretation id="interp178" emma:lang="ko-KR" emma:confidence="0">
                  <emma:literal>°</emma:literal>
                </emma:interpretation>
                <emma:interpretation id="interp17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121118.6127">17011 13497 12,'-1'-13'77,"1"13"10,-23 3 0,3 7-4,-4-10-19,-4 29-17,0 7-10,2 4-20,10 3-17,5-7 0,15 0 0,17-10 0,14-10 0,11-10 0,9-6 0,1-9 0,1-8 0,-9-6 0,-12-7 0,-11-2 0,-16-4 0,-9 2 0,-9 3 0,-15 4 0,-3 4 0,-4 1 0,5 12-13,6 6-72,-1 4-3,10 0-3,11 0-3,0 0-2</inkml:trace>
        </inkml:traceGroup>
        <inkml:traceGroup>
          <inkml:annotationXML>
            <emma:emma xmlns:emma="http://www.w3.org/2003/04/emma" version="1.0">
              <emma:interpretation id="{91520FFA-63F2-499C-AE03-C6FE96AFACDD}" emma:medium="tactile" emma:mode="ink">
                <msink:context xmlns:msink="http://schemas.microsoft.com/ink/2010/main" type="inkWord" rotatedBoundingBox="20312,16495 20969,16315 21080,16721 20422,16901"/>
              </emma:interpretation>
              <emma:one-of disjunction-type="recognition" id="oneOf36">
                <emma:interpretation id="interp180" emma:lang="ko-KR" emma:confidence="0">
                  <emma:literal>w</emma:literal>
                </emma:interpretation>
                <emma:interpretation id="interp181" emma:lang="ko-KR" emma:confidence="0">
                  <emma:literal>W</emma:literal>
                </emma:interpretation>
                <emma:interpretation id="interp182" emma:lang="ko-KR" emma:confidence="0">
                  <emma:literal>니</emma:literal>
                </emma:interpretation>
                <emma:interpretation id="interp183" emma:lang="ko-KR" emma:confidence="0">
                  <emma:literal>〇</emma:literal>
                </emma:interpretation>
                <emma:interpretation id="interp18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21633.4134">17381 13435 18,'0'0'75,"-21"-5"5,11 5 2,2 9-2,-4-10-16,8 16-23,-5 13-8,7 5-5,-1 7-18,3 6-10,0-3 0,11-5 0,5-3 0,7-7 0,4-11 0,3-6 0,1-11 0,2-8 0,-2-10 0,-2-8 0,-5-1 0,-8-4 0,-3 5 0,-5 0 0,-1 5 0,-3 12 0,-4 9 0,10 8 0,-2 9 0,7 4 0,9 0 0,5-1 0,4-6 0,7-4 0,1-10 0,3-5 0,-4-10 0,-7-6 0,-10-6 0,-5-3 0,-9-4 0,-9-1 0,-6-2 0,-9-1 0,3 4 0,-6-3 0,7 3-30,0 11-57,2-4-2,8 5-5,0 4-4,2 3-3</inkml:trace>
        </inkml:traceGroup>
        <inkml:traceGroup>
          <inkml:annotationXML>
            <emma:emma xmlns:emma="http://www.w3.org/2003/04/emma" version="1.0">
              <emma:interpretation id="{06E9383B-A033-4AC5-B069-C191913D3EF3}" emma:medium="tactile" emma:mode="ink">
                <msink:context xmlns:msink="http://schemas.microsoft.com/ink/2010/main" type="inkWord" rotatedBoundingBox="21533,15950 25492,15734 25555,16882 21596,17098"/>
              </emma:interpretation>
              <emma:one-of disjunction-type="recognition" id="oneOf37">
                <emma:interpretation id="interp185" emma:lang="ko-KR" emma:confidence="0">
                  <emma:literal>뼈</emma:literal>
                </emma:interpretation>
                <emma:interpretation id="interp186" emma:lang="ko-KR" emma:confidence="0">
                  <emma:literal>빠</emma:literal>
                </emma:interpretation>
                <emma:interpretation id="interp187" emma:lang="ko-KR" emma:confidence="0">
                  <emma:literal>啾</emma:literal>
                </emma:interpretation>
                <emma:interpretation id="interp188" emma:lang="ko-KR" emma:confidence="0">
                  <emma:literal>幽</emma:literal>
                </emma:interpretation>
                <emma:interpretation id="interp189" emma:lang="ko-KR" emma:confidence="0">
                  <emma:literal>啣</emma:literal>
                </emma:interpretation>
              </emma:one-of>
            </emma:emma>
          </inkml:annotationXML>
          <inkml:trace contextRef="#ctx0" brushRef="#br1" timeOffset="122444.6151">18533 13326 45,'0'0'77,"-13"-10"4,13 10 0,-11 16-2,2 6-30,9 13-10,3 6-11,5 8-4,1 1-16,4-2-8,2-1 0,3-8 0,1-7 0,1-6 0,-1-10 0,3-6 0,-1-9 0,-2-1 0,0-11 0,-2-8 0,-1-9 0,-3-8 0,-1-7 0,-2-7 0,-3-7 0,-2 0 0,3 1 0,-4-1 0,3 11 0,0 3 0,2 10 0,0 9 0,6 13 0,-2 0-4,-1-29-62,5 70 66,-5-19 0,5 10-87,-8-5 1,6 7-4,-5-3-3,4 7 8</inkml:trace>
          <inkml:trace contextRef="#ctx0" brushRef="#br1" timeOffset="122881.4157">18977 13469 50,'0'0'72,"-13"-2"1,13 2 0,0 0-2,6-3-36,6 3-6,9 2-10,1 3-3,10-2-2,3-2-2,8 2-3,4-3-2,4 0-2,3-7 0,-3-4-2,-3-9 0,-4 1-1,-5-6 0,-10-3 0,-10-3 0,-8 1-1,-11-3-1,-7 9 1,-11 6 2,-14 5-1,-6 12-2,-8 9 0,-3 10 0,-2 9 0,0 11 0,7 3 0,11 5 0,6-2 0,15 2 0,11-8 0,12-1 0,12-6 0,9-5 0,10-4 0,5-7 0,8-1 0,-4 12-29,3-26-59,3-6-3,-6-8-5,4-34 24,-8 22-1</inkml:trace>
          <inkml:trace contextRef="#ctx0" brushRef="#br1" timeOffset="123521.0167">19966 13440 8,'41'0'44,"-8"-25"6,-5 3 9,-54 6 3,23-24 1,-13 40 24,-13 10-3,-6 2-36,-6 19-42,0 9-6,5 4 0,9 1 0,10 4 0,15-5 0,15-9 0,14-7 0,17-8 0,16-14 0,6-8 0,7-12 0,8-17 0,-4-13 0,-7-9 0,-3-8 0,-11-9 0,-10-2 0,-11-2 0,-10-1 0,-14 7 0,-7 9 0,-2 6 0,-5 12 0,-7 9 0,-1 10 0,-1 13 0,4 14 0,1 14 0,4 17 0,3 10 0,0 12 0,0 11 0,8 9 0,2 0 0,6 1 0,4-9 0,3-5 0,3-9 0,2-10 0,-1-15 0,1 3-3,-2-23-86,-5-17 21,-3-7 0,-11-15-4,-5-2-1,-6-6 4,-4 4 18,-13-17 50,-6 14 28,-10 9-27,-6 4 1,-7 9-1,-12 6-25,-5-2 78,3-2 5,1 1 6,8 0-3,8 1 1,6-3-2,17-2 0,19-7 13,25 4-73,13 2 0,18-1 0,11 2 0,14-2 0,4 6 0,4 1 0,-7 2 0,-5 8 0,-15 12-52,-9-6-32,-8 0-2,-13-4-6,-2 1-5,-8-4 0</inkml:trace>
          <inkml:trace contextRef="#ctx0" brushRef="#br1" timeOffset="124379.0185">21048 13231 36,'-18'12'97,"-10"2"-2,-2 7-6,-3 49-1,3-55-3,-1 24-64,13 2-21,9 0 0,12-3 0,23-6 0,11-9 0,11-8 0,6-9 0,4-6 0,-6-11 0,-4-9 0,-12-6 0,-16-7 0,-14-4 0,-11 0 0,-19 2 0,-7 1 0,-9 5 0,-3 5 0,-1 6 0,4 5 0,6 11 0,6 0 0,10 3 0,6 4 0,12-5-24,0 13-27,12-6-1,6 0-1,-1-3 6,5-2 14,-4-2 18,5 0 21,-5 0 22,8 0 14,-7 0 4,-1 2 5,8 4-4,-4 11-11,2 4-17,-1 4-19,2 8 0,-1 3 0,-1 3 0,2 2 0,-5 1 0,3-6 0,-4-5 0,0-4 0,-5-7 0,-3-9 0,-11-11 0,0 0 0,4-20 0,-8-6 0,-7-7 0,0-10 0,-2-5 0,-2-4 0,2-2 0,0 2 0,3-3 0,5 6 0,1 1 0,4 3 0,7 5 0,7 6 0,5 1 0,8 9 0,5 4 0,4 6 0,5 9 0,-4 7 0,2 11 0,-3 7 0,-7 8 0,-10 6 0,-13 2 0,-6 5 0,-10 0 0,-11-2 0,-8-5 0,-4 2 0,-1-4 0,2-2 0,9-3 0,5-1 0,12-2 0,6-1 0,14 0 0,9-6 0,12 1 0,8-3 0,2 5 0,1-9 0,-5 2 0,-2-5 0,-6-1 0,-11 0 0,-7 4 0,32-5-31,-78-6-55,42-1-4,-24-12-4,2 0-7,-5-8 28</inkml:trace>
          <inkml:trace contextRef="#ctx0" brushRef="#br1" timeOffset="124441.4186">21811 13404 1,'50'-37'3,"4"7"-2</inkml:trace>
          <inkml:trace contextRef="#ctx0" brushRef="#br1" timeOffset="125580.2206">22463 13769 49,'6'11'82,"-6"-11"3,1 11-2,-1-11-3,-21 5-30,21-5-16,0 0-6,-12 8-10,12-8-16,0 0-2,0 0 0,0 0 0,0 0 0,0 0 0,5 2 0,-5-2 0,17-2 0,-17 2 0,12-6 0,-12 6 0,5-10 0,-5 10 0,0 0 0,-11-10 0,11 10 0,-17 0 0,17 0 0,-17 3 0,17-3 0,-12 9 0,12-9 0,-3 10 0,3-10 0,0 0 0,0 0 0,9 2 0,-9-2 0,0 0 0,8-9 0,-8 9 0,0 0 0,0-12 0,-59 12-29,59 0-59,-16-1-1,7 1-6,-9-8-6,7-2-2</inkml:trace>
          <inkml:trace contextRef="#ctx0" brushRef="#br1" timeOffset="125049.8196">22394 12818 32,'0'-33'78,"3"-2"2,3 4 1,2 2-2,-1 6-34,-2 12-2,-5 11-10,7 10-8,-7 18-10,0 11-15,0 14 0,-8 8 0,4 9 0,-2 2 0,2 3 0,1-10 0,3-6 0,0-7 0,3-11 0,4-6 0,0-5 0,0-11 0,4-3 0,-11-16 0,12 14-22,-4-10-66,-8-4-5,11 0-3,-11-9-5,0 9 0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00:36.015"/>
    </inkml:context>
    <inkml:brush xml:id="br0">
      <inkml:brushProperty name="width" value="0.05292" units="cm"/>
      <inkml:brushProperty name="height" value="0.1058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6821 300 16,'26'-21'75,"-2"-7"6,-1-1-3,-2-2-5,-2 1-2,-7-2-53,1 12-3,-6 1-4,-2 6-8,-4 2-3,-1 2-3,-4 0-1,-7 1-1,-7-1-1,-4-2 0,-7 4 1,-8 0 1,-7 2 0,-3 2 1,-13 3 1,-7 0 1,-4 1-1,-12 6 1,-5 0-1,-9 2 0,-7-1 0,-13 2 0,-1 0 1,-7 4-1,-9-2 1,-2 2 1,-7-3 0,-1 3 1,-2 0-2,2 1 1,-3 2-2,6-5 1,-6 5 1,6-6-1,-1 5 1,-5-7 0,1 4 1,-7-4 0,-1 0 1,-6 2 0,5-1 0,-7 2 0,2-2 0,-1 1 1,3 1-1,3-2 1,2 2-1,3-4 1,3 2-1,5 0 0,3 5-1,1 0 1,5 2-1,0 3 0,6 1-1,2 8 1,5-3-1,4 7 0,2-1 0,7 2 0,10 5-1,7 5 0,7 4 0,10 3 0,7 4 0,4 2 0,8 5 0,6 4 0,8-1 1,6 1 0,5 2 0,10-5 0,1 3 1,15-1-2,3-3 1,12-4-1,3 0 0,6-5 0,9-6 0,6 0 0,7-4 0,2 0 0,5-9 1,23 13 0,3-3 2,9-1 0,4-2-2,4-3 2,2-2 0,13-1-1,-9-2 1,-7-18-1,6 3-1,1-3 0,-3-1 1,4-2-1,6 0 1,-9-2-1,16-1 1,-11 4-1,-2-8 0,11-2 0,4 2 1,-3-1 0,-2 1-2,11-4 2,-10 1-2,11 2 1,8-3-1,-10 2 2,-4-2-1,9-1-1,2 0 1,-14-4-1,7 3 1,-7-5 0,1 2 2,10-2-2,0-2 0,-3 2 1,-2 2-1,12-1 1,4-5-1,-4 7 0,-6 1-1,1-2 0,-1 4 1,0-2 0,2 1 1,1-3-1,-4 4 0,3 0 0,8-5 1,-9 1-2,0 0 0,5 0 1,-3 4 0,-4 0-2,3 0 3,-3 0-1,-9 0 0,2-1 2,3 1-2,-9-4 0,-3 2 1,2-1-1,-8-1 0,6-4-1,2 4 1,-4 2-1,-7-1 2,4 0-2,-2-2 0,0-1 2,8 5-1,-10-1 1,0 2 0,2 0 0,-1 0-1,2 0 1,6 2 0,-6-1-2,0 3 1,2-4 1,4-1-1,-1-9-1,2 4 1,1-3 0,1 0-1,4 6 2,5-7-1,0 6 1,-1 3-1,2 1 0,4 0-1,-2 1 2,4-1 0,0 0-1,-9 8 0,10-2 0,-1-3 0,-2 4 0,4-7 1,-1 3-1,1 4 1,2-5 1,4 1-3,-2 3 2,2-2-1,1 5 1,1-2-1,2-1 0,1-4 0,-1 2 0,3-4 0,-1 0 0,-6 0 0,6 0 0,1 0 1,-3-3 0,-4 3-1,8 0 0,-2 4-1,-2-4 1,1 0-1,-2-5 2,0 3-2,-3-2 1,0 2-1,-4 2 1,-4-12 2,0 10-3,1-4 1,-4 3 0,-4-1-1,0-3 1,4-1 0,0-8 0,-7 11 0,8-7 1,-2-4-2,-1 6 1,9-6 0,-8 6 0,-3 0 0,4 0-1,0-1 0,-1 7 1,-5 2 0,1-6 0,-1 3-1,-2-1 1,1-7 0,-4 0-2,-5 1 2,5-4 0,-5-6 0,-1 4 0,0 1 0,-4 2 0,1-1-1,-2 2 1,8 2 1,-12-4-1,4 4 1,-2-3 0,-2-1-1,4-1 1,3 2-1,2 2-4,4 0-9,3-45-32,9 82-24,2-29-4,13-5-4,-6-2-4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00:39.057"/>
    </inkml:context>
    <inkml:brush xml:id="br0">
      <inkml:brushProperty name="width" value="0.05292" units="cm"/>
      <inkml:brushProperty name="height" value="0.1058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79 1585 8,'-15'-9'46,"-3"-1"1,5-2 2,4 3-34,-1 3-1,10 6-6,-14-11-2,14 11-3,0 0-2,0 0-2,6 0 0,5 0-1,7 5 1,0-4 1,8 5 0,1-4 0,9 0 1,10-2-1,2 0 0,8 0 0,0 0 0,10-3 1,4-4-1,2 3 0,9-3 1,4 3-1,6-4 1,2 1-1,7-2 0,0-2 1,7 2-1,12-5 0,-4 2 1,-3-3-1,6 1 0,8-1 2,-4-2-1,11 1-1,-6-2 1,-9 1-1,12 0 1,5 0 0,0-1-1,-10 1 1,12-2 0,-1-6 0,0 7 2,2-6-2,-3 7 0,4-4 0,-5 4 1,7 1-1,-3 3-1,-2 2 0,5 0 3,0 0-3,0-3 0,-5 5-3,4-3 2,-1 2 1,-3 0 1,-9 1 2,8-1-3,6 3 1,-5-5 2,-6 6 1,9 0-1,3 0 1,-6 0-2,5 2 1,-5 0-1,2 0 0,1-2-1,2 3 0,-8-3 0,4 1 0,-4 2-1,4-2 0,-3 1 0,-12 3 2,8-1-2,3 0 0,-2-4 1,-7 2-1,10-4 1,4-2-1,-3 3 1,3 0-1,0-1 1,1 0-1,-1 1 0,1 2 0,-3 3 0,3-2 0,-4-2 0,5 1 0,-3-6 0,3 2 1,-3-1-1,3-2-1,3 2 1,-3-5 0,5 2 0,0 0-1,-2 2 2,-9 0-1,11 1 0,-1-3 1,-2-4 2,-5-4-3,-1 3 10,6-4 0,-7 1 0,6 0 1,-8 9 0,2-4-1,-8 7 1,3 5-4,-6-1-6,-10 3 0,2 0-1,4 1 0,-6-6 0,-8 1 0,3-4 0,1 0 1,-1-1-1,6 1 0,-8-3 1,-4 0-1,6 0 0,4 1 0,-4-1 1,-4 3-1,2-1 0,-1 1 0,2-3 1,6 4-1,-3 0 2,-7-1 0,7-2 0,-3-2 1,5-3 0,9 4 1,-8-7 0,-2 5 1,4 0 0,3 2-1,-4 1 2,10 3-2,-8 0 0,-4 0 0,4 1-1,5 2 0,-2-4-1,-3 0 0,3 2 1,2-1-1,-5 2 0,6 2-1,-7 0 1,-6 1-1,2 0 1,1-1-2,-9 0 1,1 0-1,-1 0 0,-8 0 1,5-3 0,-1-1 1,-3 1-1,-2 0 1,-3 0 1,-2-2-1,3 4 1,1 2-1,-7 3 0,4 1-1,-3 0 1,-3 4-2,1-1 1,-1 4-1,-2-3 0,-2 1 1,3-2-1,-4 0 0,2-1 1,-5 2-1,4-2 0,-4-2 1,5-2-1,-2 2 0,-1-4 0,4 2 0,-3 0 0,3-2 0,-1 2 0,11 2 0,-8 0 0,2 2 0,-1 1 1,0 0-1,-3-1 1,-2 2-1,-4-4 1,2 3 0,-6 1-1,0 1 1,-4-2-1,0 3 1,0-2-1,-2-1 0,-2 5 1,-3-4-1,4 1 0,-1-2 0,-3 2 0,-1 1 0,-1 1 0,1-1 0,-2 2-1,0 4 1,-2-1 0,-5 6 0,6 4 0,-1 1 0,-2-3 0,-3 2 0,-1 0 0,-1-1 0,-3 2 0,0-5 0,-5 0 0,-5-2 0,2 4 0,-4 1 1,-1 0 0,-2-1 0,1 3 0,-4-1 1,2 1 0,1 3-1,3 3-1,-4 1 1,2 2-1,0 2 0,0 0 0,-1 2 0,-3 0 1,-6 1-2,-2 0 2,-3 1 0,-6-1 0,0-2 0,-4 4-1,-4-4 1,-1 11-1,-2-3 0,-1 0 0,0 5 0,0 2 1,-1 0-2,-3 0 2,-1 1-2,-1-2 2,-3 0 0,-2-4-1,-1-1 1,-3-2-1,-3-2 0,-3 1 0,0 3-1,-3-3 1,2 0-1,-2-4 0,-1 5 1,-1 0-1,-1 2 0,-5-4 1,2-1 0,-4 0-1,0 0 1,-6-1 0,0-1 1,-4 1-1,-1-6 0,-5 5 1,-4-2-1,-4-1 1,-4-4-1,0 2 1,-5 0-1,-4-3 1,-7 3-1,-3-4-1,-9-2 1,-9-1 0,-10 0 0,-11 5-3,-18-1-5,-15 6-12,-25 0-19,-27 3-36,-32 8-3,-36-2-3,-37 2-6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55:30.22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5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3004E3-CDA9-40BC-888A-941406BE021B}" emma:medium="tactile" emma:mode="ink">
          <msink:context xmlns:msink="http://schemas.microsoft.com/ink/2010/main" type="writingRegion" rotatedBoundingBox="1638,3107 26705,2206 27264,17751 2197,18652"/>
        </emma:interpretation>
      </emma:emma>
    </inkml:annotationXML>
    <inkml:traceGroup>
      <inkml:annotationXML>
        <emma:emma xmlns:emma="http://www.w3.org/2003/04/emma" version="1.0">
          <emma:interpretation id="{72C7B923-67BF-41CE-9E08-864C1E159926}" emma:medium="tactile" emma:mode="ink">
            <msink:context xmlns:msink="http://schemas.microsoft.com/ink/2010/main" type="paragraph" rotatedBoundingBox="1682,2932 20213,2637 20280,6873 1750,71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176ECE-B0CC-452B-8B2D-46757BC37E6E}" emma:medium="tactile" emma:mode="ink">
              <msink:context xmlns:msink="http://schemas.microsoft.com/ink/2010/main" type="line" rotatedBoundingBox="3048,2910 20213,2637 20237,4152 3072,4425"/>
            </emma:interpretation>
          </emma:emma>
        </inkml:annotationXML>
        <inkml:traceGroup>
          <inkml:annotationXML>
            <emma:emma xmlns:emma="http://www.w3.org/2003/04/emma" version="1.0">
              <emma:interpretation id="{22DFC768-0D97-4548-A208-CB4806F20631}" emma:medium="tactile" emma:mode="ink">
                <msink:context xmlns:msink="http://schemas.microsoft.com/ink/2010/main" type="inkWord" rotatedBoundingBox="3050,3082 3753,3071 3769,4056 3066,4067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으</emma:literal>
                </emma:interpretation>
              </emma:one-of>
            </emma:emma>
          </inkml:annotationXML>
          <inkml:trace contextRef="#ctx0" brushRef="#br0">-554-6206 0,'0'0'55,"9"0"7,-9 0 1,0 0 4,22-7-30,-22 7 0,0 0 0,8 0-2,-8 0-7,0 0-4,0 0-2,9 0-6,-9 0-4,0 0-4,8-10-3,-5 2-2,-2-5-3,-1 1 0,0-4 0,-3 2 0,-2-3 0,-5 3 0,-2-1 0,-5 5 0,-2 1 0,-2 5 0,-2 4 0,-2 12 0,-4 4 0,0 12 0,-2 8 0,2 10 0,-2 9 0,1 6 0,4 9 0,4 3 0,4 6 0,7-4 0,1 0 0,7-4 0,5-6 0,13-5 0,8-12 0,9-8 0,8-6 0,10-12 0,6-8 0,8-10 0,2-4 0,0-8 0,-4-2 0,-4-2 0,-7 0 0,-9 1 0,-11-2 0,-5-14-23,-10 22-60,-16 5-3,6-11-4,-9 2-6,3 9-2</inkml:trace>
        </inkml:traceGroup>
        <inkml:traceGroup>
          <inkml:annotationXML>
            <emma:emma xmlns:emma="http://www.w3.org/2003/04/emma" version="1.0">
              <emma:interpretation id="{1714B907-7325-4A94-B59A-FCB9EFAAB02A}" emma:medium="tactile" emma:mode="ink">
                <msink:context xmlns:msink="http://schemas.microsoft.com/ink/2010/main" type="inkWord" rotatedBoundingBox="4086,3112 4345,3108 4363,4188 4103,4192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[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920.4016">341-6263 5,'6'-9'58,"-5"-4"3,-1 13 1,0-21-2,-3 12-24,3 9-11,-12-8-2,4 8-7,-3 0-3,0 3 1,-2 11 1,-2 10-1,3 13 1,-5 17-2,-2 12-1,-1 10 0,3 9 1,0 6-1,6 2-4,-1-2-1,5-11-1,4-12 0,3-10-1,10-7-5,3-8 0,7-10 0,3-5 0,1-6 0,3-7 0,2-1 0,0-2 0,-3-8 0,-5 3 0,-3-1-13,-5-6-29,-3 3-39,-10-3-2,-27-6 22,21-7-1,6 0 2,-5-62-3</inkml:trace>
        </inkml:traceGroup>
        <inkml:traceGroup>
          <inkml:annotationXML>
            <emma:emma xmlns:emma="http://www.w3.org/2003/04/emma" version="1.0">
              <emma:interpretation id="{68FD5E72-2D29-4C1E-BF7E-244B1C0674A4}" emma:medium="tactile" emma:mode="ink">
                <msink:context xmlns:msink="http://schemas.microsoft.com/ink/2010/main" type="inkWord" rotatedBoundingBox="4618,2994 5172,2985 5188,3993 4634,4002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日</emma:literal>
                </emma:interpretation>
                <emma:interpretation id="interp12" emma:lang="ko-KR" emma:confidence="0">
                  <emma:literal>月</emma:literal>
                </emma:interpretation>
                <emma:interpretation id="interp13" emma:lang="ko-KR" emma:confidence="0">
                  <emma:literal>아</emma:literal>
                </emma:interpretation>
                <emma:interpretation id="interp1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1778.4031">743-6155 24,'0'0'41,"0"0"9,0 0 5,0 0-22,-1 24-2,-2 7 5,3 14 2,-5 12 1,1 7 2,-6 12-8,5 0-5,-7-2-7,6-3-7,-4-9-5,4-14-3,2-10-1,3-8 2,0-12-7,1-8 0,0-10 0,0 0 0,0-6 0,1-9 0,2-11 0,-1-9 0,1-8 0,0-6 0,0-7 0,2-6 0,2-4 0,0-5 0,1 2-8,2 2-1,1 1 1,7 2 2,0 7 1,5 4 2,-1 6 2,4 4 1,1 6 0,3 7-1,-3 5 1,1 9 0,-2 6 1,3 10 3,0 10 1,-3 20 2,-1 16 2,0 14-1,-5 14-1,-3 7-7,-2 7 0,-1 1 0,-4-3 0,-1-6 0,-7-12 0,-1-10 0,0-10 0,2-9 0,-1-5 0,-2-10 0,0-7 0,0-3 0,0-5 0,0-9 0,0 0 0,0 0 0,0 0 0,0 0-37,5-13-43,2 2-5,-7-11-2,3 4-6,-3-8 1</inkml:trace>
          <inkml:trace contextRef="#ctx0" brushRef="#br0" timeOffset="2137.2037">781-5803 3,'-10'4'61,"-1"-4"4,11 0 2,0 0 2,0 0 1,17-5-43,0 3-1,12 1-2,3-2 2,8 0-4,0-1-1,4-2-6,-3 2-3,-2-6-9,-3 7-3,-7-3-4,-4 6-23,-9 0-49,-8 2-3,-8-2-4,0 0-4,0 0-6</inkml:trace>
        </inkml:traceGroup>
        <inkml:traceGroup>
          <inkml:annotationXML>
            <emma:emma xmlns:emma="http://www.w3.org/2003/04/emma" version="1.0">
              <emma:interpretation id="{A49F215F-59F9-4683-86EA-965C2A59D1A7}" emma:medium="tactile" emma:mode="ink">
                <msink:context xmlns:msink="http://schemas.microsoft.com/ink/2010/main" type="inkWord" rotatedBoundingBox="5254,3016 6472,2996 6489,4067 5271,4086"/>
              </emma:interpretation>
              <emma:one-of disjunction-type="recognition" id="oneOf3">
                <emma:interpretation id="interp15" emma:lang="ko-KR" emma:confidence="0">
                  <emma:literal>당</emma:literal>
                </emma:interpretation>
                <emma:interpretation id="interp16" emma:lang="ko-KR" emma:confidence="0">
                  <emma:literal>다</emma:literal>
                </emma:interpretation>
                <emma:interpretation id="interp17" emma:lang="ko-KR" emma:confidence="0">
                  <emma:literal>딩</emma:literal>
                </emma:interpretation>
                <emma:interpretation id="interp18" emma:lang="ko-KR" emma:confidence="0">
                  <emma:literal>장</emma:literal>
                </emma:interpretation>
                <emma:interpretation id="interp19" emma:lang="ko-KR" emma:confidence="0">
                  <emma:literal>정</emma:literal>
                </emma:interpretation>
              </emma:one-of>
            </emma:emma>
          </inkml:annotationXML>
          <inkml:trace contextRef="#ctx0" brushRef="#br0" timeOffset="2979.6053">1318-6374 48,'0'0'61,"-15"-8"3,15 8 5,-8-4-27,8 4-3,0 0-5,0 0-3,0 0-8,0 0-2,5 0-2,3 0-4,5 3-4,7-3-4,8 1 1,5-1-1,6-1 1,3-2-4,2 2-4,-1-1 0,-2-4 0,-5 5 0,-4-4 0,-4 3 0,-6 2 0,-6-3 0,-5 0 0,-11 3 0,14 0 0,-14 0 0,0 0 0,0 0-29,0 0-48,0 0-4,0 0-4,-10 0-4,10 0-3</inkml:trace>
          <inkml:trace contextRef="#ctx0" brushRef="#br0" timeOffset="3229.2057">1543-6330 33,'0'0'58,"-6"18"6,6-9 2,0 8-1,0 21-23,0-14-23,1 7 3,1-4 1,1 6-1,-2-6-5,0 2-3,1-8-3,0-8-1,1-3-2,-3-10-3,4 10 0,-4-10-2,0 0-6,9 0-19,-7-49-35,7 39-18,-4-9-2,8 0-6,-8-8-5,10 5 6</inkml:trace>
          <inkml:trace contextRef="#ctx0" brushRef="#br0" timeOffset="4071.6072">1887-6351 26,'-5'-11'61,"-5"-4"2,7 3 0,-1-3 1,5 3-35,-1 12 0,18-10-2,0 10 0,6 13-2,7 12-1,4 13-3,6 10-1,2 13-1,-2 8-6,-2 14-13,-9 1 0,-8 1 0,-8-4 0,-10-7 0,-5-7 0,-15-6 0,-4-10 0,-2-8 0,-7-6 0,-2-8 0,5-3 0,-1-5 0,-2-7 0,10 0 0,-2 27-56,7-37-6,14-4-1,-10-7-1,10-8-1,2-8 1,10-4 5,-2-15 20,15-38 56,-2 27-15,10-1 1,-5-4-1,12 6 0,0-1 3,-3 1-2,12 2-1,-7 1-2,7 11 3,40-7-32,-11 14-1</inkml:trace>
        </inkml:traceGroup>
        <inkml:traceGroup>
          <inkml:annotationXML>
            <emma:emma xmlns:emma="http://www.w3.org/2003/04/emma" version="1.0">
              <emma:interpretation id="{5EBF6B1E-5ECD-46EA-8A98-B1037F1D7094}" emma:medium="tactile" emma:mode="ink">
                <msink:context xmlns:msink="http://schemas.microsoft.com/ink/2010/main" type="inkWord" rotatedBoundingBox="7501,3113 7639,3110 7649,3699 7510,3702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‘</emma:literal>
                </emma:interpretation>
                <emma:interpretation id="interp22" emma:lang="ko-KR" emma:confidence="0">
                  <emma:literal>`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5444.4096">3582-6270 52,'-8'-12'78,"-2"1"-2,4 3-3,1-3-6,5 11-6,-10-8-58,10 8-5,0 0-12,0 0-15,-1 13-12,1-1-3,5-1-2,2 0-21,10 1 0,1-4 0</inkml:trace>
          <inkml:trace contextRef="#ctx0" brushRef="#br0" timeOffset="5257.2092">3662-6108 25,'0'0'56,"-4"-10"-1,4 10 2,0 0 3,-6 11-33,6 10-2,1 7-3,4 6-2,-3 4 2,2 4 3,1 2-3,0-4-5,-2-3-3,0-9-2,-2-5-3,2-8-2,-1-3-1,-2-12 0,3 12 0,-3-12-3,0 0-6,0 0-20,0-5-26,0-5-2,-4-7-3,1-3 0,-1-8-5,0-2-1,-3-11 6,7 3-5,-3-6 30</inkml:trace>
        </inkml:traceGroup>
        <inkml:traceGroup>
          <inkml:annotationXML>
            <emma:emma xmlns:emma="http://www.w3.org/2003/04/emma" version="1.0">
              <emma:interpretation id="{CA9B0D0E-74AA-4906-96AD-A81829EDE681}" emma:medium="tactile" emma:mode="ink">
                <msink:context xmlns:msink="http://schemas.microsoft.com/ink/2010/main" type="inkWord" rotatedBoundingBox="8084,3283 8420,3277 8428,3780 8092,3785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9</emma:literal>
                </emma:interpretation>
                <emma:interpretation id="interp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5912.4104">4447-6098 29,'0'0'47,"0"-9"6,-10 4 3,10 5-22,-18-15-3,-4 9-2,2 0-4,-5 1-2,-3 2-2,1-2-1,-1 5-8,5 1-3,-5 6-4,5-1-4,1 3-2,4 0 1,3 5-1,5 3-1,6-3 5,4 3 1,15 0 0,4 0 2,12 4 0,2 3 1,10 0 1,-1 0 1,1 1-5,-3-1 2,-10-2 2,-4-1 2,-12 0 2,-10-6 0,-9 3 1,-14-1-5,-5-2-8,-5-3 0,-3 6 0,-2-7 0,5 2 0,0 31-46,6-40-34,9-2-4,0-7-3,11-5-5,2-8-3</inkml:trace>
        </inkml:traceGroup>
        <inkml:traceGroup>
          <inkml:annotationXML>
            <emma:emma xmlns:emma="http://www.w3.org/2003/04/emma" version="1.0">
              <emma:interpretation id="{C9BC789F-637A-4F12-B3B4-A147E5866826}" emma:medium="tactile" emma:mode="ink">
                <msink:context xmlns:msink="http://schemas.microsoft.com/ink/2010/main" type="inkWord" rotatedBoundingBox="9319,3127 10327,3111 10335,3627 9328,3643"/>
              </emma:interpretation>
              <emma:one-of disjunction-type="recognition" id="oneOf6">
                <emma:interpretation id="interp30" emma:lang="ko-KR" emma:confidence="0">
                  <emma:literal>아</emma:literal>
                </emma:interpretation>
                <emma:interpretation id="interp31" emma:lang="ko-KR" emma:confidence="0">
                  <emma:literal>∞</emma:literal>
                </emma:interpretation>
                <emma:interpretation id="interp32" emma:lang="ko-KR" emma:confidence="0">
                  <emma:literal>다</emma:literal>
                </emma:interpretation>
                <emma:interpretation id="interp33" emma:lang="ko-KR" emma:confidence="0">
                  <emma:literal>와</emma:literal>
                </emma:interpretation>
                <emma:interpretation id="interp34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6910.8122">5549-6147 30,'0'0'57,"-9"-19"0,9 19-3,-24 0 2,6 4-28,2 14-2,-9 5-3,4 12-2,-3 4 1,3 14 1,3-7 0,12 4-3,6-7-4,13-10-5,16-9-4,11-17 0,12-9 0,3-16-1,0-7 1,-4-13-1,-7-1-2,-12-10-4,-11 5 0,-17 0 0,-11 5-4,-15 7-3,-8 6 0,-8 1-1,0 9-1,-1 5-5,6 7-6,2-2-3,6 6-2,8 0 0,17 0-2,-9 11 1,13-9 2,8 1 3,10-3 9,10 1 9,2-1 7,10 3 7,0-3 3,10 3 1,0 4 0,4 14 2,-9 0 0,-6 4-1,-2 7-3,-8 3-1,-4 1-2,-12 2 1,-9-4 2,-2-3 2,-6-5 3,0-6 2,-2-8-1,2-12-4,-9 0-15,6-11 0,3-12 0,0-5 0,3-14 0,5-5 0,3 0 0,6-3 0,3 0 0,4 4 0,3 8 0,-3-1 0,3 16 0,-6 5-10,-2 9-47,33 8-1,-39 3-2,2 4-1,-4 7-27,7 6 0,-4-9 11</inkml:trace>
        </inkml:traceGroup>
        <inkml:traceGroup>
          <inkml:annotationXML>
            <emma:emma xmlns:emma="http://www.w3.org/2003/04/emma" version="1.0">
              <emma:interpretation id="{3702D88B-3236-4D1C-9068-9E1166B3650A}" emma:medium="tactile" emma:mode="ink">
                <msink:context xmlns:msink="http://schemas.microsoft.com/ink/2010/main" type="inkWord" rotatedBoundingBox="10158,2969 11159,2953 11171,3663 10169,3678"/>
              </emma:interpretation>
              <emma:one-of disjunction-type="recognition" id="oneOf7">
                <emma:interpretation id="interp35" emma:lang="ko-KR" emma:confidence="0">
                  <emma:literal>대</emma:literal>
                </emma:interpretation>
                <emma:interpretation id="interp36" emma:lang="ko-KR" emma:confidence="0">
                  <emma:literal>단</emma:literal>
                </emma:interpretation>
                <emma:interpretation id="interp37" emma:lang="ko-KR" emma:confidence="0">
                  <emma:literal>기</emma:literal>
                </emma:interpretation>
                <emma:interpretation id="interp38" emma:lang="ko-KR" emma:confidence="0">
                  <emma:literal>比</emma:literal>
                </emma:interpretation>
                <emma:interpretation id="interp39" emma:lang="ko-KR" emma:confidence="0">
                  <emma:literal>北</emma:literal>
                </emma:interpretation>
              </emma:one-of>
            </emma:emma>
          </inkml:annotationXML>
          <inkml:trace contextRef="#ctx0" brushRef="#br0" timeOffset="7862.4138">6270-6120 61,'-30'6'73,"12"-4"-3,0 4-3,18-6-2,0 10-1,11-10-64,18 0-2,4 0 2,14-2 2,2-1 2,10-6-1,5-6 2,-6-6-2,0 1-4,-7-6-3,-3 3-3,-15-7-2,-1 3 1,-9-4-2,-11 4 2,-5 2 3,-4 1 4,-3 10 5,0 1 1,0 13 2,-8-7 4,-2 16 3,5 12-1,2 13 0,-1 12-1,1 9 0,2 6 3,1 5-1,0-1-4,1-7-3,2-2-2,4-11-2,-2-10 1,1-10-4,-1-8 0,1-9 0,-6-8 0,13 0 0,-4-8 0,-1-6 0,2-8 0,1-7 0,2-1-3,4 0-9,-1 0 1,2 4 1,-1 3 2,5 6 4,-4 10 5,3 7 4,-4 6 4,1 11 0,-2 5 3,-5 7 0,2 4-12,-2 2 0,0-4 0,-1 2 0,-2-8 0,-1-4 0,-1-4 0,2-7 0,3-46-16,0 59-64,-3-30-3,2-8 21,-2-5-28,5-6-6</inkml:trace>
          <inkml:trace contextRef="#ctx0" brushRef="#br0" timeOffset="7269.6128">6577-6465 25,'0'0'72,"-11"-4"4,11 4 0,-14 18 0,7 7-1,3 13-40,2 13-17,0 9-6,2 7 2,0 1-3,3 1-2,2-7-4,4-6-2,0-13 1,1-10-4,1-5 0,-1-12 0,2-4-12,-4-10-63,2-42 19,-4 19-1,-6 5-24,0-9-8,-7-5-3</inkml:trace>
        </inkml:traceGroup>
        <inkml:traceGroup>
          <inkml:annotationXML>
            <emma:emma xmlns:emma="http://www.w3.org/2003/04/emma" version="1.0">
              <emma:interpretation id="{7787B416-EE50-4E29-9CC2-DDCE3A4989AA}" emma:medium="tactile" emma:mode="ink">
                <msink:context xmlns:msink="http://schemas.microsoft.com/ink/2010/main" type="inkWord" rotatedBoundingBox="11325,3317 11659,3311 11663,3551 11328,3556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°</emma:literal>
                </emma:interpretation>
                <emma:interpretation id="interp4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8673.6153">7433-6053 20,'0'0'67,"0"0"5,1-14-2,-1 14-4,-7-8-29,7 8-16,-18 7-3,10 5-6,-4 4-4,3 7-3,3 2 0,0 3 3,6 3 4,11-5 0,12-9 0,6-6-1,11-10-1,2-4 1,5-12-1,-2-5 0,-5-7-3,-8-2 0,-13 2-7,-14 0 0,-9-1 0,-14 6 0,-8 3 0,-7 5 0,-7 5 0,-2 9 0,-3 0-17,10 2-25,21 9-35,-11-1-2,13 1 19,7-2 1,5-9-1,18 11 5</inkml:trace>
        </inkml:traceGroup>
        <inkml:traceGroup>
          <inkml:annotationXML>
            <emma:emma xmlns:emma="http://www.w3.org/2003/04/emma" version="1.0">
              <emma:interpretation id="{31617A30-9FB1-4350-B66E-29E7B1D37961}" emma:medium="tactile" emma:mode="ink">
                <msink:context xmlns:msink="http://schemas.microsoft.com/ink/2010/main" type="inkWord" rotatedBoundingBox="11798,3137 12878,3119 12896,4269 11816,4286"/>
              </emma:interpretation>
              <emma:one-of disjunction-type="recognition" id="oneOf9">
                <emma:interpretation id="interp45" emma:lang="ko-KR" emma:confidence="0">
                  <emma:literal>해</emma:literal>
                </emma:interpretation>
                <emma:interpretation id="interp46" emma:lang="ko-KR" emma:confidence="0">
                  <emma:literal>하</emma:literal>
                </emma:interpretation>
                <emma:interpretation id="interp47" emma:lang="ko-KR" emma:confidence="0">
                  <emma:literal>캐</emma:literal>
                </emma:interpretation>
                <emma:interpretation id="interp48" emma:lang="ko-KR" emma:confidence="0">
                  <emma:literal>왜</emma:literal>
                </emma:interpretation>
                <emma:interpretation id="interp49" emma:lang="ko-KR" emma:confidence="0">
                  <emma:literal>허</emma:literal>
                </emma:interpretation>
              </emma:one-of>
            </emma:emma>
          </inkml:annotationXML>
          <inkml:trace contextRef="#ctx0" brushRef="#br0" timeOffset="9859.2173">8148-6145 0,'10'-2'56,"-10"2"6,8-5 5,-8 5 1,0 0-29,9-6-3,-9 6-5,0 0-2,0 0-8,6-9-3,-6 9-4,0 0-4,0-10-5,0 10 0,0-11-2,0 11 1,-4-15-2,0 3 0,1 1-1,-3-2 0,1 1-1,-1 1-2,-3-1 1,-4 1-1,-5 4-1,-2 1 0,-5 5 1,-5 1-1,-2 5 2,2 4 0,1 5 1,4 3-1,6 4 0,3 2 2,10-2 0,6 0 1,5-3-1,8 2 0,6-5 1,3-4 1,4-5 0,4-3 0,1 0-1,-2-3 0,-3 0-3,1 0 1,-5 9 1,-1 7 0,-4 12 1,-5 12 1,-1 11 0,0 14 1,-1 9 1,-2 10 0,-5 3-1,-3-1-1,0-4-1,-10-5 0,-5-9 0,-6-14-2,-5-7 0,-4-15 0,-3-7 0,0-12 0,0-8 0,-5-7 0,7-12 0,2-8 0,4-6 0,4-5 0,5-5 0,7-8 0,8 0 0,2-8 0,16-2 0,9 0 0,13-6 0,8 0 0,8-3 0,1 0 0,5 1 0,-2 3 0,-1 7 0,-2 5 0,-9 10 0,-7 7 0,-4 5 0,-7 11 0,-3 6 0,-4 3 0,-4 7 0,-1 11 0,1 9 0,-5 5 0,2 10 0,1 4 0,-3 2 0,0 2 0,-4-2 0,-2-5 0,-3-10 0,2-4 0,-5-9 0,-1-13 0,0 0 0,0 0 0,-2-11 0,0-10 0,2-7 0,0-6 0,2-1 0,3 0 0,3-1 0,8 2 0,-1 8 0,3 8 0,1 9 0,3 9 0,-1 4 0,-1 11 0,0 9 0,-1 4 0,-3 4 0,-2 1 0,-4-1 0,-2-2 0,-1-1 0,-4-5 0,1-6 0,-4-4 0,-25-4-80,25-10-2,0 0-1,10 0-7,-5-14-5,10-2 30</inkml:trace>
        </inkml:traceGroup>
        <inkml:traceGroup>
          <inkml:annotationXML>
            <emma:emma xmlns:emma="http://www.w3.org/2003/04/emma" version="1.0">
              <emma:interpretation id="{283C6EAA-3C94-4B12-8DBC-9386AA5DD08D}" emma:medium="tactile" emma:mode="ink">
                <msink:context xmlns:msink="http://schemas.microsoft.com/ink/2010/main" type="inkWord" rotatedBoundingBox="13085,2859 14094,2843 14106,3599 13097,3616"/>
              </emma:interpretation>
              <emma:one-of disjunction-type="recognition" id="oneOf10">
                <emma:interpretation id="interp50" emma:lang="ko-KR" emma:confidence="0">
                  <emma:literal>d</emma:literal>
                </emma:interpretation>
                <emma:interpretation id="interp51" emma:lang="ko-KR" emma:confidence="0">
                  <emma:literal>Q</emma:literal>
                </emma:interpretation>
                <emma:interpretation id="interp52" emma:lang="ko-KR" emma:confidence="0">
                  <emma:literal>나</emma:literal>
                </emma:interpretation>
                <emma:interpretation id="interp53" emma:lang="ko-KR" emma:confidence="0">
                  <emma:literal>u</emma:literal>
                </emma:interpretation>
                <emma:interpretation id="interp5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10530.0185">9440-6088 45,'0'0'72,"4"-14"-2,-4 14-3,-5-11-4,5 11-31,-12 0-4,-12 3-3,-6 9-7,-7 5-3,-2 8 2,-2 2 0,5 4 0,3-1-3,8 1-3,7 0-11,11-10 0,7-3 0,11-8 0,10-7 0,5-3 0,4-8 0,6-10 0,0-1 0,0-3 0,-6-2 0,-2 8 0,-9 1 0,-4 5 0,-4 9 0,-11 1 0,14 9 0,-9 8 0,1 1 0,5-3 0,3 1 0,8-6 0,7-6 0,9-2 0,5-5 0,9-10 0,2-7 0,4-5 0,-4-7 0,-1-4 0,-10-10 0,-10-9 0,-12-2 0,-10-7 0,-8-5 0,-6 3 0,-8 5 0,-6 7 0,-3 9 0,-6 14 0,-2 18 0,-1 14 0,-1 28 0,2 15 0,5 14 0,6 9 0,9 13 0,8 6 0,10-7 0,13 1 0,10-16 0,7-9 0,4-13 0,4-3 0,-2-15-39,-5-18-46,-4-6-4,-9-8-5,-5-6 23,-10-11-1</inkml:trace>
        </inkml:traceGroup>
        <inkml:traceGroup>
          <inkml:annotationXML>
            <emma:emma xmlns:emma="http://www.w3.org/2003/04/emma" version="1.0">
              <emma:interpretation id="{8F22AD3D-A228-4B9E-AD7D-D5A7E50B65DA}" emma:medium="tactile" emma:mode="ink">
                <msink:context xmlns:msink="http://schemas.microsoft.com/ink/2010/main" type="inkWord" rotatedBoundingBox="14783,2863 16026,2844 16038,3586 14795,3606"/>
              </emma:interpretation>
              <emma:one-of disjunction-type="recognition" id="oneOf11">
                <emma:interpretation id="interp55" emma:lang="ko-KR" emma:confidence="0">
                  <emma:literal>행</emma:literal>
                </emma:interpretation>
                <emma:interpretation id="interp56" emma:lang="ko-KR" emma:confidence="0">
                  <emma:literal>헝</emma:literal>
                </emma:interpretation>
                <emma:interpretation id="interp57" emma:lang="ko-KR" emma:confidence="0">
                  <emma:literal>통</emma:literal>
                </emma:interpretation>
                <emma:interpretation id="interp58" emma:lang="ko-KR" emma:confidence="0">
                  <emma:literal>장</emma:literal>
                </emma:interpretation>
                <emma:interpretation id="interp59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12230.4215">10897-6251 29,'-18'-4'80,"5"3"0,0-4 0,0 2-3,1-2-3,12 5-46,0 0-5,0 0-6,12-2-4,14 2-3,6 0-10,9 0 0,9-2 0,0 2 0,2-2 0,-1-1 0,-6-2 0,-9 2-29,-7 3-50,-15 0-3,-14 0-5,0 0-4,0 0-3</inkml:trace>
          <inkml:trace contextRef="#ctx0" brushRef="#br0" timeOffset="11715.6206">11050-5894 38,'-14'19'70,"8"-2"0,-2 0 3,7-6-1,1-11 1,0 0-55,0 0-2,8 0 3,3-6 0,1-6 0,2-2-5,1-7-4,2-6-10,1-6 0,0-9 0,-2-2 0,-5-6 0,-1-4 0,-3-8 0,-6-3 0,0 7 0,-1 2 0,-4 6-2,0 7-1,-3 8 2,2 4 1,-1 14 0,2 6-1,-1-2-1,5 13 0,-10 0-1,3 13 3,0 9 0,2 14 1,-2 8 1,1 16 0,4 8 2,2 5 1,1-1-5,7 0 0,6-6 0,4-10 0,7-9 0,-2-12 0,3-11 0,2-8 0,5-10 0,3-6 0,0-3 0,2-10 0,2-2 0,1-5 0,1 0 0,-2-6 0,-3 1 0,-4-2 0,-4 4 0,-4 3 0,-6 3 0,-5 6 0,-6-1 0,-8 12 0,0 0 0,-1 15 0,-6 5 0,-1 5 0,-1 2 0,5-1 0,4 2 0,7-6 0,12-4 0,12-7 0,9-11 0,6-3 0,5-9 0,-2-2 0,-1-7 0,-7-1 0,-10-3 0,-14 0 0,-8 0 0,-12-2 0,-12 3 0,-9-1 0,-9 5 0,-3 2 0,-1 3 0,0 2 0,3 3 0,5 4 0,3-1 0,3 7 0,48 6-59,-39 1-28,2-1 0,-2 2 18,5 0-3,-5-2 4,-1 5 7</inkml:trace>
        </inkml:traceGroup>
        <inkml:traceGroup>
          <inkml:annotationXML>
            <emma:emma xmlns:emma="http://www.w3.org/2003/04/emma" version="1.0">
              <emma:interpretation id="{9F9857C3-E7BC-4CF9-92F6-14946DE336B8}" emma:medium="tactile" emma:mode="ink">
                <msink:context xmlns:msink="http://schemas.microsoft.com/ink/2010/main" type="inkWord" rotatedBoundingBox="17506,2703 18201,2692 18214,3450 17518,3461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∞</emma:literal>
                </emma:interpretation>
                <emma:interpretation id="interp62" emma:lang="ko-KR" emma:confidence="0">
                  <emma:literal>이</emma:literal>
                </emma:interpretation>
                <emma:interpretation id="interp63" emma:lang="ko-KR" emma:confidence="0">
                  <emma:literal>“</emma:literal>
                </emma:interpretation>
                <emma:interpretation id="interp64" emma:lang="ko-KR" emma:confidence="0">
                  <emma:literal>카</emma:literal>
                </emma:interpretation>
              </emma:one-of>
            </emma:emma>
          </inkml:annotationXML>
          <inkml:trace contextRef="#ctx0" brushRef="#br0" timeOffset="15553.2273">13725-6519 20,'0'0'44,"-4"-14"3,4 14 1,-3-14-28,3 14 1,-1-12-1,1 12 2,-3-11 0,3 11 0,0-9-1,0 9 0,0 0-3,-1-13-3,1 13-1,0 0-2,-1-9-3,1 9-3,0 0-1,0 0-3,0 0-3,0 0-2,0 0-1,-9 9 2,7 11 4,-3 5 2,-1 6 3,-1 14 3,-2 4 3,-2 9 1,0-1 2,3 3-2,-2-8-2,4-2-4,-3-7-1,5-7-2,-1-5-5,2-5 0,-1-9 0,1-6 0,0-2 0,3-9 0,0 0 0,0 0 0,0 0 0,-3-9 0,1-5 0,2-3 0,-3-5 0,2-6 0,-5-5 0,3-1 0,-2-1 0,1 0 0,-2-1 0,3-2 0,-1 4 0,0 2 0,4-1 0,0 6 0,0-1 0,0 1 0,6 8 0,-1 1 0,2 5 0,4 7 0,1 6 0,6 8 0,4 11 0,2 10 0,5 6 0,1 11 0,6 4 0,0 0 0,2 0 0,1-5 0,1-2 0,-3-7 0,2-2 0,-6-11 0,-2-2 0,-7-5 0,1-10 0,-5-6 0,-2-6 0,-4-10 0,-2-6 0,1-13 0,-5-5 0,0-7 0,-1-5 0,-1-6 0,-1-3 0,-1-1 0,2-1 0,-2 8 0,-1 6 0,-1 5 0,0 6 0,-2 7 0,0 11 0,0 2 0,0 6 0,0 12 0,0-12 0,0 12 0,0 0 0,-6 7-73,-23 7 9,21-4 0,4 3-1,-7-5 4,7 5-2,4-13 6,0 0 22,0 0 62,32 0-26,-13 0-28,8 0 0</inkml:trace>
        </inkml:traceGroup>
        <inkml:traceGroup>
          <inkml:annotationXML>
            <emma:emma xmlns:emma="http://www.w3.org/2003/04/emma" version="1.0">
              <emma:interpretation id="{A21A14C7-0F69-4561-86B5-E453235E285D}" emma:medium="tactile" emma:mode="ink">
                <msink:context xmlns:msink="http://schemas.microsoft.com/ink/2010/main" type="inkWord" rotatedBoundingBox="18448,2737 18813,2731 18828,3619 18462,3624"/>
              </emma:interpretation>
              <emma:one-of disjunction-type="recognition" id="oneOf13">
                <emma:interpretation id="interp65" emma:lang="ko-KR" emma:confidence="0">
                  <emma:literal>(</emma:literal>
                </emma:interpretation>
                <emma:interpretation id="interp66" emma:lang="ko-KR" emma:confidence="0">
                  <emma:literal>'</emma:literal>
                </emma:interpretation>
                <emma:interpretation id="interp67" emma:lang="ko-KR" emma:confidence="0">
                  <emma:literal>C</emma:literal>
                </emma:interpretation>
                <emma:interpretation id="interp68" emma:lang="ko-KR" emma:confidence="0">
                  <emma:literal>‘</emma:literal>
                </emma:interpretation>
                <emma:interpretation id="interp6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6146.0284">14829-6671 55,'12'-8'71,"-3"-1"-2,-9 9-6,4-13-3,-43 13-40,27 9-4,-5 2-1,-8 10 0,-2 18 1,-6 8 1,-3 12 4,-3 6-1,2 9 2,6 3-2,6 3-9,7-5-11,7-7 0,7-8 0,4-9 0,11-7 0,4-11 0,1-3 0,2-9 0,-1-10 0,-1 3 0,-16-14-5,17 2-76,-3-2-2,-10-6 21,0-6-2,1-8-1,4-3 2,5-11 8,12 2 25,-3-4 56,2-3-28,8 4-24</inkml:trace>
        </inkml:traceGroup>
        <inkml:traceGroup>
          <inkml:annotationXML>
            <emma:emma xmlns:emma="http://www.w3.org/2003/04/emma" version="1.0">
              <emma:interpretation id="{DF1B1284-1ACF-4080-9EBD-259F0C73CDDA}" emma:medium="tactile" emma:mode="ink">
                <msink:context xmlns:msink="http://schemas.microsoft.com/ink/2010/main" type="inkWord" rotatedBoundingBox="18888,2890 19451,2881 19462,3545 18899,3553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엄</emma:literal>
                </emma:interpretation>
                <emma:interpretation id="interp72" emma:lang="ko-KR" emma:confidence="0">
                  <emma:literal>"</emma:literal>
                </emma:interpretation>
                <emma:interpretation id="interp73" emma:lang="ko-KR" emma:confidence="0">
                  <emma:literal>〃</emma:literal>
                </emma:interpretation>
                <emma:interpretation id="interp7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16738.8294">15150-6483 7,'0'0'69,"1"-8"-3,-1 8-3,0 0-1,-8 0 0,34 11-42,-48 7 0,10 8 1,-6 15-3,1 2 3,-5 10 1,0 5 1,0 5-2,2-3-5,0-2-16,2-7 0,5-10 0,2-7 0,5-9 0,2-7 0,1-6 0,3-12 0,0 0 0,0 0 0,0-10 0,2-6 0,3-8 0,1-11 0,2-4 0,2-3 0,2-5 0,-1-5 0,1-1-10,3 3-1,3-6 1,0 11 3,3 1 4,2 5 1,2 4 3,1 7-1,-1 3 2,-1 10 0,2 6 1,-3 4 2,-1 10 0,-2 11 1,-1 12 1,0 9 2,0 7-6,1 10-3,-2 7 0,-3 0 0,0-4 0,-1-3 0,-3-7 0,0-6 0,-2-10 0,-2-8 0,-3-10 0,-4-13 0,6 12 0,-6-12-2,-10-10-79,8-5-3,-9-5-3,2-3 18,-6-1 1,3-3-2</inkml:trace>
          <inkml:trace contextRef="#ctx0" brushRef="#br0" timeOffset="16972.8298">15167-6140 14,'-29'7'47,"4"-2"6,11-1-1,-1-3 29,4-1-4,11 0 0,-2-19-24,11 13-36,7-1-2,8 1-4,3 0-1,9 1-6,4-4-4,0 5 0,-1 1 0,2 3 0,-8-1 0,-1 1-25,-3 0-52,-10-3 20,-3-6 1,-3-1-2,-1-8-2,-30-5-27,27 0 8</inkml:trace>
          <inkml:trace contextRef="#ctx0" brushRef="#br0" timeOffset="16770.0294">15358-6153 0,'-33'-11'27,"4"5"-28,-3 5-25</inkml:trace>
        </inkml:traceGroup>
        <inkml:traceGroup>
          <inkml:annotationXML>
            <emma:emma xmlns:emma="http://www.w3.org/2003/04/emma" version="1.0">
              <emma:interpretation id="{3D453C9B-EDED-46E3-9554-0B8CA23AA2F2}" emma:medium="tactile" emma:mode="ink">
                <msink:context xmlns:msink="http://schemas.microsoft.com/ink/2010/main" type="inkWord" rotatedBoundingBox="19507,2648 19844,2643 19861,3697 19524,3702"/>
              </emma:interpretation>
              <emma:one-of disjunction-type="recognition" id="oneOf15">
                <emma:interpretation id="interp75" emma:lang="ko-KR" emma:confidence="0">
                  <emma:literal>)</emma:literal>
                </emma:interpretation>
                <emma:interpretation id="interp76" emma:lang="ko-KR" emma:confidence="0">
                  <emma:literal>]</emma:literal>
                </emma:interpretation>
                <emma:interpretation id="interp77" emma:lang="ko-KR" emma:confidence="0">
                  <emma:literal>3</emma:literal>
                </emma:interpretation>
                <emma:interpretation id="interp78" emma:lang="ko-KR" emma:confidence="0">
                  <emma:literal>J</emma:literal>
                </emma:interpretation>
                <emma:interpretation id="interp7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17409.6304">15548-6778 41,'0'0'69,"18"-4"0,-2 1 1,1 3-1,7 5-10,2 11-39,4 8 1,2 12-3,5 11 1,-2 10 0,-2 13-2,-1 9-3,-8 9-8,-9 0-6,-8 2 0,-7-5 0,-13-6 0,-7-6 0,-6-15 0,-3-8 0,0-12 0,0-14 0,9-3-3,31-4-78,-24-11 22,2-5-1,0-3-3,7-10-2,0-4 2,4-1 4,0-15 32,-28-1 54,31-5-24,5 2-2,2-4 0,-2-16-27,5 9-3</inkml:trace>
        </inkml:traceGroup>
        <inkml:traceGroup>
          <inkml:annotationXML>
            <emma:emma xmlns:emma="http://www.w3.org/2003/04/emma" version="1.0">
              <emma:interpretation id="{52381245-2585-409C-9078-E20B74E7E278}" emma:medium="tactile" emma:mode="ink">
                <msink:context xmlns:msink="http://schemas.microsoft.com/ink/2010/main" type="inkWord" rotatedBoundingBox="20132,3816 20231,3815 20233,3916 20133,3917"/>
              </emma:interpretation>
              <emma:one-of disjunction-type="recognition" id="oneOf16">
                <emma:interpretation id="interp80" emma:lang="ko-KR" emma:confidence="0">
                  <emma:literal>.</emma:literal>
                </emma:interpretation>
                <emma:interpretation id="interp81" emma:lang="ko-KR" emma:confidence="0">
                  <emma:literal>,</emma:literal>
                </emma:interpretation>
                <emma:interpretation id="interp82" emma:lang="ko-KR" emma:confidence="0">
                  <emma:literal>°</emma:literal>
                </emma:interpretation>
                <emma:interpretation id="interp83" emma:lang="ko-KR" emma:confidence="0">
                  <emma:literal>‘</emma:literal>
                </emma:interpretation>
                <emma:interpretation id="interp8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22651.2398">16204-5535 4,'0'0'52,"-1"-14"7,1 14 2,0-12-24,0 3-1,3-6-2,-3 15-4,0-14-3,0 14-6,0 0-3,4-10-3,-4 2-4,0 8-4,0 8-3,0-8-1,-1 16-2,1-16 0,-7 15-1,1-2-1,5 4 1,-1-6 3,2-3 0,0-8 1,6 11 1,4-9-1,-2-2 2,6 0 0,-3-6 0,0-1-1,-2-1-2,-9 8 0,11-15 0,-11 15-1,-5-9 1,-5 8-1,-2 1 1,-2 0 0,2 3 0,-1-1-1,5 8-23,2-2 21,6-8-73,-9 4-3,9-4-1,-6-13-7,1-1-4</inkml:trace>
        </inkml:traceGroup>
      </inkml:traceGroup>
      <inkml:traceGroup>
        <inkml:annotationXML>
          <emma:emma xmlns:emma="http://www.w3.org/2003/04/emma" version="1.0">
            <emma:interpretation id="{15D2C57D-B8FE-4FC6-BA42-D6AF82CDC8E3}" emma:medium="tactile" emma:mode="ink">
              <msink:context xmlns:msink="http://schemas.microsoft.com/ink/2010/main" type="line" rotatedBoundingBox="1733,5173 4479,5288 4399,7200 1653,7084"/>
            </emma:interpretation>
          </emma:emma>
        </inkml:annotationXML>
        <inkml:traceGroup>
          <inkml:annotationXML>
            <emma:emma xmlns:emma="http://www.w3.org/2003/04/emma" version="1.0">
              <emma:interpretation id="{411E3190-4E67-4FBF-B4BE-FD9211B134F1}" emma:medium="tactile" emma:mode="ink">
                <msink:context xmlns:msink="http://schemas.microsoft.com/ink/2010/main" type="inkWord" rotatedBoundingBox="1725,5360 2491,5393 2450,6392 1683,6360"/>
              </emma:interpretation>
              <emma:one-of disjunction-type="recognition" id="oneOf17">
                <emma:interpretation id="interp85" emma:lang="ko-KR" emma:confidence="0">
                  <emma:literal>W</emma:literal>
                </emma:interpretation>
                <emma:interpretation id="interp86" emma:lang="ko-KR" emma:confidence="0">
                  <emma:literal>w</emma:literal>
                </emma:interpretation>
                <emma:interpretation id="interp87" emma:lang="ko-KR" emma:confidence="0">
                  <emma:literal>ⅳ</emma:literal>
                </emma:interpretation>
                <emma:interpretation id="interp88" emma:lang="ko-KR" emma:confidence="0">
                  <emma:literal>Ⅳ</emma:literal>
                </emma:interpretation>
                <emma:interpretation id="interp8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24289.2427">-2134-3975 10,'-11'-9'57,"0"-2"3,3 0-1,-3-3-1,1 4-31,2 3-1,8 7-7,-14-12-3,14 12-5,-9-8-4,9 8-1,-14 3-1,12 13-1,-3 8 3,5 22 2,3 16 3,2 11 2,-1 16 1,5 8 1,6 3 0,-3-1-2,6-2-4,-3-17-3,0-15-2,2-13-2,-1-12 1,-2-13 1,0-8 0,-2-15-1,1-8-4,-1-14 0,-1-9 0,4-9 0,-1-11 0,3-4 0,-1-15 0,1-2 0,-2-3 0,-4-2 0,-1 1 0,-2 8 0,-1 8 0,-4 5 0,-1 13 0,1 11-2,-2 13-2,-1 14-1,17 24 2,-3 10 0,0 15 2,3 9 0,1 10 3,2 9 1,2 3 0,-2-7 1,0-6-1,-1-14 1,3-12-4,-5-16 0,2-14 0,0-18 0,-1-15 0,-1-16 0,-4-10 0,0-7 0,-2-10 0,-2-2 0,-6-2 0,-1 3 0,-2 3 0,-3 6 0,-4 1 0,-1 12 0,-1 7 0,5 11-9,2 9-72,-4 24 21,6-14 1,0-6-1,8 4-2,2-2 2,8 1 3,-3-5 26,6 0 57,2-20-53,2 27 1</inkml:trace>
        </inkml:traceGroup>
        <inkml:traceGroup>
          <inkml:annotationXML>
            <emma:emma xmlns:emma="http://www.w3.org/2003/04/emma" version="1.0">
              <emma:interpretation id="{4A248993-0366-4185-A52B-599843DE34EA}" emma:medium="tactile" emma:mode="ink">
                <msink:context xmlns:msink="http://schemas.microsoft.com/ink/2010/main" type="inkWord" rotatedBoundingBox="2620,5210 3103,5231 3063,6180 2580,6160"/>
              </emma:interpretation>
              <emma:one-of disjunction-type="recognition" id="oneOf18">
                <emma:interpretation id="interp90" emma:lang="ko-KR" emma:confidence="0">
                  <emma:literal>h</emma:literal>
                </emma:interpretation>
                <emma:interpretation id="interp91" emma:lang="ko-KR" emma:confidence="0">
                  <emma:literal>‘</emma:literal>
                </emma:interpretation>
                <emma:interpretation id="interp92" emma:lang="ko-KR" emma:confidence="0">
                  <emma:literal>k</emma:literal>
                </emma:interpretation>
                <emma:interpretation id="interp93" emma:lang="ko-KR" emma:confidence="0">
                  <emma:literal>논</emma:literal>
                </emma:interpretation>
                <emma:interpretation id="interp9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24804.0436">-1315-4221 20,'0'0'55,"-11"0"10,3 16 4,2 13 4,3 14-33,3 19-6,2 16 2,2 12-1,4 7-5,3 3-7,2-5-6,2-5-7,-3-13-6,-2-12-4,-2-17 0,-1-16 0,-2-10 0,-3-12 0,-2-10 0,0 0 0,0-14 0,0-7 0,-2-6 0,2-4 0,0-8 0,2-5 0,5 2 0,4-2 0,2 2 0,4 9 0,2 3-3,2 7-2,0 10 2,2 10 1,-4 6 1,2 16 3,-3 8 0,-3 7 3,-1 5 0,-2 4-5,-1 0 0,-4-4 0,1-2 0,-2-8 0,-2-6 0,2-3 0,-5-12-34,5 33-25,40-41-21,-40-10 22,-1-9-3,1-12-3,5-1-27</inkml:trace>
        </inkml:traceGroup>
        <inkml:traceGroup>
          <inkml:annotationXML>
            <emma:emma xmlns:emma="http://www.w3.org/2003/04/emma" version="1.0">
              <emma:interpretation id="{6F4B855D-6A04-4831-9DA9-4CC0967A35DA}" emma:medium="tactile" emma:mode="ink">
                <msink:context xmlns:msink="http://schemas.microsoft.com/ink/2010/main" type="inkWord" rotatedBoundingBox="3138,5592 3819,5620 3754,7173 3073,7144"/>
              </emma:interpretation>
              <emma:one-of disjunction-type="recognition" id="oneOf19">
                <emma:interpretation id="interp95" emma:lang="ko-KR" emma:confidence="0">
                  <emma:literal>y</emma:literal>
                </emma:interpretation>
                <emma:interpretation id="interp96" emma:lang="ko-KR" emma:confidence="0">
                  <emma:literal>g</emma:literal>
                </emma:interpretation>
                <emma:interpretation id="interp97" emma:lang="ko-KR" emma:confidence="0">
                  <emma:literal>닝</emma:literal>
                </emma:interpretation>
                <emma:interpretation id="interp98" emma:lang="ko-KR" emma:confidence="0">
                  <emma:literal>3</emma:literal>
                </emma:interpretation>
                <emma:interpretation id="interp99" emma:lang="ko-KR" emma:confidence="0">
                  <emma:literal>노</emma:literal>
                </emma:interpretation>
              </emma:one-of>
            </emma:emma>
          </inkml:annotationXML>
          <inkml:trace contextRef="#ctx0" brushRef="#br1" timeOffset="25568.4449">-637-3675 6,'5'-14'57,"-5"3"6,3 2-3,-3 1-2,0 8-30,0 0 8,-3 11-1,-1 14-2,-4 7-5,3 8-3,-1 7-1,3 2 1,2 5-8,1-8-6,1-4-6,8-10-5,3-9 0,4-14 0,5-9 0,1-9 0,0-12 0,4-6 0,-2-10 0,-2-9 0,1-3 0,-2-2 0,-6 1 0,-5-1 0,-1 4 0,-4 5 0,0 9 0,-4 6 0,1 12 0,-2 4 0,0 11 0,4 4 0,1 20 0,4 13 0,0 11 0,4 11 0,5 17 0,4 14 0,1 8 0,2 9 0,-2 2 0,-2 0 0,-2-3 0,-6-3 0,-9-9 0,-8-9 0,-10-10 0,-11-13 0,-5-8 0,-10-9 0,-8-6 0,-2-9 0,-6-7 0,-1 0 0,-2-13 0,1 2 0,1-3 0,5-6 0,7-1 0,5-2 0,9 0 0,9-2-13,10-10-49,12-9-2,3-13 1,21-6-1,5-17 0,13-9 0,7-11-14,13-7 42</inkml:trace>
        </inkml:traceGroup>
        <inkml:traceGroup>
          <inkml:annotationXML>
            <emma:emma xmlns:emma="http://www.w3.org/2003/04/emma" version="1.0">
              <emma:interpretation id="{864CE69B-36B9-4330-A247-34E2DBA752FD}" emma:medium="tactile" emma:mode="ink">
                <msink:context xmlns:msink="http://schemas.microsoft.com/ink/2010/main" type="inkWord" rotatedBoundingBox="4105,5297 4478,5313 4445,6101 4072,6085"/>
              </emma:interpretation>
              <emma:one-of disjunction-type="recognition" id="oneOf20">
                <emma:interpretation id="interp100" emma:lang="ko-KR" emma:confidence="0">
                  <emma:literal>?</emma:literal>
                </emma:interpretation>
                <emma:interpretation id="interp101" emma:lang="ko-KR" emma:confidence="0">
                  <emma:literal>ⅰ</emma:literal>
                </emma:interpretation>
                <emma:interpretation id="interp102" emma:lang="ko-KR" emma:confidence="0">
                  <emma:literal>i</emma:literal>
                </emma:interpretation>
                <emma:interpretation id="interp103" emma:lang="ko-KR" emma:confidence="0">
                  <emma:literal>ㅈ</emma:literal>
                </emma:interpretation>
                <emma:interpretation id="interp104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26239.2461">153-4044 65,'0'0'69,"-10"-15"-3,10 6-2,0-2-1,7-2-38,13 3-4,4 1-7,8 0-3,-1 3-1,11 5 2,-1 1-1,4 7 0,-9 5 0,-1 7 0,-6 4 1,-9 5 0,-13 5 0,-7 1-1,-15 0-11,-7-1 0,-4 1 0,-2-1 0,2-2 0,-3-5 0,10 0-12,5-5-68,4-7-3,9-1-2,1-13-7,0 9-3</inkml:trace>
          <inkml:trace contextRef="#ctx0" brushRef="#br1" timeOffset="26379.6464">391-3425 0,'16'35'91,"-2"-10"0,4-4-7,-8-12-14,-1-7-40,-9-2-24,0 0-67,0 0-19,-16-14-9,8 0-2</inkml:trace>
        </inkml:traceGroup>
      </inkml:traceGroup>
    </inkml:traceGroup>
    <inkml:traceGroup>
      <inkml:annotationXML>
        <emma:emma xmlns:emma="http://www.w3.org/2003/04/emma" version="1.0">
          <emma:interpretation id="{116C8812-83AE-4F69-B526-4804280DF171}" emma:medium="tactile" emma:mode="ink">
            <msink:context xmlns:msink="http://schemas.microsoft.com/ink/2010/main" type="paragraph" rotatedBoundingBox="8491,6671 14091,6620 14108,8492 8509,854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5CFEE0E-615F-4966-85BB-4F34F2C39070}" emma:medium="tactile" emma:mode="ink">
              <msink:context xmlns:msink="http://schemas.microsoft.com/ink/2010/main" type="line" rotatedBoundingBox="8491,6671 14091,6620 14108,8492 8509,8544"/>
            </emma:interpretation>
          </emma:emma>
        </inkml:annotationXML>
        <inkml:traceGroup>
          <inkml:annotationXML>
            <emma:emma xmlns:emma="http://www.w3.org/2003/04/emma" version="1.0">
              <emma:interpretation id="{E22F6C11-090A-4EFD-83EC-7FFB18AA4ADF}" emma:medium="tactile" emma:mode="ink">
                <msink:context xmlns:msink="http://schemas.microsoft.com/ink/2010/main" type="inkWord" rotatedBoundingBox="8491,6671 9587,6661 9604,8533 8509,8544"/>
              </emma:interpretation>
              <emma:one-of disjunction-type="recognition" id="oneOf21">
                <emma:interpretation id="interp105" emma:lang="ko-KR" emma:confidence="0">
                  <emma:literal>A</emma:literal>
                </emma:interpretation>
                <emma:interpretation id="interp106" emma:lang="ko-KR" emma:confidence="0">
                  <emma:literal>戶</emma:literal>
                </emma:interpretation>
                <emma:interpretation id="interp107" emma:lang="ko-KR" emma:confidence="0">
                  <emma:literal>月</emma:literal>
                </emma:interpretation>
                <emma:interpretation id="interp108" emma:lang="ko-KR" emma:confidence="0">
                  <emma:literal>서</emma:literal>
                </emma:interpretation>
                <emma:interpretation id="interp109" emma:lang="ko-KR" emma:confidence="0">
                  <emma:literal>시</emma:literal>
                </emma:interpretation>
              </emma:one-of>
            </emma:emma>
          </inkml:annotationXML>
          <inkml:trace contextRef="#ctx0" brushRef="#br2" timeOffset="42042.0738">5006-2633 45,'7'-10'62,"-7"-6"0,0 4-1,-4-2-2,0 6-41,4 8-2,-11-9-1,11 9-3,0 0-1,0 0-1,-11-2-2,11 2 0,-7 14-1,3 6 1,-6 12 0,2 16 3,-6 12 1,0 23 1,-8 15 1,3 18-14,-5 10 15,0 13 0,-7 5-3,-2-3-3,0-2-9,0-12 0,6-11 0,-5-14 0,7-17 0,-1-15 0,11-15 0,2-14 0,2-13 0,7-6 0,-1-13 0,5-9 0,0 0 0,0 0 0,0 0 0,1-20 0,6-1 0,1-10 0,3-8 0,2-13 0,6-10 0,3-13 0,3-14 0,2-4 0,1-13 0,2-9 0,-2 1 0,1-5 0,-5 4-7,1 3 1,0 9 0,-3 5 2,-1 7 1,-1 5 0,5 9 1,-3 11 2,-1 11 1,-2 9 0,-4 7 0,1 8-1,-4 15 1,-1 10-1,-11 6 1,15 7 0,-4 9-1,3 14 2,4 15 0,1 11 1,5 12 0,5 15 2,-2 14-1,5 11-4,4 7 6,-5-1-6,5 3 0,-4-6 0,1-4 0,-4-11 0,1-8 0,-6-12 0,-2-10 0,-2-8 0,-3-8 0,-5-8 0,2-7 0,-2-5 0,0-7 0,-4-5 0,-3-4 0,1-5 0,-6-9 0,0 0-25,0 0-55,0 0-2,-6-23-3,5 1-4,-7-11-5</inkml:trace>
          <inkml:trace contextRef="#ctx0" brushRef="#br2" timeOffset="42510.0747">4855-1733 46,'-18'3'62,"18"-3"-1,0 0 3,0 0 3,29 5-36,-29-5-3,12 0 1,18 0-4,10 0 2,3-5-3,5-6-3,0 3-6,-1-1-4,-4 2-11,0 0 0,-7 4 0,-12-1-20,-6 2-57,-4 5-2,-14-3-2,0 0-7,0 0-3</inkml:trace>
        </inkml:traceGroup>
        <inkml:traceGroup>
          <inkml:annotationXML>
            <emma:emma xmlns:emma="http://www.w3.org/2003/04/emma" version="1.0">
              <emma:interpretation id="{8C065DD2-F866-4470-8940-BF0E916AC5FD}" emma:medium="tactile" emma:mode="ink">
                <msink:context xmlns:msink="http://schemas.microsoft.com/ink/2010/main" type="inkWord" rotatedBoundingBox="10284,7277 11094,7269 11104,8262 10293,8270"/>
              </emma:interpretation>
              <emma:one-of disjunction-type="recognition" id="oneOf22">
                <emma:interpretation id="interp110" emma:lang="ko-KR" emma:confidence="0">
                  <emma:literal>ⅹ</emma:literal>
                </emma:interpretation>
                <emma:interpretation id="interp111" emma:lang="ko-KR" emma:confidence="0">
                  <emma:literal>X</emma:literal>
                </emma:interpretation>
                <emma:interpretation id="interp112" emma:lang="ko-KR" emma:confidence="0">
                  <emma:literal>x</emma:literal>
                </emma:interpretation>
                <emma:interpretation id="interp113" emma:lang="ko-KR" emma:confidence="0">
                  <emma:literal>Ⅹ</emma:literal>
                </emma:interpretation>
                <emma:interpretation id="interp114" emma:lang="ko-KR" emma:confidence="0">
                  <emma:literal>犬</emma:literal>
                </emma:interpretation>
              </emma:one-of>
            </emma:emma>
          </inkml:annotationXML>
          <inkml:trace contextRef="#ctx0" brushRef="#br2" timeOffset="43742.4768">6326-1952 49,'0'0'0,"0"0"0,9 3 72,4 12 4,7 6 0,9 11 0,6 12-42,11 8-3,8 6 1,2 4 1,9 4-15,2-1-4,2 0-14,-4-7 0,-3-7 0,-5-4 0,-8-6 0,-6-8 0,-9-6 0,-9-9 0,-25-5-68,15-2-14,-15-11 1,5-5-9,-8-19-3,-1 1 0</inkml:trace>
          <inkml:trace contextRef="#ctx0" brushRef="#br2" timeOffset="43446.0763">6876-2151 45,'13'-10'52,"-13"10"3,0 0 2,0 0-13,-7 18-18,-14 9 4,-9 30 6,-9 3 2,-5 19 1,-7 4 0,0 10-4,-3 1-20,6 1-15,3-12 0,13-22 0,3-8 0,10-14 0,4-10 0,8-7 0,1-11 0,6-11 0,-5 10 0,5-10 0,0 0-4,-22-9-79,23-7-1,-1-9-2,5-1-4,-5-9-4</inkml:trace>
        </inkml:traceGroup>
        <inkml:traceGroup>
          <inkml:annotationXML>
            <emma:emma xmlns:emma="http://www.w3.org/2003/04/emma" version="1.0">
              <emma:interpretation id="{8CD460F4-7C2C-4792-BF82-B751B255E210}" emma:medium="tactile" emma:mode="ink">
                <msink:context xmlns:msink="http://schemas.microsoft.com/ink/2010/main" type="inkWord" rotatedBoundingBox="11894,7569 12606,7563 12609,7895 11897,7902"/>
              </emma:interpretation>
              <emma:one-of disjunction-type="recognition" id="oneOf23">
                <emma:interpretation id="interp115" emma:lang="ko-KR" emma:confidence="0">
                  <emma:literal>=</emma:literal>
                </emma:interpretation>
                <emma:interpretation id="interp116" emma:lang="ko-KR" emma:confidence="0">
                  <emma:literal>÷</emma:literal>
                </emma:interpretation>
                <emma:interpretation id="interp117" emma:lang="ko-KR" emma:confidence="0">
                  <emma:literal>ㄷ</emma:literal>
                </emma:interpretation>
                <emma:interpretation id="interp118" emma:lang="ko-KR" emma:confidence="0">
                  <emma:literal>p</emma:literal>
                </emma:interpretation>
                <emma:interpretation id="interp11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44881.2788">7992-1616 68,'-26'24'84,"11"-1"-2,3-9-5,10-1 0,2-13-3,13 7-41,10-6-27,7 0 2,13 0-6,4-1-2,8-1 0,4-3 0,6-3 0,1 4 0,-5-6 0,-3 7 0,-6-1 0,-8 1 0,-11-3 0,-6 5-8,-10 0-75,-17 0-1,0 0-3,-1-18-7,1 18-3</inkml:trace>
          <inkml:trace contextRef="#ctx0" brushRef="#br2" timeOffset="44647.2783">7984-1859 19,'-14'7'71,"14"-7"3,-11 5-3,11-5-4,0 0-1,0 0-44,-1 9-2,1-9-5,15 5-1,2-2 0,9-3 0,6 0 1,6 0-1,5 0-2,9-7-9,3 2-3,2-1 0,1 2 0,-5-2 0,-4 3 0,-4-4 0,-5 7 0,-8-1 0,-6 1 0,-5 1 0,-5 1 0,-16-2 0,14 1 0,-14-1-34,-12 2-46,-2 5-4,-14-7-2,-2 2-5,-14 1-1</inkml:trace>
        </inkml:traceGroup>
        <inkml:traceGroup>
          <inkml:annotationXML>
            <emma:emma xmlns:emma="http://www.w3.org/2003/04/emma" version="1.0">
              <emma:interpretation id="{1B3CB816-2F64-4832-A64A-7CA42543092F}" emma:medium="tactile" emma:mode="ink">
                <msink:context xmlns:msink="http://schemas.microsoft.com/ink/2010/main" type="inkWord" rotatedBoundingBox="13231,7095 14095,7087 14104,8022 13240,8030"/>
              </emma:interpretation>
              <emma:one-of disjunction-type="recognition" id="oneOf24">
                <emma:interpretation id="interp120" emma:lang="ko-KR" emma:confidence="0">
                  <emma:literal>0</emma:literal>
                </emma:interpretation>
                <emma:interpretation id="interp121" emma:lang="ko-KR" emma:confidence="0">
                  <emma:literal>O</emma:literal>
                </emma:interpretation>
                <emma:interpretation id="interp122" emma:lang="ko-KR" emma:confidence="0">
                  <emma:literal>〇</emma:literal>
                </emma:interpretation>
                <emma:interpretation id="interp123" emma:lang="ko-KR" emma:confidence="0">
                  <emma:literal>o</emma:literal>
                </emma:interpretation>
                <emma:interpretation id="interp12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45754.8804">9529-2204 64,'0'0'76,"11"-12"-2,-11 12-4,0 0-3,14-7-38,-14 7-7,-15 13-2,-3 3-4,-3 10-2,-5 12 0,-4 7-14,-6 8 18,3 8 0,-2 3-9,9 6-9,4-1 0,11-4 0,8-6 0,11-7 0,16-2 0,10-11 0,8-4 0,6-8 0,4-8 0,3-6 0,3-10 0,-3-3 0,2-7 0,-2-12 0,-1-12 0,-3-3 0,-3-14 0,0-6 0,-8-9 0,0-7 0,-8-4 0,-6-1 0,-7 2 0,-8 0 0,-8 4 0,-7 10 0,-11 6 0,-13 7 0,-8 11 0,-8 8 0,-5 9 0,-5 9 0,-1 9 0,-2 3 0,5 10 0,2 12 0,1-1 0,-4 14-38,12 28-48,1-29 86,2-6-64,-5-6-2,8-5-1</inkml:trace>
        </inkml:traceGroup>
      </inkml:traceGroup>
    </inkml:traceGroup>
    <inkml:traceGroup>
      <inkml:annotationXML>
        <emma:emma xmlns:emma="http://www.w3.org/2003/04/emma" version="1.0">
          <emma:interpretation id="{997BEDA6-4B96-4ACB-8B02-74BBD4F3E942}" emma:medium="tactile" emma:mode="ink">
            <msink:context xmlns:msink="http://schemas.microsoft.com/ink/2010/main" type="paragraph" rotatedBoundingBox="3951,9446 24319,8780 24362,10114 3995,107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8581C5E-0A55-4C30-BC0D-7CE4C89098EC}" emma:medium="tactile" emma:mode="ink">
              <msink:context xmlns:msink="http://schemas.microsoft.com/ink/2010/main" type="line" rotatedBoundingBox="3951,9446 24319,8780 24362,10114 3995,10781"/>
            </emma:interpretation>
          </emma:emma>
        </inkml:annotationXML>
        <inkml:traceGroup>
          <inkml:annotationXML>
            <emma:emma xmlns:emma="http://www.w3.org/2003/04/emma" version="1.0">
              <emma:interpretation id="{9CD205B8-8ECE-4986-890F-7A3C3CE774B7}" emma:medium="tactile" emma:mode="ink">
                <msink:context xmlns:msink="http://schemas.microsoft.com/ink/2010/main" type="inkWord" rotatedBoundingBox="3951,9446 5125,9407 5156,10358 3982,10397"/>
              </emma:interpretation>
              <emma:one-of disjunction-type="recognition" id="oneOf25">
                <emma:interpretation id="interp125" emma:lang="ko-KR" emma:confidence="0">
                  <emma:literal>용</emma:literal>
                </emma:interpretation>
                <emma:interpretation id="interp126" emma:lang="ko-KR" emma:confidence="0">
                  <emma:literal>돠</emma:literal>
                </emma:interpretation>
                <emma:interpretation id="interp127" emma:lang="ko-KR" emma:confidence="0">
                  <emma:literal>와</emma:literal>
                </emma:interpretation>
                <emma:interpretation id="interp128" emma:lang="ko-KR" emma:confidence="0">
                  <emma:literal>솨</emma:literal>
                </emma:interpretation>
                <emma:interpretation id="interp129" emma:lang="ko-KR" emma:confidence="0">
                  <emma:literal>울</emma:literal>
                </emma:interpretation>
              </emma:one-of>
            </emma:emma>
          </inkml:annotationXML>
          <inkml:trace contextRef="#ctx0" brushRef="#br0" timeOffset="382918.2726">425 170 12,'0'0'66,"0"-14"2,3 4-3,3-2-3,-4-4-3,4 5-51,-2 1-3,0 1-2,-1-1 0,1 0 2,-4 1 1,0-2 2,-1 0-1,-5 2 0,-5-1 0,-1 2-1,-6 2-2,-3 3-2,-4 3-1,-5 1-1,-4 9 0,-5 4-1,0 5 1,-3 0 0,3 5-1,-1 1 1,6 2 0,6-1 1,6 2 1,10-3 0,8 2 1,4 0 0,12 1 2,10-4 0,8 2 1,8-1-1,4-5 0,7-1 0,0-9-1,-1-5 1,-1-3-2,-3-2-2,-9 0 0,-2 0-2,-12 0-1,-6 0 0,-10 10 0,-8 9-1,-13 3 0,-12 8 1,-6 1 2,-10 4 1,-4 2 1,-5-1 1,4 6 1,2-3 0,8-3 0,6-4 1,11-1-1,8-1 2,14-4-1,6-6 0,14 0-1,13-5 1,9-6 0,12-5 0,3-4-1,7-7-2,1-4-2,-3-4 0,-2-5 0,-9-3-5,-4-1-20,-8 0-52,-9-3 22,-5-1-25,-10-6-5,1 4-6,-9-6 3</inkml:trace>
          <inkml:trace contextRef="#ctx0" brushRef="#br0" timeOffset="383261.4732">791 461 58,'1'-13'82,"-1"13"-6,5-9-4,-5 9-2,10 3 2,-6 11-63,2 7-2,3 8-4,5 10 1,-1 1 1,5 4 1,-3-2 0,3-4-2,-2-4 2,1-3 1,-1-9 1,1-5 1,-1-8-2,1-9-7,-2-3 0,2-12 0,-2-9 0,0-7 0,1-4 0,1-8 0,1-4 0,0-2 0,-4 3 0,-6 4 0,1 3 0,-3 8 0,-1 8 0,-3 2 0,-2 11-40,0 38-21,0-28-21,0 10-3,0-10-6,0 19 0</inkml:trace>
        </inkml:traceGroup>
        <inkml:traceGroup>
          <inkml:annotationXML>
            <emma:emma xmlns:emma="http://www.w3.org/2003/04/emma" version="1.0">
              <emma:interpretation id="{DFA4055B-1F92-44A1-BB71-93458BFE8338}" emma:medium="tactile" emma:mode="ink">
                <msink:context xmlns:msink="http://schemas.microsoft.com/ink/2010/main" type="inkWord" rotatedBoundingBox="5206,9838 5661,9823 5679,10349 5223,10364"/>
              </emma:interpretation>
              <emma:one-of disjunction-type="recognition" id="oneOf26">
                <emma:interpretation id="interp130" emma:lang="ko-KR" emma:confidence="0">
                  <emma:literal>e</emma:literal>
                </emma:interpretation>
                <emma:interpretation id="interp131" emma:lang="ko-KR" emma:confidence="0">
                  <emma:literal>오</emma:literal>
                </emma:interpretation>
                <emma:interpretation id="interp132" emma:lang="ko-KR" emma:confidence="0">
                  <emma:literal>으</emma:literal>
                </emma:interpretation>
                <emma:interpretation id="interp133" emma:lang="ko-KR" emma:confidence="0">
                  <emma:literal>ㄷ</emma:literal>
                </emma:interpretation>
                <emma:interpretation id="interp1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83698.2739">1254 628 37,'2'13'69,"0"-5"-3,-2-8-2,5 10 0,-5-10 1,13 2-54,-5 0 0,4 0 2,6-2 1,7-2 1,3-5-1,5-4-1,4-4-3,2-6-3,-1-3-1,2-2-3,-4-4-1,-9-2-2,-3 2 1,-14 2-2,-8 9-1,-7 1 0,-16 10 0,-9 8 2,-10 7 2,-6 15 1,-1 4 3,-2 9 1,3 2 0,8 9 1,7 1-8,11-1 0,9 1 0,9-3 0,9-2 0,11-3 0,7-5 0,7-10 0,6-2 0,1-13 0,6-5 0,-6-8 0,5-14-30,-12-5-27,2-9-2,-3-5 0,-9-8-28,2-1-4,-10-5 0</inkml:trace>
        </inkml:traceGroup>
        <inkml:traceGroup>
          <inkml:annotationXML>
            <emma:emma xmlns:emma="http://www.w3.org/2003/04/emma" version="1.0">
              <emma:interpretation id="{4FE39E97-BB69-48B6-B776-BDB35E3EE5E0}" emma:medium="tactile" emma:mode="ink">
                <msink:context xmlns:msink="http://schemas.microsoft.com/ink/2010/main" type="inkWord" rotatedBoundingBox="5753,9852 6256,9836 6270,10271 5768,10288"/>
              </emma:interpretation>
              <emma:one-of disjunction-type="recognition" id="oneOf27">
                <emma:interpretation id="interp135" emma:lang="ko-KR" emma:confidence="0">
                  <emma:literal>r</emma:literal>
                </emma:interpretation>
                <emma:interpretation id="interp136" emma:lang="ko-KR" emma:confidence="0">
                  <emma:literal>나</emma:literal>
                </emma:interpretation>
                <emma:interpretation id="interp137" emma:lang="ko-KR" emma:confidence="0">
                  <emma:literal>u</emma:literal>
                </emma:interpretation>
                <emma:interpretation id="interp138" emma:lang="ko-KR" emma:confidence="0">
                  <emma:literal>V</emma:literal>
                </emma:interpretation>
                <emma:interpretation id="interp13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384025.8745">1794 420 42,'0'0'80,"12"0"0,-8 11-3,5 10-4,-4 6 1,1-13-42,-2 30-29,1 2 2,1 9 1,1-6-1,-2-5-1,1-6-1,-1-6 1,-2-7 2,1-9 2,-1-5 1,-3-11-9,0 0 0,7-14 0,-4-6 0,-1-6 0,4-4 0,1-7 0,1-2 0,3-1 0,1 4 0,6 1 0,0 4 0,3 1 0,1 8 0,4 0 0,3 6 0,0 0 0,3 8-8,-3 0-16,0 5-19,0 3-35,-3 0 0,-4 5-7,-6-2-2,1 3-1</inkml:trace>
        </inkml:traceGroup>
        <inkml:traceGroup>
          <inkml:annotationXML>
            <emma:emma xmlns:emma="http://www.w3.org/2003/04/emma" version="1.0">
              <emma:interpretation id="{E25824A3-6B5F-4528-B199-036B5A4F15BA}" emma:medium="tactile" emma:mode="ink">
                <msink:context xmlns:msink="http://schemas.microsoft.com/ink/2010/main" type="inkWord" rotatedBoundingBox="5986,9882 6604,9862 6630,10648 6012,10668"/>
              </emma:interpretation>
              <emma:one-of disjunction-type="recognition" id="oneOf28">
                <emma:interpretation id="interp140" emma:lang="ko-KR" emma:confidence="0">
                  <emma:literal>y</emma:literal>
                </emma:interpretation>
                <emma:interpretation id="interp141" emma:lang="ko-KR" emma:confidence="0">
                  <emma:literal>g</emma:literal>
                </emma:interpretation>
                <emma:interpretation id="interp142" emma:lang="ko-KR" emma:confidence="0">
                  <emma:literal>』</emma:literal>
                </emma:interpretation>
                <emma:interpretation id="interp143" emma:lang="ko-KR" emma:confidence="0">
                  <emma:literal>&gt;</emma:literal>
                </emma:interpretation>
                <emma:interpretation id="interp14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84431.4752">2312 440 4,'-6'8'71,"6"-8"0,-9 4-2,9-4 2,-14 13-2,9 1-32,-2 6-15,1 4-7,3 8-2,-1 3 2,4 1 0,0-3-3,6-2-2,6-7-2,7-9 1,5-8-9,2-7 0,7-15 0,-1-3 0,-2-11 0,2-2 0,-6-3 0,-4 0 0,-4 2 0,-4 3 0,-3 7 0,-3 6 0,-2 7 0,-6 9 0,18 2 0,-7 16 0,0 9 0,0 14 0,1 11 0,-4 10 0,-1 7 0,-7 6 0,-8-3 0,-10-2 0,-10-8 0,-7-8 0,-7-11 0,-6-10 0,-9-10 0,4-7 0,-8-5 0,6 3 0,1-2-37,45-7-25,-34 0-2,3-5-26,14 0-5,0-14-3</inkml:trace>
        </inkml:traceGroup>
        <inkml:traceGroup>
          <inkml:annotationXML>
            <emma:emma xmlns:emma="http://www.w3.org/2003/04/emma" version="1.0">
              <emma:interpretation id="{2AFEE22B-D0B6-4710-929A-FD530BD9F959}" emma:medium="tactile" emma:mode="ink">
                <msink:context xmlns:msink="http://schemas.microsoft.com/ink/2010/main" type="inkWord" rotatedBoundingBox="7336,9798 7790,9783 7807,10307 7353,10322"/>
              </emma:interpretation>
              <emma:one-of disjunction-type="recognition" id="oneOf29">
                <emma:interpretation id="interp145" emma:lang="ko-KR" emma:confidence="0">
                  <emma:literal>v</emma:literal>
                </emma:interpretation>
                <emma:interpretation id="interp146" emma:lang="ko-KR" emma:confidence="0">
                  <emma:literal>V</emma:literal>
                </emma:interpretation>
                <emma:interpretation id="interp147" emma:lang="ko-KR" emma:confidence="0">
                  <emma:literal>ⅴ</emma:literal>
                </emma:interpretation>
                <emma:interpretation id="interp148" emma:lang="ko-KR" emma:confidence="0">
                  <emma:literal>Ⅴ</emma:literal>
                </emma:interpretation>
                <emma:interpretation id="interp14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85383.0769">3406 439 52,'-8'-17'71,"1"5"-4,0-4-3,7 16-5,-7-14-39,7 14-4,3 19-3,0-1 0,1 9 1,4 6 2,-2 10 1,5 3 2,0 8-1,0-5-3,3-2-4,3 0-4,-1-9-4,2-4-1,-3-10 3,0-6 1,0-11-3,-1-7-3,0-8 0,-1-9 0,4-10 0,-1-6 0,2-9 0,4-3 0,-1-4 0,2-2 0,-5 2 0,-1 3 0,-2 5 0,-1 4 0,-2 5 0,-1 11 0,-5 1 0,1 10-23,1 5-27,-8 5-34,11 0 27,-11 0-28,10 12-4,-10-12 3</inkml:trace>
        </inkml:traceGroup>
        <inkml:traceGroup>
          <inkml:annotationXML>
            <emma:emma xmlns:emma="http://www.w3.org/2003/04/emma" version="1.0">
              <emma:interpretation id="{951A3ECD-2310-4C9A-949D-4B6A9A3E582D}" emma:medium="tactile" emma:mode="ink">
                <msink:context xmlns:msink="http://schemas.microsoft.com/ink/2010/main" type="inkWord" rotatedBoundingBox="7848,9790 8470,9770 8483,10195 7862,10216"/>
              </emma:interpretation>
              <emma:one-of disjunction-type="recognition" id="oneOf30">
                <emma:interpretation id="interp150" emma:lang="ko-KR" emma:confidence="0">
                  <emma:literal>e</emma:literal>
                </emma:interpretation>
                <emma:interpretation id="interp151" emma:lang="ko-KR" emma:confidence="0">
                  <emma:literal>으</emma:literal>
                </emma:interpretation>
                <emma:interpretation id="interp152" emma:lang="ko-KR" emma:confidence="0">
                  <emma:literal>요</emma:literal>
                </emma:interpretation>
                <emma:interpretation id="interp153" emma:lang="ko-KR" emma:confidence="0">
                  <emma:literal>은</emma:literal>
                </emma:interpretation>
                <emma:interpretation id="interp1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85882.2778">3919 654 29,'-10'-4'67,"10"4"8,-11-8-1,11 8-29,0-10-3,0 10-4,0 0-8,7-9-8,3 9-11,5 0-4,6 2-3,2-1 0,9 1-1,2-2 0,9-3 0,0-5 0,5-4-1,-4-6-1,3-2 0,-14-6-3,-3-3-2,-6-3 0,-9 4 0,-8-4-1,-7 6 0,-10 2 1,-13 6 3,-2 11 5,-14 7 4,-4 7 3,-3 11 2,-5 10 2,0 4 0,1 5-5,7 2-10,10 4 0,13-6 0,10 2 0,7-8 0,13-3 0,13-2 0,6-7 0,11-4 0,3-3 0,4-3 0,1-5 0,4-3-48,1 0-10,-4-3-1,5-5-23,-6-9-3,3-1-1,-3-8 3</inkml:trace>
        </inkml:traceGroup>
        <inkml:traceGroup>
          <inkml:annotationXML>
            <emma:emma xmlns:emma="http://www.w3.org/2003/04/emma" version="1.0">
              <emma:interpretation id="{8645ECAC-FB84-47BB-8AB0-371611CD3A6A}" emma:medium="tactile" emma:mode="ink">
                <msink:context xmlns:msink="http://schemas.microsoft.com/ink/2010/main" type="inkWord" rotatedBoundingBox="8531,9554 9619,9518 9642,10222 8554,10258"/>
              </emma:interpretation>
              <emma:one-of disjunction-type="recognition" id="oneOf31">
                <emma:interpretation id="interp155" emma:lang="ko-KR" emma:confidence="0">
                  <emma:literal>나</emma:literal>
                </emma:interpretation>
                <emma:interpretation id="interp156" emma:lang="ko-KR" emma:confidence="0">
                  <emma:literal>아</emma:literal>
                </emma:interpretation>
                <emma:interpretation id="interp157" emma:lang="ko-KR" emma:confidence="0">
                  <emma:literal>여</emma:literal>
                </emma:interpretation>
                <emma:interpretation id="interp158" emma:lang="ko-KR" emma:confidence="0">
                  <emma:literal>와</emma:literal>
                </emma:interpretation>
                <emma:interpretation id="interp15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386334.6786">4777 528 43,'24'-29'78,"-9"12"-2,-11 4-3,-4 13-2,-11-6 3,-11 9-49,-4 11-8,-6 12-3,-1 11 0,3-3-1,-1 5 0,9 1-13,6-1 0,10-1 0,9-6 0,12-6 0,14-6 0,11-10 0,7-10 0,11-6 0,3-14 0,3-8 0,0-10 0,-2-6 0,-6-11 0,-5-1 0,-9-6 0,-9-1 0,-9 1 0,-3 3 0,-9 5-6,-6 4 2,-3 9 2,-6 3 4,0 13 1,-1 9-1,4 16 1,-11-5-1,6 13-2,2 14 0,3 13 0,3 10 0,5 7 0,1 6 0,3 6 0,1 2 0,4-1 0,-2-5 0,2-9 0,-2-5 0,-8-13 0,5-4 0,-2-3-50,-10-26-9,0 0-2,0 0-25,-2-20-4,-9-3-2</inkml:trace>
          <inkml:trace contextRef="#ctx0" brushRef="#br0" timeOffset="386537.4789">5109 513 14,'-30'-9'93,"7"2"-3,3-2-3,12-3-6,7-1-2,8-7-12,13-3-67,15 7 0,6 1 0,7 2 0,6 1 0,5 4 0,2 1 0,1 4-26,0 3-53,-8 0-1,0 3-4,-12-2-4,0 5-7</inkml:trace>
        </inkml:traceGroup>
        <inkml:traceGroup>
          <inkml:annotationXML>
            <emma:emma xmlns:emma="http://www.w3.org/2003/04/emma" version="1.0">
              <emma:interpretation id="{B54F19EE-0C7F-42F0-9796-A378E04E73AA}" emma:medium="tactile" emma:mode="ink">
                <msink:context xmlns:msink="http://schemas.microsoft.com/ink/2010/main" type="inkWord" rotatedBoundingBox="9682,9760 10716,9726 10734,10269 9700,10302"/>
              </emma:interpretation>
              <emma:one-of disjunction-type="recognition" id="oneOf32">
                <emma:interpretation id="interp160" emma:lang="ko-KR" emma:confidence="0">
                  <emma:literal>야</emma:literal>
                </emma:interpretation>
                <emma:interpretation id="interp161" emma:lang="ko-KR" emma:confidence="0">
                  <emma:literal>댜</emma:literal>
                </emma:interpretation>
                <emma:interpretation id="interp162" emma:lang="ko-KR" emma:confidence="0">
                  <emma:literal>앙</emma:literal>
                </emma:interpretation>
                <emma:interpretation id="interp163" emma:lang="ko-KR" emma:confidence="0">
                  <emma:literal>엇</emma:literal>
                </emma:interpretation>
                <emma:interpretation id="interp164" emma:lang="ko-KR" emma:confidence="0">
                  <emma:literal>앗</emma:literal>
                </emma:interpretation>
              </emma:one-of>
            </emma:emma>
          </inkml:annotationXML>
          <inkml:trace contextRef="#ctx0" brushRef="#br0" timeOffset="387645.0809">5889 469 11,'2'-11'73,"-2"11"1,-2-16-3,2 16-2,-11 1-1,-38 8-40,34 13-7,-2 6-6,-1 9-4,3-1 1,0 5 1,5-8-2,5-3-1,8-5-3,10-8-1,9-3-1,6-11 1,6-3-6,1-9 0,-1-5 0,-3-6 0,-7-3 0,-10-6 0,-7 1 0,-7-4 0,-10 2-4,-5 0-3,-8 3 1,-1 0 0,4 4 2,2 3 1,4 3 2,9 0-1,5 7 1,6 2 1,12 7 0,9 2 1,6 12 2,7 11 0,4 4 1,-3 11 0,2 6 0,-6 7 0,-3-1-1,-5 1-1,-7-4-1,-6-8 0,-8-6 3,0-8-4,-4-9 0,-1-8 0,-3-9 0,0 0 0,-10-8 0,2-8 0,-2-3 0,-2-11 0,0 0 0,1-7 0,1 1 0,2-5 0,6 0 0,1 0 0,2-4-6,12 6 1,3 0 1,8 3 0,3 5 1,5 6 2,-2 6 0,5 7 1,-4 11 0,-6 2 1,-4 13-1,-7 7 2,-10 7-1,-6 6 0,-11 1 0,-5 5 0,-4-4 0,-2 4-1,1-3 1,-1-1-2,6-6 1,9-2 1,9-4 1,5-1 1,16-4 0,9-4 1,13 0-1,8-4-3,5-4 0,1 0 0,2 1 0,-8-5-8,-14 4-68,-3-2 22,-12-3-1,-13 2 0,-9-4-4,-12 0-2,-12-4 3,1-2 18,2-10 43,-12-7-31</inkml:trace>
        </inkml:traceGroup>
        <inkml:traceGroup>
          <inkml:annotationXML>
            <emma:emma xmlns:emma="http://www.w3.org/2003/04/emma" version="1.0">
              <emma:interpretation id="{6EDC6E71-B17D-4231-9AC7-C818641601F8}" emma:medium="tactile" emma:mode="ink">
                <msink:context xmlns:msink="http://schemas.microsoft.com/ink/2010/main" type="inkWord" rotatedBoundingBox="11272,9527 11413,9523 11434,10154 11293,10158"/>
              </emma:interpretation>
              <emma:one-of disjunction-type="recognition" id="oneOf33">
                <emma:interpretation id="interp165" emma:lang="ko-KR" emma:confidence="0">
                  <emma:literal>i</emma:literal>
                </emma:interpretation>
                <emma:interpretation id="interp166" emma:lang="ko-KR" emma:confidence="0">
                  <emma:literal>j</emma:literal>
                </emma:interpretation>
                <emma:interpretation id="interp167" emma:lang="ko-KR" emma:confidence="0">
                  <emma:literal>ⅰ</emma:literal>
                </emma:interpretation>
                <emma:interpretation id="interp168" emma:lang="ko-KR" emma:confidence="0">
                  <emma:literal>5</emma:literal>
                </emma:interpretation>
                <emma:interpretation id="interp16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88612.2826">7339 176 67,'-3'-24'90,"3"7"-5,0 0-4,0 3-4,2 4-3,-2 10-59,0 0-20,11 10-12,-11 3-18,-35 4-42,85 1 0,-35 0-6,9 0-2,-4-5 0</inkml:trace>
          <inkml:trace contextRef="#ctx0" brushRef="#br0" timeOffset="388456.2823">7342 347 0,'15'-4'70,"-15"4"4,15 0 3,-15 0-1,9 18-2,-8 12-26,4-4-29,1 6-4,2 2 1,2 5-2,0 0-4,1-2-4,-2-3-1,1-7-2,-2-2-1,-1-7 0,-1-6-2,-4-5 0,-2-7 0,0 0-16,-8 0-60,-9-5 22,6-10-1,-2-8-2,-47-9-30,49-8-4</inkml:trace>
        </inkml:traceGroup>
        <inkml:traceGroup>
          <inkml:annotationXML>
            <emma:emma xmlns:emma="http://www.w3.org/2003/04/emma" version="1.0">
              <emma:interpretation id="{0F31E110-24FF-40D3-9DF1-0889F14FF6C7}" emma:medium="tactile" emma:mode="ink">
                <msink:context xmlns:msink="http://schemas.microsoft.com/ink/2010/main" type="inkWord" rotatedBoundingBox="11684,9713 12170,9697 12182,10064 11696,10080"/>
              </emma:interpretation>
              <emma:one-of disjunction-type="recognition" id="oneOf34">
                <emma:interpretation id="interp170" emma:lang="ko-KR" emma:confidence="0">
                  <emma:literal>n</emma:literal>
                </emma:interpretation>
                <emma:interpretation id="interp171" emma:lang="ko-KR" emma:confidence="0">
                  <emma:literal>八</emma:literal>
                </emma:interpretation>
                <emma:interpretation id="interp172" emma:lang="ko-KR" emma:confidence="0">
                  <emma:literal>^</emma:literal>
                </emma:interpretation>
                <emma:interpretation id="interp173" emma:lang="ko-KR" emma:confidence="0">
                  <emma:literal>ㅅ</emma:literal>
                </emma:interpretation>
                <emma:interpretation id="interp17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389049.0833">7724 280 8,'7'14'69,"-7"-14"4,9 21 0,-2-4 1,-1 6-5,-1 8-42,-1 1-11,0 6 0,1-3-2,-5-1-3,1-6-2,0-4 1,-1-8 2,0-5-1,0-11 0,0 0-3,-2-5-8,-1-11 0,1-4 0,2-10 0,5-4 0,4-5 0,6 0 0,6 3-2,5 3-2,3 6 1,6 9 3,-4 18 3,4 5 3,-2 16-6,-3 9 0,-4 8 0,-2 3 0,-4 4 0,-2-4 0,-2-6 0,-3-6 0,0-7 0,0-8 0,-1-10 0,0-4 0,-12 0-41,12-15-16,-6-3-3,-6-8-25,0 2-7,-6-15-7</inkml:trace>
        </inkml:traceGroup>
        <inkml:traceGroup>
          <inkml:annotationXML>
            <emma:emma xmlns:emma="http://www.w3.org/2003/04/emma" version="1.0">
              <emma:interpretation id="{044A013E-4EC6-4879-9BE5-2B1709775BCA}" emma:medium="tactile" emma:mode="ink">
                <msink:context xmlns:msink="http://schemas.microsoft.com/ink/2010/main" type="inkWord" rotatedBoundingBox="12902,9261 13798,9232 13822,9979 12927,10009"/>
              </emma:interpretation>
              <emma:one-of disjunction-type="recognition" id="oneOf35">
                <emma:interpretation id="interp175" emma:lang="ko-KR" emma:confidence="0">
                  <emma:literal>N</emma:literal>
                </emma:interpretation>
                <emma:interpretation id="interp176" emma:lang="ko-KR" emma:confidence="0">
                  <emma:literal>~</emma:literal>
                </emma:interpretation>
                <emma:interpretation id="interp177" emma:lang="ko-KR" emma:confidence="0">
                  <emma:literal>』</emma:literal>
                </emma:interpretation>
                <emma:interpretation id="interp178" emma:lang="ko-KR" emma:confidence="0">
                  <emma:literal>의</emma:literal>
                </emma:interpretation>
                <emma:interpretation id="interp17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389891.4848">8967 529 3,'0'10'68,"0"0"4,0 0-1,0 0-1,0-10 1,0 0-42,0 0-4,9 7-3,-9-7-3,14-6-3,-4-8-1,-3-9-2,5-6-3,-4-9-6,6-3-1,-1-8-3,2-2 0,-3-2 0,1-1 0,0 2 0,2 4 0,-2 7 0,-2 6 0,1 9 0,-1 7 0,0 11 0,5 9 0,1 14 0,0 10 0,5 11 0,7 10 0,-3 4 0,10 6 0,1 2 0,5-5 0,-1-3 0,7-4 0,-1-13 0,3-11 0,-4-6 0,0-13 0,-5-6 0,-4-14 0,-9-7 0,-6-8 0,-7-6 0,-8-5 0,-4-6 0,-3 0 0,-6-5 0,-3-1 0,0 4 0,0 1 0,2 4 0,0 7 0,-1 1 0,6 10 0,-5 3 0,6 7-26,1 7-58,0 0-2,0 11-2,8-17-5,9 16-2</inkml:trace>
        </inkml:traceGroup>
        <inkml:traceGroup>
          <inkml:annotationXML>
            <emma:emma xmlns:emma="http://www.w3.org/2003/04/emma" version="1.0">
              <emma:interpretation id="{AB042443-28F3-4C4F-904B-37A16A986844}" emma:medium="tactile" emma:mode="ink">
                <msink:context xmlns:msink="http://schemas.microsoft.com/ink/2010/main" type="inkWord" rotatedBoundingBox="14031,9356 14391,9345 14414,10036 14053,10048"/>
              </emma:interpretation>
              <emma:one-of disjunction-type="recognition" id="oneOf36">
                <emma:interpretation id="interp180" emma:lang="ko-KR" emma:confidence="0">
                  <emma:literal>C</emma:literal>
                </emma:interpretation>
                <emma:interpretation id="interp181" emma:lang="ko-KR" emma:confidence="0">
                  <emma:literal>‘</emma:literal>
                </emma:interpretation>
                <emma:interpretation id="interp182" emma:lang="ko-KR" emma:confidence="0">
                  <emma:literal>(</emma:literal>
                </emma:interpretation>
                <emma:interpretation id="interp183" emma:lang="ko-KR" emma:confidence="0">
                  <emma:literal>c</emma:literal>
                </emma:interpretation>
                <emma:interpretation id="interp184" emma:lang="ko-KR" emma:confidence="0">
                  <emma:literal>&lt;</emma:literal>
                </emma:interpretation>
              </emma:one-of>
            </emma:emma>
          </inkml:annotationXML>
          <inkml:trace contextRef="#ctx0" brushRef="#br0" timeOffset="390515.4859">10423-51 41,'9'-10'57,"-9"-2"6,-3 3-1,3 9-26,-22-5 2,5 9-2,-9 8-4,-1 11-2,-9 11-2,0 9-2,-5 10-3,3 5-3,4 9-6,5 2-9,10 0-5,6-5 0,11-7 0,4-9 0,13-9 0,6-9 0,7-10 0,1-13 0,6-6 0,-4-5-7,2-10-72,-21-6 23,21-9-3,2-6-27,-5-7-5,5 0-1</inkml:trace>
        </inkml:traceGroup>
        <inkml:traceGroup>
          <inkml:annotationXML>
            <emma:emma xmlns:emma="http://www.w3.org/2003/04/emma" version="1.0">
              <emma:interpretation id="{32158DA3-1EAE-4DCF-A77F-870AB4CD7894}" emma:medium="tactile" emma:mode="ink">
                <msink:context xmlns:msink="http://schemas.microsoft.com/ink/2010/main" type="inkWord" rotatedBoundingBox="14501,9349 15281,9323 15301,9935 14521,9961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소</emma:literal>
                </emma:interpretation>
                <emma:interpretation id="interp187" emma:lang="ko-KR" emma:confidence="0">
                  <emma:literal>스</emma:literal>
                </emma:interpretation>
                <emma:interpretation id="interp188" emma:lang="ko-KR" emma:confidence="0">
                  <emma:literal>사</emma:literal>
                </emma:interpretation>
                <emma:interpretation id="interp189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390999.0868">10809-69 39,'0'0'65,"11"1"7,-12 9 6,-7 12 0,-10 8-41,0 12-2,-4 9 1,-6 7-1,1 6-7,-1-1-20,2-1-8,0-6 0,5-7 0,6-8 0,2-12 0,5-10 0,8-19 0,0 0 0,0-11 0,8-10 0,3-8 0,3-9 0,4-5 0,0-8 0,6 0 0,-2-3 0,0-1 0,2 1 0,1 2 0,1 8-2,-2 4-3,1 7 2,1 7 1,-3 11 2,-1 9 1,0 6 2,-2 17 1,0 6 0,0 11-4,0 8 0,-2 5 0,1 5 0,1 2 0,2 0 0,0-3 0,1-7 0,1-3 0,-2-9 0,-3-3 0,-2-11 0,-4-5 0,-13-13 0,14-34-43,-14 23-16,-3-4-2,-6-1-27,-8-6-5,1-1-5</inkml:trace>
          <inkml:trace contextRef="#ctx0" brushRef="#br0" timeOffset="391248.6872">10806 252 67,'-30'-4'84,"8"2"-3,7-1-4,15 3-2,-4-13-1,15 9-63,11 2-3,11 2-3,7 0-1,12-4 1,5 1-1,5 0 0,-2-1-1,1 3-4,-4-4-6,-11 2-19,-3-8-49,-17 6 22,-5-1-1,-17-8-2,-4-2-2,-14-8 1,-2-4-22</inkml:trace>
        </inkml:traceGroup>
        <inkml:traceGroup>
          <inkml:annotationXML>
            <emma:emma xmlns:emma="http://www.w3.org/2003/04/emma" version="1.0">
              <emma:interpretation id="{CFCCECCF-FDD7-485F-9159-D7117FA99D5E}" emma:medium="tactile" emma:mode="ink">
                <msink:context xmlns:msink="http://schemas.microsoft.com/ink/2010/main" type="inkWord" rotatedBoundingBox="15104,9159 15432,9148 15461,10027 15132,10038"/>
              </emma:interpretation>
              <emma:one-of disjunction-type="recognition" id="oneOf38">
                <emma:interpretation id="interp190" emma:lang="ko-KR" emma:confidence="0">
                  <emma:literal>)</emma:literal>
                </emma:interpretation>
                <emma:interpretation id="interp191" emma:lang="ko-KR" emma:confidence="0">
                  <emma:literal>〉</emma:literal>
                </emma:interpretation>
                <emma:interpretation id="interp192" emma:lang="ko-KR" emma:confidence="0">
                  <emma:literal>J</emma:literal>
                </emma:interpretation>
                <emma:interpretation id="interp193" emma:lang="ko-KR" emma:confidence="0">
                  <emma:literal>3</emma:literal>
                </emma:interpretation>
                <emma:interpretation id="interp194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391513.8876">11161-271 0,'22'-4'71,"4"4"8,8 3 1,2 11-2,4 9 0,3 9-37,-3 19-11,-6 6-4,-6 14-6,-10 5-12,-14 7-8,-8-1 0,-16-4 0,-7 0 0,-9-16 0,0 2 0,-4-17-53,-1-14-5,8-14-3,4-13 0,10-7-4,1-19 0,9 0 1,5-28-10,4-3 75</inkml:trace>
        </inkml:traceGroup>
        <inkml:traceGroup>
          <inkml:annotationXML>
            <emma:emma xmlns:emma="http://www.w3.org/2003/04/emma" version="1.0">
              <emma:interpretation id="{22367A50-C5FA-4A0E-A256-B579977064D7}" emma:medium="tactile" emma:mode="ink">
                <msink:context xmlns:msink="http://schemas.microsoft.com/ink/2010/main" type="inkWord" rotatedBoundingBox="16481,9069 16594,9065 16617,9753 16503,9757"/>
              </emma:interpretation>
              <emma:one-of disjunction-type="recognition" id="oneOf39">
                <emma:interpretation id="interp195" emma:lang="ko-KR" emma:confidence="0">
                  <emma:literal>i</emma:literal>
                </emma:interpretation>
                <emma:interpretation id="interp196" emma:lang="ko-KR" emma:confidence="0">
                  <emma:literal>ⅰ</emma:literal>
                </emma:interpretation>
                <emma:interpretation id="interp197" emma:lang="ko-KR" emma:confidence="0">
                  <emma:literal>「</emma:literal>
                </emma:interpretation>
                <emma:interpretation id="interp198" emma:lang="ko-KR" emma:confidence="0">
                  <emma:literal>고</emma:literal>
                </emma:interpretation>
                <emma:interpretation id="interp19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94477.8929">12533-12 36,'-1'-16'58,"1"0"4,0 0 1,0 4-31,0 2-4,0 10-1,0 0-1,0 0-1,11 21-1,-6 4-2,-3 5-3,1 8 1,-2 3-1,2 4-6,-3-4-3,4 1-4,-4-6-2,4-7-1,-1-5 0,-1-7-1,4-5-1,-6-12-5,11 4-7,-11-4-24,14-8-41,30-6 24,-40-5-29,-3-13-5,3-3-3</inkml:trace>
          <inkml:trace contextRef="#ctx0" brushRef="#br0" timeOffset="394649.4932">12555-241 48,'-7'-30'82,"0"6"-1,5 2-6,-2 1-4,1 7-1,0 3-59,3 11-6,0 0-8,0 0-8,3 9-13,4-19-21,7 26-25,1 0-4,7 4-1,-2-3-3</inkml:trace>
        </inkml:traceGroup>
        <inkml:traceGroup>
          <inkml:annotationXML>
            <emma:emma xmlns:emma="http://www.w3.org/2003/04/emma" version="1.0">
              <emma:interpretation id="{27564CA8-5E7E-4414-9017-D740D993AE3F}" emma:medium="tactile" emma:mode="ink">
                <msink:context xmlns:msink="http://schemas.microsoft.com/ink/2010/main" type="inkWord" rotatedBoundingBox="16810,9334 17185,9322 17200,9785 16825,9797"/>
              </emma:interpretation>
              <emma:one-of disjunction-type="recognition" id="oneOf40">
                <emma:interpretation id="interp200" emma:lang="ko-KR" emma:confidence="0">
                  <emma:literal>s</emma:literal>
                </emma:interpretation>
                <emma:interpretation id="interp201" emma:lang="ko-KR" emma:confidence="0">
                  <emma:literal>S</emma:literal>
                </emma:interpretation>
                <emma:interpretation id="interp202" emma:lang="ko-KR" emma:confidence="0">
                  <emma:literal>8</emma:literal>
                </emma:interpretation>
                <emma:interpretation id="interp203" emma:lang="ko-KR" emma:confidence="0">
                  <emma:literal>5</emma:literal>
                </emma:interpretation>
                <emma:interpretation id="interp20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395008.2938">13119-81 42,'19'-5'49,"-8"-2"1,-11 7-2,0-12 3,-7 10-46,-13 2 5,-7 2 3,-3 5 5,-4 2 3,-2 1 3,-1 4-1,6-4 0,7 6-2,10-1-5,5 3-3,16-1-2,15 6-2,16-1-1,7 4-1,10-1-2,0-1-1,-5 3-2,-5 0 2,-16-1 0,-18-2 0,-13 2 1,-19-3-1,-15 0 0,-9-5-4,-5 2-27,-4-6-46,3-12 19,7-2-24,8-9-7,16-8-5,6-11 0</inkml:trace>
        </inkml:traceGroup>
        <inkml:traceGroup>
          <inkml:annotationXML>
            <emma:emma xmlns:emma="http://www.w3.org/2003/04/emma" version="1.0">
              <emma:interpretation id="{5C5406CC-BA82-4867-9D94-68791CFD98BF}" emma:medium="tactile" emma:mode="ink">
                <msink:context xmlns:msink="http://schemas.microsoft.com/ink/2010/main" type="inkWord" rotatedBoundingBox="17896,9364 18738,9337 18752,9763 17910,9791"/>
              </emma:interpretation>
              <emma:one-of disjunction-type="recognition" id="oneOf41">
                <emma:interpretation id="interp205" emma:lang="ko-KR" emma:confidence="0">
                  <emma:literal>아</emma:literal>
                </emma:interpretation>
                <emma:interpretation id="interp206" emma:lang="ko-KR" emma:confidence="0">
                  <emma:literal>∞</emma:literal>
                </emma:interpretation>
                <emma:interpretation id="interp207" emma:lang="ko-KR" emma:confidence="0">
                  <emma:literal>다</emma:literal>
                </emma:interpretation>
                <emma:interpretation id="interp208" emma:lang="ko-KR" emma:confidence="0">
                  <emma:literal>와</emma:literal>
                </emma:interpretation>
                <emma:interpretation id="interp209" emma:lang="ko-KR" emma:confidence="0">
                  <emma:literal>마</emma:literal>
                </emma:interpretation>
              </emma:one-of>
            </emma:emma>
          </inkml:annotationXML>
          <inkml:trace contextRef="#ctx0" brushRef="#br3" timeOffset="405600.7124">14106 59 12,'0'0'52,"0"-17"7,-6 5 5,-4 2-24,5 0-3,-5 2-4,10 8-6,-16-10-4,7 10-2,-3 2-6,1 11-5,1 4-2,-6 6-3,3 6 1,-4 4 0,6 2 0,1 3 0,7-3 0,3-2 0,13-7-2,11-1 1,8-12 0,8-6 1,3-7 0,5-7-1,-1-8 0,-4-8-1,-2-4-1,-14-5-1,-6-2 1,-14 0-2,-7 1 1,-10 2-2,-12 4 1,-7 1 0,-6 3-1,0 3 1,-2 5-1,4 0 1,2 5 0,8 3-1,4 0 0,9 1-1,10 6 1,7-1-1,15 1 0,8 0-1,8 5 0,7 5-1,5 4 2,5 8-1,0 3 0,-7 5 1,-4 5-1,-8 3 1,-6 2 1,-9 0 1,-9-3 0,-9-3 1,-3-4 1,-11-7 0,-3-5 2,-6-9 1,0-6-1,1-6 1,4-10-6,7-9 0,6-5 0,8-12 0,9-2 0,10-3 0,5 1 0,6 0 0,1 3 0,3 8 0,-4 5 0,-6 9-3,-5 8-12,-4 6-7,-6 4-11,-4 2-14,-4 7-33,-3 1 1,3 0-4,-7-10 2</inkml:trace>
        </inkml:traceGroup>
        <inkml:traceGroup>
          <inkml:annotationXML>
            <emma:emma xmlns:emma="http://www.w3.org/2003/04/emma" version="1.0">
              <emma:interpretation id="{5F1A67E0-5A48-4FCA-9608-A2C5D9FF5CB6}" emma:medium="tactile" emma:mode="ink">
                <msink:context xmlns:msink="http://schemas.microsoft.com/ink/2010/main" type="inkWord" rotatedBoundingBox="18613,9139 19375,9114 19397,9770 18634,9795"/>
              </emma:interpretation>
              <emma:one-of disjunction-type="recognition" id="oneOf42">
                <emma:interpretation id="interp210" emma:lang="ko-KR" emma:confidence="0">
                  <emma:literal>석</emma:literal>
                </emma:interpretation>
                <emma:interpretation id="interp211" emma:lang="ko-KR" emma:confidence="0">
                  <emma:literal>식</emma:literal>
                </emma:interpretation>
                <emma:interpretation id="interp212" emma:lang="ko-KR" emma:confidence="0">
                  <emma:literal>눅</emma:literal>
                </emma:interpretation>
                <emma:interpretation id="interp213" emma:lang="ko-KR" emma:confidence="0">
                  <emma:literal>카</emma:literal>
                </emma:interpretation>
                <emma:interpretation id="interp214" emma:lang="ko-KR" emma:confidence="0">
                  <emma:literal>캐</emma:literal>
                </emma:interpretation>
              </emma:one-of>
            </emma:emma>
          </inkml:annotationXML>
          <inkml:trace contextRef="#ctx0" brushRef="#br3" timeOffset="405865.9129">14898-208 41,'0'-21'68,"0"-1"3,0 7-6,0 2-3,0 4-33,0 9-10,6 11-3,0 12-1,1 11-3,-1 8-2,-1 7 2,-2 11 2,0-2-1,-3 6-2,3-6-2,-3-7-1,0-4-3,0-11-4,0-7-4,0-14-16,-5-3-53,5-12-3,-13-4-3,2-10-5,-6-10-5</inkml:trace>
          <inkml:trace contextRef="#ctx0" brushRef="#br3" timeOffset="406443.1139">14686 21 25,'-10'3'68,"-2"1"1,12-4-2,0 0-3,12 4 0,6-4-49,10 0-9,12 0 0,1 0 1,10 0 0,-1-3 0,1-2-3,-2-4-4,-5-7-4,-2-3-8,-12-8-5,2-1-2,-10-14 1,-3 7 0,-8-5 7,0 4 7,-6 5 6,0 6 7,-5 5 5,0 12 2,0 8 2,-18 9 4,7 15-6,-4 8-2,1 12 0,-3 7 0,2 8 1,3 4-2,1-1-2,5-2-3,3-3-2,3-6-2,2-9-1,2-8-1,3-8 2,-3-8-4,-1-9 0,-3-9 0,0 0 0,9-12 0,-5-8-7,1-6-1,-1-2-2,7-1-1,0 1 2,5-1 0,1 7 3,3 7 4,5 6 2,-1 5 1,1 4 2,-3 9 2,1 4-1,-4 7 2,-1 2 0,-3 2-1,-4 0 0,-1 0-1,-3-1 0,-3-5-1,-1-1-3,0 0-8,-3-8-27,0 2-39,0-11 22,0 0-27,0 0-6,8-13-4</inkml:trace>
        </inkml:traceGroup>
        <inkml:traceGroup>
          <inkml:annotationXML>
            <emma:emma xmlns:emma="http://www.w3.org/2003/04/emma" version="1.0">
              <emma:interpretation id="{9DC6533F-1141-4B55-BFF7-4B837744D52A}" emma:medium="tactile" emma:mode="ink">
                <msink:context xmlns:msink="http://schemas.microsoft.com/ink/2010/main" type="inkWord" rotatedBoundingBox="19539,9528 19910,9515 19918,9753 19547,9765"/>
              </emma:interpretation>
              <emma:one-of disjunction-type="recognition" id="oneOf43">
                <emma:interpretation id="interp215" emma:lang="ko-KR" emma:confidence="0">
                  <emma:literal>0</emma:literal>
                </emma:interpretation>
                <emma:interpretation id="interp216" emma:lang="ko-KR" emma:confidence="0">
                  <emma:literal>ㅇ</emma:literal>
                </emma:interpretation>
                <emma:interpretation id="interp217" emma:lang="ko-KR" emma:confidence="0">
                  <emma:literal>o</emma:literal>
                </emma:interpretation>
                <emma:interpretation id="interp218" emma:lang="ko-KR" emma:confidence="0">
                  <emma:literal>〇</emma:literal>
                </emma:interpretation>
                <emma:interpretation id="interp219" emma:lang="ko-KR" emma:confidence="0">
                  <emma:literal>°</emma:literal>
                </emma:interpretation>
              </emma:one-of>
            </emma:emma>
          </inkml:annotationXML>
          <inkml:trace contextRef="#ctx0" brushRef="#br3" timeOffset="406755.1144">15733 90 20,'1'19'82,"-13"-3"2,-7 8-3,-7-1-3,-2 6-1,-19-2-48,33 3-4,12-3-8,9-5-7,21-8-2,12-6-8,13-9 0,3-12 0,-1-5 0,-2-9 0,-13-3 0,-13-1 0,-18 2 0,-15 1 0,-20 11 0,-11 3 0,-9 10 0,-2 4 0,1 4-76,7 9-6,7-2-1,17 1-6,16-12-5,5 15 7</inkml:trace>
        </inkml:traceGroup>
        <inkml:traceGroup>
          <inkml:annotationXML>
            <emma:emma xmlns:emma="http://www.w3.org/2003/04/emma" version="1.0">
              <emma:interpretation id="{1C0861EB-8E24-42B5-9F83-F72CDF98CF49}" emma:medium="tactile" emma:mode="ink">
                <msink:context xmlns:msink="http://schemas.microsoft.com/ink/2010/main" type="inkWord" rotatedBoundingBox="20025,9390 21166,9353 21194,10218 20054,10255"/>
              </emma:interpretation>
              <emma:one-of disjunction-type="recognition" id="oneOf44">
                <emma:interpretation id="interp220" emma:lang="ko-KR" emma:confidence="0">
                  <emma:literal>해</emma:literal>
                </emma:interpretation>
                <emma:interpretation id="interp221" emma:lang="ko-KR" emma:confidence="0">
                  <emma:literal>돼</emma:literal>
                </emma:interpretation>
                <emma:interpretation id="interp222" emma:lang="ko-KR" emma:confidence="0">
                  <emma:literal>대</emma:literal>
                </emma:interpretation>
                <emma:interpretation id="interp223" emma:lang="ko-KR" emma:confidence="0">
                  <emma:literal>데</emma:literal>
                </emma:interpretation>
                <emma:interpretation id="interp224" emma:lang="ko-KR" emma:confidence="0">
                  <emma:literal>g</emma:literal>
                </emma:interpretation>
              </emma:one-of>
            </emma:emma>
          </inkml:annotationXML>
          <inkml:trace contextRef="#ctx0" brushRef="#br3" timeOffset="408127.9169">16419 133 20,'0'0'57,"-6"2"7,6-2-1,0 0-31,0 0 0,0 0-3,0 0-4,0 0-6,0 0-7,0 0-3,0 0-1,5-7-3,-5 7 0,8-10 0,-4 3-2,2-5 0,-1 0-1,0-4-1,-3-1 1,0 0 0,-2-1 0,-2 0 1,-5 3 1,-4 1 1,-2 3 0,-4 3 2,-8 4 2,2 4 1,-7 0 2,-4 10 0,1 5-1,2 3-1,2 5 0,5 0-1,8 4-5,9 0-4,8 1 0,17-4 0,6-4 0,6-5 0,7-4 0,3-4 0,3-3 0,-3-4 0,-2 0 0,-5 0 0,-2 3 0,-6 8 0,-6 6 0,-7 10 0,-3 11 0,-8 8 0,-4 9 0,-9 10 0,-8 0 0,-6 2 0,-8-3 0,-5-7 0,-3-11 0,-1-13 0,-1-13 0,0-17 0,5-8 0,3-18 0,6-6 0,8-9 0,5 1 0,8-4 0,7 1 0,5-1 0,14-2 0,9 5 0,11-3 0,8 0 0,12-4 0,8-1 0,4-3 0,8 2 0,-1 3 0,-1 3 0,-4 5 0,-8 7 0,-5 11 0,-10 9 0,-11 9 0,-10 11 0,-11 10 0,-8 8 0,-8 7 0,-4 2 0,-5 1 0,-4-1 0,1-4 0,2-7 0,-1-8 0,4-2 0,7-17 0,0 0 0,0 0 0,-3-12 0,6-11 0,5-8 0,8 0 0,2-8 0,2 0 0,4 3 0,0 4 0,-1 6 0,-3 10 0,1 9 0,-5 6 0,0 6 0,-1 10 0,-3 5 0,-1 7 0,0 2 0,2 2 0,-4 1 0,1-2 0,0-1 0,-2 1 0,-3-10 0,1 1-44,-2-8-15,-4-13-2,0 0-26,0 0-6,4-9-5</inkml:trace>
        </inkml:traceGroup>
        <inkml:traceGroup>
          <inkml:annotationXML>
            <emma:emma xmlns:emma="http://www.w3.org/2003/04/emma" version="1.0">
              <emma:interpretation id="{A3B5B227-F829-4001-AFDE-DAC060AD9280}" emma:medium="tactile" emma:mode="ink">
                <msink:context xmlns:msink="http://schemas.microsoft.com/ink/2010/main" type="inkWord" rotatedBoundingBox="21284,9174 22486,9134 22508,9792 21306,9831"/>
              </emma:interpretation>
              <emma:one-of disjunction-type="recognition" id="oneOf45">
                <emma:interpretation id="interp225" emma:lang="ko-KR" emma:confidence="0">
                  <emma:literal>내</emma:literal>
                </emma:interpretation>
                <emma:interpretation id="interp226" emma:lang="ko-KR" emma:confidence="0">
                  <emma:literal>d</emma:literal>
                </emma:interpretation>
                <emma:interpretation id="interp227" emma:lang="ko-KR" emma:confidence="0">
                  <emma:literal>대</emma:literal>
                </emma:interpretation>
                <emma:interpretation id="interp228" emma:lang="ko-KR" emma:confidence="0">
                  <emma:literal>와</emma:literal>
                </emma:interpretation>
                <emma:interpretation id="interp229" emma:lang="ko-KR" emma:confidence="0">
                  <emma:literal>나</emma:literal>
                </emma:interpretation>
              </emma:one-of>
            </emma:emma>
          </inkml:annotationXML>
          <inkml:trace contextRef="#ctx0" brushRef="#br3" timeOffset="408798.718">17571 140 41,'0'0'63,"13"-13"5,-10 4-1,-2 2-3,18-2-39,-19 9-5,-11-12 0,-7 12 2,0 1-3,-9 7 0,-1 8 0,-6 4 0,4 7-2,-4 4-2,10 1-2,3-1-13,7-1 0,10-4 0,4-6 0,12-7 0,9-8 0,7-5 0,2-10 0,0-7 0,1-3 0,-4-3 0,-5 1 0,-4 6 0,-7 0 0,-2 7 0,-9 9 0,0 0 0,11 7 0,-5 7 0,5 1 0,7-2 0,7 1 0,8-5 0,9-4 0,10-5 0,6-1 0,4-12 0,1-5 0,2-8 0,-4-9 0,-8-7 0,-4-5 0,-12-13 0,-10-1 0,-9-2 0,-8 4 0,-10 5 0,-6 9 0,-11 10 0,-6 15 0,-3 17 0,-4 10 0,2 17 0,5 13 0,5 11 0,10 11 0,8 4 0,11 6 0,12-1 0,14-6 0,8-6 0,0-7 0,3-2 0,-1-13 0,14-14-54,-21-14-9,-13-6-2,-3-10-1,-11-22-31,7 3-1</inkml:trace>
        </inkml:traceGroup>
        <inkml:traceGroup>
          <inkml:annotationXML>
            <emma:emma xmlns:emma="http://www.w3.org/2003/04/emma" version="1.0">
              <emma:interpretation id="{7E85D917-9AEE-4AE2-BC2C-21BD6FACF5FD}" emma:medium="tactile" emma:mode="ink">
                <msink:context xmlns:msink="http://schemas.microsoft.com/ink/2010/main" type="inkWord" rotatedBoundingBox="23063,9075 24327,9034 24348,9667 23084,9709"/>
              </emma:interpretation>
              <emma:one-of disjunction-type="recognition" id="oneOf46">
                <emma:interpretation id="interp230" emma:lang="ko-KR" emma:confidence="0">
                  <emma:literal>₩</emma:literal>
                </emma:interpretation>
                <emma:interpretation id="interp231" emma:lang="ko-KR" emma:confidence="0">
                  <emma:literal>€</emma:literal>
                </emma:interpretation>
                <emma:interpretation id="interp232" emma:lang="ko-KR" emma:confidence="0">
                  <emma:literal>匕</emma:literal>
                </emma:interpretation>
                <emma:interpretation id="interp233" emma:lang="ko-KR" emma:confidence="0">
                  <emma:literal>七</emma:literal>
                </emma:interpretation>
                <emma:interpretation id="interp234" emma:lang="ko-KR" emma:confidence="0">
                  <emma:literal>Q</emma:literal>
                </emma:interpretation>
              </emma:one-of>
            </emma:emma>
          </inkml:annotationXML>
          <inkml:trace contextRef="#ctx0" brushRef="#br3" timeOffset="410280.7206">19324-178 0,'-64'3'88,"9"-2"1,12-1-7,10 0-4,15-4-2,16-7-1,24 4-71,13 2-2,16 5-1,11 0-1,16 0-1,5-1-16,4 17-32,1-12-2,-7-4 0,-10-7-2,-16-3-1,-19-9-3,-38-16-27,-6 11 18</inkml:trace>
          <inkml:trace contextRef="#ctx0" brushRef="#br3" timeOffset="409937.52">19221 200 5,'0'0'76,"8"4"4,-8-4-2,9 2-4,-9-2 1,5 9-45,-5-9-7,12 6-4,-12-6-5,23 0-2,-11-3-3,7-8 0,2-2-2,4-8-7,-2-6 0,2-6 0,-2-6 0,-2-3 0,-3-7 0,-4-1 0,-5-1 0,-4 1 0,-5 3 0,-2 4 0,-6 6 0,0 7 0,-3 9 0,0 7-3,-3 6 1,1 8 1,-2 5 0,3 13 0,1 9 2,0 7 0,4 9 0,0 6 2,4 8-1,3 1-2,7 2 0,8-4 0,5-3 0,9-3 0,8-10 0,5-8 0,7-8 0,7-10 0,6-10 0,0-4 0,2-13 0,-4-7 0,-2-6 0,-3-1 0,-8-3 0,-7 1 0,-10 2 0,-6 4 0,-6 7 0,-9 1 0,-9 15 0,3-9 0,-3 9 0,-7 8 0,-1 5 0,2 4 0,1 2 0,4 5 0,2-1 0,13 1 0,5-1 0,7-2 0,5-5 0,6-3 0,-3-3 0,-1-7 0,-4-3 0,-7-7 0,-8-6 0,-7-3 0,-10-4 0,-13-3 0,-9 0 0,-6-1 0,-6 2 0,-3 3 0,0 4 0,6 4 0,2 1 0,13 10 0,5 0-71,6 0 11,6 20-25,2-20-7,13 3-4,-13-3 1</inkml:trace>
        </inkml:traceGroup>
      </inkml:traceGroup>
    </inkml:traceGroup>
    <inkml:traceGroup>
      <inkml:annotationXML>
        <emma:emma xmlns:emma="http://www.w3.org/2003/04/emma" version="1.0">
          <emma:interpretation id="{13E6303E-B2D2-46BB-8AF6-FFEAF15E0264}" emma:medium="tactile" emma:mode="ink">
            <msink:context xmlns:msink="http://schemas.microsoft.com/ink/2010/main" type="paragraph" rotatedBoundingBox="11231,10624 21198,10327 21233,11508 11266,1180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2A48B2F-56F6-4C60-B36E-9E609B9CCEE3}" emma:medium="tactile" emma:mode="ink">
              <msink:context xmlns:msink="http://schemas.microsoft.com/ink/2010/main" type="line" rotatedBoundingBox="11231,10624 21198,10327 21233,11508 11266,11806"/>
            </emma:interpretation>
          </emma:emma>
        </inkml:annotationXML>
        <inkml:traceGroup>
          <inkml:annotationXML>
            <emma:emma xmlns:emma="http://www.w3.org/2003/04/emma" version="1.0">
              <emma:interpretation id="{D3026970-474C-490C-BB0B-2131723FC560}" emma:medium="tactile" emma:mode="ink">
                <msink:context xmlns:msink="http://schemas.microsoft.com/ink/2010/main" type="inkWord" rotatedBoundingBox="11235,10750 12532,10711 12550,11299 11252,11338"/>
              </emma:interpretation>
              <emma:one-of disjunction-type="recognition" id="oneOf47">
                <emma:interpretation id="interp235" emma:lang="ko-KR" emma:confidence="0">
                  <emma:literal>와</emma:literal>
                </emma:interpretation>
                <emma:interpretation id="interp236" emma:lang="ko-KR" emma:confidence="0">
                  <emma:literal>의</emma:literal>
                </emma:interpretation>
                <emma:interpretation id="interp237" emma:lang="ko-KR" emma:confidence="0">
                  <emma:literal>다</emma:literal>
                </emma:interpretation>
                <emma:interpretation id="interp238" emma:lang="ko-KR" emma:confidence="0">
                  <emma:literal>아</emma:literal>
                </emma:interpretation>
                <emma:interpretation id="interp239" emma:lang="ko-KR" emma:confidence="0">
                  <emma:literal>바</emma:literal>
                </emma:interpretation>
              </emma:one-of>
            </emma:emma>
          </inkml:annotationXML>
          <inkml:trace contextRef="#ctx0" brushRef="#br3" timeOffset="412542.7246">7449 1570 0,'-30'9'55,"4"4"3,-3-7 1,7 3 2,-4-16 3,11 12-48,6 10 2,4-4 1,3 5 2,4-7 0,9 8-3,7-7-3,9 2-2,9-11-1,11-1-3,4-4-2,4-6-1,3-2-1,0-6-2,-2-3 1,-5 1-2,-11-1 0,-9 0-1,-8-3-1,-9 0-2,-7 1-1,-7 2 0,-10 0-1,-8 5-1,-9 2 1,-6 6-1,-9 8 1,-2 0 1,-10 15 1,-1 4 1,2 9 3,3 4-1,6 8 3,5 3 0,9 2 2,11 3 3,13-3 0,10 1 1,17-8-1,13-5-5,15-9-4,7-10 0,12-7 0,5-7 0,4-10 0,-1-12 0,-6-3 0,-7-7 0,-8-6-20,-5-2-29,-17-5-5,-7 2-4,-11 0 2,-5 1 6,-9-1 11,-1 7 18,-1 1 27,-4 8 28,2 4 11,-3 5-2,5 4-4,1 14-2,0 0-5,0 0-5,3 23-9,4 2-4,1 13-3,-1 5 2,4 7 1,3 2-2,2 0-10,-1-4-2,6-5 0,-2-6 0,2-12 0,2-8 0,1-12 0,-2-5 0,1-10 0,-1-12 0,-2-7 0,-1-8 0,-3-6 0,2-3 0,-4-1 0,-3 0 0,-3-1 0,-2 2 0,-2 7 0,-4 3 0,0 10 0,0 2 0,0 5 0,0 6 0,0 13-7,34-5-76,-34 5-3,21 5 0,-11 0-6,2 8 26,2-2 7</inkml:trace>
        </inkml:traceGroup>
        <inkml:traceGroup>
          <inkml:annotationXML>
            <emma:emma xmlns:emma="http://www.w3.org/2003/04/emma" version="1.0">
              <emma:interpretation id="{A91501D2-0E12-498C-9E9C-DFE5266F5170}" emma:medium="tactile" emma:mode="ink">
                <msink:context xmlns:msink="http://schemas.microsoft.com/ink/2010/main" type="inkWord" rotatedBoundingBox="12508,10790 14397,10733 14426,11711 12537,11768"/>
              </emma:interpretation>
              <emma:one-of disjunction-type="recognition" id="oneOf48">
                <emma:interpretation id="interp240" emma:lang="ko-KR" emma:confidence="0">
                  <emma:literal>땡</emma:literal>
                </emma:interpretation>
                <emma:interpretation id="interp241" emma:lang="ko-KR" emma:confidence="0">
                  <emma:literal>뱅</emma:literal>
                </emma:interpretation>
                <emma:interpretation id="interp242" emma:lang="ko-KR" emma:confidence="0">
                  <emma:literal>엥</emma:literal>
                </emma:interpretation>
                <emma:interpretation id="interp243" emma:lang="ko-KR" emma:confidence="0">
                  <emma:literal>벵</emma:literal>
                </emma:interpretation>
                <emma:interpretation id="interp244" emma:lang="ko-KR" emma:confidence="0">
                  <emma:literal>왱</emma:literal>
                </emma:interpretation>
              </emma:one-of>
            </emma:emma>
          </inkml:annotationXML>
          <inkml:trace contextRef="#ctx0" brushRef="#br3" timeOffset="413697.1266">8615 1611 10,'-15'10'57,"6"0"3,-7-3 2,16-7 3,-18 11-1,18-11-40,6 9-6,8-4 1,11-1 0,2-2-3,9-2-2,5-8-4,9-7-3,1 0-3,4-7 1,-7-1-2,-2-6-1,-2 2 0,-8 0-2,-7 3 0,-13 0-1,-8 0 0,-8 7-1,-5 0 0,-10 7 1,-9 0 1,-5 10 3,-8 0 2,-1 11 3,-4 5 3,2 5 1,3 6 2,3 4-10,6 7-4,7 0 0,12 0 0,6 0 0,13-2 0,10-1 0,12-10 0,12-4 0,6-9 0,8-7 0,2-5 0,1-10 0,-5-13 0,-3-5 0,-8-6 0,-6-4 0,-5-1 0,-9-2 0,0-2 0,-6 4 0,-1 4 0,-3 5 0,2 4 0,-3 2 0,-3 9 0,-2 5 0,4 6 0,-5 5 0,0 11 0,-1 10 0,-1 5 0,-2 7 0,4 6 0,-1 4 0,-2-1 0,4 1 0,0-5 0,1-5 0,4-7 0,1-6 0,0-8 0,4-8 0,5-5 0,1-3 0,2-8 0,5-7 0,-1-2 0,4-4 0,-1-1 0,-1-6 0,-1 0 0,-4 0 0,-2-1 0,-4 2-34,-4 0-19,-6 8-5,-3 0 2,-3 7 1,-6 1 2,0 14 8,0-13 17,0 13 26,0 0 22,0 0 11,0 0 7,0 0 3,-5 9 3,5 1-1,-1 7-1,-2 6-5,0 3-8,0 1-6,2 5-5,1-1-4,3-1-10,4-2-4,8-9 0,4-7 0,4-10 0,6-3 0,0-12 0,-1-8 0,-1-6 0,-3-6 0,-1-1 0,-5 1 0,-4 3 0,-4 3 0,-6 4 0,1 6 0,-3 5 0,-2 12 0,0 0 0,7 7 0,1 10 0,0 10 0,7 7 0,3 9 0,6 7 0,0 6 0,3 7 0,-1 2 0,-7 2 0,-4-1 0,-7-6 0,-8-3 0,-12-4 0,-14-4 0,-14-11 0,-10-2 0,-10-6 0,-12-3 0,-5-2 0,-11-6 0,2 2 0,-3-6-31,-6-3-31,24-6-26,6-6-3,20-9-6,9-11-2</inkml:trace>
        </inkml:traceGroup>
        <inkml:traceGroup>
          <inkml:annotationXML>
            <emma:emma xmlns:emma="http://www.w3.org/2003/04/emma" version="1.0">
              <emma:interpretation id="{AC288AB1-71BC-4706-83F4-388E76547E1D}" emma:medium="tactile" emma:mode="ink">
                <msink:context xmlns:msink="http://schemas.microsoft.com/ink/2010/main" type="inkWord" rotatedBoundingBox="15268,10769 15763,10754 15774,11114 15278,11129"/>
              </emma:interpretation>
              <emma:one-of disjunction-type="recognition" id="oneOf49">
                <emma:interpretation id="interp245" emma:lang="ko-KR" emma:confidence="0">
                  <emma:literal>r</emma:literal>
                </emma:interpretation>
                <emma:interpretation id="interp246" emma:lang="ko-KR" emma:confidence="0">
                  <emma:literal>나</emma:literal>
                </emma:interpretation>
                <emma:interpretation id="interp247" emma:lang="ko-KR" emma:confidence="0">
                  <emma:literal>P</emma:literal>
                </emma:interpretation>
                <emma:interpretation id="interp248" emma:lang="ko-KR" emma:confidence="0">
                  <emma:literal>p</emma:literal>
                </emma:interpretation>
                <emma:interpretation id="interp249" emma:lang="ko-KR" emma:confidence="0">
                  <emma:literal>「</emma:literal>
                </emma:interpretation>
              </emma:one-of>
            </emma:emma>
          </inkml:annotationXML>
          <inkml:trace contextRef="#ctx0" brushRef="#br3" timeOffset="415475.5298">11333 1415 23,'-12'-17'61,"7"8"5,1-5 3,1 5-5,31-1-36,-28 10-4,0 0-3,0 0-2,0 0-4,11 20-3,-5 1-1,2 6 3,0 2 1,3 7-1,-3 3-2,1-4-2,-1-1-2,-1-6-2,0-3-2,-5-6-1,3-3 2,-4-8-1,-1-8-1,0 0-3,-3-10 0,0-9 0,1-5 0,0-3 0,2-6 0,0-2 0,7-3 0,3 2 0,8 2 0,1 6 0,3 2 0,6 5 0,-2 5 0,4 4 0,1 6 0,-4 5 0,-1 1-14,-1 6-15,0 4-13,-7 0-37,4 6 0,-7-3-4,6 2-4,-3-11 7</inkml:trace>
        </inkml:traceGroup>
        <inkml:traceGroup>
          <inkml:annotationXML>
            <emma:emma xmlns:emma="http://www.w3.org/2003/04/emma" version="1.0">
              <emma:interpretation id="{EA8AB4DF-4EE6-49B0-9197-C60DDB12609D}" emma:medium="tactile" emma:mode="ink">
                <msink:context xmlns:msink="http://schemas.microsoft.com/ink/2010/main" type="inkWord" rotatedBoundingBox="15753,10777 16095,10767 16104,11071 15762,11081"/>
              </emma:interpretation>
              <emma:one-of disjunction-type="recognition" id="oneOf50">
                <emma:interpretation id="interp250" emma:lang="ko-KR" emma:confidence="0">
                  <emma:literal>o</emma:literal>
                </emma:interpretation>
                <emma:interpretation id="interp251" emma:lang="ko-KR" emma:confidence="0">
                  <emma:literal>0</emma:literal>
                </emma:interpretation>
                <emma:interpretation id="interp252" emma:lang="ko-KR" emma:confidence="0">
                  <emma:literal>〇</emma:literal>
                </emma:interpretation>
                <emma:interpretation id="interp253" emma:lang="ko-KR" emma:confidence="0">
                  <emma:literal>ㅿ</emma:literal>
                </emma:interpretation>
                <emma:interpretation id="interp254" emma:lang="ko-KR" emma:confidence="0">
                  <emma:literal>°</emma:literal>
                </emma:interpretation>
              </emma:one-of>
            </emma:emma>
          </inkml:annotationXML>
          <inkml:trace contextRef="#ctx0" brushRef="#br3" timeOffset="415771.9303">12036 1343 4,'11'-5'61,"-11"5"10,0 0 7,-24 0 0,-5 13 0,3 6-41,-12 9-6,-1 3-1,2 6-3,8 0-11,11 2-16,11-5 0,15-3 0,16-11 0,16-8 0,7-7 0,2-5 0,1-9 0,-3-12 0,-7-2 0,-17-7 0,-11-1 0,-12 1 0,-16-2 0,-9 5 0,-12 0 0,0 10-18,-1 2-62,3 2-3,10 6-3,8-2-2,17 9-4</inkml:trace>
        </inkml:traceGroup>
        <inkml:traceGroup>
          <inkml:annotationXML>
            <emma:emma xmlns:emma="http://www.w3.org/2003/04/emma" version="1.0">
              <emma:interpretation id="{92616965-F3D1-4CDA-9C62-1F057D0B4B5E}" emma:medium="tactile" emma:mode="ink">
                <msink:context xmlns:msink="http://schemas.microsoft.com/ink/2010/main" type="inkWord" rotatedBoundingBox="16272,10767 16871,10749 16882,11107 16282,11125"/>
              </emma:interpretation>
              <emma:one-of disjunction-type="recognition" id="oneOf51">
                <emma:interpretation id="interp255" emma:lang="ko-KR" emma:confidence="0">
                  <emma:literal>w</emma:literal>
                </emma:interpretation>
                <emma:interpretation id="interp256" emma:lang="ko-KR" emma:confidence="0">
                  <emma:literal>W</emma:literal>
                </emma:interpretation>
                <emma:interpretation id="interp257" emma:lang="ko-KR" emma:confidence="0">
                  <emma:literal>0</emma:literal>
                </emma:interpretation>
                <emma:interpretation id="interp258" emma:lang="ko-KR" emma:confidence="0">
                  <emma:literal>니</emma:literal>
                </emma:interpretation>
                <emma:interpretation id="interp259" emma:lang="ko-KR" emma:confidence="0">
                  <emma:literal>N</emma:literal>
                </emma:interpretation>
              </emma:one-of>
            </emma:emma>
          </inkml:annotationXML>
          <inkml:trace contextRef="#ctx0" brushRef="#br3" timeOffset="416302.3312">12342 1353 16,'-6'9'53,"6"-9"12,-4 17 7,3-4 3,-1 4-38,0 5-1,-3 3 2,3 8-3,2 1-5,0 3-10,0-3-7,7-3-3,1-4-2,6-8-5,1-5-3,4-9 0,-1-5 0,3-10 0,-1-8 0,0-4 0,-4 0 0,-1 1 0,-4 0 0,-1 4 0,-3 4 0,-7 13 0,11-3 0,-7 10 0,7 6 0,6 5 0,5 1 0,7 1 0,6-1 0,7-6 0,5-4 0,-3-8 0,-3-2 0,-7-14 0,-3-6 0,-13-7 0,-7-4 0,-11-5 0,-4-1 0,-9 4 0,-5-3 0,2 10 0,-9 2 0,1 10-52,8 6-8,-5 0-27,21 9-3,-12-13-4,12 13-2</inkml:trace>
        </inkml:traceGroup>
        <inkml:traceGroup>
          <inkml:annotationXML>
            <emma:emma xmlns:emma="http://www.w3.org/2003/04/emma" version="1.0">
              <emma:interpretation id="{D52F5AD5-6875-461A-BBDA-F8D07DBE3CCA}" emma:medium="tactile" emma:mode="ink">
                <msink:context xmlns:msink="http://schemas.microsoft.com/ink/2010/main" type="inkWord" rotatedBoundingBox="17467,10654 17869,10642 17881,11055 17479,11067"/>
              </emma:interpretation>
              <emma:one-of disjunction-type="recognition" id="oneOf52">
                <emma:interpretation id="interp260" emma:lang="ko-KR" emma:confidence="0">
                  <emma:literal>v</emma:literal>
                </emma:interpretation>
                <emma:interpretation id="interp261" emma:lang="ko-KR" emma:confidence="0">
                  <emma:literal>V</emma:literal>
                </emma:interpretation>
                <emma:interpretation id="interp262" emma:lang="ko-KR" emma:confidence="0">
                  <emma:literal>ⅴ</emma:literal>
                </emma:interpretation>
                <emma:interpretation id="interp263" emma:lang="ko-KR" emma:confidence="0">
                  <emma:literal>Ⅴ</emma:literal>
                </emma:interpretation>
                <emma:interpretation id="interp264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417144.7327">13559 1346 45,'-12'-8'63,"1"1"7,3-11 2,0 11-37,8 7-4,-10-6-1,10 6 0,0 7-5,6 6-9,3 5-5,2 8-4,5 4 3,2 4 4,-1 1-1,4 0-1,0-1-1,1-3-1,1-4-4,-1-8-6,-4-6 0,-3-7 0,1-6 0,-3-10 0,-2-8 0,-2-9 0,-1-5 0,-3-6 0,2-4 0,0-2 0,-3 2 0,-1 3 0,1 3 0,2 9 0,-6 1 0,7 7 0,-2 10-34,3 2-48,8 7-4,-1 0-1,5 7-6,-3-2 1</inkml:trace>
        </inkml:traceGroup>
        <inkml:traceGroup>
          <inkml:annotationXML>
            <emma:emma xmlns:emma="http://www.w3.org/2003/04/emma" version="1.0">
              <emma:interpretation id="{53E1A829-D481-4026-A687-93C97818BE32}" emma:medium="tactile" emma:mode="ink">
                <msink:context xmlns:msink="http://schemas.microsoft.com/ink/2010/main" type="inkWord" rotatedBoundingBox="17970,10602 18501,10586 18514,11007 17982,11023"/>
              </emma:interpretation>
              <emma:one-of disjunction-type="recognition" id="oneOf53">
                <emma:interpretation id="interp265" emma:lang="ko-KR" emma:confidence="0">
                  <emma:literal>e</emma:literal>
                </emma:interpretation>
                <emma:interpretation id="interp266" emma:lang="ko-KR" emma:confidence="0">
                  <emma:literal>t</emma:literal>
                </emma:interpretation>
                <emma:interpretation id="interp267" emma:lang="ko-KR" emma:confidence="0">
                  <emma:literal>으</emma:literal>
                </emma:interpretation>
                <emma:interpretation id="interp268" emma:lang="ko-KR" emma:confidence="0">
                  <emma:literal>C</emma:literal>
                </emma:interpretation>
                <emma:interpretation id="interp269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417581.5335">14059 1365 7,'-20'1'63,"20"-1"3,-15 3 0,15-3 1,-8 1 1,8-1-40,0 0-3,18 9-7,8-6-1,4-2-1,12-1-3,3 0-3,12-3-4,-1-4-1,5-4-2,-9-2 0,-6-5-1,-6-1 0,-13-6-1,-7 3-1,-14-2-1,-6-3-1,-6 7 1,-18 2 0,-6 4 2,-6 10 2,-5 4 3,-6 11 2,-3 6 4,1 8-12,3 6 0,12 6 0,3 1 0,13 1 0,10-1 0,8-1 0,13-2 0,11-1 0,9-11 0,12 4 0,6-9-48,0-10-11,2-5-28,0-9-3,6-11-6,-10-9-2</inkml:trace>
        </inkml:traceGroup>
        <inkml:traceGroup>
          <inkml:annotationXML>
            <emma:emma xmlns:emma="http://www.w3.org/2003/04/emma" version="1.0">
              <emma:interpretation id="{00C54835-CFE8-4733-AAEC-BB900CBC33CC}" emma:medium="tactile" emma:mode="ink">
                <msink:context xmlns:msink="http://schemas.microsoft.com/ink/2010/main" type="inkWord" rotatedBoundingBox="18645,10403 19976,10363 19996,11022 18665,11062"/>
              </emma:interpretation>
              <emma:one-of disjunction-type="recognition" id="oneOf54">
                <emma:interpretation id="interp270" emma:lang="ko-KR" emma:confidence="0">
                  <emma:literal>영</emma:literal>
                </emma:interpretation>
                <emma:interpretation id="interp271" emma:lang="ko-KR" emma:confidence="0">
                  <emma:literal>탸</emma:literal>
                </emma:interpretation>
                <emma:interpretation id="interp272" emma:lang="ko-KR" emma:confidence="0">
                  <emma:literal>뱌</emma:literal>
                </emma:interpretation>
                <emma:interpretation id="interp273" emma:lang="ko-KR" emma:confidence="0">
                  <emma:literal>야</emma:literal>
                </emma:interpretation>
                <emma:interpretation id="interp274" emma:lang="ko-KR" emma:confidence="0">
                  <emma:literal>댜</emma:literal>
                </emma:interpretation>
              </emma:one-of>
            </emma:emma>
          </inkml:annotationXML>
          <inkml:trace contextRef="#ctx0" brushRef="#br3" timeOffset="418018.3342">14937 1250 63,'0'0'78,"-7"-2"3,-18 4 0,-4 11-3,-8 18-25,1-8-23,-1 3-2,6 7-9,7 0-19,14 2 0,10-2 0,15 0 0,14-4 0,14-5 0,8-4 0,8-11 0,6-6 0,2-8 0,-5-12 0,-4-10 0,-5-6 0,-9-8 0,-9-9 0,-10-5 0,-5-3 0,-9-1 0,-6 2 0,-3 2 0,-2 4 0,-7 6 0,1 7 0,-1 13 0,-1 5 0,8 20 0,-12-7 0,9 20 0,3 12 0,1 10 0,7 13 0,2 5 0,2 8 0,5 2 0,1 1 0,7-3 0,-3-7 0,7 1 0,-7-11-26,0-16-34,3-11-2,-12-14 0,5 25-5,-18-51-29,-7-6 0</inkml:trace>
          <inkml:trace contextRef="#ctx0" brushRef="#br3" timeOffset="418236.7346">15176 1383 0,'-40'4'85,"7"-4"3,7 0-4,11-4-4,14-6-1,6-6 0,21-1-66,7 2-10,13 7-3,8-1 0,8 1 0,2 8 0,5-3 0,-3 3 0,2 0 0,-6 0 0,-3-2-28,-2 0-51,-12-8-1,1 0-5,-8-4-6,-2 1-2</inkml:trace>
          <inkml:trace contextRef="#ctx0" brushRef="#br3" timeOffset="418517.5351">16024 1176 35,'-7'7'80,"-5"0"3,-6 4 1,-3 7-4,-7 2 1,0 4-50,-3 3-6,5 8-13,4-4-12,7 3 0,8 0 0,7-10 0,14-6 0,9-4 0,7-7 0,1-7 0,-1-7 0,-2-7 0,-6-8 0,-10 0 0,-11-3 0,-5-3 0,-14 6 0,-9 3 0,-2 3 0,4 8 0,-5 0-15,-1 3-68,31 5-1,61-4 24,-51-1-28,5-1-3,11 2 4</inkml:trace>
        </inkml:traceGroup>
        <inkml:traceGroup>
          <inkml:annotationXML>
            <emma:emma xmlns:emma="http://www.w3.org/2003/04/emma" version="1.0">
              <emma:interpretation id="{98536119-33C2-471F-AC7C-12802AE85891}" emma:medium="tactile" emma:mode="ink">
                <msink:context xmlns:msink="http://schemas.microsoft.com/ink/2010/main" type="inkWord" rotatedBoundingBox="19973,10471 20729,10448 20747,11047 19991,11069"/>
              </emma:interpretation>
              <emma:one-of disjunction-type="recognition" id="oneOf55">
                <emma:interpretation id="interp275" emma:lang="ko-KR" emma:confidence="0">
                  <emma:literal>R</emma:literal>
                </emma:interpretation>
                <emma:interpretation id="interp276" emma:lang="ko-KR" emma:confidence="0">
                  <emma:literal>모</emma:literal>
                </emma:interpretation>
                <emma:interpretation id="interp277" emma:lang="ko-KR" emma:confidence="0">
                  <emma:literal>又</emma:literal>
                </emma:interpretation>
                <emma:interpretation id="interp278" emma:lang="ko-KR" emma:confidence="0">
                  <emma:literal>가</emma:literal>
                </emma:interpretation>
                <emma:interpretation id="interp279" emma:lang="ko-KR" emma:confidence="0">
                  <emma:literal>ㅈ</emma:literal>
                </emma:interpretation>
              </emma:one-of>
            </emma:emma>
          </inkml:annotationXML>
          <inkml:trace contextRef="#ctx0" brushRef="#br3" timeOffset="419063.5361">16065 1246 8,'-45'-1'47,"59"1"31,3 0 0,-3 1-1,0 5 0,-2 7 2,2 2-53,-4 11-7,4 4-1,-3 5-14,4 5-4,-1 3 0,1-2 0,1-3 0,1-3 0,1-6 0,-4-9 0,-8-7 0,-6-13 0,0 0 0,0 0 0,-12-21 0,-3-1 0,-3-5 0,0-5 0,3-4 0,4-3 0,-2-4 0,8-1 0,2-1 0,3-3 0,4 3 0,11 4 0,8-1 0,4 6 0,6 6 0,2 4 0,6 8 0,0 11 0,3 7 0,-5 3 0,-9 11 0,-5 10 0,-14 5 0,-11 9 0,-10 2 0,-16-2 0,-10 0 0,-2-3 0,-5 1 0,2-7 0,6-5 0,11-3 0,6-8 0,18 0 0,8-1 0,15-1 0,10-1 0,12 1 0,3 1 0,7-1 0,1 2 0,-3-1 0,-4 1 0,-2-2 0,-12-3 0,-8 1-30,28-4-29,-55-5-1,10 7-25,-17-9-7,-1-5-5,-10-10 9</inkml:trace>
        </inkml:traceGroup>
        <inkml:traceGroup>
          <inkml:annotationXML>
            <emma:emma xmlns:emma="http://www.w3.org/2003/04/emma" version="1.0">
              <emma:interpretation id="{AB85D434-6E64-45C3-BC67-95F6D622426C}" emma:medium="tactile" emma:mode="ink">
                <msink:context xmlns:msink="http://schemas.microsoft.com/ink/2010/main" type="inkWord" rotatedBoundingBox="21109,10951 21216,10948 21219,11028 21111,11032"/>
              </emma:interpretation>
              <emma:one-of disjunction-type="recognition" id="oneOf56">
                <emma:interpretation id="interp280" emma:lang="ko-KR" emma:confidence="0">
                  <emma:literal>.</emma:literal>
                </emma:interpretation>
                <emma:interpretation id="interp281" emma:lang="ko-KR" emma:confidence="0">
                  <emma:literal>8</emma:literal>
                </emma:interpretation>
                <emma:interpretation id="interp282" emma:lang="ko-KR" emma:confidence="0">
                  <emma:literal>‘</emma:literal>
                </emma:interpretation>
                <emma:interpretation id="interp283" emma:lang="ko-KR" emma:confidence="0">
                  <emma:literal>匕</emma:literal>
                </emma:interpretation>
                <emma:interpretation id="interp284" emma:lang="ko-KR" emma:confidence="0">
                  <emma:literal>ㆁ</emma:literal>
                </emma:interpretation>
              </emma:one-of>
            </emma:emma>
          </inkml:annotationXML>
          <inkml:trace contextRef="#ctx0" brushRef="#br3" timeOffset="421481.5403">17181 1556 44,'0'0'60,"-9"0"2,9 0 0,0 0-2,0 0-34,0 0-5,-7 8-7,7-8 0,-4 10 1,4-10-1,-4 11-1,4-11 0,1 8-3,7-4 0,5-4-3,1 0 0,2 0-1,-1 0-1,-1-4-1,-2 1-1,-3 0-1,-9 3 0,0 0 1,-6-8 1,-5 6 2,-3 2 0,-1-1 2,0 1-1,0 0-4,2 0-3,5 0 0,8 0 0,-11 1 0,11-1 0,0 0 0,0 0 0,3 14-4,0-36-48,20 22-1,-23 0-2,0 0-26,0-9-6,-5-13-4,5 2 3</inkml:trace>
        </inkml:traceGroup>
      </inkml:traceGroup>
    </inkml:traceGroup>
    <inkml:traceGroup>
      <inkml:annotationXML>
        <emma:emma xmlns:emma="http://www.w3.org/2003/04/emma" version="1.0">
          <emma:interpretation id="{290FC759-DC04-4F2F-B32F-2675DF9E5F18}" emma:medium="tactile" emma:mode="ink">
            <msink:context xmlns:msink="http://schemas.microsoft.com/ink/2010/main" type="paragraph" rotatedBoundingBox="2779,12130 27029,11235 27144,14351 2894,152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CE9AF6-91AC-4006-8546-F36886F540EA}" emma:medium="tactile" emma:mode="ink">
              <msink:context xmlns:msink="http://schemas.microsoft.com/ink/2010/main" type="inkBullet" rotatedBoundingBox="2792,12463 2956,12457 2960,12560 2795,12566"/>
            </emma:interpretation>
            <emma:one-of disjunction-type="recognition" id="oneOf57">
              <emma:interpretation id="interp285" emma:lang="ko-KR" emma:confidence="0">
                <emma:literal>〇</emma:literal>
              </emma:interpretation>
              <emma:interpretation id="interp286" emma:lang="ko-KR" emma:confidence="0">
                <emma:literal>∞</emma:literal>
              </emma:interpretation>
              <emma:interpretation id="interp287" emma:lang="ko-KR" emma:confidence="0">
                <emma:literal>9</emma:literal>
              </emma:interpretation>
              <emma:interpretation id="interp288" emma:lang="ko-KR" emma:confidence="0">
                <emma:literal>a</emma:literal>
              </emma:interpretation>
              <emma:interpretation id="interp289" emma:lang="ko-KR" emma:confidence="0">
                <emma:literal>O</emma:literal>
              </emma:interpretation>
            </emma:one-of>
          </emma:emma>
        </inkml:annotationXML>
        <inkml:trace contextRef="#ctx0" brushRef="#br4" timeOffset="442135.9766">-1044 3103 51,'-9'3'65,"9"-3"4,-9 1-1,9-1-29,0 0-8,0 0-4,0 0-2,0 0-7,0 0-7,0 0-3,0 0-3,0 0-1,0 0-1,-9 0-1,9 0 0,-8 0 0,8 0-1,-14 0 1,14 0 0,-11 0-1,11 0 2,-9 0-1,9 0-1,0 0 0,-9 1 0,9-1 0,0 0 0,0 9 0,0-9 0,12 5 0,-12-5 1,17 3 0,-6-3 1,-2 0 1,0-4-1,-1-5 0,-3-3 0,-3 0-1,-1-2 0,-1 2-1,-3-2-1,-5 5 1,-1 1-1,-2 5-1,-3 3 2,-1 3-1,1 5 0,1 4 0,1-3 0,2 4 0,3 0 0,6-1 0,1-2 1,4-1 0,9-2 1,3-1-1,2-5 0,4-1 0,2-3-1,-4-4 1,0-2-1,-5-2 0,-4 5 0,-11 6 2,1-14 0,-1 14 2,-16-8 1,2 3-1,-4 2 1,1 0-1,-1-4-2,6 3-2,1 1 0,11 3-2,-11 0-28,10 20-22,1-20-2,6 1-26,-6-1-3,11 4-5,-11-4-1</inkml:trace>
      </inkml:traceGroup>
      <inkml:traceGroup>
        <inkml:annotationXML>
          <emma:emma xmlns:emma="http://www.w3.org/2003/04/emma" version="1.0">
            <emma:interpretation id="{5DD9F2F4-CF28-4791-963A-7803048040AF}" emma:medium="tactile" emma:mode="ink">
              <msink:context xmlns:msink="http://schemas.microsoft.com/ink/2010/main" type="line" rotatedBoundingBox="3544,12101 27029,11235 27067,12271 3582,13138"/>
            </emma:interpretation>
          </emma:emma>
        </inkml:annotationXML>
        <inkml:traceGroup>
          <inkml:annotationXML>
            <emma:emma xmlns:emma="http://www.w3.org/2003/04/emma" version="1.0">
              <emma:interpretation id="{482562E6-306E-4C0C-BA16-B31E249B9AAA}" emma:medium="tactile" emma:mode="ink">
                <msink:context xmlns:msink="http://schemas.microsoft.com/ink/2010/main" type="inkWord" rotatedBoundingBox="3544,12103 4097,12083 4123,12779 3570,12799">
                  <msink:destinationLink direction="with" ref="{F09C5252-BE39-4768-9F0E-21FFBE75941E}"/>
                </msink:context>
              </emma:interpretation>
              <emma:one-of disjunction-type="recognition" id="oneOf58">
                <emma:interpretation id="interp290" emma:lang="ko-KR" emma:confidence="0">
                  <emma:literal>드</emma:literal>
                </emma:interpretation>
                <emma:interpretation id="interp291" emma:lang="ko-KR" emma:confidence="0">
                  <emma:literal>도</emma:literal>
                </emma:interpretation>
                <emma:interpretation id="interp292" emma:lang="ko-KR" emma:confidence="0">
                  <emma:literal>은</emma:literal>
                </emma:interpretation>
                <emma:interpretation id="interp293" emma:lang="ko-KR" emma:confidence="0">
                  <emma:literal>든</emma:literal>
                </emma:interpretation>
                <emma:interpretation id="interp294" emma:lang="ko-KR" emma:confidence="0">
                  <emma:literal>돈</emma:literal>
                </emma:interpretation>
              </emma:one-of>
            </emma:emma>
          </inkml:annotationXML>
          <inkml:trace contextRef="#ctx0" brushRef="#br4" timeOffset="445957.9833">-119 2715 4,'10'-8'53,"1"3"8,-3-4 1,0 0 0,-8 9-34,14-11-6,-14 11-6,11-6-3,-11 6-3,0 0-4,11-4-4,-11 4-1,0 0 0,0 0 3,0 0 1,0 0 0,0 0 1,0 0 1,0 0-2,-11-4 0,0 4 1,-4 0-4,-2 0-1,-6 4-1,-2 1 0,-1 7 0,-3-2-1,0 6 0,0-1 1,0 2-1,3 0 1,4 5 0,4-2-1,4-4 2,-1 6-1,10-4 2,-1 8 0,7-8 2,12 6 1,5-11 0,8 1 2,8-2-1,12-5 1,-1-3-1,6-4-1,-2-3 0,-7-2-4,-2 1-1,-9 0-1,-9 1-1,-7 2 0,-15 1-1,0 0 0,-7 12 0,-15 2 0,-10 4 2,-6 8 1,-7-1 1,-4 6 2,-2 3 0,0-3 1,10 0 0,1-4 0,13 1 0,7-3 0,13-2 0,8-3 1,20-5-1,8-1 0,11-2 1,8-3-1,3-1 1,6-8-1,-1 0-2,-5 0 1,-7-3-2,-5 0-2,-8 0-3,-7-3-7,-4 0-18,-7-2-45,-2-5 22,-11-17-6,3 7-23,5 0-5,-4-7 4</inkml:trace>
        </inkml:traceGroup>
        <inkml:traceGroup>
          <inkml:annotationXML>
            <emma:emma xmlns:emma="http://www.w3.org/2003/04/emma" version="1.0">
              <emma:interpretation id="{3DC094D8-19AE-4D13-BAAE-72275D561241}" emma:medium="tactile" emma:mode="ink">
                <msink:context xmlns:msink="http://schemas.microsoft.com/ink/2010/main" type="inkWord" rotatedBoundingBox="4236,12318 4544,12307 4556,12640 4248,12651">
                  <msink:destinationLink direction="with" ref="{F09C5252-BE39-4768-9F0E-21FFBE75941E}"/>
                </msink:context>
              </emma:interpretation>
              <emma:one-of disjunction-type="recognition" id="oneOf59">
                <emma:interpretation id="interp295" emma:lang="ko-KR" emma:confidence="0">
                  <emma:literal>V</emma:literal>
                </emma:interpretation>
                <emma:interpretation id="interp296" emma:lang="ko-KR" emma:confidence="0">
                  <emma:literal>v</emma:literal>
                </emma:interpretation>
                <emma:interpretation id="interp297" emma:lang="ko-KR" emma:confidence="0">
                  <emma:literal>ⅴ</emma:literal>
                </emma:interpretation>
                <emma:interpretation id="interp298" emma:lang="ko-KR" emma:confidence="0">
                  <emma:literal>Ⅴ</emma:literal>
                </emma:interpretation>
                <emma:interpretation id="interp299" emma:lang="ko-KR" emma:confidence="0">
                  <emma:literal>r</emma:literal>
                </emma:interpretation>
              </emma:one-of>
            </emma:emma>
          </inkml:annotationXML>
          <inkml:trace contextRef="#ctx0" brushRef="#br4" timeOffset="446347.984">279 2963 4,'0'0'57,"0"0"3,0 0 0,0 0 3,2 10-2,-2 3-49,2 4-1,1 2 2,4 5 2,1-1 1,5 3-1,-1-2-4,5-1-1,-2-3-1,0-3-2,-1-3-1,-3-6 2,-2 0 1,-9-8 2,14 5-1,-14-5-1,10-13 1,-7-2-2,2-5 1,1-6-2,1-3-7,-1-5 0,3 1 0,-4 1 0,2 1 0,0 4 0,-1 4 0,-2 3 0,0 7-9,-1 2-11,-3 11-22,44-7-36,-44 7 24,12-4-2,-12 4-30,15 0-2,-5-2 10</inkml:trace>
        </inkml:traceGroup>
        <inkml:traceGroup>
          <inkml:annotationXML>
            <emma:emma xmlns:emma="http://www.w3.org/2003/04/emma" version="1.0">
              <emma:interpretation id="{983AA003-21F6-49C0-AD89-667F1F3B4754}" emma:medium="tactile" emma:mode="ink">
                <msink:context xmlns:msink="http://schemas.microsoft.com/ink/2010/main" type="inkWord" rotatedBoundingBox="4587,12319 4962,12305 4975,12663 4600,12677">
                  <msink:destinationLink direction="with" ref="{F09C5252-BE39-4768-9F0E-21FFBE75941E}"/>
                </msink:context>
              </emma:interpretation>
              <emma:one-of disjunction-type="recognition" id="oneOf60">
                <emma:interpretation id="interp300" emma:lang="ko-KR" emma:confidence="0">
                  <emma:literal>e</emma:literal>
                </emma:interpretation>
                <emma:interpretation id="interp301" emma:lang="ko-KR" emma:confidence="0">
                  <emma:literal>오</emma:literal>
                </emma:interpretation>
                <emma:interpretation id="interp302" emma:lang="ko-KR" emma:confidence="0">
                  <emma:literal>으</emma:literal>
                </emma:interpretation>
                <emma:interpretation id="interp303" emma:lang="ko-KR" emma:confidence="0">
                  <emma:literal>은</emma:literal>
                </emma:interpretation>
                <emma:interpretation id="interp304" emma:lang="ko-KR" emma:confidence="0">
                  <emma:literal>t</emma:literal>
                </emma:interpretation>
              </emma:one-of>
            </emma:emma>
          </inkml:annotationXML>
          <inkml:trace contextRef="#ctx0" brushRef="#br4" timeOffset="446831.5848">679 3090 37,'-3'10'53,"3"-10"5,0 0 0,-1 10 1,-38-6-42,39-4-7,10 10 1,2-6 4,2-1 1,3-2-3,6-1-1,6-4-1,-1-6-2,6-4 1,-2-3-5,1-4-2,-4-3-3,1-5-2,-12 1-1,-6 2-1,-3 2 1,-9 2-1,-3 2 4,-10 10 3,-3 3 3,-6 7 1,-6 6 3,-3 9 1,3 4 1,-2 6-1,6 1-2,4 4-1,6 2-1,3 0-1,11-1-2,4-2 0,8-1 0,8-3 0,2-1-4,5-8-7,4-2-15,3-7-50,-19-7 21,17-2-2,-7-14-2,0-7-3,-8-9-28,5 1 10</inkml:trace>
        </inkml:traceGroup>
        <inkml:traceGroup>
          <inkml:annotationXML>
            <emma:emma xmlns:emma="http://www.w3.org/2003/04/emma" version="1.0">
              <emma:interpretation id="{A7BCA858-142D-4D63-9D3A-6BC05CA3092C}" emma:medium="tactile" emma:mode="ink">
                <msink:context xmlns:msink="http://schemas.microsoft.com/ink/2010/main" type="inkWord" rotatedBoundingBox="5094,12325 5462,12312 5474,12623 5105,12637">
                  <msink:destinationLink direction="with" ref="{F09C5252-BE39-4768-9F0E-21FFBE75941E}"/>
                </msink:context>
              </emma:interpretation>
              <emma:one-of disjunction-type="recognition" id="oneOf61">
                <emma:interpretation id="interp305" emma:lang="ko-KR" emma:confidence="0">
                  <emma:literal>r</emma:literal>
                </emma:interpretation>
                <emma:interpretation id="interp306" emma:lang="ko-KR" emma:confidence="0">
                  <emma:literal>「</emma:literal>
                </emma:interpretation>
                <emma:interpretation id="interp307" emma:lang="ko-KR" emma:confidence="0">
                  <emma:literal>『</emma:literal>
                </emma:interpretation>
                <emma:interpretation id="interp308" emma:lang="ko-KR" emma:confidence="0">
                  <emma:literal>‘</emma:literal>
                </emma:interpretation>
                <emma:interpretation id="interp309" emma:lang="ko-KR" emma:confidence="0">
                  <emma:literal>나</emma:literal>
                </emma:interpretation>
              </emma:one-of>
            </emma:emma>
          </inkml:annotationXML>
          <inkml:trace contextRef="#ctx0" brushRef="#br4" timeOffset="447174.7854">1160 2911 54,'0'10'60,"0"2"5,-4 5 5,0 0-3,1 5-36,-1 4-15,4 3 2,-2 1 2,2 0-1,0-2-7,2-3-3,-1-3-2,2-6 2,-2-7 2,-1-9-1,0 0-1,7-7 1,-3-11-1,3-5-4,1-6-5,2-4 0,3 0 0,2-1 0,3 2 0,1 3 0,4 4 0,-2 5 0,5 5-2,2 2-7,2 7-9,-4 2-19,-2 4-40,2 0 23,-7 0-27,-1 2-3,-7-2-3</inkml:trace>
        </inkml:traceGroup>
        <inkml:traceGroup>
          <inkml:annotationXML>
            <emma:emma xmlns:emma="http://www.w3.org/2003/04/emma" version="1.0">
              <emma:interpretation id="{65E692AA-D96B-4476-8720-F4674631637A}" emma:medium="tactile" emma:mode="ink">
                <msink:context xmlns:msink="http://schemas.microsoft.com/ink/2010/main" type="inkWord" rotatedBoundingBox="5216,12326 5924,12300 5952,13050 5244,13076">
                  <msink:destinationLink direction="with" ref="{F09C5252-BE39-4768-9F0E-21FFBE75941E}"/>
                </msink:context>
              </emma:interpretation>
              <emma:one-of disjunction-type="recognition" id="oneOf62">
                <emma:interpretation id="interp310" emma:lang="ko-KR" emma:confidence="0">
                  <emma:literal>y</emma:literal>
                </emma:interpretation>
                <emma:interpretation id="interp311" emma:lang="ko-KR" emma:confidence="0">
                  <emma:literal>&gt;</emma:literal>
                </emma:interpretation>
                <emma:interpretation id="interp312" emma:lang="ko-KR" emma:confidence="0">
                  <emma:literal>g</emma:literal>
                </emma:interpretation>
                <emma:interpretation id="interp313" emma:lang="ko-KR" emma:confidence="0">
                  <emma:literal>4</emma:literal>
                </emma:interpretation>
                <emma:interpretation id="interp314" emma:lang="ko-KR" emma:confidence="0">
                  <emma:literal>)</emma:literal>
                </emma:interpretation>
              </emma:one-of>
            </emma:emma>
          </inkml:annotationXML>
          <inkml:trace contextRef="#ctx0" brushRef="#br4" timeOffset="447658.3863">1617 2880 23,'-9'9'59,"-4"-1"13,2 2 1,-1-1-1,2 3-34,1 4-12,2 0 3,4 4-2,3 0-6,4 1-8,4 0-4,9-3-1,1-1-1,5-7 0,3-5 0,1-5-1,2-5-1,-2-9 0,1-7-3,-6 0 0,-3-3-2,-2-1 0,-4 3 0,-2 2-2,-5 4 0,-2 5-2,-4 11-1,8-10 2,-8 10 0,11 13 1,-2 5 1,3 6 1,2 7 2,2 4 2,4 10 1,-2 3 1,-1 2-1,-8 4-5,-5-1 0,-23 10 0,-23-7 0,-12-1 0,-13-6 0,-9-1 0,-13-7-73,32-5 18,-32-36-6,18 9 61,16 1 0,12-17-87,21-3-4,9-16-1</inkml:trace>
        </inkml:traceGroup>
        <inkml:traceGroup>
          <inkml:annotationXML>
            <emma:emma xmlns:emma="http://www.w3.org/2003/04/emma" version="1.0">
              <emma:interpretation id="{F77D4296-7C3D-4DE6-A240-C15D04DC9FEB}" emma:medium="tactile" emma:mode="ink">
                <msink:context xmlns:msink="http://schemas.microsoft.com/ink/2010/main" type="inkWord" rotatedBoundingBox="6562,12229 6957,12214 6973,12648 6578,12663">
                  <msink:destinationLink direction="with" ref="{F09C5252-BE39-4768-9F0E-21FFBE75941E}"/>
                </msink:context>
              </emma:interpretation>
              <emma:one-of disjunction-type="recognition" id="oneOf63">
                <emma:interpretation id="interp315" emma:lang="ko-KR" emma:confidence="0">
                  <emma:literal>V</emma:literal>
                </emma:interpretation>
                <emma:interpretation id="interp316" emma:lang="ko-KR" emma:confidence="0">
                  <emma:literal>v</emma:literal>
                </emma:interpretation>
                <emma:interpretation id="interp317" emma:lang="ko-KR" emma:confidence="0">
                  <emma:literal>ⅴ</emma:literal>
                </emma:interpretation>
                <emma:interpretation id="interp318" emma:lang="ko-KR" emma:confidence="0">
                  <emma:literal>Ⅴ</emma:literal>
                </emma:interpretation>
                <emma:interpretation id="interp319" emma:lang="ko-KR" emma:confidence="0">
                  <emma:literal>r</emma:literal>
                </emma:interpretation>
              </emma:one-of>
            </emma:emma>
          </inkml:annotationXML>
          <inkml:trace contextRef="#ctx0" brushRef="#br4" timeOffset="448578.7879">2617 2973 13,'-7'-8'57,"7"-2"7,-2 1 0,2 9 1,0-15-36,0 15-10,0 0-4,0 0-3,17 0 0,-13 7-3,1 9-3,2 3 1,9 8 2,-5 1 2,4 3-1,-3 0 0,2-2-1,1 1-1,-1-5-1,1-5 1,-1-3 1,0-6 1,-3-9 0,2-3 0,-2-11 0,0-8 0,-2-6-2,-1-5-8,-1-6 0,1-1 0,-2 0 0,-1 2 0,-4-1 0,1 3 0,-1 3 0,2 5 0,1 0 0,2 9 0,-2 1-6,4 6-25,6 7-47,1 2 22,0 1-26,2 1-4,3 8-4,-2-3 8</inkml:trace>
        </inkml:traceGroup>
        <inkml:traceGroup>
          <inkml:annotationXML>
            <emma:emma xmlns:emma="http://www.w3.org/2003/04/emma" version="1.0">
              <emma:interpretation id="{A75AA41A-F847-400C-B205-125723B15CFE}" emma:medium="tactile" emma:mode="ink">
                <msink:context xmlns:msink="http://schemas.microsoft.com/ink/2010/main" type="inkWord" rotatedBoundingBox="7007,12194 7564,12174 7579,12579 7022,12600">
                  <msink:destinationLink direction="with" ref="{F09C5252-BE39-4768-9F0E-21FFBE75941E}"/>
                </msink:context>
              </emma:interpretation>
              <emma:one-of disjunction-type="recognition" id="oneOf64">
                <emma:interpretation id="interp320" emma:lang="ko-KR" emma:confidence="0">
                  <emma:literal>e</emma:literal>
                </emma:interpretation>
                <emma:interpretation id="interp321" emma:lang="ko-KR" emma:confidence="0">
                  <emma:literal>으</emma:literal>
                </emma:interpretation>
                <emma:interpretation id="interp322" emma:lang="ko-KR" emma:confidence="0">
                  <emma:literal>오</emma:literal>
                </emma:interpretation>
                <emma:interpretation id="interp323" emma:lang="ko-KR" emma:confidence="0">
                  <emma:literal>C</emma:literal>
                </emma:interpretation>
                <emma:interpretation id="interp324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449046.7887">3074 2973 48,'0'0'53,"-18"3"2,18-3 1,0 0-24,0 0-10,0 10-4,14-7-1,0-1-1,9 1 0,10-2-1,0-1-3,6-1-3,1-7-2,4-1-2,-3-4 0,1-3-2,-12-4-1,-5-8-1,-6 4-1,-7-3 0,-9 3 0,-3 0 1,-12 5 1,-5-1 1,-3 10 3,-7 8 1,-2 2 3,-4 4 1,2 11 1,-2 6 0,6 3-1,3 6-1,4 2-1,4 3-2,9-1 0,7 5-2,3-6 1,13-2-6,5-1 0,4-4 0,8-3 0,5-9-2,6-3-45,2-8-6,-3-6-4,1-13-25,0-4-6,1-6-4,-3-7 5</inkml:trace>
        </inkml:traceGroup>
        <inkml:traceGroup>
          <inkml:annotationXML>
            <emma:emma xmlns:emma="http://www.w3.org/2003/04/emma" version="1.0">
              <emma:interpretation id="{4E5B2E6A-61B5-4C39-9949-3563D22CF9D1}" emma:medium="tactile" emma:mode="ink">
                <msink:context xmlns:msink="http://schemas.microsoft.com/ink/2010/main" type="inkWord" rotatedBoundingBox="7679,12039 8664,12003 8685,12569 7700,12605">
                  <msink:destinationLink direction="with" ref="{F09C5252-BE39-4768-9F0E-21FFBE75941E}"/>
                </msink:context>
              </emma:interpretation>
              <emma:one-of disjunction-type="recognition" id="oneOf65">
                <emma:interpretation id="interp325" emma:lang="ko-KR" emma:confidence="0">
                  <emma:literal>나</emma:literal>
                </emma:interpretation>
                <emma:interpretation id="interp326" emma:lang="ko-KR" emma:confidence="0">
                  <emma:literal>아</emma:literal>
                </emma:interpretation>
                <emma:interpretation id="interp327" emma:lang="ko-KR" emma:confidence="0">
                  <emma:literal>다</emma:literal>
                </emma:interpretation>
                <emma:interpretation id="interp328" emma:lang="ko-KR" emma:confidence="0">
                  <emma:literal>타</emma:literal>
                </emma:interpretation>
                <emma:interpretation id="interp329" emma:lang="ko-KR" emma:confidence="0">
                  <emma:literal>₩</emma:literal>
                </emma:interpretation>
              </emma:one-of>
            </emma:emma>
          </inkml:annotationXML>
          <inkml:trace contextRef="#ctx0" brushRef="#br4" timeOffset="449530.3896">3864 2827 13,'12'-17'67,"-2"8"4,-10 9 2,0 0-1,-9-9-5,-6 16-43,-4 11-7,1 4-2,-5 6-1,2-2-3,2 9-3,5-5-1,4 5 1,8-7-1,2-2-1,11-5 0,6-4-1,7-4 1,6-7 0,6-4-1,4-4-2,6-7-3,0-10 0,3-3 0,-1-4 0,-4-3 0,-4-4 0,-6-2 0,-5-5 0,-7 1 0,-7-1 0,-5 2 0,-8 1 0,-2 0 0,-5 5 0,-2 3 0,-1 5 0,0 9 0,1 4 0,7 11-2,-10-1-1,10 8 2,0 9-1,3 9 1,3 7 1,3 6 2,4 5 1,-2 6 1,3 2-4,-2 0 0,3 0 0,-4-5 0,2-8 0,-2 0 0,-6-11-35,42 7-17,-33-20-2,-14-14-2,11-6-2,-10-11-28,5-2-3,-6-9 11</inkml:trace>
          <inkml:trace contextRef="#ctx0" brushRef="#br4" timeOffset="449764.39">4101 2964 65,'-26'0'89,"1"-2"-4,8 0-6,6-7 1,10-4-4,2-9-56,14 13-12,6-1-2,9 3-3,8 0-3,8 0 0,1 1 0,11 3-12,-4 1-31,4 5-9,-4-5-2,-6-9 0,1-4-2,-5-4-3,5 1 2,-13-8-18,6 4 34</inkml:trace>
        </inkml:traceGroup>
        <inkml:traceGroup>
          <inkml:annotationXML>
            <emma:emma xmlns:emma="http://www.w3.org/2003/04/emma" version="1.0">
              <emma:interpretation id="{9321E5EE-3CA9-4C12-9BA3-C93DE14385AC}" emma:medium="tactile" emma:mode="ink">
                <msink:context xmlns:msink="http://schemas.microsoft.com/ink/2010/main" type="inkWord" rotatedBoundingBox="8653,12114 9532,12082 9549,12545 8670,12577">
                  <msink:destinationLink direction="with" ref="{F09C5252-BE39-4768-9F0E-21FFBE75941E}"/>
                </msink:context>
              </emma:interpretation>
              <emma:one-of disjunction-type="recognition" id="oneOf66">
                <emma:interpretation id="interp330" emma:lang="ko-KR" emma:confidence="0">
                  <emma:literal>섬</emma:literal>
                </emma:interpretation>
                <emma:interpretation id="interp331" emma:lang="ko-KR" emma:confidence="0">
                  <emma:literal>섯</emma:literal>
                </emma:interpretation>
                <emma:interpretation id="interp332" emma:lang="ko-KR" emma:confidence="0">
                  <emma:literal>연</emma:literal>
                </emma:interpretation>
                <emma:interpretation id="interp333" emma:lang="ko-KR" emma:confidence="0">
                  <emma:literal>영</emma:literal>
                </emma:interpretation>
                <emma:interpretation id="interp334" emma:lang="ko-KR" emma:confidence="0">
                  <emma:literal>열</emma:literal>
                </emma:interpretation>
              </emma:one-of>
            </emma:emma>
          </inkml:annotationXML>
          <inkml:trace contextRef="#ctx0" brushRef="#br4" timeOffset="450981.1921">4828 2862 41,'0'-14'65,"0"14"-1,0-20 0,-1-1 0,-2 12-37,3 9-9,-9 0-5,0 3-1,0 14 0,-5 1 1,1 9-2,-4-3-1,3 10 0,0-1-1,4 3 0,3-7-1,6-3-2,5-3 0,6-6-1,9-4 1,-1-5-2,8-7 0,-5-4-2,0-6-2,-5-7-3,-5-3-3,-5-3-2,-6-3-1,-4 1 1,-12-1-1,0 2 2,-3 1 2,-3 1 2,-1 3 3,6 1 1,1 6 2,4-3-2,5 5 0,6-1 0,1 10 0,11-5 1,5 5-1,2 13-1,4 1 0,2 7 2,-1 0-1,1 10 1,0-3 0,-3 7 0,-3-5-1,-2 2 1,0-5 0,-4-3 0,-1-5 1,-3-3 2,-1-6 0,-7-10 0,0 0-1,0 0 1,0-18-1,-1-1 0,-7-5 0,-1-4-3,0-5-1,0-3 0,4-1-1,3-3 1,2 3-1,10-2-1,7 6 1,6-1-1,6 7 1,8 1 0,2 5 0,2 8 0,-1 7 1,3 6-1,-11 2 1,-4 8 0,-7 9 0,-11 6 1,-10 2 0,-7 8 0,-14-5-1,-4 2 1,-6-2 0,-6-3 0,1-2 0,0-6-1,4-4 0,7-5 1,5-3-1,2 0 0,8-3 0,10-4 2,0 9 0,13-5 0,10 4 1,10 0 1,8 2 0,8 1 0,9-2-2,2 1-2,2 1 0,-5-2 0,-2 1 0,-10-2-3,-2-37-56,-15 26 7,-13 6-3,-15-3 0,0 0-2,0 0-2,-61-20-29,43 2 11</inkml:trace>
        </inkml:traceGroup>
        <inkml:traceGroup>
          <inkml:annotationXML>
            <emma:emma xmlns:emma="http://www.w3.org/2003/04/emma" version="1.0">
              <emma:interpretation id="{41139ACF-CF7A-494B-AFAD-9A0317E72438}" emma:medium="tactile" emma:mode="ink">
                <msink:context xmlns:msink="http://schemas.microsoft.com/ink/2010/main" type="inkWord" rotatedBoundingBox="10118,11939 10256,11933 10274,12439 10136,12444"/>
              </emma:interpretation>
              <emma:one-of disjunction-type="recognition" id="oneOf67">
                <emma:interpretation id="interp335" emma:lang="ko-KR" emma:confidence="0">
                  <emma:literal>i</emma:literal>
                </emma:interpretation>
                <emma:interpretation id="interp336" emma:lang="ko-KR" emma:confidence="0">
                  <emma:literal>ⅰ</emma:literal>
                </emma:interpretation>
                <emma:interpretation id="interp337" emma:lang="ko-KR" emma:confidence="0">
                  <emma:literal>「</emma:literal>
                </emma:interpretation>
                <emma:interpretation id="interp338" emma:lang="ko-KR" emma:confidence="0">
                  <emma:literal>…</emma:literal>
                </emma:interpretation>
                <emma:interpretation id="interp339" emma:lang="ko-KR" emma:confidence="0">
                  <emma:literal>`</emma:literal>
                </emma:interpretation>
              </emma:one-of>
            </emma:emma>
          </inkml:annotationXML>
          <inkml:trace contextRef="#ctx0" brushRef="#br4" timeOffset="453414.7964">6211 2621 13,'-11'-16'74,"6"4"2,-6 1-4,6-2-1,-6-1-2,5 2-47,5 4-7,1 8-9,0 0-7,0 0-9,0 0-16,-3-29-14,9 65-28,2-26-4,11 4-5,-4-4 1</inkml:trace>
          <inkml:trace contextRef="#ctx0" brushRef="#br4" timeOffset="453227.5961">6263 2830 4,'0'0'58,"1"-18"6,1 10-1,-2-5 2,0 13-33,0-12-7,0 12-5,0 0-1,0 0 0,4 11-3,-3 0-2,2 10 0,1 1-1,-1 4 2,2-3-2,0 3-2,-1-6-2,-3 1-2,5-6-2,-5-4 0,2 0-1,-3-11 1,2 10-1,-2-10-3,0 0-3,0 0-7,0 0-20,0 0-46,6-10 21,-6-6-1,-6-5-30,0-5-3,-3-6 3</inkml:trace>
        </inkml:traceGroup>
        <inkml:traceGroup>
          <inkml:annotationXML>
            <emma:emma xmlns:emma="http://www.w3.org/2003/04/emma" version="1.0">
              <emma:interpretation id="{9F23E327-0D36-4079-9490-EA42CF5181AE}" emma:medium="tactile" emma:mode="ink">
                <msink:context xmlns:msink="http://schemas.microsoft.com/ink/2010/main" type="inkWord" rotatedBoundingBox="10516,12115 10992,12097 11004,12426 10528,12444"/>
              </emma:interpretation>
              <emma:one-of disjunction-type="recognition" id="oneOf68">
                <emma:interpretation id="interp340" emma:lang="ko-KR" emma:confidence="0">
                  <emma:literal>n</emma:literal>
                </emma:interpretation>
                <emma:interpretation id="interp341" emma:lang="ko-KR" emma:confidence="0">
                  <emma:literal>미</emma:literal>
                </emma:interpretation>
                <emma:interpretation id="interp342" emma:lang="ko-KR" emma:confidence="0">
                  <emma:literal>거</emma:literal>
                </emma:interpretation>
                <emma:interpretation id="interp343" emma:lang="ko-KR" emma:confidence="0">
                  <emma:literal>八</emma:literal>
                </emma:interpretation>
                <emma:interpretation id="interp344" emma:lang="ko-KR" emma:confidence="0">
                  <emma:literal>^</emma:literal>
                </emma:interpretation>
              </emma:one-of>
            </emma:emma>
          </inkml:annotationXML>
          <inkml:trace contextRef="#ctx0" brushRef="#br4" timeOffset="453913.9973">6558 2721 48,'10'-1'56,"-10"1"5,0 0 4,9 0-31,-6 6-3,2 7-2,-2 5 0,0 9 1,-2-2-6,-1 6-5,0-3-3,0 1-4,0-2-3,0-3-2,-1-9 0,0-3-2,1-12 0,0 0-1,0 0 1,-10-4-1,9-9 0,-2-7-3,3-4-4,0-5-1,1 2 0,7-6-2,8 3 0,1 0 0,8 2 0,4 3 4,4 6 1,5 6 3,-1 7 1,-1 6 2,-5 11 1,1 8 0,-3 9 1,-4 5-1,-5 5-1,-2 1-1,-4-5-4,0 1 0,-2-7 0,-3-5 0,0-4-19,-2-6-33,-7-13-1,0 0-2,7-12-2,-7-7-2,-1-14-28,-4-12 1</inkml:trace>
        </inkml:traceGroup>
        <inkml:traceGroup>
          <inkml:annotationXML>
            <emma:emma xmlns:emma="http://www.w3.org/2003/04/emma" version="1.0">
              <emma:interpretation id="{4F1A4E78-911D-4E07-8C4F-165E60FA2F20}" emma:medium="tactile" emma:mode="ink">
                <msink:context xmlns:msink="http://schemas.microsoft.com/ink/2010/main" type="inkWord" rotatedBoundingBox="11900,11891 12613,11865 12636,12491 11924,12517"/>
              </emma:interpretation>
              <emma:one-of disjunction-type="recognition" id="oneOf69">
                <emma:interpretation id="interp345" emma:lang="ko-KR" emma:confidence="0">
                  <emma:literal>C</emma:literal>
                </emma:interpretation>
                <emma:interpretation id="interp346" emma:lang="ko-KR" emma:confidence="0">
                  <emma:literal>으</emma:literal>
                </emma:interpretation>
                <emma:interpretation id="interp347" emma:lang="ko-KR" emma:confidence="0">
                  <emma:literal>(</emma:literal>
                </emma:interpretation>
                <emma:interpretation id="interp348" emma:lang="ko-KR" emma:confidence="0">
                  <emma:literal>&lt;</emma:literal>
                </emma:interpretation>
                <emma:interpretation id="interp349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454834.3989">8428 2559 44,'10'-5'64,"-2"-4"4,-8 9 1,16-15-29,-6 9-4,0-2-4,-1-4-4,1 3-7,-2-1-6,0-1-5,-3 3-4,-5 8-1,7-16-3,-7 16 0,-3-9-1,-8 6-1,-4 3 0,-12 4-1,-3 6 0,-10 2 2,-4 7 2,-10 8 2,-5 6 2,-2 10 2,1 0 1,7 8 1,8 3-1,9 2 1,10-2-8,18-5-3,13-2 0,21-11 0,23-5 0,8-10 0,14-3 0,6-7 0,3-6 0,1-4 0,-5-1 0,-11 0 0,-13-2 0,-12 1 0,-14-2-29,-12-2-29,-14 5-1,0-17-1,-10 4-1,-5-3-27,6-5 0</inkml:trace>
        </inkml:traceGroup>
        <inkml:traceGroup>
          <inkml:annotationXML>
            <emma:emma xmlns:emma="http://www.w3.org/2003/04/emma" version="1.0">
              <emma:interpretation id="{D425D615-39E1-46FB-BBC0-644391BCC179}" emma:medium="tactile" emma:mode="ink">
                <msink:context xmlns:msink="http://schemas.microsoft.com/ink/2010/main" type="inkWord" rotatedBoundingBox="12892,11869 13231,11857 13254,12473 12915,12486"/>
              </emma:interpretation>
              <emma:one-of disjunction-type="recognition" id="oneOf70">
                <emma:interpretation id="interp350" emma:lang="ko-KR" emma:confidence="0">
                  <emma:literal>(</emma:literal>
                </emma:interpretation>
                <emma:interpretation id="interp351" emma:lang="ko-KR" emma:confidence="0">
                  <emma:literal>C</emma:literal>
                </emma:interpretation>
                <emma:interpretation id="interp352" emma:lang="ko-KR" emma:confidence="0">
                  <emma:literal>〈</emma:literal>
                </emma:interpretation>
                <emma:interpretation id="interp353" emma:lang="ko-KR" emma:confidence="0">
                  <emma:literal>&lt;</emma:literal>
                </emma:interpretation>
                <emma:interpretation id="interp354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455708.0004">9128 2465 24,'15'-10'53,"-9"-2"3,-6 12 0,0-13 4,-9 12-38,0 7 6,-13 11-1,2 7 2,-6 11 3,-1 5-2,-4 7-1,8 6-3,2-1-5,6 0-6,15-1-12,6-5-3,14-7 0,8-2 0,8-10 0,2-5 0,4 0 0,-4-8 0,-2 0 0,-4-4-76,-9-6 19,-2-3-3,-12-5-25,4-6-7,-8-7-3</inkml:trace>
        </inkml:traceGroup>
        <inkml:traceGroup>
          <inkml:annotationXML>
            <emma:emma xmlns:emma="http://www.w3.org/2003/04/emma" version="1.0">
              <emma:interpretation id="{9A05C544-1767-4904-AE20-73631270AAD4}" emma:medium="tactile" emma:mode="ink">
                <msink:context xmlns:msink="http://schemas.microsoft.com/ink/2010/main" type="inkWord" rotatedBoundingBox="13376,11851 14027,11827 14050,12453 13399,12477"/>
              </emma:interpretation>
              <emma:one-of disjunction-type="recognition" id="oneOf71">
                <emma:interpretation id="interp355" emma:lang="ko-KR" emma:confidence="0">
                  <emma:literal>A</emma:literal>
                </emma:interpretation>
                <emma:interpretation id="interp356" emma:lang="ko-KR" emma:confidence="0">
                  <emma:literal>凡</emma:literal>
                </emma:interpretation>
                <emma:interpretation id="interp357" emma:lang="ko-KR" emma:confidence="0">
                  <emma:literal>시</emma:literal>
                </emma:interpretation>
                <emma:interpretation id="interp358" emma:lang="ko-KR" emma:confidence="0">
                  <emma:literal>几</emma:literal>
                </emma:interpretation>
                <emma:interpretation id="interp359" emma:lang="ko-KR" emma:confidence="0">
                  <emma:literal>氏</emma:literal>
                </emma:interpretation>
              </emma:one-of>
            </emma:emma>
          </inkml:annotationXML>
          <inkml:trace contextRef="#ctx0" brushRef="#br4" timeOffset="456332.0015">9748 2496 22,'0'0'51,"-4"-9"6,4 9 5,-15 0 2,-7 3-36,14 11-1,-8 8 2,1 6 3,-5 9 0,2 5-3,-6 9-4,-3 3-5,0 2-5,1-2-3,6-4-6,-1-3-6,4-11 0,4-5 0,3-12 0,4-8 0,6-11 0,0-5 0,5-15 0,6-7 0,4-9 0,3-8 0,2-5 0,5-7 0,-1 0-2,2 2-8,1 0-1,-2 5 2,-4 4 2,1 6 3,-3 5 1,0 8 2,-1 6 1,-4 4 1,1 10 2,-1 6 1,1 7 1,3 11 2,-3 8 2,3 10 0,-3 9 0,5 6-9,-4 4 0,1 5 0,-2-2 0,1-2 0,2-4 0,-2-7 0,1-8 0,1-9 0,-4-7 0,3-9 0,-2-4 0,-4-8 0,0 0 0,-6-10 0,-3 0-77,1-3 16,-3-4-25,-3 0-4,-7-4 23,2 1 2,-7-5 10</inkml:trace>
          <inkml:trace contextRef="#ctx0" brushRef="#br4" timeOffset="456612.802">9568 2739 5,'-11'6'64,"11"-6"4,0 0 6,0 0-1,15-6-2,8 4-41,7-5-7,5 3-3,6-2 0,2 3-3,0-2-6,-5 4-4,-2-2-1,-8 2-5,-5 1-11,-9 0-24,-14 0-40,8 6-2,-8-6-5,0 0-4,-3-9-4</inkml:trace>
        </inkml:traceGroup>
        <inkml:traceGroup>
          <inkml:annotationXML>
            <emma:emma xmlns:emma="http://www.w3.org/2003/04/emma" version="1.0">
              <emma:interpretation id="{246D75FA-280D-4B70-846E-6AC5F8061F21}" emma:medium="tactile" emma:mode="ink">
                <msink:context xmlns:msink="http://schemas.microsoft.com/ink/2010/main" type="inkWord" rotatedBoundingBox="14131,11729 14767,11705 14796,12490 14160,12514"/>
              </emma:interpretation>
              <emma:one-of disjunction-type="recognition" id="oneOf72">
                <emma:interpretation id="interp360" emma:lang="ko-KR" emma:confidence="0">
                  <emma:literal>D</emma:literal>
                </emma:interpretation>
                <emma:interpretation id="interp361" emma:lang="ko-KR" emma:confidence="0">
                  <emma:literal>머</emma:literal>
                </emma:interpretation>
                <emma:interpretation id="interp362" emma:lang="ko-KR" emma:confidence="0">
                  <emma:literal>모</emma:literal>
                </emma:interpretation>
                <emma:interpretation id="interp363" emma:lang="ko-KR" emma:confidence="0">
                  <emma:literal>먹</emma:literal>
                </emma:interpretation>
                <emma:interpretation id="interp364" emma:lang="ko-KR" emma:confidence="0">
                  <emma:literal>미</emma:literal>
                </emma:interpretation>
              </emma:one-of>
            </emma:emma>
          </inkml:annotationXML>
          <inkml:trace contextRef="#ctx0" brushRef="#br4" timeOffset="457018.4027">10342 2421 24,'-8'-10'67,"8"10"9,-6-10-2,6 10-4,11-7-31,-11 7-1,9 9-8,-5 6-4,0 4-6,1 5-6,1 3-1,2 6 0,-1-2-6,0 2-7,1-5 0,-1-4 0,-1-2 0,0-7 0,-1 0 0,-3-4 0,-2-11 0,0 0-10,0 0-69,21 0 22,-21-7-26,-10-9-5,5-1-6,-6-5 1</inkml:trace>
          <inkml:trace contextRef="#ctx0" brushRef="#br4" timeOffset="457314.8032">10179 2494 59,'0'0'71,"0"0"3,0 0 0,9-11-3,13 2-36,3 3-8,10-2-6,3 0-1,6 2-4,0-2-5,1 4-2,-6 0-2,-3 2-3,-7 1-2,-7 1 0,-7 0-4,-5 1-12,-10-1-26,-9 8-35,-3 13-4,-3-21-2,4 0-7,-5-7 0</inkml:trace>
          <inkml:trace contextRef="#ctx0" brushRef="#br4" timeOffset="457626.8038">10554 2282 7,'20'13'74,"-1"2"7,8 5 0,2 4-2,6 7-2,-2 7-40,0 8-7,-3 9-7,-4 5-5,-12 3-14,-10 2-4,-6 0 0,-14-6 0,-8-4 0,-11-5 0,-7-10 0,-1-5 0,-4-8-65,1-11 7,5-6-1,3-10-27,17-1-7,0-12-2</inkml:trace>
        </inkml:traceGroup>
        <inkml:traceGroup>
          <inkml:annotationXML>
            <emma:emma xmlns:emma="http://www.w3.org/2003/04/emma" version="1.0">
              <emma:interpretation id="{207F29F9-80AA-40FE-9690-00DBD8DB1A73}" emma:medium="tactile" emma:mode="ink">
                <msink:context xmlns:msink="http://schemas.microsoft.com/ink/2010/main" type="inkWord" rotatedBoundingBox="15596,11918 15721,11913 15738,12356 15612,12361"/>
              </emma:interpretation>
              <emma:one-of disjunction-type="recognition" id="oneOf73">
                <emma:interpretation id="interp365" emma:lang="ko-KR" emma:confidence="0">
                  <emma:literal>i</emma:literal>
                </emma:interpretation>
                <emma:interpretation id="interp366" emma:lang="ko-KR" emma:confidence="0">
                  <emma:literal>ⅰ</emma:literal>
                </emma:interpretation>
                <emma:interpretation id="interp367" emma:lang="ko-KR" emma:confidence="0">
                  <emma:literal>「</emma:literal>
                </emma:interpretation>
                <emma:interpretation id="interp368" emma:lang="ko-KR" emma:confidence="0">
                  <emma:literal>j</emma:literal>
                </emma:interpretation>
                <emma:interpretation id="interp369" emma:lang="ko-KR" emma:confidence="0">
                  <emma:literal>‘</emma:literal>
                </emma:interpretation>
              </emma:one-of>
            </emma:emma>
          </inkml:annotationXML>
          <inkml:trace contextRef="#ctx0" brushRef="#br4" timeOffset="461230.4101">11704 2536 35,'-9'-10'61,"2"0"5,-5 0 0,5-1-5,-7 3-38,14 8-5,-15-2-6,15 2-6,-3 7-8,3 2-15,3 20-15,4-18-30,7 0-2,-2-3-3,8-2-2</inkml:trace>
          <inkml:trace contextRef="#ctx0" brushRef="#br4" timeOffset="461027.6098">11719 2660 29,'0'0'56,"0"-11"7,0 11-2,3-10-29,-3 10 1,0 0 0,2 12-1,1 3-3,0 2-5,-2 6-3,2 5-1,2 3-3,1-1-5,-2-2-3,2-2-3,-1-2-1,1-7-2,-1-1 1,-1-8 0,-4-8 0,3 10 0,-3-10-3,0 0-3,0-6-8,0 6-18,-3-16-47,-4 3-3,0-3-4,-2-5-5,-1-3-2</inkml:trace>
        </inkml:traceGroup>
        <inkml:traceGroup>
          <inkml:annotationXML>
            <emma:emma xmlns:emma="http://www.w3.org/2003/04/emma" version="1.0">
              <emma:interpretation id="{1C426433-6186-411C-A499-A37161143D04}" emma:medium="tactile" emma:mode="ink">
                <msink:context xmlns:msink="http://schemas.microsoft.com/ink/2010/main" type="inkWord" rotatedBoundingBox="15923,11986 16244,11974 16258,12341 15936,12353"/>
              </emma:interpretation>
              <emma:one-of disjunction-type="recognition" id="oneOf74">
                <emma:interpretation id="interp370" emma:lang="ko-KR" emma:confidence="0">
                  <emma:literal>s</emma:literal>
                </emma:interpretation>
                <emma:interpretation id="interp371" emma:lang="ko-KR" emma:confidence="0">
                  <emma:literal>S</emma:literal>
                </emma:interpretation>
                <emma:interpretation id="interp372" emma:lang="ko-KR" emma:confidence="0">
                  <emma:literal>,</emma:literal>
                </emma:interpretation>
                <emma:interpretation id="interp373" emma:lang="ko-KR" emma:confidence="0">
                  <emma:literal>8</emma:literal>
                </emma:interpretation>
                <emma:interpretation id="interp374" emma:lang="ko-KR" emma:confidence="0">
                  <emma:literal>’</emma:literal>
                </emma:interpretation>
              </emma:one-of>
            </emma:emma>
          </inkml:annotationXML>
          <inkml:trace contextRef="#ctx0" brushRef="#br4" timeOffset="461636.0108">12158 2547 13,'0'0'51,"0"0"3,0 0 2,-9 0-26,-1 0 1,2 0 0,-5 2-1,2 3-4,-4-1-2,3 1-1,-3 2-3,4 0-3,-2 2-3,6 0-3,6 1-2,2 2-1,15 2-2,1 1-1,15 3 0,-2 0-1,9 3 1,0 2-2,-5 0 1,-6 3 1,-10-1 0,-10-3 1,-8 0-1,-14-3 1,-9-3-2,-9-2-4,-5-5 0,-6-2 0,4-1 0,1-5-10,7 0-68,7 1 23,4-34-1,8 27-28,5-4-7,8 1-1</inkml:trace>
        </inkml:traceGroup>
        <inkml:traceGroup>
          <inkml:annotationXML>
            <emma:emma xmlns:emma="http://www.w3.org/2003/04/emma" version="1.0">
              <emma:interpretation id="{57ACD2C4-7E7F-4559-9E19-7B7E90F838A3}" emma:medium="tactile" emma:mode="ink">
                <msink:context xmlns:msink="http://schemas.microsoft.com/ink/2010/main" type="inkWord" rotatedBoundingBox="17140,11942 17766,11918 17779,12270 17153,12293"/>
              </emma:interpretation>
              <emma:one-of disjunction-type="recognition" id="oneOf75">
                <emma:interpretation id="interp375" emma:lang="ko-KR" emma:confidence="0">
                  <emma:literal>a</emma:literal>
                </emma:interpretation>
                <emma:interpretation id="interp376" emma:lang="ko-KR" emma:confidence="0">
                  <emma:literal>요</emma:literal>
                </emma:interpretation>
                <emma:interpretation id="interp377" emma:lang="ko-KR" emma:confidence="0">
                  <emma:literal>이</emma:literal>
                </emma:interpretation>
                <emma:interpretation id="interp378" emma:lang="ko-KR" emma:confidence="0">
                  <emma:literal>와</emma:literal>
                </emma:interpretation>
                <emma:interpretation id="interp379" emma:lang="ko-KR" emma:confidence="0">
                  <emma:literal>“</emma:literal>
                </emma:interpretation>
              </emma:one-of>
            </emma:emma>
          </inkml:annotationXML>
          <inkml:trace contextRef="#ctx0" brushRef="#br4" timeOffset="463242.8137">13496 2635 7,'7'-7'52,"-7"7"7,7-12 2,-7 12-26,7-13 0,-7 13-4,7-10-3,-7 10-5,4-10-6,-4 10-4,3-12-3,-3 12-3,0-8-1,0 8-4,-7-11 0,-3 2-1,-5 1 0,1-1 0,-6 1 0,1 1-1,-5 0 0,1 4 1,-4 5 3,3 7 3,-3 6 2,1 5 2,1 9 3,1 5-1,2 3 1,4 2-1,5-1-2,11-2-2,2-3-2,12-9-1,6-5-6,11-11 0,1-8 0,6-9 0,3-9 0,-4-6 0,-2-8 0,-4 1 0,-5-6 0,-8 7 0,-3 0 0,-8 8 0,-2 4-2,-3 7 0,0 11 2,-10-5 1,10 5 0,-5 20 1,5-2-2,5 6 0,8 4 0,7-1 0,7 4 0,6-1 0,1-4-10,2 6-43,5-14-1,-9-10-3,-3-8 0,-8-8-30,-1-1-6,-11-15 6</inkml:trace>
        </inkml:traceGroup>
        <inkml:traceGroup>
          <inkml:annotationXML>
            <emma:emma xmlns:emma="http://www.w3.org/2003/04/emma" version="1.0">
              <emma:interpretation id="{963C034E-278D-4FEF-BCDE-EFDFDFED3E0D}" emma:medium="tactile" emma:mode="ink">
                <msink:context xmlns:msink="http://schemas.microsoft.com/ink/2010/main" type="inkWord" rotatedBoundingBox="18368,11554 18451,11551 18476,12235 18394,12238"/>
              </emma:interpretation>
              <emma:one-of disjunction-type="recognition" id="oneOf76">
                <emma:interpretation id="interp380" emma:lang="ko-KR" emma:confidence="0">
                  <emma:literal>l</emma:literal>
                </emma:interpretation>
                <emma:interpretation id="interp381" emma:lang="ko-KR" emma:confidence="0">
                  <emma:literal>1</emma:literal>
                </emma:interpretation>
                <emma:interpretation id="interp382" emma:lang="ko-KR" emma:confidence="0">
                  <emma:literal>「</emma:literal>
                </emma:interpretation>
                <emma:interpretation id="interp383" emma:lang="ko-KR" emma:confidence="0">
                  <emma:literal>'</emma:literal>
                </emma:interpretation>
                <emma:interpretation id="interp384" emma:lang="ko-KR" emma:confidence="0">
                  <emma:literal>(</emma:literal>
                </emma:interpretation>
              </emma:one-of>
            </emma:emma>
          </inkml:annotationXML>
          <inkml:trace contextRef="#ctx0" brushRef="#br4" timeOffset="464210.0154">14497 2280 0,'-1'-20'42,"-4"-7"4,1 3 3,-1-2-25,2 4 2,-2 0 2,-1 9-1,6 13 0,-10-6 3,8 10 0,-5 17 1,4 13 0,-3 6-4,1 13-2,1 6-1,1 7-3,3-2-6,-1 3-7,1-9-8,1-7 0,5-6 0,-1-7 0,-1-11 0,2-1 0,-2-11 0,0-3 0,-4-12 0,0 0 0,10 4 0,-10-11-22,0-4-58,1-2-3,2-6-3,4-1-6,-3-7-1</inkml:trace>
        </inkml:traceGroup>
        <inkml:traceGroup>
          <inkml:annotationXML>
            <emma:emma xmlns:emma="http://www.w3.org/2003/04/emma" version="1.0">
              <emma:interpretation id="{3F5C2434-B4EE-4160-8104-5C686F61A0B8}" emma:medium="tactile" emma:mode="ink">
                <msink:context xmlns:msink="http://schemas.microsoft.com/ink/2010/main" type="inkWord" rotatedBoundingBox="18656,11826 18757,11823 18771,12214 18671,12217"/>
              </emma:interpretation>
              <emma:one-of disjunction-type="recognition" id="oneOf77">
                <emma:interpretation id="interp385" emma:lang="ko-KR" emma:confidence="0">
                  <emma:literal>i</emma:literal>
                </emma:interpretation>
                <emma:interpretation id="interp386" emma:lang="ko-KR" emma:confidence="0">
                  <emma:literal>j</emma:literal>
                </emma:interpretation>
                <emma:interpretation id="interp387" emma:lang="ko-KR" emma:confidence="0">
                  <emma:literal>5</emma:literal>
                </emma:interpretation>
                <emma:interpretation id="interp388" emma:lang="ko-KR" emma:confidence="0">
                  <emma:literal>7</emma:literal>
                </emma:interpretation>
                <emma:interpretation id="interp389" emma:lang="ko-KR" emma:confidence="0">
                  <emma:literal>8</emma:literal>
                </emma:interpretation>
              </emma:one-of>
            </emma:emma>
          </inkml:annotationXML>
          <inkml:trace contextRef="#ctx0" brushRef="#br4" timeOffset="464475.2158">14701 2507 31,'15'1'67,"-4"5"11,3 4-1,-4 0-1,42 8-37,-74 3-3,22 4-4,4 4-6,-4-1-7,3 1-7,-3-2-5,0-3-1,0-5-1,0-4-5,0-2 0,0-13 0,0 0 0,0 0 0,0 0-25,-42-17-52,34-5 22,4-8-26,-1-3-7,-2-8-4,5 0 2</inkml:trace>
          <inkml:trace contextRef="#ctx0" brushRef="#br4" timeOffset="464615.6161">14749 2412 56,'0'0'67,"-11"-9"-2,11 9-2,-11-10-4,11 10-45,-11 0-24,11 0-44,0 19-5,0-10-6,3 3-3,5-3 1</inkml:trace>
        </inkml:traceGroup>
        <inkml:traceGroup>
          <inkml:annotationXML>
            <emma:emma xmlns:emma="http://www.w3.org/2003/04/emma" version="1.0">
              <emma:interpretation id="{12B6EA05-6165-4D64-A55C-3CBA21370DBE}" emma:medium="tactile" emma:mode="ink">
                <msink:context xmlns:msink="http://schemas.microsoft.com/ink/2010/main" type="inkWord" rotatedBoundingBox="18924,11848 19343,11833 19355,12166 18936,12182"/>
              </emma:interpretation>
              <emma:one-of disjunction-type="recognition" id="oneOf78">
                <emma:interpretation id="interp390" emma:lang="ko-KR" emma:confidence="0">
                  <emma:literal>n</emma:literal>
                </emma:interpretation>
                <emma:interpretation id="interp391" emma:lang="ko-KR" emma:confidence="0">
                  <emma:literal>어</emma:literal>
                </emma:interpretation>
                <emma:interpretation id="interp392" emma:lang="ko-KR" emma:confidence="0">
                  <emma:literal>ⅵ</emma:literal>
                </emma:interpretation>
                <emma:interpretation id="interp393" emma:lang="ko-KR" emma:confidence="0">
                  <emma:literal>커</emma:literal>
                </emma:interpretation>
                <emma:interpretation id="interp394" emma:lang="ko-KR" emma:confidence="0">
                  <emma:literal>ㅁ</emma:literal>
                </emma:interpretation>
              </emma:one-of>
            </emma:emma>
          </inkml:annotationXML>
          <inkml:trace contextRef="#ctx0" brushRef="#br4" timeOffset="465130.417">14968 2508 16,'6'11'59,"-3"-2"8,1 1 3,3 4-1,-5-34-26,4 39-17,-2 9-1,0-1 1,0 3-5,-1-3-5,0-1-6,-2-5-1,1-3-1,-1-7 1,-1-11-3,0 0 0,0 0-1,0-5 0,0-14-1,0-3-2,1-5-2,3-6-3,3-2 0,2 2 0,4-1-1,4 3-1,4 3 1,2 4 2,5 4 0,0 7 1,3 5 2,0 7-1,-2 2 2,-2 16 2,-7 5 0,-2 5 1,-5 7-1,-2 0 1,-6 4 0,-1-6-1,-2 1-2,-1-7-2,-1-5 0,0-5 0,0-2 0,0-14 0,4 14-5,-4-14-71,0 0 21,6-11-1,-4-9-28,8-1-4,0-4-5</inkml:trace>
        </inkml:traceGroup>
        <inkml:traceGroup>
          <inkml:annotationXML>
            <emma:emma xmlns:emma="http://www.w3.org/2003/04/emma" version="1.0">
              <emma:interpretation id="{AAB6E34A-3DE7-404D-8685-A751D7431C32}" emma:medium="tactile" emma:mode="ink">
                <msink:context xmlns:msink="http://schemas.microsoft.com/ink/2010/main" type="inkWord" rotatedBoundingBox="19455,11754 20063,11731 20079,12164 19471,12187"/>
              </emma:interpretation>
              <emma:one-of disjunction-type="recognition" id="oneOf79">
                <emma:interpretation id="interp395" emma:lang="ko-KR" emma:confidence="0">
                  <emma:literal>e</emma:literal>
                </emma:interpretation>
                <emma:interpretation id="interp396" emma:lang="ko-KR" emma:confidence="0">
                  <emma:literal>으</emma:literal>
                </emma:interpretation>
                <emma:interpretation id="interp397" emma:lang="ko-KR" emma:confidence="0">
                  <emma:literal>은</emma:literal>
                </emma:interpretation>
                <emma:interpretation id="interp398" emma:lang="ko-KR" emma:confidence="0">
                  <emma:literal>c</emma:literal>
                </emma:interpretation>
                <emma:interpretation id="interp399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465567.2177">15511 2521 32,'-8'9'77,"8"-9"1,0 0 0,0 0-4,0 0 0,50 0-51,-38 0-7,3 0-5,7 0-2,4 0-3,9 0-2,2 0-1,4 0 0,5-3 0,1-5-1,1-3 1,-4-5-1,-4-3 0,-4-5 0,-6 0-1,-9-3 0,-6 0 0,-11 2-2,-5 6 1,-16 5-1,-9 5 0,-10 8 1,-8 4 3,-7 9 1,-5 8-2,-1 5-2,3 5 0,9 2 0,6 2 0,14 3 0,16-1 0,9 2 0,15-2 0,15-4 0,8-2 0,8-4 0,3-7 0,7-1 0,-1-11-48,-5-7-12,1-3-27,-10-11-2,-1-4-7,-5-5 1</inkml:trace>
        </inkml:traceGroup>
        <inkml:traceGroup>
          <inkml:annotationXML>
            <emma:emma xmlns:emma="http://www.w3.org/2003/04/emma" version="1.0">
              <emma:interpretation id="{1298D3B1-1FF8-4730-B1D4-35A4A21A28CD}" emma:medium="tactile" emma:mode="ink">
                <msink:context xmlns:msink="http://schemas.microsoft.com/ink/2010/main" type="inkWord" rotatedBoundingBox="20064,11808 20618,11788 20631,12151 20077,12171"/>
              </emma:interpretation>
              <emma:one-of disjunction-type="recognition" id="oneOf80">
                <emma:interpretation id="interp400" emma:lang="ko-KR" emma:confidence="0">
                  <emma:literal>a</emma:literal>
                </emma:interpretation>
                <emma:interpretation id="interp401" emma:lang="ko-KR" emma:confidence="0">
                  <emma:literal>은</emma:literal>
                </emma:interpretation>
                <emma:interpretation id="interp402" emma:lang="ko-KR" emma:confidence="0">
                  <emma:literal>의</emma:literal>
                </emma:interpretation>
                <emma:interpretation id="interp403" emma:lang="ko-KR" emma:confidence="0">
                  <emma:literal>0</emma:literal>
                </emma:interpretation>
                <emma:interpretation id="interp404" emma:lang="ko-KR" emma:confidence="0">
                  <emma:literal>으</emma:literal>
                </emma:interpretation>
              </emma:one-of>
            </emma:emma>
          </inkml:annotationXML>
          <inkml:trace contextRef="#ctx0" brushRef="#br4" timeOffset="466019.6185">16570 2447 3,'19'-19'60,"-5"2"3,-12-1 1,-2 1 5,-15 7-28,-11 4 1,-7 6-1,-11 3-6,-13 10-5,0 8-1,-4 3-3,4 5-18,4 0-8,11 5 0,11-2 0,15-1 0,16-1 0,16-5 0,14-4 0,13-5 0,5-8 0,3-4 0,3-8 0,-3-9 0,-7-8 0,-7-5 0,-8-1 0,-8-6 0,-10 7 0,-5-1 0,-4 6 0,-2 5 0,-3 5 0,3 11 0,-11 0 0,10 8 0,1 7 0,0 4 0,5 6 0,3 2 0,5 4 0,5-1 0,-3-5-3,-36 28-51,27-33-3,13-7-2,2-37 1,-3 17-30,-2-7-3,-6-11 6</inkml:trace>
        </inkml:traceGroup>
        <inkml:traceGroup>
          <inkml:annotationXML>
            <emma:emma xmlns:emma="http://www.w3.org/2003/04/emma" version="1.0">
              <emma:interpretation id="{03A74495-3E83-4B68-8DC7-BB27E2AFF0CE}" emma:medium="tactile" emma:mode="ink">
                <msink:context xmlns:msink="http://schemas.microsoft.com/ink/2010/main" type="inkWord" rotatedBoundingBox="20723,11730 21102,11716 21116,12093 20737,12107"/>
              </emma:interpretation>
              <emma:one-of disjunction-type="recognition" id="oneOf81">
                <emma:interpretation id="interp405" emma:lang="ko-KR" emma:confidence="0">
                  <emma:literal>r</emma:literal>
                </emma:interpretation>
                <emma:interpretation id="interp406" emma:lang="ko-KR" emma:confidence="0">
                  <emma:literal>V</emma:literal>
                </emma:interpretation>
                <emma:interpretation id="interp407" emma:lang="ko-KR" emma:confidence="0">
                  <emma:literal>ⅴ</emma:literal>
                </emma:interpretation>
                <emma:interpretation id="interp408" emma:lang="ko-KR" emma:confidence="0">
                  <emma:literal>v</emma:literal>
                </emma:interpretation>
                <emma:interpretation id="interp409" emma:lang="ko-KR" emma:confidence="0">
                  <emma:literal>Ⅴ</emma:literal>
                </emma:interpretation>
              </emma:one-of>
            </emma:emma>
          </inkml:annotationXML>
          <inkml:trace contextRef="#ctx0" brushRef="#br4" timeOffset="466331.6191">16764 2316 50,'0'0'80,"0"0"2,4 18-2,-4 2-2,0 6-1,26 5-56,-26 5-4,0 4-2,2 3-4,0-6-11,1-1 0,3-5 0,-4-7 0,3-9 0,-5-15 0,9 0 0,-3-11 0,-2-18 0,5-4 0,-2-10 0,7 0 0,1-4 0,2 3 0,5 4 0,4 7 0,-1 7 0,5 8-16,1 7-61,-5 5 21,4 4 1,-9 0-1,1 1-31,-7 1-2</inkml:trace>
        </inkml:traceGroup>
        <inkml:traceGroup>
          <inkml:annotationXML>
            <emma:emma xmlns:emma="http://www.w3.org/2003/04/emma" version="1.0">
              <emma:interpretation id="{3CC3D75A-5698-4A96-95FC-B4F076C2DA8A}" emma:medium="tactile" emma:mode="ink">
                <msink:context xmlns:msink="http://schemas.microsoft.com/ink/2010/main" type="inkWord" rotatedBoundingBox="21494,11725 22159,11700 22174,12098 21509,12123"/>
              </emma:interpretation>
              <emma:one-of disjunction-type="recognition" id="oneOf82">
                <emma:interpretation id="interp410" emma:lang="ko-KR" emma:confidence="0">
                  <emma:literal>c</emma:literal>
                </emma:interpretation>
                <emma:interpretation id="interp411" emma:lang="ko-KR" emma:confidence="0">
                  <emma:literal>오</emma:literal>
                </emma:interpretation>
                <emma:interpretation id="interp412" emma:lang="ko-KR" emma:confidence="0">
                  <emma:literal>〇</emma:literal>
                </emma:interpretation>
                <emma:interpretation id="interp413" emma:lang="ko-KR" emma:confidence="0">
                  <emma:literal>C</emma:literal>
                </emma:interpretation>
                <emma:interpretation id="interp414" emma:lang="ko-KR" emma:confidence="0">
                  <emma:literal>a</emma:literal>
                </emma:interpretation>
              </emma:one-of>
            </emma:emma>
          </inkml:annotationXML>
          <inkml:trace contextRef="#ctx0" brushRef="#br4" timeOffset="467298.8208">17809 2390 16,'0'0'64,"0"-7"5,0 7 1,0-17-1,0 17-32,0 0-7,5-7-4,-5 7-5,10-4-7,-10 4-3,9-8-4,-9 8-2,13-11 0,-13 11-2,4-17 0,-4 8-1,-4 0-2,-9 4 1,-6-4-2,-4 6 1,-10 3 2,-3 9 3,-2 8 1,0 9 2,1 6 1,6 6 1,9 6 1,10 3-3,12-3-8,10-1 0,17-6 0,17-9 0,10-9 0,11-7 0,2-12 0,5-2 0,-5-13 0,1-13-39,-43 0-19,22-51-5,-6 41-21,-12-5-4,-6 2 25,-3-2 4</inkml:trace>
        </inkml:traceGroup>
        <inkml:traceGroup>
          <inkml:annotationXML>
            <emma:emma xmlns:emma="http://www.w3.org/2003/04/emma" version="1.0">
              <emma:interpretation id="{E4830F74-290C-41ED-A39E-5C0908C27B54}" emma:medium="tactile" emma:mode="ink">
                <msink:context xmlns:msink="http://schemas.microsoft.com/ink/2010/main" type="inkWord" rotatedBoundingBox="22074,11650 23161,11609 23177,12044 22090,12084"/>
              </emma:interpretation>
              <emma:one-of disjunction-type="recognition" id="oneOf83">
                <emma:interpretation id="interp415" emma:lang="ko-KR" emma:confidence="0">
                  <emma:literal>m</emma:literal>
                </emma:interpretation>
                <emma:interpretation id="interp416" emma:lang="ko-KR" emma:confidence="0">
                  <emma:literal>예</emma:literal>
                </emma:interpretation>
                <emma:interpretation id="interp417" emma:lang="ko-KR" emma:confidence="0">
                  <emma:literal>메</emma:literal>
                </emma:interpretation>
                <emma:interpretation id="interp418" emma:lang="ko-KR" emma:confidence="0">
                  <emma:literal>페</emma:literal>
                </emma:interpretation>
                <emma:interpretation id="interp419" emma:lang="ko-KR" emma:confidence="0">
                  <emma:literal>얘</emma:literal>
                </emma:interpretation>
              </emma:one-of>
            </emma:emma>
          </inkml:annotationXML>
          <inkml:trace contextRef="#ctx0" brushRef="#br4" timeOffset="468078.8222">18283 2274 49,'0'0'65,"0"0"-16,-13 2 3,-1 15 25,-6 9 0,-8 7-38,2 1-9,5 5-2,1 4-5,7-3-10,12-3-4,8-2-9,13-9 0,11-13 0,9-8 0,4-5 0,0-11 0,-1-10 0,-10-9 0,-7-6 0,-11-5 0,-8 2 0,-7 0 0,-7-2 0,-5 3 0,-4 5 0,4 4 0,1 5 0,8 7 0,3 4 0,11 8 0,9 5 0,4 5 0,5 11 0,0 6 0,-1 10 0,-3 4 0,-5 8 0,-5 0 0,-8 0 0,-4-4 0,-1-2 0,-2-10 0,-3-4 0,0-9 0,3-15 0,0 0 0,0-13 0,4-8 0,4-9 0,5-1 0,1-8 0,5-1 0,2 2 0,3 4 0,1 5 0,0 5 0,-2 8 0,1 8 0,-4 8 0,-3 8 0,-2 9 0,-4 7 0,-1 7 0,-5 3 0,1 3 0,-2-1 0,-1-2 0,0-5 0,-1-6 0,-2-6 0,3-8 0,-3-9 0,0 0 0,7-17 0,-4-6 0,2-8 0,1-5 0,3-4 0,0 1 0,2 0 0,-2 4 0,6 6 0,-1 5 0,4 10 0,-1 9 0,-2 5 0,1 11 0,2 11 0,-1 7 0,-2 8 0,0 5 0,-2 2 0,-2 0 0,0-2 0,-2-7 0,-2-7 0,0-4 0,-1-10 0,-6-14 0,9 2 0,-5-8-51,-2-13-7,2-7-27,-1-5-3,5 0-5,-3-9 27,6 5 9</inkml:trace>
        </inkml:traceGroup>
        <inkml:traceGroup>
          <inkml:annotationXML>
            <emma:emma xmlns:emma="http://www.w3.org/2003/04/emma" version="1.0">
              <emma:interpretation id="{8A90038B-95ED-49F2-A66E-AB4D8E6903E9}" emma:medium="tactile" emma:mode="ink">
                <msink:context xmlns:msink="http://schemas.microsoft.com/ink/2010/main" type="inkWord" rotatedBoundingBox="23197,11377 23695,11359 23719,12013 23221,12031"/>
              </emma:interpretation>
              <emma:one-of disjunction-type="recognition" id="oneOf84">
                <emma:interpretation id="interp420" emma:lang="ko-KR" emma:confidence="0">
                  <emma:literal>b</emma:literal>
                </emma:interpretation>
                <emma:interpretation id="interp421" emma:lang="ko-KR" emma:confidence="0">
                  <emma:literal>3</emma:literal>
                </emma:interpretation>
                <emma:interpretation id="interp422" emma:lang="ko-KR" emma:confidence="0">
                  <emma:literal>5</emma:literal>
                </emma:interpretation>
                <emma:interpretation id="interp423" emma:lang="ko-KR" emma:confidence="0">
                  <emma:literal>㉡</emma:literal>
                </emma:interpretation>
                <emma:interpretation id="interp424" emma:lang="ko-KR" emma:confidence="0">
                  <emma:literal>S</emma:literal>
                </emma:interpretation>
              </emma:one-of>
            </emma:emma>
          </inkml:annotationXML>
          <inkml:trace contextRef="#ctx0" brushRef="#br4" timeOffset="468531.2229">19250 2274 10,'12'-32'28,"-5"-3"1,0 4-28,-3-3-1,0 3 0,-1 0 0,-1 1 0,2 11-29,-4-3 2,0 3 61,2-2 9,1 5 5,0 6-1,-3 10 5,10-1 2,-8 8 25,1 11 0,0 12-54,-2 12-5,1 11-2,-2 4-18,1 1 0,3 2 0,0-3 0,3-8 0,0-3 0,-1-11 0,0-10 0,0-9 0,-6-16 0,15 2 0,-8-11 0,4-11 0,0-7 0,7-1 0,4-2 0,6 2-13,5 4 1,1 2 3,5 9 5,-1 8 5,6 7 4,-11 8 3,-4 8 1,-11 8 2,-9 7-7,-11 2-4,-14 0 0,-12 2 0,-10-7 0,-11-5 0,-3-5 0,2 0 0,1-11-55,-1-9-1,13-2-3,1-18 0,13-2-4,10-18-28,10-6 2</inkml:trace>
        </inkml:traceGroup>
        <inkml:traceGroup>
          <inkml:annotationXML>
            <emma:emma xmlns:emma="http://www.w3.org/2003/04/emma" version="1.0">
              <emma:interpretation id="{09886646-46A6-4D0F-ABF0-F26553CFA063}" emma:medium="tactile" emma:mode="ink">
                <msink:context xmlns:msink="http://schemas.microsoft.com/ink/2010/main" type="inkWord" rotatedBoundingBox="23873,11535 23964,11531 23980,11969 23889,11973"/>
              </emma:interpretation>
              <emma:one-of disjunction-type="recognition" id="oneOf85">
                <emma:interpretation id="interp425" emma:lang="ko-KR" emma:confidence="0">
                  <emma:literal>i</emma:literal>
                </emma:interpretation>
                <emma:interpretation id="interp426" emma:lang="ko-KR" emma:confidence="0">
                  <emma:literal>ⅰ</emma:literal>
                </emma:interpretation>
                <emma:interpretation id="interp427" emma:lang="ko-KR" emma:confidence="0">
                  <emma:literal>j</emma:literal>
                </emma:interpretation>
                <emma:interpretation id="interp428" emma:lang="ko-KR" emma:confidence="0">
                  <emma:literal>×</emma:literal>
                </emma:interpretation>
                <emma:interpretation id="interp429" emma:lang="ko-KR" emma:confidence="0">
                  <emma:literal>?</emma:literal>
                </emma:interpretation>
              </emma:one-of>
            </emma:emma>
          </inkml:annotationXML>
          <inkml:trace contextRef="#ctx0" brushRef="#br4" timeOffset="469342.4244">19938 2276 4,'-13'-28'55,"10"-33"-18,1 42 10,0 3 0,1 3 2,1 0 22,-3-2-3,3 6-41,0 9-11,0 0-22,7 5-56,-1 7-5,5 5-6,0-1-4,8 3-3</inkml:trace>
          <inkml:trace contextRef="#ctx0" brushRef="#br4" timeOffset="469217.6242">20012 2311 24,'-8'-11'60,"5"1"4,-4 2 2,7 8-22,0 0 2,-8 0-2,6 10-2,-2 6-10,2 7-5,-1 1-3,-1 3-3,1 3-8,0-3-9,0-1-4,3-4 0,-1-3 0,1-4 0,0-5 0,0-10 0,0 8 0,0-8 0,-1-8-27,-1-2-52,-2-10 21,6-5-25,-4 29 23,-1-34-3,-1-9 2,2-1 11</inkml:trace>
        </inkml:traceGroup>
        <inkml:traceGroup>
          <inkml:annotationXML>
            <emma:emma xmlns:emma="http://www.w3.org/2003/04/emma" version="1.0">
              <emma:interpretation id="{D9002F79-AD5C-4589-86FC-6C222401DED3}" emma:medium="tactile" emma:mode="ink">
                <msink:context xmlns:msink="http://schemas.microsoft.com/ink/2010/main" type="inkWord" rotatedBoundingBox="24126,11549 25295,11505 25313,11982 24144,12026"/>
              </emma:interpretation>
              <emma:one-of disjunction-type="recognition" id="oneOf86">
                <emma:interpretation id="interp430" emma:lang="ko-KR" emma:confidence="0">
                  <emma:literal>메</emma:literal>
                </emma:interpretation>
                <emma:interpretation id="interp431" emma:lang="ko-KR" emma:confidence="0">
                  <emma:literal>섀</emma:literal>
                </emma:interpretation>
                <emma:interpretation id="interp432" emma:lang="ko-KR" emma:confidence="0">
                  <emma:literal>m</emma:literal>
                </emma:interpretation>
                <emma:interpretation id="interp433" emma:lang="ko-KR" emma:confidence="0">
                  <emma:literal>데</emma:literal>
                </emma:interpretation>
                <emma:interpretation id="interp434" emma:lang="ko-KR" emma:confidence="0">
                  <emma:literal>때</emma:literal>
                </emma:interpretation>
              </emma:one-of>
            </emma:emma>
          </inkml:annotationXML>
          <inkml:trace contextRef="#ctx0" brushRef="#br4" timeOffset="470262.826">20202 2584 65,'0'0'78,"-16"9"1,16-9-2,0 0-4,-2-10-37,6-4-6,6-3-10,5-4-6,0-7-5,6-3-2,-2-5-2,1-1-1,-2-2-2,-3 3 0,-1 1-1,-2 8-1,-2 3 1,-1 8-2,2 10 1,-1 6 0,1 11 1,1 10 0,3 5 1,2 8 3,2 3-5,5 1 0,1-2 0,1-5 0,4-5 0,-1-10 0,-1-7 0,2-9 0,-4-4 0,-1-14 0,-4-9 0,-5-4 0,-5-10 0,-5-1 0,-4-1 0,-2 0 0,0 1 0,-4 6 0,-1 5 0,2 9 0,-3 7 0,6 15 0,0 11-49,0-11-11,6 15-2,-2-6 0,4 2 3,2-2-1,5 0 9,-1-3 14,4-18 31,3 12 5,-1 2 1,5 1 0,-3-3 0,1 2-1,-2 4-26,36-6 41,-38 0 9,-1 0 0,-4-1 7,-3 1 8,-11 0 5,9 17 5,-10-1 24,-43 6-36,27 12-3,-3-2-3,-4 9-2,1-3-10,-2-1-4,3-5-6,4-5-1,1-6-1,8-6-2,9-15-4,0 0 0,0 0 0,14-17 0,4-6 0,2-6 0,5-4 0,0-7 0,1 1 0,0-4 0,-2 3 0,0 3 0,-2 1 0,-1 6 0,-3 6 0,0 5 0,0 6 0,-3 7 0,2 6 0,-2 5 0,-3 12 0,-1 6 0,2 6 0,2 8 0,-3 4 0,2 1 0,-2-2 0,2-4 0,-2-2 0,0-4 0,-3-8 0,-2-8 0,-3-4-22,-12-3-34,-2-6-2,-5-1-1,-3-12-26,-2-1-5,-8-5-1</inkml:trace>
        </inkml:traceGroup>
        <inkml:traceGroup>
          <inkml:annotationXML>
            <emma:emma xmlns:emma="http://www.w3.org/2003/04/emma" version="1.0">
              <emma:interpretation id="{5261D72D-E033-4312-ADBB-92E7165594C5}" emma:medium="tactile" emma:mode="ink">
                <msink:context xmlns:msink="http://schemas.microsoft.com/ink/2010/main" type="inkWord" rotatedBoundingBox="24940,11375 25965,11337 25987,11938 24962,11976"/>
              </emma:interpretation>
              <emma:one-of disjunction-type="recognition" id="oneOf87">
                <emma:interpretation id="interp435" emma:lang="ko-KR" emma:confidence="0">
                  <emma:literal>경</emma:literal>
                </emma:interpretation>
                <emma:interpretation id="interp436" emma:lang="ko-KR" emma:confidence="0">
                  <emma:literal>영</emma:literal>
                </emma:interpretation>
                <emma:interpretation id="interp437" emma:lang="ko-KR" emma:confidence="0">
                  <emma:literal>장</emma:literal>
                </emma:interpretation>
                <emma:interpretation id="interp438" emma:lang="ko-KR" emma:confidence="0">
                  <emma:literal>÷</emma:literal>
                </emma:interpretation>
                <emma:interpretation id="interp439" emma:lang="ko-KR" emma:confidence="0">
                  <emma:literal>∞</emma:literal>
                </emma:interpretation>
              </emma:one-of>
            </emma:emma>
          </inkml:annotationXML>
          <inkml:trace contextRef="#ctx0" brushRef="#br4" timeOffset="470652.8267">21051 2383 54,'-22'3'88,"7"1"-1,4-4-5,11 0-2,-6-7-3,9-1-53,14 1-9,3-1-11,11 3-4,3-1 0,5 2 0,5-2 0,0 1-12,0-1-28,-3-2-13,-2-1-3,-7-6 2,-2-7-4,-4-2-1,0-3 3,-5 1 10,2-2 31,-5 6 42,-1-1 11,-2 6 1,-1 7 1,-3 3 3,-2 7 3,-9 0 3,14 10 3,-7 3-22,0 12-7,1 4-2,-2 8-1,1 3-2,-2 4-15,3 0-3,2-1 0,1-5 0,-3-6 0,2-5 0,-3-7 0,3-4 0,-6-7-62,-4-9 5,7-6-2,-7-13-27,0-5-5,-2-8-3</inkml:trace>
          <inkml:trace contextRef="#ctx0" brushRef="#br4" timeOffset="471058.4274">21451 2173 56,'-32'-10'85,"3"3"-2,6 1-2,6-3-3,10-2-3,7 2-54,7 5-7,12 0-7,5 2-3,10-2-2,4 1-1,8 0 0,3 0 0,0 0-1,-1 0-4,-5-1-3,-6-2-2,-2 0-2,-12-3-1,2 2 0,-10 1 1,-1 1 2,-4 0 4,-10 5 6,16 0 7,-16 0 1,13 19 3,-9 0 1,3 9 0,1 3-1,2 7 0,-1 2-10,1 1-2,0-1 0,2-2 0,-1-3 0,1-7 0,-3-5 0,-4-5 0,2-5 0,-7-13 0,12 8-6,-21-8-50,9-16-2,3-7-2,-1-10-26,5-4-4,-4-9-4</inkml:trace>
          <inkml:trace contextRef="#ctx0" brushRef="#br4" timeOffset="471214.4277">21972 2066 51,'-24'-25'89,"-1"4"-1,5-4-5,-4 0-2,9 4-2,19 2-54,-5 7-10,-2 4-15,3 8 0,0 6 0,6 9-31,3-18-24,0 19 0,3 4-26,3-2-4,9 1-5,0-6 0</inkml:trace>
        </inkml:traceGroup>
        <inkml:traceGroup>
          <inkml:annotationXML>
            <emma:emma xmlns:emma="http://www.w3.org/2003/04/emma" version="1.0">
              <emma:interpretation id="{6398039E-8CE4-4FC0-B633-B07BCD0D2540}" emma:medium="tactile" emma:mode="ink">
                <msink:context xmlns:msink="http://schemas.microsoft.com/ink/2010/main" type="inkWord" rotatedBoundingBox="26106,11467 27036,11433 27056,11953 26126,11988"/>
              </emma:interpretation>
              <emma:one-of disjunction-type="recognition" id="oneOf88">
                <emma:interpretation id="interp440" emma:lang="ko-KR" emma:confidence="0">
                  <emma:literal>애</emma:literal>
                </emma:interpretation>
                <emma:interpretation id="interp441" emma:lang="ko-KR" emma:confidence="0">
                  <emma:literal>에</emma:literal>
                </emma:interpretation>
                <emma:interpretation id="interp442" emma:lang="ko-KR" emma:confidence="0">
                  <emma:literal>어</emma:literal>
                </emma:interpretation>
                <emma:interpretation id="interp443" emma:lang="ko-KR" emma:confidence="0">
                  <emma:literal>m</emma:literal>
                </emma:interpretation>
                <emma:interpretation id="interp444" emma:lang="ko-KR" emma:confidence="0">
                  <emma:literal>대</emma:literal>
                </emma:interpretation>
              </emma:one-of>
            </emma:emma>
          </inkml:annotationXML>
          <inkml:trace contextRef="#ctx0" brushRef="#br4" timeOffset="471854.0288">22358 2027 55,'0'9'80,"-13"-1"4,-13 6-5,-2 2-1,-5 43-21,6-31-29,1 6-4,2 1-9,8 1-4,9-1-11,7-3 0,18-8 0,4-5 0,4-12 0,3-7 0,1-3 0,-4-15 0,-4-8 0,-9-8 0,-6-2 0,-6-5 0,-1 3 0,0 0 0,-1 5 0,1 4 0,4 8 0,7 2 0,8 12 0,3 4 0,7 5 0,3 9 0,-1 7 0,0 4 0,-2 9 0,-3 3 0,-8 3 0,0 1 0,-9-2 0,-6-2 0,0-3 0,-3-5 0,-3-7 0,0-6 0,3-13 0,0 0 0,0 0 0,0-13 0,13-8 0,1-7 0,9-2 0,2-2 0,5 0 0,5 3 0,-1 5 0,1 6 0,-4 8 0,0 10 0,-4 8 0,-2 11 0,-4 7 0,-6 7 0,-2 3 0,1 7 0,-5 0 0,0-3 0,1-2 0,-2-8 0,10-18 0,-7 21-55,-3-25-4,-8-8-2,6-9-1,-6-13-1,-6-22-31,-10-9 4</inkml:trace>
        </inkml:traceGroup>
      </inkml:traceGroup>
      <inkml:traceGroup>
        <inkml:annotationXML>
          <emma:emma xmlns:emma="http://www.w3.org/2003/04/emma" version="1.0">
            <emma:interpretation id="{27219637-EA2F-4045-BBC5-A12157AB5385}" emma:medium="tactile" emma:mode="ink">
              <msink:context xmlns:msink="http://schemas.microsoft.com/ink/2010/main" type="line" rotatedBoundingBox="3706,13284 13691,12606 13823,14551 3838,15230"/>
            </emma:interpretation>
          </emma:emma>
        </inkml:annotationXML>
        <inkml:traceGroup>
          <inkml:annotationXML>
            <emma:emma xmlns:emma="http://www.w3.org/2003/04/emma" version="1.0">
              <emma:interpretation id="{2BF82D64-7725-4850-AD15-CAFC1BE7AC7F}" emma:medium="tactile" emma:mode="ink">
                <msink:context xmlns:msink="http://schemas.microsoft.com/ink/2010/main" type="inkWord" rotatedBoundingBox="3706,13284 4330,13242 4462,15187 3838,15230"/>
              </emma:interpretation>
              <emma:one-of disjunction-type="recognition" id="oneOf89">
                <emma:interpretation id="interp445" emma:lang="ko-KR" emma:confidence="0">
                  <emma:literal>(</emma:literal>
                </emma:interpretation>
                <emma:interpretation id="interp446" emma:lang="ko-KR" emma:confidence="0">
                  <emma:literal>〈</emma:literal>
                </emma:interpretation>
                <emma:interpretation id="interp447" emma:lang="ko-KR" emma:confidence="0">
                  <emma:literal>1</emma:literal>
                </emma:interpretation>
                <emma:interpretation id="interp448" emma:lang="ko-KR" emma:confidence="0">
                  <emma:literal>!</emma:literal>
                </emma:interpretation>
                <emma:interpretation id="interp44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523646.1198">-50 3920 38,'11'-8'50,"-5"-2"3,2 0-1,-5 1-30,2-2-2,-5 11-1,8-17-5,-8 17-2,3-10-4,-3 10 1,0 0-4,-5-9 0,-5 9 0,-2 5-3,-5 9-1,-1 2-2,-1 10 0,1 2-1,-3 15 0,1 10 1,2 7-1,2 11 2,7 7 0,2 6-1,3 10 1,1 12 2,4-6 1,12 0-1,7-2 1,8-5 0,5-2 1,4 0 0,12-14 0,6-7 0,1-5-1,5-3 1,-3-6 0,-2 0 0,-5-10 1,-1-6 0,-12 0 1,-7-6 1,-5-2 0,-8-8 1,-3 0-4,-7-8-17,-31-1-49,28-3-1,-5-12-6,14-8-5,-11-16-1</inkml:trace>
        </inkml:traceGroup>
        <inkml:traceGroup>
          <inkml:annotationXML>
            <emma:emma xmlns:emma="http://www.w3.org/2003/04/emma" version="1.0">
              <emma:interpretation id="{4795A00C-42C8-4604-BB9D-A9C10D8B4DF8}" emma:medium="tactile" emma:mode="ink">
                <msink:context xmlns:msink="http://schemas.microsoft.com/ink/2010/main" type="inkWord" rotatedBoundingBox="6117,13216 7042,13153 7107,14112 6182,14175"/>
              </emma:interpretation>
              <emma:one-of disjunction-type="recognition" id="oneOf90">
                <emma:interpretation id="interp450" emma:lang="ko-KR" emma:confidence="0">
                  <emma:literal>악</emma:literal>
                </emma:interpretation>
                <emma:interpretation id="interp451" emma:lang="ko-KR" emma:confidence="0">
                  <emma:literal>아</emma:literal>
                </emma:interpretation>
                <emma:interpretation id="interp452" emma:lang="ko-KR" emma:confidence="0">
                  <emma:literal>야</emma:literal>
                </emma:interpretation>
                <emma:interpretation id="interp453" emma:lang="ko-KR" emma:confidence="0">
                  <emma:literal>엌</emma:literal>
                </emma:interpretation>
                <emma:interpretation id="interp454" emma:lang="ko-KR" emma:confidence="0">
                  <emma:literal>역</emma:literal>
                </emma:interpretation>
              </emma:one-of>
            </emma:emma>
          </inkml:annotationXML>
          <inkml:trace contextRef="#ctx0" brushRef="#br4" timeOffset="473726.0321">3082 3763 14,'2'-14'53,"-2"14"6,-6-14 1,-3 7 1,-7 5-30,1 0-8,3 2-3,-9 2-1,3 3-2,-5 4 1,2 6-1,-4 8-3,1 2 1,-1 7-1,4 5-1,5 11-1,2 5 0,7 5-3,5 8-2,7-1-1,7 1 0,5 3-1,0-4-1,3-5-2,-2-6-2,-3-4 0,-6-6 0,-3-9 0,-3-4 0,-3-9 0,-7-5 0,-1-4 0,-2-5-75,-4-12 20,3-9 0,-4-9-3,3 27-9,-6-39-24,7-8 3</inkml:trace>
          <inkml:trace contextRef="#ctx0" brushRef="#br4" timeOffset="473960.0325">2630 4231 25,'-13'-6'77,"-1"2"6,14 4-3,-13-13-4,13 4 1,11 3-46,10 2-5,9 0-6,9 1-8,4 1-8,4 2-4,4 0 0,0 6 0,-9 1-7,-6 41-45,-3-34-2,-14-8-2,-5 2 0,-14-8-1,-16-16-32,-22-7 1</inkml:trace>
          <inkml:trace contextRef="#ctx0" brushRef="#br4" timeOffset="473320.4314">2368 4061 5,'-8'5'53,"-7"2"12,-3 3 2,-3-7 3,-1 18-32,0 7-4,0 2-1,2 5 1,5-2-8,3-1-5,11-6-5,11-7-4,15-10-2,9-9-2,9-12 0,4-8-1,1-9-3,-3-5-4,-6-4 0,-16-2 0,-12 1 0,-13 3 0,-20 5 0,-12 5 0,-6 11 0,-9 2 0,1 9 0,2 3 0,8 6-14,9 9-31,12-2-34,17 0 21,7-11-24,21 4-4,6-7-2</inkml:trace>
        </inkml:traceGroup>
        <inkml:traceGroup>
          <inkml:annotationXML>
            <emma:emma xmlns:emma="http://www.w3.org/2003/04/emma" version="1.0">
              <emma:interpretation id="{4B266FB9-3117-4841-A990-A6C589B0AE3D}" emma:medium="tactile" emma:mode="ink">
                <msink:context xmlns:msink="http://schemas.microsoft.com/ink/2010/main" type="inkWord" rotatedBoundingBox="7997,13316 8458,13285 8489,13745 8028,13776"/>
              </emma:interpretation>
              <emma:one-of disjunction-type="recognition" id="oneOf91">
                <emma:interpretation id="interp455" emma:lang="ko-KR" emma:confidence="0">
                  <emma:literal>r</emma:literal>
                </emma:interpretation>
                <emma:interpretation id="interp456" emma:lang="ko-KR" emma:confidence="0">
                  <emma:literal>‘</emma:literal>
                </emma:interpretation>
                <emma:interpretation id="interp457" emma:lang="ko-KR" emma:confidence="0">
                  <emma:literal>'</emma:literal>
                </emma:interpretation>
                <emma:interpretation id="interp458" emma:lang="ko-KR" emma:confidence="0">
                  <emma:literal>『</emma:literal>
                </emma:interpretation>
                <emma:interpretation id="interp459" emma:lang="ko-KR" emma:confidence="0">
                  <emma:literal>「</emma:literal>
                </emma:interpretation>
              </emma:one-of>
            </emma:emma>
          </inkml:annotationXML>
          <inkml:trace contextRef="#ctx0" brushRef="#br4" timeOffset="481588.4459">4064 4019 19,'-6'-15'49,"5"0"5,-3-4 1,1 4-27,0 0 1,0 3-1,-1 5-2,4-3-4,0 10-3,0 0-2,0 0 0,10 10 3,-5 9-5,2 7 0,1 12 0,1-1 2,-1 10-1,-1-2-2,0 1-4,-2-6-3,1-2 0,-2-8-2,-4-6 0,1-7-3,-1-6-2,0-11 0,-5 2 0,5-2 0,-11-19 0,5 0 0,2-7 0,3-6 0,-1-3 0,2-3 0,10-3 0,4-2 0,5 2 0,6 3 0,2 1 0,4 5 0,0 4 0,4 5 0,-8 7 0,0 8 0,-1 5 0,-7 3 0,0 4 0,-5 7 0,-1 2 0,-2 4-18,-2-3-27,0 3-9,2-5-3,-5-3-24,7 1-4,-2-7-1,1 4 8</inkml:trace>
        </inkml:traceGroup>
        <inkml:traceGroup>
          <inkml:annotationXML>
            <emma:emma xmlns:emma="http://www.w3.org/2003/04/emma" version="1.0">
              <emma:interpretation id="{AED53D91-48E7-4567-BCDF-DC0316418B1D}" emma:medium="tactile" emma:mode="ink">
                <msink:context xmlns:msink="http://schemas.microsoft.com/ink/2010/main" type="inkWord" rotatedBoundingBox="8405,13321 8778,13295 8801,13635 8428,13660"/>
              </emma:interpretation>
              <emma:one-of disjunction-type="recognition" id="oneOf92">
                <emma:interpretation id="interp460" emma:lang="ko-KR" emma:confidence="0">
                  <emma:literal>o</emma:literal>
                </emma:interpretation>
                <emma:interpretation id="interp461" emma:lang="ko-KR" emma:confidence="0">
                  <emma:literal>°</emma:literal>
                </emma:interpretation>
                <emma:interpretation id="interp462" emma:lang="ko-KR" emma:confidence="0">
                  <emma:literal>。</emma:literal>
                </emma:interpretation>
                <emma:interpretation id="interp463" emma:lang="ko-KR" emma:confidence="0">
                  <emma:literal>0</emma:literal>
                </emma:interpretation>
                <emma:interpretation id="interp464" emma:lang="ko-KR" emma:confidence="0">
                  <emma:literal>〇</emma:literal>
                </emma:interpretation>
              </emma:one-of>
            </emma:emma>
          </inkml:annotationXML>
          <inkml:trace contextRef="#ctx0" brushRef="#br4" timeOffset="481962.8465">4589 3950 20,'0'0'45,"8"-20"8,-1 11 5,-7 9-24,7-14-3,-7 14-1,0 0 5,0 0 1,-14 7-3,-1 16-2,-3 4-6,-8 8-3,2 1-1,1 7-2,6-3-5,9-3-10,8-6-4,14-8 0,15-11 0,13-11 0,8-4 0,2-13 0,1-8 0,-6-6 0,-9-5 0,-12-1 0,-15-3 0,-11 4 0,-11-1 0,-13 6 0,-8 5 0,-7 6 0,1 9 0,-1 3 0,5 7 0,6 4-21,6 8-57,12 1 21,8-21-24,9 19-4,8 0-4,8 2 3</inkml:trace>
        </inkml:traceGroup>
        <inkml:traceGroup>
          <inkml:annotationXML>
            <emma:emma xmlns:emma="http://www.w3.org/2003/04/emma" version="1.0">
              <emma:interpretation id="{E106CD1E-6A0C-4AC8-98C0-F240E40A15D0}" emma:medium="tactile" emma:mode="ink">
                <msink:context xmlns:msink="http://schemas.microsoft.com/ink/2010/main" type="inkWord" rotatedBoundingBox="8908,13317 9522,13275 9547,13634 8932,13675"/>
              </emma:interpretation>
              <emma:one-of disjunction-type="recognition" id="oneOf93">
                <emma:interpretation id="interp465" emma:lang="ko-KR" emma:confidence="0">
                  <emma:literal>w</emma:literal>
                </emma:interpretation>
                <emma:interpretation id="interp466" emma:lang="ko-KR" emma:confidence="0">
                  <emma:literal>W</emma:literal>
                </emma:interpretation>
                <emma:interpretation id="interp467" emma:lang="ko-KR" emma:confidence="0">
                  <emma:literal>°</emma:literal>
                </emma:interpretation>
                <emma:interpretation id="interp468" emma:lang="ko-KR" emma:confidence="0">
                  <emma:literal>“</emma:literal>
                </emma:interpretation>
                <emma:interpretation id="interp469" emma:lang="ko-KR" emma:confidence="0">
                  <emma:literal>니</emma:literal>
                </emma:interpretation>
              </emma:one-of>
            </emma:emma>
          </inkml:annotationXML>
          <inkml:trace contextRef="#ctx0" brushRef="#br4" timeOffset="482508.8475">4988 3932 3,'0'-8'52,"0"8"4,0-12 3,0 12 1,-4 0-24,4 0-5,-7 10 1,-1 5 0,7 4-1,-5 6-4,6 8-1,0 0-2,0 4-4,6 1-3,5-2-12,4-5-5,4-7 0,3-9 0,4-8 0,3-7 0,-1-2 0,1-12 0,-4-5 0,-2-2 0,-4-3 0,-6 3 0,-4-2 0,-2 6 0,-4 7 0,-3 10 0,0 0 0,1 8 0,2 10 0,5 3 0,6 0 0,5 0 0,9-4 0,6-7 0,2-4 0,7-6 0,-3-11 0,-3-6 0,-4-6 0,-11-4 0,-12-4 0,-7-4 0,-5-5 0,-11 4 0,-7 1 0,2 3 0,-5 3 0,8 8 0,-2 5 0,3 18-51,14-2-8,-12-4-3,19 4-24,-7 0-4,0 0-3</inkml:trace>
        </inkml:traceGroup>
        <inkml:traceGroup>
          <inkml:annotationXML>
            <emma:emma xmlns:emma="http://www.w3.org/2003/04/emma" version="1.0">
              <emma:interpretation id="{6561F32A-34AF-4A6B-B466-139182BD0859}" emma:medium="tactile" emma:mode="ink">
                <msink:context xmlns:msink="http://schemas.microsoft.com/ink/2010/main" type="inkWord" rotatedBoundingBox="10241,13164 10626,13138 10656,13583 10271,13609"/>
              </emma:interpretation>
              <emma:one-of disjunction-type="recognition" id="oneOf94">
                <emma:interpretation id="interp470" emma:lang="ko-KR" emma:confidence="0">
                  <emma:literal>v</emma:literal>
                </emma:interpretation>
                <emma:interpretation id="interp471" emma:lang="ko-KR" emma:confidence="0">
                  <emma:literal>V</emma:literal>
                </emma:interpretation>
                <emma:interpretation id="interp472" emma:lang="ko-KR" emma:confidence="0">
                  <emma:literal>ⅴ</emma:literal>
                </emma:interpretation>
                <emma:interpretation id="interp473" emma:lang="ko-KR" emma:confidence="0">
                  <emma:literal>Ⅴ</emma:literal>
                </emma:interpretation>
                <emma:interpretation id="interp474" emma:lang="ko-KR" emma:confidence="0">
                  <emma:literal>나</emma:literal>
                </emma:interpretation>
              </emma:one-of>
            </emma:emma>
          </inkml:annotationXML>
          <inkml:trace contextRef="#ctx0" brushRef="#br4" timeOffset="483413.6491">6329 3862 1,'-15'-2'51,"15"2"4,-12-5-1,12 5 5,-9 8-27,9 0 1,0 5-3,0 7 1,4 4-4,2 4 0,2 6-1,2-2-5,2 1-3,2-5-5,1 0-3,2-8-2,-2-3-1,3-6-2,-3-4-2,0-6-3,0-1 0,-4-4 0,-1-7 0,1-4 0,-1-7 0,-4-6 0,1-4 0,0-1 0,-3-5 0,-1-1 0,3-2 0,-2 2 0,-1 2 0,2 4 0,1 3 0,2 7 0,0 5 0,6 7-33,0 8-46,1 3 22,0 4 0,-3 3-28,8 6-4,-7-2 3</inkml:trace>
        </inkml:traceGroup>
        <inkml:traceGroup>
          <inkml:annotationXML>
            <emma:emma xmlns:emma="http://www.w3.org/2003/04/emma" version="1.0">
              <emma:interpretation id="{011FC49F-AFFF-41C5-8897-8D3F882828EB}" emma:medium="tactile" emma:mode="ink">
                <msink:context xmlns:msink="http://schemas.microsoft.com/ink/2010/main" type="inkWord" rotatedBoundingBox="10679,13169 11220,13133 11248,13555 10707,13592"/>
              </emma:interpretation>
              <emma:one-of disjunction-type="recognition" id="oneOf95">
                <emma:interpretation id="interp475" emma:lang="ko-KR" emma:confidence="0">
                  <emma:literal>e</emma:literal>
                </emma:interpretation>
                <emma:interpretation id="interp476" emma:lang="ko-KR" emma:confidence="0">
                  <emma:literal>으</emma:literal>
                </emma:interpretation>
                <emma:interpretation id="interp477" emma:lang="ko-KR" emma:confidence="0">
                  <emma:literal>오</emma:literal>
                </emma:interpretation>
                <emma:interpretation id="interp478" emma:lang="ko-KR" emma:confidence="0">
                  <emma:literal>c</emma:literal>
                </emma:interpretation>
                <emma:interpretation id="interp479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483912.85">6774 3955 29,'0'0'64,"-9"-5"8,9 5-1,-10-10-3,-12 9-33,22 1-3,0 0-5,7 9-6,4-2-6,3 0-6,8-4-1,8 1 0,6-3 0,5-1-1,3-5-3,4-8-1,-2-1 0,1-7 0,-9-2-2,-5 0 1,-8-7 0,-7 3-1,-8-3 0,-9 4-1,-2 3-1,-16 6 1,-6 10 0,-9 5 2,-6 7 2,-11 16 2,-2 6 0,2 8-6,3 2 0,5 4 0,6 0 0,12 0 0,11 1 0,12-10 0,8-1 0,14-7 0,11-3 0,8-6 0,6-4 0,1-7 0,6-4 0,0-1-48,-9-11-13,-3-3-25,-5-9-2,0 5-5,-9-12 1</inkml:trace>
        </inkml:traceGroup>
        <inkml:traceGroup>
          <inkml:annotationXML>
            <emma:emma xmlns:emma="http://www.w3.org/2003/04/emma" version="1.0">
              <emma:interpretation id="{AA695353-7ECD-421C-833B-574BD3D4F4E9}" emma:medium="tactile" emma:mode="ink">
                <msink:context xmlns:msink="http://schemas.microsoft.com/ink/2010/main" type="inkWord" rotatedBoundingBox="11314,12989 13135,12866 13179,13519 11359,13642"/>
              </emma:interpretation>
              <emma:one-of disjunction-type="recognition" id="oneOf96">
                <emma:interpretation id="interp480" emma:lang="ko-KR" emma:confidence="0">
                  <emma:literal>뺘</emma:literal>
                </emma:interpretation>
                <emma:interpretation id="interp481" emma:lang="ko-KR" emma:confidence="0">
                  <emma:literal>열</emma:literal>
                </emma:interpretation>
                <emma:interpretation id="interp482" emma:lang="ko-KR" emma:confidence="0">
                  <emma:literal>ㅃ</emma:literal>
                </emma:interpretation>
                <emma:interpretation id="interp483" emma:lang="ko-KR" emma:confidence="0">
                  <emma:literal>뼈</emma:literal>
                </emma:interpretation>
                <emma:interpretation id="interp484" emma:lang="ko-KR" emma:confidence="0">
                  <emma:literal>ㅵ</emma:literal>
                </emma:interpretation>
              </emma:one-of>
            </emma:emma>
          </inkml:annotationXML>
          <inkml:trace contextRef="#ctx0" brushRef="#br4" timeOffset="484365.2508">7516 3842 17,'33'-18'70,"-11"0"5,-3 4 2,-12 6-2,-7 8 2,-11 0-40,-13 9-7,-6 10-5,-3 7-3,-1 5-16,2 11-6,7-2 0,9 0 0,11-3 0,14-4 0,13-5 0,12-6 0,9-9 0,8-9 0,7-4 0,1-10 0,3-11 0,-5 0 0,-8-12 0,-5-4 0,-8-7 0,-6-3 0,-9-5 0,-7-7 0,-6 3 0,-4 0 0,-2 5-2,-2 5-1,0 11 2,-2 6 2,0 12 2,2 17-1,0 0-2,-9 24 0,9 9 0,0 7 0,0 8 0,2 7 0,5 9 0,-1-1 0,8 0 0,4-4 0,1-5 0,2-6 0,3-11 0,0-5 0,27-14-25,-29-15-35,0-3-4,-9-17 3,-2-4-28,-8-11-2,-2 2 1</inkml:trace>
          <inkml:trace contextRef="#ctx0" brushRef="#br4" timeOffset="484614.8512">7932 3900 41,'-37'-5'85,"1"1"-1,7-2-4,3-3-1,10-2-1,4 11-35,12 0-25,-5-14-15,5 14-3,15-10 0,5 6 0,7 0 0,6 2 0,7 2 0,9-3 0,6-1 0,0 4 0,1-1 0,-3 1 0,-4 0-30,-7-2-26,-2 0-1,-9-3-26,0 1-4,-10-6-3,1 3 0</inkml:trace>
          <inkml:trace contextRef="#ctx0" brushRef="#br4" timeOffset="485535.2528">8537 3703 17,'-13'7'84,"-5"5"3,-6 46-4,-3-30-2,4 17-1,-2-15-26,7 1-29,6 3-25,6-4 0,12-5 0,13-12 0,7-7 0,9-6 0,5-8 0,3-9 0,-6-8 0,-6-2 0,-10-5 0,-10 5 0,-11 1 0,-8 1 0,-13 5 0,-10 6 0,-4 2 0,-1 4 0,3 6 0,7 1 0,4 1 0,12 1 0,10-1 0,0 0 0,21 10 0,4-2 0,1-1 0,6 3 0,1 0 0,3 4 0,-3 3 0,-2 4 0,0 3 0,-4 2 0,-1 2 0,-1-1 0,-4 0 0,-3-5 0,-3-4 0,-3-1 0,-2-11 0,-10-6 0,0 0 0,0-16 0,-4 2 0,-6-6 0,-2-4 0,-2-1 0,0 1 0,0-2 0,6-2 0,1 1 0,6 1 0,1 1 0,7 2 0,8 1 0,7 1 0,1 6 0,6 6 0,2 1 0,-1 8 0,-1 3 0,0 7 0,-6 4 0,-6 6 0,-8 0 0,-6 3 0,-3 2 0,-11-3 0,-5-1 0,-6-5 0,-3-1 0,-1-5 0,1-1 0,1-5 0,4-4 0,2 0 0,1 0 0,6 0 0,0-2 0,11 2 0,0 0 0,0 6 0,6 1 0,10 2 0,6 0 0,0 1 0,10 0 0,3-1 0,3-2 0,2-1 0,1-2 0,-3-1 0,-3-1 0,-3-2 0,-4 2 0,-9-2 0,-5 2 0,-14-2 0,0 0 0,0 16 0,-15-11 0,2 5 0,-7-45-43,-2 73 43,2-38 0,2-7-59,6-6-3,6-11-22,12-2-8,4-12 1,17 43 11</inkml:trace>
        </inkml:traceGroup>
        <inkml:traceGroup>
          <inkml:annotationXML>
            <emma:emma xmlns:emma="http://www.w3.org/2003/04/emma" version="1.0">
              <emma:interpretation id="{0F9D6D6D-E77A-44F6-8E43-795068CF1BEE}" emma:medium="tactile" emma:mode="ink">
                <msink:context xmlns:msink="http://schemas.microsoft.com/ink/2010/main" type="inkWord" rotatedBoundingBox="13249,13075 13720,13043 13752,13515 13281,13547"/>
              </emma:interpretation>
              <emma:one-of disjunction-type="recognition" id="oneOf97">
                <emma:interpretation id="interp485" emma:lang="ko-KR" emma:confidence="0">
                  <emma:literal>s</emma:literal>
                </emma:interpretation>
                <emma:interpretation id="interp486" emma:lang="ko-KR" emma:confidence="0">
                  <emma:literal>S</emma:literal>
                </emma:interpretation>
                <emma:interpretation id="interp487" emma:lang="ko-KR" emma:confidence="0">
                  <emma:literal>‘</emma:literal>
                </emma:interpretation>
                <emma:interpretation id="interp488" emma:lang="ko-KR" emma:confidence="0">
                  <emma:literal>8</emma:literal>
                </emma:interpretation>
                <emma:interpretation id="interp489" emma:lang="ko-KR" emma:confidence="0">
                  <emma:literal>5</emma:literal>
                </emma:interpretation>
              </emma:one-of>
            </emma:emma>
          </inkml:annotationXML>
          <inkml:trace contextRef="#ctx0" brushRef="#br4" timeOffset="486143.6539">9649 3713 17,'0'0'68,"10"-7"5,-10 7 0,9-16-2,-7 7-2,3 1-43,-1-1-8,-4 9-4,6-13-2,-6 13-3,2-12-3,-2 12-2,0-11 0,0 11-1,-20-6-1,1 6 1,-4 0-1,-7 0 1,-2 6 1,-2 1 0,-3 5 1,2 0 0,2 4 0,3-1 0,7 1 1,5 2-6,4-2 0,7 1 0,7-3 0,8 4 0,13-6 0,6 1 0,11-2 0,2 2 0,5 2 0,5-1 0,-1 1 0,-2 0 0,-3 4 0,-9 2 0,-8-3 0,-10 3 0,-10 0 0,-10-4 0,-18 0 0,-12 0 0,-8-3 0,-7 0 0,-5-5 0,0-1 0,2-3 0,8 2-36,8-3-24,4-6-2,11-5 1,0-12-1,11-2-4,-6-77 6</inkml:trace>
        </inkml:traceGroup>
      </inkml:traceGroup>
    </inkml:traceGroup>
    <inkml:traceGroup>
      <inkml:annotationXML>
        <emma:emma xmlns:emma="http://www.w3.org/2003/04/emma" version="1.0">
          <emma:interpretation id="{35A9DEF1-1968-4146-9C07-1D184380DEEF}" emma:medium="tactile" emma:mode="ink">
            <msink:context xmlns:msink="http://schemas.microsoft.com/ink/2010/main" type="paragraph" rotatedBoundingBox="4919,14560 17314,14114 17365,15542 4970,159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F0F5BAB-3FBD-4E74-A497-76B9867D52A4}" emma:medium="tactile" emma:mode="ink">
              <msink:context xmlns:msink="http://schemas.microsoft.com/ink/2010/main" type="line" rotatedBoundingBox="4919,14560 17314,14114 17365,15542 4970,15987"/>
            </emma:interpretation>
          </emma:emma>
        </inkml:annotationXML>
        <inkml:traceGroup>
          <inkml:annotationXML>
            <emma:emma xmlns:emma="http://www.w3.org/2003/04/emma" version="1.0">
              <emma:interpretation id="{67FA7735-1D12-4E5B-A60E-BAC73CDA7A63}" emma:medium="tactile" emma:mode="ink">
                <msink:context xmlns:msink="http://schemas.microsoft.com/ink/2010/main" type="inkWord" rotatedBoundingBox="4948,15378 5462,15359 5484,15969 4970,15987"/>
              </emma:interpretation>
              <emma:one-of disjunction-type="recognition" id="oneOf98">
                <emma:interpretation id="interp490" emma:lang="ko-KR" emma:confidence="0">
                  <emma:literal>ⅴ</emma:literal>
                </emma:interpretation>
                <emma:interpretation id="interp491" emma:lang="ko-KR" emma:confidence="0">
                  <emma:literal>v</emma:literal>
                </emma:interpretation>
                <emma:interpretation id="interp492" emma:lang="ko-KR" emma:confidence="0">
                  <emma:literal>V</emma:literal>
                </emma:interpretation>
                <emma:interpretation id="interp493" emma:lang="ko-KR" emma:confidence="0">
                  <emma:literal>Ⅴ</emma:literal>
                </emma:interpretation>
                <emma:interpretation id="interp49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24504.1213">1019 6064 6,'-5'-23'50,"-1"-1"7,6 24 2,-12-27-27,9 9 0,0 2-2,2 5-4,1 11 0,0 0-1,0 8-5,4 17 0,0 7-4,5 14-2,2 3 0,2 9 1,4 2-3,4 0-3,-1-1-9,1-8 9,5-5-1,-5-9-1,2-8-1,-1-8 0,0-7 0,-5-8 0,1-6-6,-4-12 0,1-5 0,-3-7 0,2-6 0,-3-6 0,0-3 0,0-7 0,1-3 0,6 1 0,-7 1 0,4 0 0,-2 5 0,1 2 0,-2 5 0,0 6 0,-2 10 0,-2 3-17,-1 4-30,0 2-34,-7 10 24,10-6-2,-10 6-2,8-1 1,-8 1-23</inkml:trace>
        </inkml:traceGroup>
        <inkml:traceGroup>
          <inkml:annotationXML>
            <emma:emma xmlns:emma="http://www.w3.org/2003/04/emma" version="1.0">
              <emma:interpretation id="{BF262577-1BA7-4F39-AB96-BD40EFA4E0C8}" emma:medium="tactile" emma:mode="ink">
                <msink:context xmlns:msink="http://schemas.microsoft.com/ink/2010/main" type="inkWord" rotatedBoundingBox="5935,15545 6398,15528 6408,15793 5944,15809"/>
              </emma:interpretation>
              <emma:one-of disjunction-type="recognition" id="oneOf99">
                <emma:interpretation id="interp495" emma:lang="ko-KR" emma:confidence="0">
                  <emma:literal>=</emma:literal>
                </emma:interpretation>
                <emma:interpretation id="interp496" emma:lang="ko-KR" emma:confidence="0">
                  <emma:literal>z</emma:literal>
                </emma:interpretation>
                <emma:interpretation id="interp497" emma:lang="ko-KR" emma:confidence="0">
                  <emma:literal>그</emma:literal>
                </emma:interpretation>
                <emma:interpretation id="interp498" emma:lang="ko-KR" emma:confidence="0">
                  <emma:literal>二</emma:literal>
                </emma:interpretation>
                <emma:interpretation id="interp49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525096.9223">2001 6143 6,'0'0'64,"-10"-3"6,10 3 0,-6-11 0,23 8-34,-17 3-4,0 0-5,4-10-4,4 8-6,6 0-4,1 0-3,9 2-2,3 0-2,4-1 0,-1 1-2,2-1-1,-3 1-1,-2 0-1,1 0 0,-5 1 0,-2 0-2,-5 3-4,-3-2-5,-1 5-9,-12-7-16,-23 8-39,10 1 22,4-4-1,-2 4-28,-6-1 2</inkml:trace>
          <inkml:trace contextRef="#ctx0" brushRef="#br1" timeOffset="525330.9227">2024 6300 38,'-18'9'62,"0"-4"3,18-5 5,-5 10 0,10-4-41,14 2-4,10-2 2,11-1-4,2-1-2,6-3-4,-3-1-6,-2-3-3,3 0-7,-11-1-9,1 3-27,-3 19-15,-16-18 50,-3-1-73,-6-5-5,-4-3-4,-4-7-5</inkml:trace>
        </inkml:traceGroup>
        <inkml:traceGroup>
          <inkml:annotationXML>
            <emma:emma xmlns:emma="http://www.w3.org/2003/04/emma" version="1.0">
              <emma:interpretation id="{856D57F2-2D2C-4DEF-B47E-45845309CBC1}" emma:medium="tactile" emma:mode="ink">
                <msink:context xmlns:msink="http://schemas.microsoft.com/ink/2010/main" type="inkWord" rotatedBoundingBox="7659,14461 9537,14393 9587,15770 7709,15837"/>
              </emma:interpretation>
              <emma:one-of disjunction-type="recognition" id="oneOf100">
                <emma:interpretation id="interp500" emma:lang="ko-KR" emma:confidence="0">
                  <emma:literal>∞</emma:literal>
                </emma:interpretation>
                <emma:interpretation id="interp501" emma:lang="ko-KR" emma:confidence="0">
                  <emma:literal>믄</emma:literal>
                </emma:interpretation>
                <emma:interpretation id="interp502" emma:lang="ko-KR" emma:confidence="0">
                  <emma:literal>꿍</emma:literal>
                </emma:interpretation>
                <emma:interpretation id="interp503" emma:lang="ko-KR" emma:confidence="0">
                  <emma:literal>끊</emma:literal>
                </emma:interpretation>
                <emma:interpretation id="interp504" emma:lang="ko-KR" emma:confidence="0">
                  <emma:literal>믐</emma:literal>
                </emma:interpretation>
              </emma:one-of>
            </emma:emma>
          </inkml:annotationXML>
          <inkml:trace contextRef="#ctx0" brushRef="#br1" timeOffset="534971.7396">3946 5076 48,'-1'-10'61,"1"10"4,0-11 0,0 11-31,0 0-7,0 0-4,0 0-1,8 0 1,-4 10-7,-1 2-4,3 1-2,-1 2 2,1 4-3,-2-2-1,0 4-2,-1 1-2,-1-3-1,1 0-1,-3-2 0,2-1 1,-2-2 0,0-4 0,0-10 2,0 11 0,0-11 0,0 0 0,0 0 0,-6-15-1,6-1 0,1-6-1,5-2-2,0-5 0,3 1 0,2-4-1,3 4-1,0 4 0,1 1 0,1 8-1,1 3-1,0 4 1,-1 7 0,2 1 0,-4 11 3,0 6 0,-3 4 1,-3 6 1,-1 1 0,-2 1 1,-2 0-1,-3-1 0,0-6-2,0-2 1,0-8 0,0-3-2,0-9 0,0 0 0,0 0 0,0-9 0,1-8 0,4-5 0,4 0 0,-1-6 0,3-2 0,3 2 0,4 4 0,-1 1 0,1 7 0,-2 4 0,2 7 0,0 5 0,-3 3 0,2 7 0,-5 6 0,0 4 0,1 1 0,-3 4 0,-1-4 0,-2-1 0,1-2 0,-4-3 0,5-2 0,-9-13 0,8 11-73,9-11 18,-17 0-1,2-15-2,-3-3-4,-3-3 1</inkml:trace>
          <inkml:trace contextRef="#ctx0" brushRef="#br1" timeOffset="526734.9252">4919 5404 57,'0'0'65,"10"-14"1,-10 14-2,-3-14-33,3 14-6,0 0-4,-12-7-6,-1 7-5,0 4-3,-11 3-3,-1 2 2,-8 4-2,-5 1 0,-10 1 1,-5 2-1,-7 4 0,-7-6 0,-2 1 1,-1-1 2,-4 2-1,-2-3 1,2 2-1,2-4 0,3 1 0,1 2-2,9-2-1,5-1-2,12-2 0,6-1-2,12 0 0,2-1-1,14-2 2,8-6 1,3 12-1,11-7 2,8 2 0,8-1 1,7 0 1,9 1 0,7-1 0,8 0-2,5 1 1,3 0-1,4-1 0,4 2-1,1-2 0,1 1 0,-5 0-1,-3 0 1,-2 0 0,-6 0 0,-9 3 0,-8 0 0,-6 1-1,-9-1 1,-4-1-1,-10 2 1,-6-3 0,-6 2 0,-5 1 1,-10-1-1,-11-2 0,-6 2 1,-12-1 0,-4 4-1,-9 0 0,-7 4-1,-5 1 0,-4 1 0,-1 4 1,-2 1-1,2-2-1,5 5 1,2 0 0,8-4 0,6 3 0,9-5-1,7-3 1,8-2-1,4 0 0,9-4 0,4-3 0,7-1-1,0-8 1,11 13 0,5-7 1,4 2 0,6-4 0,9 0 0,8-1 0,6-1 1,13 1-1,11-1 1,9-2 0,10 0 0,11 0 0,5 0 1,2 0 0,6 0 0,-2 0 0,-8 0 0,-7 0-1,-8 0 0,-16 1 0,-13 5-4,-11 4-14,27-6-58,-60-35 8,-38 27 13,7-8 0,-7-3-3,-20-33-32</inkml:trace>
        </inkml:traceGroup>
        <inkml:traceGroup>
          <inkml:annotationXML>
            <emma:emma xmlns:emma="http://www.w3.org/2003/04/emma" version="1.0">
              <emma:interpretation id="{AF22084D-479F-4E55-B3D9-3F0375E583DF}" emma:medium="tactile" emma:mode="ink">
                <msink:context xmlns:msink="http://schemas.microsoft.com/ink/2010/main" type="inkWord" rotatedBoundingBox="10409,14997 10913,14979 10932,15504 10428,15522"/>
              </emma:interpretation>
              <emma:one-of disjunction-type="recognition" id="oneOf101">
                <emma:interpretation id="interp505" emma:lang="ko-KR" emma:confidence="0">
                  <emma:literal>r</emma:literal>
                </emma:interpretation>
                <emma:interpretation id="interp506" emma:lang="ko-KR" emma:confidence="0">
                  <emma:literal>나</emma:literal>
                </emma:interpretation>
                <emma:interpretation id="interp507" emma:lang="ko-KR" emma:confidence="0">
                  <emma:literal>ⅴ</emma:literal>
                </emma:interpretation>
                <emma:interpretation id="interp508" emma:lang="ko-KR" emma:confidence="0">
                  <emma:literal>u</emma:literal>
                </emma:interpretation>
                <emma:interpretation id="interp50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539667.3479">6481 5658 1,'-3'-12'50,"-1"3"6,0-2 1,-6-1-25,7 1 0,1 2-4,-1 0-1,3 9-5,-2-13-3,2 13-6,0 0-3,0 0-3,0 0 0,2 8 2,3 14 1,2 6 2,0 6-1,3 12 3,3 5 1,3 1 0,-5 4-2,2-6-3,-3-4-2,1-8-2,-4-4-2,-1-12-1,-2-5 2,-3-7-1,-1-10 1,0 0 1,0 0-6,0-9 0,0-7 0,0-5 0,0-7 0,0-2 0,0-7 0,0 2 0,1-4 0,4 0 0,3 0 0,3 1 0,1-1 0,10 6 0,6-1 0,5 6 0,0 3 0,3 5 0,-3 7 0,-1 4 0,-3 5 0,-7 3 0,-3 1 0,-5 6 0,-2 0 0,-2 0-2,-10-6-14,12 16-22,-8-6-40,-4-10-1,7 14-6,-7-14-4,0 0-2</inkml:trace>
        </inkml:traceGroup>
        <inkml:traceGroup>
          <inkml:annotationXML>
            <emma:emma xmlns:emma="http://www.w3.org/2003/04/emma" version="1.0">
              <emma:interpretation id="{BEF8BA6D-D327-4D45-A5D0-11D6B3A21AC1}" emma:medium="tactile" emma:mode="ink">
                <msink:context xmlns:msink="http://schemas.microsoft.com/ink/2010/main" type="inkWord" rotatedBoundingBox="10894,15021 11304,15006 11317,15368 10907,15382"/>
              </emma:interpretation>
              <emma:one-of disjunction-type="recognition" id="oneOf102">
                <emma:interpretation id="interp510" emma:lang="ko-KR" emma:confidence="0">
                  <emma:literal>o</emma:literal>
                </emma:interpretation>
                <emma:interpretation id="interp511" emma:lang="ko-KR" emma:confidence="0">
                  <emma:literal>0</emma:literal>
                </emma:interpretation>
                <emma:interpretation id="interp512" emma:lang="ko-KR" emma:confidence="0">
                  <emma:literal>ㅇ</emma:literal>
                </emma:interpretation>
                <emma:interpretation id="interp513" emma:lang="ko-KR" emma:confidence="0">
                  <emma:literal>〇</emma:literal>
                </emma:interpretation>
                <emma:interpretation id="interp51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540119.7487">7155 5621 42,'2'-10'60,"-2"1"5,0 0-1,-1 0-31,-7 6-1,-5 3-2,-3 5-1,-9 11 0,-1 6-4,0 8-3,-3 9-1,2 3-2,7 2-2,5 3-4,8-8-3,9-2-10,16-12 0,13-12 0,10-8 0,7-5 0,3-16 0,2-6 0,-4-9 0,-5-5 0,-9-2 0,-12 0 0,-13-1 0,-10 1 0,-11 5 0,-11 7 0,-6 4 0,-3 6 0,-7 6 0,5 10-8,0 1-28,7 11-43,8-2-3,6 4-3,12-1-5,2-5 0</inkml:trace>
        </inkml:traceGroup>
        <inkml:traceGroup>
          <inkml:annotationXML>
            <emma:emma xmlns:emma="http://www.w3.org/2003/04/emma" version="1.0">
              <emma:interpretation id="{742DACA5-391C-4AB2-B9C3-3CBB1170B9C4}" emma:medium="tactile" emma:mode="ink">
                <msink:context xmlns:msink="http://schemas.microsoft.com/ink/2010/main" type="inkWord" rotatedBoundingBox="11417,14832 12030,14810 12049,15343 11436,15365"/>
              </emma:interpretation>
              <emma:one-of disjunction-type="recognition" id="oneOf103">
                <emma:interpretation id="interp515" emma:lang="ko-KR" emma:confidence="0">
                  <emma:literal>w</emma:literal>
                </emma:interpretation>
                <emma:interpretation id="interp516" emma:lang="ko-KR" emma:confidence="0">
                  <emma:literal>W</emma:literal>
                </emma:interpretation>
                <emma:interpretation id="interp517" emma:lang="ko-KR" emma:confidence="0">
                  <emma:literal>0</emma:literal>
                </emma:interpretation>
                <emma:interpretation id="interp518" emma:lang="ko-KR" emma:confidence="0">
                  <emma:literal>o</emma:literal>
                </emma:interpretation>
                <emma:interpretation id="interp51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540650.1496">7523 5572 37,'-7'0'50,"7"0"5,-13 0 5,13 0-27,-11 20 1,8-2-1,-2 6 1,-1 6 0,4 5-1,-2 4-5,4-1-5,0 0-7,2-6-5,5-1-2,7-5-3,1-9-1,7-10 0,4-5 0,3-2-5,-1-13 0,1-2 0,-3-7 0,0 4 0,-7-2 0,-5 3 0,-3 5 0,-11 12 0,9-4 0,-8 9 0,2 12 0,1 1 0,4 0 0,9-1 0,3-1 0,11-8 0,2-7 0,9-2 0,0-13 0,-4-9 0,1-2 0,-12-7 0,-7-2 0,-12-5 0,-8-2 0,-12-3 0,-8 2 0,-3 1 0,-9 0 0,6 6-8,14 4-73,-15 4-2,10 6-2,0 1-5,10 7-4</inkml:trace>
        </inkml:traceGroup>
        <inkml:traceGroup>
          <inkml:annotationXML>
            <emma:emma xmlns:emma="http://www.w3.org/2003/04/emma" version="1.0">
              <emma:interpretation id="{E078BDB8-919D-4D33-89CA-0C0746E992DF}" emma:medium="tactile" emma:mode="ink">
                <msink:context xmlns:msink="http://schemas.microsoft.com/ink/2010/main" type="inkWord" rotatedBoundingBox="12242,14978 12510,14968 12531,15550 12263,15559"/>
              </emma:interpretation>
              <emma:one-of disjunction-type="recognition" id="oneOf104">
                <emma:interpretation id="interp520" emma:lang="ko-KR" emma:confidence="0">
                  <emma:literal>:</emma:literal>
                </emma:interpretation>
                <emma:interpretation id="interp521" emma:lang="ko-KR" emma:confidence="0">
                  <emma:literal>∴</emma:literal>
                </emma:interpretation>
                <emma:interpretation id="interp522" emma:lang="ko-KR" emma:confidence="0">
                  <emma:literal>눙</emma:literal>
                </emma:interpretation>
                <emma:interpretation id="interp523" emma:lang="ko-KR" emma:confidence="0">
                  <emma:literal>ㅎ</emma:literal>
                </emma:interpretation>
                <emma:interpretation id="interp52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541851.3517">8363 5590 7,'-9'-7'84,"0"0"2,0 3-4,9 4-4,-17-11-3,13-6-27,4 17-36,0 0-25,-7 11-58,7-11-4,-5 15-3,5-15-6,0 0-3</inkml:trace>
          <inkml:trace contextRef="#ctx0" brushRef="#br1" timeOffset="541586.1513">8354 5906 14,'5'-10'47,"-5"10"3,1-11 3,-19 5-30,18 6-3,0 0 1,-4-9 0,4 9 0,0 0-1,0 0 1,0 0-2,0 0-1,0 0-1,0 0 3,6-3-4,-6 3 0,0 0-3,0 0-3,0 0-1,-6-5-2,6 5 0,0 0-1,-11 8 1,11-8-1,-12 19 1,9-5-1,-2 3 2,-1 1 0,3-1-8,3 4 0,2-3 0,7 1 0,5 0 0,8 1 0,3-5 0,3 1 0,-1-4 0,2 0 0,-3-6 0,-1-1 0,-7-4 0,-1-5-14,-2-1-70,-8-10-1,-1-3-5,-6-7-5,0-1-3</inkml:trace>
        </inkml:traceGroup>
        <inkml:traceGroup>
          <inkml:annotationXML>
            <emma:emma xmlns:emma="http://www.w3.org/2003/04/emma" version="1.0">
              <emma:interpretation id="{BB2B783F-CD9F-4EFC-A973-C9CFCA3FBC16}" emma:medium="tactile" emma:mode="ink">
                <msink:context xmlns:msink="http://schemas.microsoft.com/ink/2010/main" type="inkWord" rotatedBoundingBox="13016,14908 13318,14897 13335,15357 13032,15368"/>
              </emma:interpretation>
              <emma:one-of disjunction-type="recognition" id="oneOf105">
                <emma:interpretation id="interp525" emma:lang="ko-KR" emma:confidence="0">
                  <emma:literal>v</emma:literal>
                </emma:interpretation>
                <emma:interpretation id="interp526" emma:lang="ko-KR" emma:confidence="0">
                  <emma:literal>V</emma:literal>
                </emma:interpretation>
                <emma:interpretation id="interp527" emma:lang="ko-KR" emma:confidence="0">
                  <emma:literal>ⅴ</emma:literal>
                </emma:interpretation>
                <emma:interpretation id="interp528" emma:lang="ko-KR" emma:confidence="0">
                  <emma:literal>Ⅴ</emma:literal>
                </emma:interpretation>
                <emma:interpretation id="interp52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47202.1611">9110 5581 36,'-12'-15'58,"12"15"4,-11-14 2,-17 2-34,28 12-3,0 0-5,0 0 0,0 0-2,0 12-1,3 6 1,4 9-1,0 5-1,1 6 3,3 5-4,0-1-2,3 2-4,-2-5-2,3-7-3,-1-4-1,-2-9 1,1-6-2,-2-9-4,0-4 0,-3-8 0,0-8 0,1-1 0,-2-10 0,1 1 0,0-6 0,-1-1 0,3-4 0,-2 1 0,-1-1 0,-2-1 0,4 7 0,-4-1 0,1 4 0,-2 5 0,1 4 0,2 7-19,-1 3-22,-6 9-40,12-5-1,-12 5-3,12 0-4,-12 0 0</inkml:trace>
        </inkml:traceGroup>
        <inkml:traceGroup>
          <inkml:annotationXML>
            <emma:emma xmlns:emma="http://www.w3.org/2003/04/emma" version="1.0">
              <emma:interpretation id="{24C97B4E-1112-45A3-8D7F-A8BF4E539EAA}" emma:medium="tactile" emma:mode="ink">
                <msink:context xmlns:msink="http://schemas.microsoft.com/ink/2010/main" type="inkWord" rotatedBoundingBox="13376,14949 13757,14935 13771,15308 13389,15321"/>
              </emma:interpretation>
              <emma:one-of disjunction-type="recognition" id="oneOf106">
                <emma:interpretation id="interp530" emma:lang="ko-KR" emma:confidence="0">
                  <emma:literal>e</emma:literal>
                </emma:interpretation>
                <emma:interpretation id="interp531" emma:lang="ko-KR" emma:confidence="0">
                  <emma:literal>으</emma:literal>
                </emma:interpretation>
                <emma:interpretation id="interp532" emma:lang="ko-KR" emma:confidence="0">
                  <emma:literal>은</emma:literal>
                </emma:interpretation>
                <emma:interpretation id="interp533" emma:lang="ko-KR" emma:confidence="0">
                  <emma:literal>오</emma:literal>
                </emma:interpretation>
                <emma:interpretation id="interp53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47654.5619">9424 5729 44,'0'0'71,"0"0"0,0 0-3,0 9-1,0-9-42,9 0-5,0-2-6,4 1-3,5 1-6,-1-5-1,7-1-1,2 0-1,3-1 0,1-1 0,3-2 0,-4-4 0,3-2 0,-7 2 0,-2-1-1,-5-2 0,-4-2-1,-7-3 0,-7 7-1,-2-3 1,-9 4-2,-4 1 1,-8 7 1,-2 3 1,-5 3 3,1 12 3,-3 4 4,2 7-1,1 2 2,5 5 1,6 2 0,5 2-1,7 2-3,3-3-5,8-2-4,8-5 0,8 0 0,5-8 0,9-2-3,-4-4-44,5-10-31,7-2-4,-6-16-4,2-4-5,-6-6-3</inkml:trace>
        </inkml:traceGroup>
        <inkml:traceGroup>
          <inkml:annotationXML>
            <emma:emma xmlns:emma="http://www.w3.org/2003/04/emma" version="1.0">
              <emma:interpretation id="{69BC534E-F8FC-405C-BEFC-02D181E692B1}" emma:medium="tactile" emma:mode="ink">
                <msink:context xmlns:msink="http://schemas.microsoft.com/ink/2010/main" type="inkWord" rotatedBoundingBox="13815,14704 14659,14674 14682,15306 13837,15337"/>
              </emma:interpretation>
              <emma:one-of disjunction-type="recognition" id="oneOf107">
                <emma:interpretation id="interp535" emma:lang="ko-KR" emma:confidence="0">
                  <emma:literal>여</emma:literal>
                </emma:interpretation>
                <emma:interpretation id="interp536" emma:lang="ko-KR" emma:confidence="0">
                  <emma:literal>아</emma:literal>
                </emma:interpretation>
                <emma:interpretation id="interp537" emma:lang="ko-KR" emma:confidence="0">
                  <emma:literal>₩</emma:literal>
                </emma:interpretation>
                <emma:interpretation id="interp538" emma:lang="ko-KR" emma:confidence="0">
                  <emma:literal>나</emma:literal>
                </emma:interpretation>
                <emma:interpretation id="interp53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548106.9627">10091 5585 22,'14'-9'71,"-14"9"8,0 0 2,-11 4-1,-12-5-24,-8 20-18,-5 13-5,-1 3-4,3 5-7,5 0-22,10 1 0,10-6 0,9-3 0,18-9 0,17-9 0,9-5 0,7-9 0,2-10 0,4-7 0,-1-4 0,-2-4 0,-10-5 0,-8-4 0,-8-5 0,-5 0 0,-8-7 0,-5 1 0,-5-2 0,-2-3 0,-3 3 0,0 0-4,0 5 0,-1 6 2,-3 5 1,2 9 1,1 3 1,1 19 0,0 0 2,0 5 1,-1 17-2,1 13-2,-2 9 0,2 8 0,0 7 0,0-1 0,0 2 0,3-2 0,2-6 0,8-8 0,1-11 0,1-4 0,0 22-67,-5-43-16,2-8-1,-6-7-7,-4-7-5,-6-9 6</inkml:trace>
          <inkml:trace contextRef="#ctx0" brushRef="#br1" timeOffset="548356.5632">10160 5613 48,'-23'0'83,"3"0"-1,9-2-2,11 2-1,0-18-2,13 8-55,16 3-6,2-1-7,14 3-1,1-1-1,7-2-7,-1 5 0,-4 2 0,-2 0 0,-2 1-19,-5 0-24,-6 0-36,2 0-1,-4 0-5,-1-4-5,-1-3-1</inkml:trace>
        </inkml:traceGroup>
        <inkml:traceGroup>
          <inkml:annotationXML>
            <emma:emma xmlns:emma="http://www.w3.org/2003/04/emma" version="1.0">
              <emma:interpretation id="{B004E0C2-D323-4577-BF9C-97E14DD984A8}" emma:medium="tactile" emma:mode="ink">
                <msink:context xmlns:msink="http://schemas.microsoft.com/ink/2010/main" type="inkWord" rotatedBoundingBox="14668,14903 14943,14893 14952,15148 14677,15157"/>
              </emma:interpretation>
              <emma:one-of disjunction-type="recognition" id="oneOf108">
                <emma:interpretation id="interp540" emma:lang="ko-KR" emma:confidence="0">
                  <emma:literal>0</emma:literal>
                </emma:interpretation>
                <emma:interpretation id="interp541" emma:lang="ko-KR" emma:confidence="0">
                  <emma:literal>〇</emma:literal>
                </emma:interpretation>
                <emma:interpretation id="interp542" emma:lang="ko-KR" emma:confidence="0">
                  <emma:literal>o</emma:literal>
                </emma:interpretation>
                <emma:interpretation id="interp543" emma:lang="ko-KR" emma:confidence="0">
                  <emma:literal>ㅇ</emma:literal>
                </emma:interpretation>
                <emma:interpretation id="interp54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548637.3636">10914 5486 8,'0'0'76,"-10"5"7,-2 0 2,-6 4-4,-3-9-1,-5 13-46,0 12-5,-2 0-4,5 9-15,0-4-10,13-1 0,9-4 0,10-4 0,17-11 0,9-6 0,5-4 0,2-12 0,-2-6 0,-6-4 0,-8-6 0,-11 0 0,-10-2 0,-6 5 0,-13-1 0,-4 7 0,-5 5-36,-3 4-46,2 2-3,1 0-3,5 7-5,4-5-1</inkml:trace>
        </inkml:traceGroup>
        <inkml:traceGroup>
          <inkml:annotationXML>
            <emma:emma xmlns:emma="http://www.w3.org/2003/04/emma" version="1.0">
              <emma:interpretation id="{A39DF523-264E-4E05-8C0B-1E0C3D6B9DC7}" emma:medium="tactile" emma:mode="ink">
                <msink:context xmlns:msink="http://schemas.microsoft.com/ink/2010/main" type="inkWord" rotatedBoundingBox="15049,14799 15678,14777 15698,15331 15069,15354"/>
              </emma:interpretation>
              <emma:one-of disjunction-type="recognition" id="oneOf109">
                <emma:interpretation id="interp545" emma:lang="ko-KR" emma:confidence="0">
                  <emma:literal>R</emma:literal>
                </emma:interpretation>
                <emma:interpretation id="interp546" emma:lang="ko-KR" emma:confidence="0">
                  <emma:literal>모</emma:literal>
                </emma:interpretation>
                <emma:interpretation id="interp547" emma:lang="ko-KR" emma:confidence="0">
                  <emma:literal>곳</emma:literal>
                </emma:interpretation>
                <emma:interpretation id="interp548" emma:lang="ko-KR" emma:confidence="0">
                  <emma:literal>므</emma:literal>
                </emma:interpretation>
                <emma:interpretation id="interp54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549323.7648">11092 5442 6,'12'1'74,"1"4"4,-2-1 2,0 1-1,0 3 1,-3 5-43,-4 9-10,-3 7-3,1 6-5,-2 4-12,0 3-7,-3 2 0,3 1 0,0-6 0,4-6 0,2-6 0,1-5 0,-7-22 0,13 9 0,-13-9 0,9-16 0,-9-5 0,0 1 0,0-7-15,-6-1-2,2 3 1,-6-3 2,2 1 3,-3-2 1,1 7 4,-1-6 5,6 3 2,-2-3 2,6 0 0,1 3 2,6 0 1,7 0 1,9 1 1,3 3 0,2 5-1,4 5 1,-1 6 0,0 5-1,-1 1-1,-5 12-1,-6 3-2,-6 7 0,-9 3-1,-5 4-2,-10-3 0,-6 4 0,-7 0 0,-4-6 0,-2-1 0,-1-2 0,6-6 0,4-1 0,6-3 0,5-2 0,9-2 0,2 2 0,8-1 0,10 0 0,5 3 0,6 1 0,8 1 0,9 1 0,5-1 0,3-1 0,4 1 0,-6 3 0,-4-4 0,-4 2 0,-7-4 0,-8-1 0,-11-3 0,-4 6 0,-14-13 0,0 0-53,0 0-32,-16-4-2,5-8-5,-10-14-7,2-1 4</inkml:trace>
        </inkml:traceGroup>
        <inkml:traceGroup>
          <inkml:annotationXML>
            <emma:emma xmlns:emma="http://www.w3.org/2003/04/emma" version="1.0">
              <emma:interpretation id="{B63A1B41-0247-478F-AD17-B65A01FB1D58}" emma:medium="tactile" emma:mode="ink">
                <msink:context xmlns:msink="http://schemas.microsoft.com/ink/2010/main" type="inkWord" rotatedBoundingBox="16061,14838 16191,14833 16194,14935 16065,14940"/>
              </emma:interpretation>
              <emma:one-of disjunction-type="recognition" id="oneOf110">
                <emma:interpretation id="interp550" emma:lang="ko-KR" emma:confidence="0">
                  <emma:literal>.</emma:literal>
                </emma:interpretation>
                <emma:interpretation id="interp551" emma:lang="ko-KR" emma:confidence="0">
                  <emma:literal>0</emma:literal>
                </emma:interpretation>
                <emma:interpretation id="interp552" emma:lang="ko-KR" emma:confidence="0">
                  <emma:literal>으</emma:literal>
                </emma:interpretation>
                <emma:interpretation id="interp553" emma:lang="ko-KR" emma:confidence="0">
                  <emma:literal>〇</emma:literal>
                </emma:interpretation>
                <emma:interpretation id="interp554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552256.5699">12140 5438 42,'0'0'59,"-2"-12"6,2 12 1,8-10-28,-8 10-2,0 0-3,0-12-6,0 12-1,0 0-6,0 0-2,0 0-4,-8 9-4,8-9-3,-7 14-3,4-4 0,3-10-1,0 15-1,0-15 0,7 6-1,1-6 1,3 0 0,-1-3 1,0-1-1,-2-4-1,-8 8 1,9-10-1,-9 10-1,0 0 1,-5-9-1,5 9-1,-17 3 1,6 4-1,-1 2 1,1 3-1,1-2 0,5 3 1,5-2 0,0-11 0,5 13 0,8-10 0,3-3 1,1 0 0,1-5 0,-2-4 0,-3-1 0,-4 0 0,-3-1 0,-6 0-1,-4 2 0,-9 3 1,-3 0-1,-2 4 0,-3 0 0,3 2 0,0 2-2,5 2-11,4 3-61,9-7-2,0 11-3,7-4-6,0-7-4</inkml:trace>
        </inkml:traceGroup>
        <inkml:traceGroup>
          <inkml:annotationXML>
            <emma:emma xmlns:emma="http://www.w3.org/2003/04/emma" version="1.0">
              <emma:interpretation id="{6AD5210F-91EB-4CA6-BA81-7A2AF2602EAE}" emma:medium="tactile" emma:mode="ink">
                <msink:context xmlns:msink="http://schemas.microsoft.com/ink/2010/main" type="inkWord" rotatedBoundingBox="16464,14676 16917,14660 16931,15038 16477,15054"/>
              </emma:interpretation>
              <emma:one-of disjunction-type="recognition" id="oneOf111">
                <emma:interpretation id="interp555" emma:lang="ko-KR" emma:confidence="0">
                  <emma:literal>c</emma:literal>
                </emma:interpretation>
                <emma:interpretation id="interp556" emma:lang="ko-KR" emma:confidence="0">
                  <emma:literal>C</emma:literal>
                </emma:interpretation>
                <emma:interpretation id="interp557" emma:lang="ko-KR" emma:confidence="0">
                  <emma:literal>으</emma:literal>
                </emma:interpretation>
                <emma:interpretation id="interp558" emma:lang="ko-KR" emma:confidence="0">
                  <emma:literal>오</emma:literal>
                </emma:interpretation>
                <emma:interpretation id="interp559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555485.7755">12751 5294 22,'-11'-5'66,"11"5"7,0 0-3,-11-10-2,11 10-32,0 0-6,0 0-6,7 0-5,-7 0-6,15 7-4,-7 0-1,2 1 0,1 1-2,-1-3-1,-1 0-2,-1 1 0,-8-7 1,14 5-1,-14-5 1,10 0-1,-10 0 0,7-12-1,-7 4 0,0-5 0,-2 0-2,-3-3 0,-5 5-1,-1-4 0,-7 8-1,-1 3 1,-6 4-1,-1 2 1,-3 9 1,0 6 2,-4 2 1,6 9 2,-2 2 1,4 4 1,7 0 1,5 1-6,8 1-2,5-3 0,12-3 0,12-9 0,13-3 0,6-5 0,6-7 0,5-5 0,0-1 0,-6-1 0,-3-3 0,-9-1 0,-8 5 0,-12-3 0,-5 3-37,-11 0-45,0 8-4,0-8-1,-12 5-8,4-2 2</inkml:trace>
        </inkml:traceGroup>
        <inkml:traceGroup>
          <inkml:annotationXML>
            <emma:emma xmlns:emma="http://www.w3.org/2003/04/emma" version="1.0">
              <emma:interpretation id="{3546E08E-51DB-4ADE-9095-8FD754F011B8}" emma:medium="tactile" emma:mode="ink">
                <msink:context xmlns:msink="http://schemas.microsoft.com/ink/2010/main" type="inkWord" rotatedBoundingBox="17007,14774 17337,14762 17353,15212 17024,15224"/>
              </emma:interpretation>
              <emma:one-of disjunction-type="recognition" id="oneOf112">
                <emma:interpretation id="interp560" emma:lang="ko-KR" emma:confidence="0">
                  <emma:literal>i</emma:literal>
                </emma:interpretation>
                <emma:interpretation id="interp561" emma:lang="ko-KR" emma:confidence="0">
                  <emma:literal>!</emma:literal>
                </emma:interpretation>
                <emma:interpretation id="interp562" emma:lang="ko-KR" emma:confidence="0">
                  <emma:literal>℃</emma:literal>
                </emma:interpretation>
                <emma:interpretation id="interp563" emma:lang="ko-KR" emma:confidence="0">
                  <emma:literal>ⅰ</emma:literal>
                </emma:interpretation>
                <emma:interpretation id="interp564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555860.1762">13148 5612 57,'0'0'71,"-4"-5"3,4 5 2,-14-18-19,8 25-16,-2 4-5,1 8-6,4 0-6,2 5-4,1 1-4,7-3-7,7-3-9,2-2 0,8-1 0,3-6 0,4-5 0,2-5 0,0 0 0,-3-4 0,0 0 0,-10-3 0,-2 1 0,-13-4-12,-5 10-69,0 0-3,-3-12-3,-5 10-4,-7-5-3</inkml:trace>
          <inkml:trace contextRef="#ctx0" brushRef="#br1" timeOffset="556140.9768">13109 5391 29,'-9'-7'84,"0"-1"-2,1 1-3,8 7-5,-12-15-1,8 2-39,4 13-36,0 0-65,-11 13-6,5-5-2,5 2-7,1-10-3</inkml:trace>
        </inkml:traceGroup>
      </inkml:traceGroup>
    </inkml:traceGroup>
    <inkml:traceGroup>
      <inkml:annotationXML>
        <emma:emma xmlns:emma="http://www.w3.org/2003/04/emma" version="1.0">
          <emma:interpretation id="{7D1E8842-94E2-4D27-85BF-DB9F9B2DBAB9}" emma:medium="tactile" emma:mode="ink">
            <msink:context xmlns:msink="http://schemas.microsoft.com/ink/2010/main" type="paragraph" rotatedBoundingBox="2836,16076 26712,14992 26837,17727 2960,18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76316E-6845-48F5-9D61-8059DCCFF1A9}" emma:medium="tactile" emma:mode="ink">
              <msink:context xmlns:msink="http://schemas.microsoft.com/ink/2010/main" type="inkBullet" rotatedBoundingBox="2889,17243 2994,17238 3000,17357 2894,17361"/>
            </emma:interpretation>
            <emma:one-of disjunction-type="recognition" id="oneOf113">
              <emma:interpretation id="interp565" emma:lang="ko-KR" emma:confidence="0">
                <emma:literal>•</emma:literal>
              </emma:interpretation>
            </emma:one-of>
          </emma:emma>
        </inkml:annotationXML>
        <inkml:trace contextRef="#ctx0" brushRef="#br4" timeOffset="609524.2704">-971 7875 7,'0'0'45,"-8"-3"4,5-40-23,3 43 5,0 0 3,-8-9-2,8 9 2,-12-7-3,12 7-3,-15-4-2,15 4-4,-18 2-4,18-2-5,-18 18-4,12-3-3,3 1-2,2 2-2,1-1 0,0-3 1,4-4-1,4-5 1,8-2 1,-4-3 0,3-7 0,-4-4 1,3-7-1,-6 3 1,1 0 1,-7 1-1,-2 1 1,-5 3-1,-5 2 1,-1 1-1,-1 6-1,-1 1-1,-2 1-1,4 3-2,-1-3 1,3 3-3,9-4-3,-8 14-15,8-14-23,0 0-36,8 9 0,1-9-5,6 1-6,-4-1 1</inkml:trace>
      </inkml:traceGroup>
      <inkml:traceGroup>
        <inkml:annotationXML>
          <emma:emma xmlns:emma="http://www.w3.org/2003/04/emma" version="1.0">
            <emma:interpretation id="{7B89E39E-4CDB-4ABA-8880-37A5026CB383}" emma:medium="tactile" emma:mode="ink">
              <msink:context xmlns:msink="http://schemas.microsoft.com/ink/2010/main" type="line" rotatedBoundingBox="3361,16053 26712,14992 26837,17727 3485,18788"/>
            </emma:interpretation>
          </emma:emma>
        </inkml:annotationXML>
        <inkml:traceGroup>
          <inkml:annotationXML>
            <emma:emma xmlns:emma="http://www.w3.org/2003/04/emma" version="1.0">
              <emma:interpretation id="{DFA16358-679F-4AAB-BF45-0CD6110EAF6E}" emma:medium="tactile" emma:mode="ink">
                <msink:context xmlns:msink="http://schemas.microsoft.com/ink/2010/main" type="inkWord" rotatedBoundingBox="3315,17600 3410,16927 4013,17012 3918,17686"/>
              </emma:interpretation>
              <emma:one-of disjunction-type="recognition" id="oneOf114">
                <emma:interpretation id="interp566" emma:lang="ko-KR" emma:confidence="0">
                  <emma:literal>F</emma:literal>
                </emma:interpretation>
                <emma:interpretation id="interp567" emma:lang="ko-KR" emma:confidence="0">
                  <emma:literal>아</emma:literal>
                </emma:interpretation>
                <emma:interpretation id="interp568" emma:lang="ko-KR" emma:confidence="0">
                  <emma:literal>!</emma:literal>
                </emma:interpretation>
                <emma:interpretation id="interp569" emma:lang="ko-KR" emma:confidence="0">
                  <emma:literal>A</emma:literal>
                </emma:interpretation>
                <emma:interpretation id="interp570" emma:lang="ko-KR" emma:confidence="0">
                  <emma:literal>므</emma:literal>
                </emma:interpretation>
              </emma:one-of>
            </emma:emma>
          </inkml:annotationXML>
          <inkml:trace contextRef="#ctx0" brushRef="#br4" timeOffset="610085.8716">-459 7641 12,'-2'-13'61,"-7"-2"3,6 5-3,-5-2-2,8 12-35,0 6 2,0 10 0,2 16 0,0 6 1,3 9-5,-3 9 1,2 9 0,-1-1-4,-1 0-7,0-6-4,-1-10-4,2-7-2,0-9 0,-1-10 1,2-6 0,-4-16-1,0 0-2,0 0-5,7-12-11,-1-9-30,-1 0-33,1-8-2,1-9-6,-4-11-6,5 4 2</inkml:trace>
          <inkml:trace contextRef="#ctx0" brushRef="#br4" timeOffset="610351.0719">-536 7587 73,'0'0'79,"-17"-17"-3,17 17-4,-3-19-1,3 11-43,11 6-6,9-5-9,6 4-5,5 1-2,9 0 1,2 2-1,3 0-1,-3 4-1,2 1-1,-7 2-2,-1-2-1,-7 2-2,-5-4-8,-4 3-14,-7 27-23,-4-30-29,-9-3-1,3 10-7,-3-10-3</inkml:trace>
          <inkml:trace contextRef="#ctx0" brushRef="#br4" timeOffset="610569.4724">-364 7800 12,'-29'27'75,"8"-7"2,0-2 1,10-8 1,11-10-2,-15 10-48,32-10-10,10 0-1,12-6-3,2 1-1,6-7-4,0 4-5,-1-2-4,-7 5-4,-4 1-11,-5 4-23,14 0-42,-26 1-1,0 3-7,-5-4-4,4 0-1</inkml:trace>
        </inkml:traceGroup>
        <inkml:traceGroup>
          <inkml:annotationXML>
            <emma:emma xmlns:emma="http://www.w3.org/2003/04/emma" version="1.0">
              <emma:interpretation id="{296563E7-219F-46DA-9130-5ED52AC47E52}" emma:medium="tactile" emma:mode="ink">
                <msink:context xmlns:msink="http://schemas.microsoft.com/ink/2010/main" type="inkWord" rotatedBoundingBox="4017,17387 4152,17032 4268,17076 4133,17432"/>
              </emma:interpretation>
              <emma:one-of disjunction-type="recognition" id="oneOf115">
                <emma:interpretation id="interp571" emma:lang="ko-KR" emma:confidence="0">
                  <emma:literal>6</emma:literal>
                </emma:interpretation>
                <emma:interpretation id="interp572" emma:lang="ko-KR" emma:confidence="0">
                  <emma:literal>.</emma:literal>
                </emma:interpretation>
                <emma:interpretation id="interp573" emma:lang="ko-KR" emma:confidence="0">
                  <emma:literal>‘</emma:literal>
                </emma:interpretation>
                <emma:interpretation id="interp574" emma:lang="ko-KR" emma:confidence="0">
                  <emma:literal>!</emma:literal>
                </emma:interpretation>
                <emma:interpretation id="interp575" emma:lang="ko-KR" emma:confidence="0">
                  <emma:literal>'</emma:literal>
                </emma:interpretation>
              </emma:one-of>
            </emma:emma>
          </inkml:annotationXML>
          <inkml:trace contextRef="#ctx0" brushRef="#br4" timeOffset="610897.073">296 7639 26,'-6'8'71,"-7"7"8,-4 8-1,-6 3-1,2-6-29,-4 17-17,4 0-2,2 9-6,4-11-6,4-4-7,8-7-2,3-3-2,6-4-2,5-10 0,1-7-4,1 0 0,-4-1 0,1-9 0,-5-3 0,-5-1 0,0-2 0,-11-1 0,0 4 0,-5-6 0,2-4-69,2 14-16,1 2-2,5-3-5,5 2-5</inkml:trace>
        </inkml:traceGroup>
        <inkml:traceGroup>
          <inkml:annotationXML>
            <emma:emma xmlns:emma="http://www.w3.org/2003/04/emma" version="1.0">
              <emma:interpretation id="{707EEC50-330A-43AF-BB51-BB6CEAD112A2}" emma:medium="tactile" emma:mode="ink">
                <msink:context xmlns:msink="http://schemas.microsoft.com/ink/2010/main" type="inkWord" rotatedBoundingBox="4009,17314 4454,16977 4628,17206 4183,17543"/>
              </emma:interpretation>
              <emma:one-of disjunction-type="recognition" id="oneOf116">
                <emma:interpretation id="interp576" emma:lang="ko-KR" emma:confidence="0">
                  <emma:literal>0</emma:literal>
                </emma:interpretation>
                <emma:interpretation id="interp577" emma:lang="ko-KR" emma:confidence="0">
                  <emma:literal>o</emma:literal>
                </emma:interpretation>
                <emma:interpretation id="interp578" emma:lang="ko-KR" emma:confidence="0">
                  <emma:literal>O</emma:literal>
                </emma:interpretation>
                <emma:interpretation id="interp579" emma:lang="ko-KR" emma:confidence="0">
                  <emma:literal>ㅇ</emma:literal>
                </emma:interpretation>
                <emma:interpretation id="interp580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611396.2738">228 7754 17,'-9'6'72,"-5"6"6,3 2 4,-4 0-3,4 16-42,-2-2 2,6 7-5,6-1-7,1 6-9,1-7-5,12-5-5,9-9-1,7-15-7,12-4 0,6-17 0,7-10 0,-1-8 0,0-10 0,-5-2 0,-9-4 0,-12 2 0,-13 1 0,-13 7 0,-9 8 0,-14 7 0,-10 12 0,-6 12 0,-8 6 0,-1 10 0,-1 11 0,4 5 0,3 1 0,9 0-26,5 4-57,10-10-4,13-4-1,4-9-5,14-5-3</inkml:trace>
        </inkml:traceGroup>
        <inkml:traceGroup>
          <inkml:annotationXML>
            <emma:emma xmlns:emma="http://www.w3.org/2003/04/emma" version="1.0">
              <emma:interpretation id="{2F56E1CB-E65D-44DB-8EBC-4DF0BE027078}" emma:medium="tactile" emma:mode="ink">
                <msink:context xmlns:msink="http://schemas.microsoft.com/ink/2010/main" type="inkWord" rotatedBoundingBox="4631,17471 4739,16857 5249,16947 5140,17561"/>
              </emma:interpretation>
              <emma:one-of disjunction-type="recognition" id="oneOf117">
                <emma:interpretation id="interp581" emma:lang="ko-KR" emma:confidence="0">
                  <emma:literal>R</emma:literal>
                </emma:interpretation>
                <emma:interpretation id="interp582" emma:lang="ko-KR" emma:confidence="0">
                  <emma:literal>又</emma:literal>
                </emma:interpretation>
                <emma:interpretation id="interp583" emma:lang="ko-KR" emma:confidence="0">
                  <emma:literal>n</emma:literal>
                </emma:interpretation>
                <emma:interpretation id="interp584" emma:lang="ko-KR" emma:confidence="0">
                  <emma:literal>x</emma:literal>
                </emma:interpretation>
                <emma:interpretation id="interp585" emma:lang="ko-KR" emma:confidence="0">
                  <emma:literal>K</emma:literal>
                </emma:interpretation>
              </emma:one-of>
            </emma:emma>
          </inkml:annotationXML>
          <inkml:trace contextRef="#ctx0" brushRef="#br4" timeOffset="612035.875">769 7569 36,'0'0'74,"0"0"8,0 0-2,-6 17-3,1 10-14,5 7-37,-6 3-5,5 8 1,-2 3-5,1-1-7,1 0-7,1-4-3,0-4 0,0-7 0,0-9 0,0-3 0,0-6 0,0-14 0,0 10 0,0-10 0,0 0 0,-4-13 0,1 2 0,0-1 0,3-7-6,-4 2-2,3-5 0,-3-1 1,2-2 0,1-2 1,-2 0 1,3-3 2,0 0 1,0-3 1,7 0 0,3-4 1,5 2 0,7-3 1,3 4 1,4-1 0,-2 4 1,4 2-1,-4 10 0,1 7 2,-6 9-1,-4 6 2,-6 14-2,-6 6 1,-6 7-1,-7 10 1,-7 0-2,-4 1 1,-4-6-1,-1 0 0,1-7-1,1-3-1,4-7 1,6-3 0,7-1 0,4-3 2,10 2-3,11-1 0,5 1 0,7 3 0,7 4 0,1-3 0,3 1 0,-7-2 0,5-1-19,-12 6-62,-9-10-1,-5-1-4,-16-10-7,0 0-3</inkml:trace>
        </inkml:traceGroup>
        <inkml:traceGroup>
          <inkml:annotationXML>
            <emma:emma xmlns:emma="http://www.w3.org/2003/04/emma" version="1.0">
              <emma:interpretation id="{CB21BD55-3BE9-4A95-8CA6-4018AB1B0219}" emma:medium="tactile" emma:mode="ink">
                <msink:context xmlns:msink="http://schemas.microsoft.com/ink/2010/main" type="inkWord" rotatedBoundingBox="5891,17059 7316,16994 7356,17868 5931,17933"/>
              </emma:interpretation>
              <emma:one-of disjunction-type="recognition" id="oneOf118">
                <emma:interpretation id="interp586" emma:lang="ko-KR" emma:confidence="0">
                  <emma:literal>e</emma:literal>
                </emma:interpretation>
                <emma:interpretation id="interp587" emma:lang="ko-KR" emma:confidence="0">
                  <emma:literal>으</emma:literal>
                </emma:interpretation>
                <emma:interpretation id="interp588" emma:lang="ko-KR" emma:confidence="0">
                  <emma:literal>.</emma:literal>
                </emma:interpretation>
                <emma:interpretation id="interp589" emma:lang="ko-KR" emma:confidence="0">
                  <emma:literal>요</emma:literal>
                </emma:interpretation>
                <emma:interpretation id="interp590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614188.6788">2039 7834 3,'4'10'40,"-4"-10"4,0 0-24,0 0 3,0 0 8,0 0 3,0 0 4,0 0-1,0 0 0,0 0-3,0 0-2,0 0-4,0 0-8,0 0-5,0 0-4,0 0-4,0 0-4,0 0-1,0 0-1,0 0-3,0 0-3,0 0-3,0 0-2,0 0 0,0 0 0,0 0-1,0 0 2,0 0 1,0 0 2,0 0 3,-7 9 2,7-9 0,0 0 0,-16 9 0,16-9-1,-14 7 1,14-7 1,-11 3 0,11-3 0,-10 2 1,10-2 1,0 0 2,0 0 1,0 0 0,0 0 1,0 0 0,0 0 1,0 0-1,0 0 0,0 0-2,0 0 0,0 0-1,-5 9 0,5-9 0,0 0 0,0 0 2,3 10-1,-3-10 0,12 0 1,-1 0-1,4-2 0,3-1 0,3-3-1,2-2 0,1-1-1,2-1 1,-1-1-1,-1-3 0,-1 0 1,-3-2-1,-2 1 0,-4 1 0,-3-4 0,-1-2 0,-5 2 0,-4-2 0,-1 5-1,0-4 0,-4 8 0,-3-7 0,-2 10-1,-5 2 0,2 3 0,-4 2-1,1 1 0,-1 6 0,-1 5 0,-2 5 0,0 0 0,-1 5 0,1 5 0,-3 1 0,1 4 0,-2 1 0,2-6 1,3 1 0,3-4 1,3 2-1,2-6 0,5-2 0,2-1 1,3-1 0,4-2-1,4-1 2,3-1 1,4-3-1,3 3 1,3-4 1,0-1-4,-1-1 0,1-2 0,0 0 0,-2 1 0,-1 0 0,-2-4 0,1-3 0,-1 1 0,1-4 0,-2-4 0,0 2 0,0-2 0,1-2 0,-3 7 0,0 0 0,-4-1 0,0 0 0,-9 6 0,11-3 0,-11 3 0,0 0 0,0 0 0,0 0 0,0 0 0,0 0 0,0 0 0,-10 1 0,10-1 0,-16 8 0,7-2-2,0-3-22,9-3-19,0 10-40,0-10-1,-9 3-2,9-3-5,0 0 6</inkml:trace>
        </inkml:traceGroup>
        <inkml:traceGroup>
          <inkml:annotationXML>
            <emma:emma xmlns:emma="http://www.w3.org/2003/04/emma" version="1.0">
              <emma:interpretation id="{171D6A8E-8CDF-42F8-BE0A-8A9137037931}" emma:medium="tactile" emma:mode="ink">
                <msink:context xmlns:msink="http://schemas.microsoft.com/ink/2010/main" type="inkWord" rotatedBoundingBox="5846,17272 6338,16975 6584,17382 6091,17679"/>
              </emma:interpretation>
              <emma:one-of disjunction-type="recognition" id="oneOf119">
                <emma:interpretation id="interp591" emma:lang="ko-KR" emma:confidence="0">
                  <emma:literal>a</emma:literal>
                </emma:interpretation>
                <emma:interpretation id="interp592" emma:lang="ko-KR" emma:confidence="0">
                  <emma:literal>와</emma:literal>
                </emma:interpretation>
                <emma:interpretation id="interp593" emma:lang="ko-KR" emma:confidence="0">
                  <emma:literal>q</emma:literal>
                </emma:interpretation>
                <emma:interpretation id="interp594" emma:lang="ko-KR" emma:confidence="0">
                  <emma:literal>은</emma:literal>
                </emma:interpretation>
                <emma:interpretation id="interp595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614984.28">2291 7864 24,'0'0'47,"11"-17"6,-8 8-26,1-2 1,-2 1-1,-1-2 0,0 0-2,-1 1 1,0 0-4,0-3-1,0 2-3,-1-3-4,-5 0 0,2-4-2,-1 6-4,-5-4-2,3 8-2,-4-4-2,0 6-1,-4 3 0,-1 5-2,-4 13 2,0-2 0,0 11 2,-2-4 1,0 13 2,2 1 2,-3 9 2,4-1 1,4-2 1,1 5-1,3-4-1,7 0 0,4-11-2,7-3-1,8-11-4,7-8-3,4-7 0,7-8 0,3-10 0,1-9 0,1-3 0,-2-5 0,-3-5 0,-4 1 0,-3 1 0,-4 1 0,-7 1 0,-5 5 0,-4 5 0,-3 5 0,-3 6 0,0 3 0,0 2 0,0 10 0,-12 5 0,5 11 0,1 4 0,2 3 0,0 8 0,-3 7 0,6-1 0,1 0 0,5-5 0,4-2 0,3-6 0,-1-3 0,7-8 0,3-4 0,1-6 0,1-3 0,-2-3 0,5-6-60,-1 1-25,-6-7-1,0 1-7,-5-9-6</inkml:trace>
        </inkml:traceGroup>
        <inkml:traceGroup>
          <inkml:annotationXML>
            <emma:emma xmlns:emma="http://www.w3.org/2003/04/emma" version="1.0">
              <emma:interpretation id="{9690B1FD-3441-4F55-8D5B-A01AB7BC2F5C}" emma:medium="tactile" emma:mode="ink">
                <msink:context xmlns:msink="http://schemas.microsoft.com/ink/2010/main" type="inkWord" rotatedBoundingBox="6743,17125 6871,17520 6647,17593 6519,17197"/>
              </emma:interpretation>
              <emma:one-of disjunction-type="recognition" id="oneOf120">
                <emma:interpretation id="interp596" emma:lang="ko-KR" emma:confidence="0">
                  <emma:literal>n</emma:literal>
                </emma:interpretation>
                <emma:interpretation id="interp597" emma:lang="ko-KR" emma:confidence="0">
                  <emma:literal>니</emma:literal>
                </emma:interpretation>
                <emma:interpretation id="interp598" emma:lang="ko-KR" emma:confidence="0">
                  <emma:literal>너</emma:literal>
                </emma:interpretation>
                <emma:interpretation id="interp599" emma:lang="ko-KR" emma:confidence="0">
                  <emma:literal>.</emma:literal>
                </emma:interpretation>
                <emma:interpretation id="interp600" emma:lang="ko-KR" emma:confidence="0">
                  <emma:literal>,</emma:literal>
                </emma:interpretation>
              </emma:one-of>
            </emma:emma>
          </inkml:annotationXML>
          <inkml:trace contextRef="#ctx0" brushRef="#br4" timeOffset="615452.281">2595 7767 50,'0'0'68,"-9"-11"6,9 11 0,0 0 1,7 4-40,1 9-7,-2 7-7,1 4-2,-4 6 0,5-2-5,-4 7-4,-1-8-4,-2 0-1,2-5-1,-2-4 0,3-5 1,-4-13-5,3 7 0,-3-7 0,6-13 0,-2-5 0,1-4 0,1-8 0,2-3 0,6-5 0,0 2 0,-1 1 0,1 0 0,-3 10 0,4 7 0,-1 7 0,-4 9 0,1 7 0,-4 12 0,0 12 0,-5 6 0,1 6 0,-2 0 0,-1 4 0,0-3 0,0-4 0,0-2 0,0-12 0,2-2 0,3-2 0,-5-20-3,7 10-81,4-10-4,-4-9-2,6-10-7,-5-7-2</inkml:trace>
        </inkml:traceGroup>
        <inkml:traceGroup>
          <inkml:annotationXML>
            <emma:emma xmlns:emma="http://www.w3.org/2003/04/emma" version="1.0">
              <emma:interpretation id="{DCBFD890-097A-4DEB-9094-EC7E4B67D2F7}" emma:medium="tactile" emma:mode="ink">
                <msink:context xmlns:msink="http://schemas.microsoft.com/ink/2010/main" type="inkWord" rotatedBoundingBox="6883,17847 7007,17079 7323,17130 7198,17898"/>
              </emma:interpretation>
              <emma:one-of disjunction-type="recognition" id="oneOf121">
                <emma:interpretation id="interp601" emma:lang="ko-KR" emma:confidence="0">
                  <emma:literal>y</emma:literal>
                </emma:interpretation>
                <emma:interpretation id="interp602" emma:lang="ko-KR" emma:confidence="0">
                  <emma:literal>,</emma:literal>
                </emma:interpretation>
                <emma:interpretation id="interp603" emma:lang="ko-KR" emma:confidence="0">
                  <emma:literal>7</emma:literal>
                </emma:interpretation>
                <emma:interpretation id="interp604" emma:lang="ko-KR" emma:confidence="0">
                  <emma:literal>丫</emma:literal>
                </emma:interpretation>
                <emma:interpretation id="interp605" emma:lang="ko-KR" emma:confidence="0">
                  <emma:literal>J</emma:literal>
                </emma:interpretation>
              </emma:one-of>
            </emma:emma>
          </inkml:annotationXML>
          <inkml:trace contextRef="#ctx0" brushRef="#br4" timeOffset="615842.2816">3024 7792 10,'9'-9'83,"-9"9"4,5-10-4,-5 10-3,0 0 0,0 0-39,-5 14-22,5 7-5,0 0-5,2 5-4,7-5-5,5-1 0,5-6 0,3-9 0,7-2 0,1-4 0,0-12 0,4-7 0,-4-3 0,-1-6 0,-3 2 0,-4 3 0,-11-3 0,1 3 0,-5 5 0,-3 5 0,-4 14 0,0 0 0,-11 23 0,-1 8 0,1 12 0,-8 13 0,-2 13 0,-5 11 0,0 3 0,2-2 0,2-5 0,2-5 0,3-13 0,3-13 0,3-20 0,10-15-42,1-10-44,-6-4-2,6-14-5,-5-21-7,5 0 1</inkml:trace>
        </inkml:traceGroup>
        <inkml:traceGroup>
          <inkml:annotationXML>
            <emma:emma xmlns:emma="http://www.w3.org/2003/04/emma" version="1.0">
              <emma:interpretation id="{005D3CFD-C859-46B7-9F76-D14ADEC711BF}" emma:medium="tactile" emma:mode="ink">
                <msink:context xmlns:msink="http://schemas.microsoft.com/ink/2010/main" type="inkWord" rotatedBoundingBox="7871,16056 10561,15934 10632,17497 7942,17620"/>
              </emma:interpretation>
              <emma:one-of disjunction-type="recognition" id="oneOf122">
                <emma:interpretation id="interp606" emma:lang="ko-KR" emma:confidence="0">
                  <emma:literal>엾</emma:literal>
                </emma:interpretation>
                <emma:interpretation id="interp607" emma:lang="ko-KR" emma:confidence="0">
                  <emma:literal>멉</emma:literal>
                </emma:interpretation>
                <emma:interpretation id="interp608" emma:lang="ko-KR" emma:confidence="0">
                  <emma:literal>엽</emma:literal>
                </emma:interpretation>
                <emma:interpretation id="interp609" emma:lang="ko-KR" emma:confidence="0">
                  <emma:literal>찝</emma:literal>
                </emma:interpretation>
                <emma:interpretation id="interp610" emma:lang="ko-KR" emma:confidence="0">
                  <emma:literal>렀</emma:literal>
                </emma:interpretation>
              </emma:one-of>
            </emma:emma>
          </inkml:annotationXML>
          <inkml:trace contextRef="#ctx0" brushRef="#br1" timeOffset="529870.5307">4390 6810 0,'0'0'69,"-12"3"6,12-3 2,-10 0-3,10 0-4,0 0-41,7-3-9,7 1-4,-3 2-3,7 0-5,-2 0-3,6 0-1,-1 0-1,4 2 0,-5 0 0,1 0-2,0 0-4,-5-1-7,4-1-11,-2 0-20,-3 0-33,0 0-3,-4 0-4,-3-2-4,-8 2 7</inkml:trace>
          <inkml:trace contextRef="#ctx0" brushRef="#br1" timeOffset="530104.5311">4400 6977 6,'-18'6'64,"11"4"8,7-10 2,0 0 0,10 5-1,10-5-46,12 0-6,0-1 0,8 1-2,-3-1-6,3 1-5,-3 0-3,-8-2-5,-3 2-6,-7 0-12,-2 0-20,-2 3-36,-15-3-1,18 0-7,-15-6-5,-3 6 3</inkml:trace>
          <inkml:trace contextRef="#ctx0" brushRef="#br4" timeOffset="616528.6827">3970 7759 42,'0'0'67,"0"0"3,-6 6 2,6 8-1,2 3-41,3 11-6,2 4 1,0 3-1,4 5-3,0-5-4,4 2-3,-4-7-1,6-5-3,-3-9-1,-1-8-7,2-5-2,1-3 0,-3-13 0,5-8 0,0-9 0,0-5 0,3-7 0,0-2 0,1-4 0,-3 0 0,0 3 0,-5 6 0,-2 4 0,-2 11 0,-5 4 0,1 10 0,-6-1-21,0 11-64,3 4-3,-3-4-1,5 20-6,-3-7 1</inkml:trace>
          <inkml:trace contextRef="#ctx0" brushRef="#br1" timeOffset="529230.9296">4083 6837 31,'0'0'57,"3"-9"6,-3 9 0,0 0-28,0 0-10,0 0-3,0 0-3,0 0 1,-3 9-1,0 6 0,2 5 0,-2 2 0,3 1 2,-1 4-2,1-2-2,1 2-6,3 0-3,2-5-2,2-2-1,4-4-2,1-3-1,3-4 0,1-2-3,-1-3-4,-1-4-14,2 0-29,1-15-11,-7 2-19,1 4-6,-9-7-4,4 0 0</inkml:trace>
          <inkml:trace contextRef="#ctx0" brushRef="#br1" timeOffset="529542.9301">4109 6669 38,'0'0'69,"-8"-16"0,8 16-1,-7-18-3,7 18-39,0-13-6,0 13-9,0 0-3,8-7-4,-8 7-4,10 0-8,-10 0-15,-6 7-40,12-2-2,-6-5-5,15 0-4,-5 0 2</inkml:trace>
          <inkml:trace contextRef="#ctx0" brushRef="#br4" timeOffset="616934.2836">4382 7816 37,'0'0'73,"-10"15"1,10-15-1,-5 10-1,5 15-24,5-9-25,5-11-5,6-1-1,4-4-2,7 0-2,5-4-3,7-8-2,2-2-2,2-5-1,-3-5-1,-2-3-1,-5 1 0,-9-1 0,-8 3-1,-9 0 0,-7 10 0,-11 4-2,-11 9 0,-6 6 0,-5 9 0,-4 10 0,0 7 0,0 7 0,6-2 0,5 3 0,11-2 0,8-3 0,7-3 0,11-4 0,10-5 0,8-5 0,11-3 0,1-7 0,6-2 0,-4-6-18,4-7-66,1-5-3,-7-8-5,5-2-5,-15-6-1</inkml:trace>
          <inkml:trace contextRef="#ctx0" brushRef="#br1" timeOffset="530432.1317">4992 6740 52,'0'0'70,"3"8"4,-3-8 1,0 22-2,3 0-45,2 2-1,5 3-1,-3 6-5,5-4-4,-2 4-5,1-5-4,-3-1-3,3 0-1,-5-3-2,1-7-7,-2-3-25,-5-14-29,0 0-17,0 0-4,2-10-3,-2-11-7</inkml:trace>
        </inkml:traceGroup>
        <inkml:traceGroup>
          <inkml:annotationXML>
            <emma:emma xmlns:emma="http://www.w3.org/2003/04/emma" version="1.0">
              <emma:interpretation id="{F1DA11EA-4ED4-4AFF-AFCB-4BB2C18B3D22}" emma:medium="tactile" emma:mode="ink">
                <msink:context xmlns:msink="http://schemas.microsoft.com/ink/2010/main" type="inkWord" rotatedBoundingBox="8850,17336 9399,16810 9814,17243 9265,17769"/>
              </emma:interpretation>
              <emma:one-of disjunction-type="recognition" id="oneOf123">
                <emma:interpretation id="interp611" emma:lang="ko-KR" emma:confidence="0">
                  <emma:literal>니</emma:literal>
                </emma:interpretation>
                <emma:interpretation id="interp612" emma:lang="ko-KR" emma:confidence="0">
                  <emma:literal>u</emma:literal>
                </emma:interpretation>
                <emma:interpretation id="interp613" emma:lang="ko-KR" emma:confidence="0">
                  <emma:literal>어</emma:literal>
                </emma:interpretation>
                <emma:interpretation id="interp614" emma:lang="ko-KR" emma:confidence="0">
                  <emma:literal>디</emma:literal>
                </emma:interpretation>
                <emma:interpretation id="interp615" emma:lang="ko-KR" emma:confidence="0">
                  <emma:literal>a</emma:literal>
                </emma:interpretation>
              </emma:one-of>
            </emma:emma>
          </inkml:annotationXML>
          <inkml:trace contextRef="#ctx0" brushRef="#br4" timeOffset="617339.8842">5078 7750 65,'8'-14'87,"-8"14"0,-1-10-3,-12 13-1,-2 17-14,-6 8-46,4 5-10,-4 1-13,6 7 0,5-3 0,10-3 0,6-4 0,11-6 0,11-12 0,8-10 0,8-3 0,3-13 0,4-11 0,-4-4 0,1-13 0,-3-7 0,-6-5 0,-6-2 0,-8-3 0,-6 0 0,-5 4 0,-6 0-3,-2 13 2,-6 5 5,0 10-4,-3 8 0,3 18 0,0 0 0,-12 11 0,9 19 0,-1 13 0,2 11 0,2 11 0,0 5 0,0 6 0,6-4 0,2-2 0,4-7 0,5-13 0,2-8 0,-2-16 0,-41-8-42,34-14-22,4-10-25,0-12-5,-12-11-5,-2-6-1</inkml:trace>
        </inkml:traceGroup>
        <inkml:traceGroup>
          <inkml:annotationXML>
            <emma:emma xmlns:emma="http://www.w3.org/2003/04/emma" version="1.0">
              <emma:interpretation id="{5D3917CE-84A0-4D2E-9B8A-AB26DD5F1970}" emma:medium="tactile" emma:mode="ink">
                <msink:context xmlns:msink="http://schemas.microsoft.com/ink/2010/main" type="inkWord" rotatedBoundingBox="9179,17204 9735,17021 9753,17077 9198,17259"/>
              </emma:interpretation>
              <emma:one-of disjunction-type="recognition" id="oneOf124">
                <emma:interpretation id="interp616" emma:lang="ko-KR" emma:confidence="0">
                  <emma:literal>-</emma:literal>
                </emma:interpretation>
                <emma:interpretation id="interp617" emma:lang="ko-KR" emma:confidence="0">
                  <emma:literal>ㅡ</emma:literal>
                </emma:interpretation>
                <emma:interpretation id="interp618" emma:lang="ko-KR" emma:confidence="0">
                  <emma:literal>一</emma:literal>
                </emma:interpretation>
                <emma:interpretation id="interp619" emma:lang="ko-KR" emma:confidence="0">
                  <emma:literal>~</emma:literal>
                </emma:interpretation>
                <emma:interpretation id="interp620" emma:lang="ko-KR" emma:confidence="0">
                  <emma:literal>…</emma:literal>
                </emma:interpretation>
              </emma:one-of>
            </emma:emma>
          </inkml:annotationXML>
          <inkml:trace contextRef="#ctx0" brushRef="#br4" timeOffset="617558.2845">5279 7813 36,'-21'3'86,"6"-3"2,6-2-3,9-7-4,8-4 1,11-2-55,13 1-8,5-6-12,8 1-7,5-1 0,8 4 0,-2 0 0,1 5-13,-5 7-66,-9-6-4,-3 9-2,-8-3-8,-2 4-3</inkml:trace>
        </inkml:traceGroup>
        <inkml:traceGroup>
          <inkml:annotationXML>
            <emma:emma xmlns:emma="http://www.w3.org/2003/04/emma" version="1.0">
              <emma:interpretation id="{8DF27910-C88A-4C1E-AB5C-BE5952450B24}" emma:medium="tactile" emma:mode="ink">
                <msink:context xmlns:msink="http://schemas.microsoft.com/ink/2010/main" type="inkWord" rotatedBoundingBox="9756,16938 10654,16993 10622,17519 9725,17464"/>
              </emma:interpretation>
              <emma:one-of disjunction-type="recognition" id="oneOf125">
                <emma:interpretation id="interp621" emma:lang="ko-KR" emma:confidence="0">
                  <emma:literal>야</emma:literal>
                </emma:interpretation>
                <emma:interpretation id="interp622" emma:lang="ko-KR" emma:confidence="0">
                  <emma:literal>얘</emma:literal>
                </emma:interpretation>
                <emma:interpretation id="interp623" emma:lang="ko-KR" emma:confidence="0">
                  <emma:literal>애</emma:literal>
                </emma:interpretation>
                <emma:interpretation id="interp624" emma:lang="ko-KR" emma:confidence="0">
                  <emma:literal>연</emma:literal>
                </emma:interpretation>
                <emma:interpretation id="interp625" emma:lang="ko-KR" emma:confidence="0">
                  <emma:literal>에</emma:literal>
                </emma:interpretation>
              </emma:one-of>
            </emma:emma>
          </inkml:annotationXML>
          <inkml:trace contextRef="#ctx0" brushRef="#br4" timeOffset="618463.0863">5921 7717 68,'0'0'84,"-11"0"0,-3 7-3,-4 6-1,-5 22-31,2-11-28,-2 4-5,5 5-4,3-2-3,9-2-4,9-7-3,15-6-2,10-7 0,5-9 0,5-2 0,2-10 0,-1-7 0,-5-3 0,-6-3 0,-13-2 0,-8-1 0,-7 2 0,-4 2 0,-6-1 0,-1 3 0,-4 7 0,7-3 0,3 4 0,4 4 0,5-3 0,11 5 0,3 4 0,7 4 0,1 2 0,2 13 0,-1 4 0,1 15 0,-6 6 0,-5 8 0,-5 1 0,-4 0 0,1-4 0,-7-8 0,1-2 0,-2-12 0,-1-8 0,0-15 0,0 0 0,5-6 0,-3-13 0,-2-6 0,0-4 0,0-6 0,0-6 0,0-3 0,4-1 0,1-1 0,4-1 0,4 6 0,2 2 0,7 3 0,1 8 0,2 6 0,-3 9 0,-3 11 0,-2 6 0,-5 10 0,-3 12 0,-9 5 0,-9 9 0,-4-1 0,-3 7 0,1-4 0,1-3 0,3 1 0,9-8 0,2-4 0,13-5 0,10-4 0,7-6 0,6-6 0,2 1 0,-2-8 0,0 0-54,-2 2-30,-10-4-3,-2-1-5,-13-3-6,-9 6 2</inkml:trace>
        </inkml:traceGroup>
        <inkml:traceGroup>
          <inkml:annotationXML>
            <emma:emma xmlns:emma="http://www.w3.org/2003/04/emma" version="1.0">
              <emma:interpretation id="{75A66F6E-1DE7-4975-8FDA-04F1A2FEFA1E}" emma:medium="tactile" emma:mode="ink">
                <msink:context xmlns:msink="http://schemas.microsoft.com/ink/2010/main" type="inkWord" rotatedBoundingBox="11186,16871 12682,16803 12706,17331 11210,17399"/>
              </emma:interpretation>
              <emma:one-of disjunction-type="recognition" id="oneOf126">
                <emma:interpretation id="interp626" emma:lang="ko-KR" emma:confidence="0">
                  <emma:literal>x</emma:literal>
                </emma:interpretation>
                <emma:interpretation id="interp627" emma:lang="ko-KR" emma:confidence="0">
                  <emma:literal>×</emma:literal>
                </emma:interpretation>
                <emma:interpretation id="interp628" emma:lang="ko-KR" emma:confidence="0">
                  <emma:literal>ⅹ</emma:literal>
                </emma:interpretation>
                <emma:interpretation id="interp629" emma:lang="ko-KR" emma:confidence="0">
                  <emma:literal>Ⅹ</emma:literal>
                </emma:interpretation>
                <emma:interpretation id="interp630" emma:lang="ko-KR" emma:confidence="0">
                  <emma:literal>a</emma:literal>
                </emma:interpretation>
              </emma:one-of>
            </emma:emma>
          </inkml:annotationXML>
          <inkml:trace contextRef="#ctx0" brushRef="#br4" timeOffset="621021.4908">7247 7482 37,'-11'-13'72,"11"13"6,-8 0 1,8 5-1,37 11-34,-28 12-6,5 5-11,4 9-2,7 0-4,7 3-9,2-4-12,2 2 0,0-2 0,2-7 0,0-7 0,-4-5 0,-5-4 0,-6 0 0,-5-6 0,-3-4 0,-15-8-66,10 3-18,-10-3 0,-3-6-8,-2-4-6</inkml:trace>
          <inkml:trace contextRef="#ctx0" brushRef="#br4" timeOffset="620771.8903">7500 7483 0,'10'-16'64,"4"0"8,-3 1 2,-3 3-4,-8 12-29,0 0-4,0 0-2,-3 15-6,-12 13-3,-7 10-5,-7 5-4,-4 9 2,-1 2-13,-1-5-6,4 1 0,3-7 0,5-5 0,12-7 0,1-7 0,6-5 0,4-6 0,0-2 0,0-11 0,8 9 0,-8-9 0,12 0 0,-6-9 0,2-2-31,36-5-53,-38-4-4,1 0-1,-6-7-6,3-1 2</inkml:trace>
        </inkml:traceGroup>
        <inkml:traceGroup>
          <inkml:annotationXML>
            <emma:emma xmlns:emma="http://www.w3.org/2003/04/emma" version="1.0">
              <emma:interpretation id="{F15ACB54-F3A8-4CCA-ACDD-CA3A830730E6}" emma:medium="tactile" emma:mode="ink">
                <msink:context xmlns:msink="http://schemas.microsoft.com/ink/2010/main" type="inkWord" rotatedBoundingBox="12093,16889 12141,17332 12037,17343 11989,16900"/>
              </emma:interpretation>
              <emma:one-of disjunction-type="recognition" id="oneOf127">
                <emma:interpretation id="interp631" emma:lang="ko-KR" emma:confidence="0">
                  <emma:literal>i</emma:literal>
                </emma:interpretation>
                <emma:interpretation id="interp632" emma:lang="ko-KR" emma:confidence="0">
                  <emma:literal>.</emma:literal>
                </emma:interpretation>
                <emma:interpretation id="interp633" emma:lang="ko-KR" emma:confidence="0">
                  <emma:literal>ⅰ</emma:literal>
                </emma:interpretation>
                <emma:interpretation id="interp634" emma:lang="ko-KR" emma:confidence="0">
                  <emma:literal>`</emma:literal>
                </emma:interpretation>
                <emma:interpretation id="interp635" emma:lang="ko-KR" emma:confidence="0">
                  <emma:literal>고</emma:literal>
                </emma:interpretation>
              </emma:one-of>
            </emma:emma>
          </inkml:annotationXML>
          <inkml:trace contextRef="#ctx0" brushRef="#br4" timeOffset="621832.692">8049 7650 7,'3'-15'68,"-1"7"1,1-2 2,-3 10 4,0 0-28,11 10-10,-7 11-6,2-2-6,-3 8-4,2 4-2,-1 3-2,3-2-8,-4-3-2,2-4-3,0-4 0,0-5-4,1-2 0,-4-4 0,-2-10 0,0 0 0,0 0-3,11-2-32,-8-9-43,-3-7-4,-1-6-3,-5-10-7,3 2-2</inkml:trace>
          <inkml:trace contextRef="#ctx0" brushRef="#br4" timeOffset="622004.2923">8067 7524 11,'0'-11'83,"0"-1"3,0 1-3,-2-1-5,2 3-3,9 3-45,-9 6-10,0 0-10,0 0-12,0 0-12,11 6-19,-3 7-42,-1-1 0,5 1-7,2-3-4,1-2-1</inkml:trace>
        </inkml:traceGroup>
        <inkml:traceGroup>
          <inkml:annotationXML>
            <emma:emma xmlns:emma="http://www.w3.org/2003/04/emma" version="1.0">
              <emma:interpretation id="{3DFDC1C7-1070-4F4A-9E66-33E0004227D2}" emma:medium="tactile" emma:mode="ink">
                <msink:context xmlns:msink="http://schemas.microsoft.com/ink/2010/main" type="inkWord" rotatedBoundingBox="12292,16952 12731,17008 12697,17279 12258,17224"/>
              </emma:interpretation>
              <emma:one-of disjunction-type="recognition" id="oneOf128">
                <emma:interpretation id="interp636" emma:lang="ko-KR" emma:confidence="0">
                  <emma:literal>n</emma:literal>
                </emma:interpretation>
                <emma:interpretation id="interp637" emma:lang="ko-KR" emma:confidence="0">
                  <emma:literal>너</emma:literal>
                </emma:interpretation>
                <emma:interpretation id="interp638" emma:lang="ko-KR" emma:confidence="0">
                  <emma:literal>^</emma:literal>
                </emma:interpretation>
                <emma:interpretation id="interp639" emma:lang="ko-KR" emma:confidence="0">
                  <emma:literal>어</emma:literal>
                </emma:interpretation>
                <emma:interpretation id="interp640" emma:lang="ko-KR" emma:confidence="0">
                  <emma:literal>내</emma:literal>
                </emma:interpretation>
              </emma:one-of>
            </emma:emma>
          </inkml:annotationXML>
          <inkml:trace contextRef="#ctx0" brushRef="#br4" timeOffset="622409.8932">8325 7579 23,'5'13'71,"-5"3"6,3 0-2,-3 4-2,12 6-34,-9-6-5,0 9-8,1-10-9,-3 3-6,3-5-3,-2-6-2,-2-11 0,4 12 0,-4-12-1,0 0 0,0 0 0,8-17-1,-1 1-1,1-8 1,5-2-2,2-6-1,6 5-1,1-4 0,4 4 0,-1 6 1,2 4 0,1 8 1,-1 9 2,-1 3-2,-3 14-2,-6 6 0,-3 4 0,-3 4 0,-5 0 0,-2 1 0,-3-5 0,-1-2 0,3-6 0,-2-3 0,8-4 0,-1-4-79,-8-8-7,12 0-2,-12 0-5,14-15-7</inkml:trace>
        </inkml:traceGroup>
        <inkml:traceGroup>
          <inkml:annotationXML>
            <emma:emma xmlns:emma="http://www.w3.org/2003/04/emma" version="1.0">
              <emma:interpretation id="{F5182FFD-44B6-400B-A98B-0FCD47B07D58}" emma:medium="tactile" emma:mode="ink">
                <msink:context xmlns:msink="http://schemas.microsoft.com/ink/2010/main" type="inkWord" rotatedBoundingBox="13016,17182 13594,16507 14056,16903 13478,17577"/>
              </emma:interpretation>
              <emma:one-of disjunction-type="recognition" id="oneOf129">
                <emma:interpretation id="interp641" emma:lang="ko-KR" emma:confidence="0">
                  <emma:literal>N</emma:literal>
                </emma:interpretation>
                <emma:interpretation id="interp642" emma:lang="ko-KR" emma:confidence="0">
                  <emma:literal>w</emma:literal>
                </emma:interpretation>
                <emma:interpretation id="interp643" emma:lang="ko-KR" emma:confidence="0">
                  <emma:literal>W</emma:literal>
                </emma:interpretation>
                <emma:interpretation id="interp644" emma:lang="ko-KR" emma:confidence="0">
                  <emma:literal>』</emma:literal>
                </emma:interpretation>
                <emma:interpretation id="interp645" emma:lang="ko-KR" emma:confidence="0">
                  <emma:literal>ⅳ</emma:literal>
                </emma:interpretation>
              </emma:one-of>
            </emma:emma>
          </inkml:annotationXML>
          <inkml:trace contextRef="#ctx0" brushRef="#br4" timeOffset="624812.2972">9362 7415 4,'3'-12'61,"0"3"3,-3 9 2,0-8 4,0 8-30,-6 22-2,-1 4-3,-1 9-5,-3 9-3,1 10 0,-1 1-5,3 3-5,-2-5-7,4-4-10,-1-4 0,3-7 0,2-10 0,1-8 0,-1-6 0,2-5 0,0-9 0,0 0 0,3-12 0,0-6 0,1-10 0,0-8 0,0-6 0,0-4 0,2-6 0,0-2 0,-1 6 0,1-3 0,0 11 0,3 3 0,0 9 0,1 8-2,1 12 1,1 8 2,2 12 1,1 12-2,3 10 0,-1 12 0,5 6 0,3 0 0,-2 0 0,6-3 0,1-5 0,3-9 0,0-7 0,1-11 0,-1-12 0,-4-5 0,-2-8 0,-5-11 0,-1-12 0,-9-5 0,-3-7 0,-7-6 0,-2-5 0,-2-2 0,-5-2 0,-2 3 0,-3 4 0,1 6 0,0 3 0,3 11 0,-2 4 0,6 10 0,-4 7 0,6-41-21,2 51-66,0 0-2,14 9-3,-4-5-4,9 3-1</inkml:trace>
        </inkml:traceGroup>
        <inkml:traceGroup>
          <inkml:annotationXML>
            <emma:emma xmlns:emma="http://www.w3.org/2003/04/emma" version="1.0">
              <emma:interpretation id="{F9AF5759-6C30-472D-8265-CB2624A02EB0}" emma:medium="tactile" emma:mode="ink">
                <msink:context xmlns:msink="http://schemas.microsoft.com/ink/2010/main" type="inkWord" rotatedBoundingBox="13886,17414 14149,16499 14463,16589 14200,17505"/>
              </emma:interpretation>
              <emma:one-of disjunction-type="recognition" id="oneOf130">
                <emma:interpretation id="interp646" emma:lang="ko-KR" emma:confidence="0">
                  <emma:literal>(</emma:literal>
                </emma:interpretation>
                <emma:interpretation id="interp647" emma:lang="ko-KR" emma:confidence="0">
                  <emma:literal>1</emma:literal>
                </emma:interpretation>
                <emma:interpretation id="interp648" emma:lang="ko-KR" emma:confidence="0">
                  <emma:literal>C</emma:literal>
                </emma:interpretation>
                <emma:interpretation id="interp649" emma:lang="ko-KR" emma:confidence="0">
                  <emma:literal>c</emma:literal>
                </emma:interpretation>
                <emma:interpretation id="interp650" emma:lang="ko-KR" emma:confidence="0">
                  <emma:literal>!</emma:literal>
                </emma:interpretation>
              </emma:one-of>
            </emma:emma>
          </inkml:annotationXML>
          <inkml:trace contextRef="#ctx0" brushRef="#br4" timeOffset="625124.2978">10367 7127 56,'10'-7'79,"-10"7"6,-7 10-2,-17 15 0,-17 14-43,2 18-4,-10 13-3,-4 11-17,2 7-16,3 2 0,8-3 0,8-5 0,15-13 0,11-5 0,9-12 0,13-14 0,10-12 0,3-10 0,7-4 0,23-7-52,-24-7-35,2-10-2,-9-6-7,1-4-6</inkml:trace>
        </inkml:traceGroup>
        <inkml:traceGroup>
          <inkml:annotationXML>
            <emma:emma xmlns:emma="http://www.w3.org/2003/04/emma" version="1.0">
              <emma:interpretation id="{1ABA25AD-4D2F-4683-A28F-72B3F90E6816}" emma:medium="tactile" emma:mode="ink">
                <msink:context xmlns:msink="http://schemas.microsoft.com/ink/2010/main" type="inkWord" rotatedBoundingBox="14376,17349 14480,16658 14963,16731 14859,17422"/>
              </emma:interpretation>
              <emma:one-of disjunction-type="recognition" id="oneOf131">
                <emma:interpretation id="interp651" emma:lang="ko-KR" emma:confidence="0">
                  <emma:literal>A</emma:literal>
                </emma:interpretation>
                <emma:interpretation id="interp652" emma:lang="ko-KR" emma:confidence="0">
                  <emma:literal>8</emma:literal>
                </emma:interpretation>
                <emma:interpretation id="interp653" emma:lang="ko-KR" emma:confidence="0">
                  <emma:literal>소</emma:literal>
                </emma:interpretation>
                <emma:interpretation id="interp654" emma:lang="ko-KR" emma:confidence="0">
                  <emma:literal>氏</emma:literal>
                </emma:interpretation>
                <emma:interpretation id="interp655" emma:lang="ko-KR" emma:confidence="0">
                  <emma:literal>几</emma:literal>
                </emma:interpretation>
              </emma:one-of>
            </emma:emma>
          </inkml:annotationXML>
          <inkml:trace contextRef="#ctx0" brushRef="#br4" timeOffset="625670.2988">10677 7261 38,'4'-11'73,"-4"11"8,-3 0 2,-10 12-2,-7 17-33,-3 11-9,-3 9-5,-2 13-4,-2 6-26,2 4-4,2-4 0,5-4 0,5-6 0,3-10 0,5-8 0,3-12 0,2-10 0,3-7 0,0-11 0,0 0 0,5-20 0,2-2 0,2-8 0,2-8 0,-2-7 0,5-9 0,3 1 0,0-6 0,4 1 0,1-2 0,2 5 0,-1 7 0,-2 8 0,-2 8 0,-2 9 0,-2 10 0,-3 11 0,-6 10 0,0 15 0,1 8 0,0 12 0,0 7 0,1 11 0,5 1 0,-2 0 0,5-5 0,2-5 0,2-8 0,-1-9 0,0-10 0,3-12 0,-5-6 0,-3-7 0,-2-1 0,9-9-42,-21-9-46,0-4-1,-9-7-7,-4 2-5,-11-3 6</inkml:trace>
          <inkml:trace contextRef="#ctx0" brushRef="#br4" timeOffset="625857.4992">10536 7614 26,'-26'4'81,"3"-4"-1,10 0 1,13 0-4,0-9 1,18 6-50,6-3-8,9 0-6,1 0-2,6 1-2,3 0-6,-3 1-4,-2 3 0,-3-3 0,-1 4-16,-7 1-62,-4-2-2,-2 1-4,-10-11-5,1 4-5</inkml:trace>
        </inkml:traceGroup>
        <inkml:traceGroup>
          <inkml:annotationXML>
            <emma:emma xmlns:emma="http://www.w3.org/2003/04/emma" version="1.0">
              <emma:interpretation id="{37A451A1-6B95-482E-9CB5-5CCDE1930EA8}" emma:medium="tactile" emma:mode="ink">
                <msink:context xmlns:msink="http://schemas.microsoft.com/ink/2010/main" type="inkWord" rotatedBoundingBox="14842,17739 14913,16494 15210,16511 15139,17756"/>
              </emma:interpretation>
              <emma:one-of disjunction-type="recognition" id="oneOf132">
                <emma:interpretation id="interp656" emma:lang="ko-KR" emma:confidence="0">
                  <emma:literal>)</emma:literal>
                </emma:interpretation>
                <emma:interpretation id="interp657" emma:lang="ko-KR" emma:confidence="0">
                  <emma:literal>;</emma:literal>
                </emma:interpretation>
                <emma:interpretation id="interp658" emma:lang="ko-KR" emma:confidence="0">
                  <emma:literal>〉</emma:literal>
                </emma:interpretation>
                <emma:interpretation id="interp659" emma:lang="ko-KR" emma:confidence="0">
                  <emma:literal>,</emma:literal>
                </emma:interpretation>
                <emma:interpretation id="interp660" emma:lang="ko-KR" emma:confidence="0">
                  <emma:literal>J</emma:literal>
                </emma:interpretation>
              </emma:one-of>
            </emma:emma>
          </inkml:annotationXML>
          <inkml:trace contextRef="#ctx0" brushRef="#br4" timeOffset="626153.8998">10953 7066 13,'15'-4'83,"12"8"6,2 12-1,7 14-5,0 11 1,-3 9-39,7 19-19,-14 21-26,-8 7 0,-14 13 0,-5 0 0,-12-2 0,-9 1 0,-9-11 0,-5-7 0,-4-14 0,-3-21 0,40-3-21,-30-25-67,-3-17-2,13-11-3,4-13-9,9-8-2</inkml:trace>
        </inkml:traceGroup>
        <inkml:traceGroup>
          <inkml:annotationXML>
            <emma:emma xmlns:emma="http://www.w3.org/2003/04/emma" version="1.0">
              <emma:interpretation id="{8A8EADA7-701A-4A82-B003-79A7243452DB}" emma:medium="tactile" emma:mode="ink">
                <msink:context xmlns:msink="http://schemas.microsoft.com/ink/2010/main" type="inkWord" rotatedBoundingBox="15401,17778 15492,17505 15557,17527 15467,17799"/>
              </emma:interpretation>
              <emma:one-of disjunction-type="recognition" id="oneOf133">
                <emma:interpretation id="interp661" emma:lang="ko-KR" emma:confidence="0">
                  <emma:literal>.</emma:literal>
                </emma:interpretation>
                <emma:interpretation id="interp662" emma:lang="ko-KR" emma:confidence="0">
                  <emma:literal>,</emma:literal>
                </emma:interpretation>
                <emma:interpretation id="interp663" emma:lang="ko-KR" emma:confidence="0">
                  <emma:literal>;</emma:literal>
                </emma:interpretation>
                <emma:interpretation id="interp664" emma:lang="ko-KR" emma:confidence="0">
                  <emma:literal>J</emma:literal>
                </emma:interpretation>
                <emma:interpretation id="interp665" emma:lang="ko-KR" emma:confidence="0">
                  <emma:literal>′</emma:literal>
                </emma:interpretation>
              </emma:one-of>
            </emma:emma>
          </inkml:annotationXML>
          <inkml:trace contextRef="#ctx0" brushRef="#br4" timeOffset="640615.1252">11566 8094 62,'0'0'75,"3"-9"0,-3 9-2,0 0-1,-16 4-37,16 7-14,0 9-3,0 2-4,0 5 0,0 2-2,-5 1-2,-2 0-4,-1 1-12,-7-8-27,1-3-42,1-5-3,-5-11-5,5-4-5,-5-6-4</inkml:trace>
        </inkml:traceGroup>
        <inkml:traceGroup>
          <inkml:annotationXML>
            <emma:emma xmlns:emma="http://www.w3.org/2003/04/emma" version="1.0">
              <emma:interpretation id="{AFFAC378-1E7C-4C9F-BAE9-BEF59DD83AE0}" emma:medium="tactile" emma:mode="ink">
                <msink:context xmlns:msink="http://schemas.microsoft.com/ink/2010/main" type="inkWord" rotatedBoundingBox="16206,15951 19496,15802 19586,17787 16296,17936"/>
              </emma:interpretation>
              <emma:one-of disjunction-type="recognition" id="oneOf134">
                <emma:interpretation id="interp666" emma:lang="ko-KR" emma:confidence="0">
                  <emma:literal>』</emma:literal>
                </emma:interpretation>
                <emma:interpretation id="interp667" emma:lang="ko-KR" emma:confidence="0">
                  <emma:literal>凸</emma:literal>
                </emma:interpretation>
                <emma:interpretation id="interp668" emma:lang="ko-KR" emma:confidence="0">
                  <emma:literal>內</emma:literal>
                </emma:interpretation>
                <emma:interpretation id="interp669" emma:lang="ko-KR" emma:confidence="0">
                  <emma:literal>앵</emma:literal>
                </emma:interpretation>
                <emma:interpretation id="interp670" emma:lang="ko-KR" emma:confidence="0">
                  <emma:literal>n</emma:literal>
                </emma:interpretation>
              </emma:one-of>
            </emma:emma>
          </inkml:annotationXML>
          <inkml:trace contextRef="#ctx0" brushRef="#br5" timeOffset="691923.6152">12313 7315 44,'-6'-8'51,"5"-2"4,-3 0-25,2-2 0,1 2-4,1 1-2,-1 1 1,-1-1-3,2 9-1,-1-15-3,1 15-2,-3-7-1,3 7-2,0 0-2,0 0 1,-8 13 1,6 1-1,2 14 1,0 5 1,3 6 2,1 5-1,6 4-2,0-3-11,6 3-2,1-4 0,-1-7 0,-1-5 0,1-9 0,-3-5 0,0-8 0,-4-1 0,-9-9 0,14-1 0,-14 1 0,13-18 0,-5 1 0,0-3 0,2-2 0,-1-2 0,1-7 0,0 0 0,-1-4 0,0-3 0,-1 1 0,-3-2 0,1 3 0,-2 0 0,0 3 0,0 5 0,0 3 0,-2 5 0,1 3 0,-1 6 0,0 2 0,-2 9 0,0 0 0,0 0 0,0 0 0,0 0 0,0 0-37,4 11-45,-4-3-4,0 3-4,-2-2-2,2 2-1</inkml:trace>
          <inkml:trace contextRef="#ctx0" brushRef="#br5" timeOffset="692953.2169">12605 6993 11,'-13'-10'66,"13"10"8,-6-8-1,6 8-4,0 0-30,0 0-6,0 0-3,0 0-8,0 0-5,13 0-2,3 1-4,6-1 1,5 0 1,5-2-3,0-2-2,1-1-2,-2 2-4,-2-2-2,-5 1 0,-5 4 0,-5-2 0,-3 2 0,-11 0 0,12 7-10,-10 8-40,-2-15-29,0 14-1,0-14-6,-6 9-4,-2-9-3</inkml:trace>
          <inkml:trace contextRef="#ctx0" brushRef="#br5" timeOffset="692610.0165">12723 6991 42,'3'-12'54,"-3"-3"6,3 5-24,-3 10-3,0-14 2,0 14 3,0 0-3,4 14-2,-4 4-1,3 7-4,-2 7-3,2 3 0,0 4-5,-1-3-5,3 0-15,-1-4 0,0-5 0,0-8 0,0-5 0,-1-1 0,-3-13 0,5 10 0,-5-10 0,0 0 0,0 0 0,0-8 0,0-1 0,-1-2-33,-3-1-49,4 0-4,-4-5-2,2 4-4,-5-5 0</inkml:trace>
          <inkml:trace contextRef="#ctx0" brushRef="#br5" timeOffset="693826.8187">12911 7489 63,'-13'-2'73,"13"2"2,-15-5-2,7-33-25,-3 38-12,11 0-8,-15 15-6,15-15-5,-7 16-4,6-5-5,1-3 0,0-8-1,2 12-2,8-11-1,4-1 0,-1-4 0,4-3-1,-3-3 0,0 0-1,-5-2 0,0 0 0,-9 12-1,0-14 1,0 14 0,-20-2 0,6 2-1,1 1 0,-1 1 1,3 3-2,3-2 0,8-3 0,-5 9-8,5-9-17,5 2-52,6 0-3,-2-2-3,5 0-6,-6-3-3</inkml:trace>
        </inkml:traceGroup>
        <inkml:traceGroup>
          <inkml:annotationXML>
            <emma:emma xmlns:emma="http://www.w3.org/2003/04/emma" version="1.0">
              <emma:interpretation id="{2B45D1CC-B77A-43D7-8232-7C3C7BFE09E9}" emma:medium="tactile" emma:mode="ink">
                <msink:context xmlns:msink="http://schemas.microsoft.com/ink/2010/main" type="inkWord" rotatedBoundingBox="17480,15465 19804,16010 19350,17947 17027,17402"/>
              </emma:interpretation>
              <emma:one-of disjunction-type="recognition" id="oneOf135">
                <emma:interpretation id="interp671" emma:lang="ko-KR" emma:confidence="0">
                  <emma:literal>嚆</emma:literal>
                </emma:interpretation>
                <emma:interpretation id="interp672" emma:lang="ko-KR" emma:confidence="0">
                  <emma:literal>쟎</emma:literal>
                </emma:interpretation>
                <emma:interpretation id="interp673" emma:lang="ko-KR" emma:confidence="0">
                  <emma:literal>嗜</emma:literal>
                </emma:interpretation>
                <emma:interpretation id="interp674" emma:lang="ko-KR" emma:confidence="0">
                  <emma:literal>뽑</emma:literal>
                </emma:interpretation>
                <emma:interpretation id="interp675" emma:lang="ko-KR" emma:confidence="0">
                  <emma:literal>맣</emma:literal>
                </emma:interpretation>
              </emma:one-of>
            </emma:emma>
          </inkml:annotationXML>
          <inkml:trace contextRef="#ctx0" brushRef="#br5" timeOffset="694216.8193">13436 7233 35,'7'-11'76,"5"-2"3,-2 2 0,-2 2-4,-4-1-32,-4 10-13,10-1-5,-10 6-7,-3 11-4,-7 9-4,-5 7 0,-3 3-1,-1 11-1,-3 1-8,0 1 0,1 0 0,5-4 0,-1-7 0,9-2 0,4-7 0,4-4 0,0-10 0,0-14 0,4 10 0,-4-10 0,7-8-17,25-1-64,-32-13-3,0 2-3,-6-8-5,6-1-3</inkml:trace>
          <inkml:trace contextRef="#ctx0" brushRef="#br5" timeOffset="694482.0198">13242 7269 13,'0'0'69,"-7"-16"7,7 16 2,0 0 1,0 5-26,4 10-9,5 3-9,5 11-8,4 0-2,4 7-13,4-1-12,3 1 0,3-2 0,0-1 0,-1-3 0,0-4 0,-5-7 0,-3-1 0,-5-8 0,-1-1 0,-8-2-83,-9-7-4,0 0-2,0-15-7,-2 3-5</inkml:trace>
          <inkml:trace contextRef="#ctx0" brushRef="#br5" timeOffset="695324.4213">13807 7269 17,'0'0'71,"0"0"5,0 0 0,0 0-2,0 0-32,0 0-3,0 0-9,9 2-6,5 0-6,1-2-2,9 2-3,0-2-3,5 0-5,3-4-5,4 0 0,-4 2 0,-2-2 0,-4 1 0,-4 3 0,-5 0 0,-5 0 0,-2 0 0,-10 0 0,0 0 0,9 2 0,-9-2 0,0 0-24,-1 26-28,-9-23-30,10-3-2,-23 8-5,9 0-3,-9-3 4</inkml:trace>
          <inkml:trace contextRef="#ctx0" brushRef="#br5" timeOffset="695527.2216">13867 7412 42,'-7'8'82,"7"-8"3,0 9-4,9-9 0,10 0-33,7-2-11,7 2-6,8-3-10,-3 2-18,3 1-3,-5 0 0,-2 0 0,-6 1 0,-2 6 0,-8-5-69,-8-1-15,-1-1-1,-9 0-6,0-5-6</inkml:trace>
          <inkml:trace contextRef="#ctx0" brushRef="#br5" timeOffset="696915.624">15203 6800 22,'27'-11'71,"-6"1"5,-6 1-1,-5 1-2,-10 8-36,0 0-2,0 0-9,-16 0-6,-4 4-6,-11 6-5,-4 7-3,-5-2-2,-4 3 1,-5-3-1,-2 5-1,4-4 0,-4 0 0,6-2-1,1-4 0,0 4 0,5-3 0,3 0 0,3-2 0,6-1 1,3-1 0,4 1 1,6-1-1,3-3-3,3 0 0,8-4 0,0 0 0,-3 13 0,7-9 0,10-1 0,4 1 0,6 1 0,10 0 0,4-2 0,5 1 0,2-1 0,8 3 0,0 0 0,3 1 0,-4 2 0,0 4 0,-6-1 0,-6 4 0,-2 0 0,-10 3 0,-5-3 0,-9 3 0,-3-2 0,-11 0 0,0 3 0,-12 1 0,-9-4 0,-4-1 0,-8 3 0,-4-2 0,-9 0 0,2-3 0,-7 0 0,0-4 0,3 10 0,0-2 0,4-1 0,5 3 0,6-2 0,3-2 0,5 4 0,4-1 0,8-7 0,4 2 0,4 2 0,5-5 0,4 3 0,8 0 0,10-9 0,7 0 0,10 1 0,5-6 0,13 0 0,9-3 0,8-1 0,6 0 0,0 4 0,3 0 0,-2 0 0,-4 5 0,-11-2 0,-9 1 0,-12 2 0,-8 1 0,-10-2 0,-14 4 0,-13-9 0,6-10-3,-12 17-85,-11-5-2,-4-2-4,-14-8-5,4 1-3</inkml:trace>
          <inkml:trace contextRef="#ctx0" brushRef="#br5" timeOffset="698070.0261">14694 8024 33,'3'-12'67,"-3"12"0,0-11 0,1 44-24,-1-57-5,0 31-2,0 8-6,-1 8-5,-1 5-4,1 6 0,1 4-2,0 0-3,4 4-5,0-5-4,6-6-3,2-4 0,2-7-2,-1-7-2,2-8 0,-2-4-3,3-1-11,-5-6-30,-3-6-35,-1-8-3,-4-1-5,-3 0-4,0-11-1</inkml:trace>
          <inkml:trace contextRef="#ctx0" brushRef="#br5" timeOffset="698288.4265">14744 7891 46,'-10'-16'78,"3"8"0,7 8-5,-7-13-4,7 13-38,0 0-9,0 0-13,0 0-16,6 0-30,2 4-30,2 3-6,1-1-2,1-2-5</inkml:trace>
          <inkml:trace contextRef="#ctx0" brushRef="#br5" timeOffset="698569.227">14966 7959 64,'0'9'85,"0"-9"-1,0 0-2,0 0-1,16-1-39,-16 1-11,17-8-10,-4 8-8,-2-4-5,7 0-8,-1-2 0,1 3 0,0 2 0,-2-3 0,2 3 0,-1-4 0,-4 3 0,1 2-29,-14 0-52,14 8-3,-14-8-2,0 0-5,0 13-3</inkml:trace>
          <inkml:trace contextRef="#ctx0" brushRef="#br5" timeOffset="698787.6274">14937 8123 73,'-16'11'85,"7"-2"0,9-9-3,0 0-2,11 4-43,8-4-10,3-2-5,7 1-8,1-2-8,3 0-6,-1 2 0,-4 1 0,-2 2 0,-4 4 0,-7-3-7,0-3-36,0 3-38,-6-5-2,2-4-5,-7-7-5,6 0-1</inkml:trace>
          <inkml:trace contextRef="#ctx0" brushRef="#br5" timeOffset="699006.0278">15325 7990 27,'0'0'80,"10"7"1,-10 6 1,0 9-1,0-30-24,-2 35-25,0 16-3,-2 0-7,4 5-8,-2-2-8,2 0-6,0-15 0,4-2 0,-1-9 0,-3-20-46,13 10-34,-13-10-4,9-20-3,-7-7-5,3 1-5</inkml:trace>
          <inkml:trace contextRef="#ctx0" brushRef="#br5" timeOffset="700238.4299">14665 6461 38,'0'0'60,"-7"-15"6,7 15-66,0 0 78,-4 15-31,4 9-2,0-1-5,6 10-6,-4-1-4,1 2-3,0-2-3,0-5-13,-3 0-3,2-10-5,1-3-3,0-3 0,-3-11 0,0 0 0,10 0 0,-5-12 0,2-8 0,-2-3 0,4-4 0,-1-6 0,3-4 0,0 0 0,-1 1 0,2 3 0,-2 6 0,2 4 0,-2 7 0,-1 10 0,-9 6 0,14 8 0,-10 11 0,-1 1 0,-2 5 0,-1 1 0,2 5 0,-2-2 0,0-3 0,0-5 0,0-4 0,0-2 0,1-6 0,-1-9 0,11-1 0,-2-9 0,2-6 0,4-8 0,1-6 0,8-2 0,-4-3 0,2 5 0,-2 0 0,0 7 0,0 2 0,-2 14 0,-3 7 0,-3 5 0,-2 12 0,-2 5 0,-2 6 0,-2 3 0,0 3 0,-4-4 0,5 1 0,-5-9 0,-13-3-47,17-2-38,0-8-2,5-6-8,-9-3-6,10-14 5</inkml:trace>
        </inkml:traceGroup>
        <inkml:traceGroup>
          <inkml:annotationXML>
            <emma:emma xmlns:emma="http://www.w3.org/2003/04/emma" version="1.0">
              <emma:interpretation id="{1B567A8D-3A21-4100-B1CF-3BE13E6883C5}" emma:medium="tactile" emma:mode="ink">
                <msink:context xmlns:msink="http://schemas.microsoft.com/ink/2010/main" type="inkWord" rotatedBoundingBox="19764,15307 24554,15090 24678,17825 19889,18042"/>
              </emma:interpretation>
              <emma:one-of disjunction-type="recognition" id="oneOf136">
                <emma:interpretation id="interp676" emma:lang="ko-KR" emma:confidence="0">
                  <emma:literal>와</emma:literal>
                </emma:interpretation>
                <emma:interpretation id="interp677" emma:lang="ko-KR" emma:confidence="0">
                  <emma:literal>"</emma:literal>
                </emma:interpretation>
                <emma:interpretation id="interp678" emma:lang="ko-KR" emma:confidence="0">
                  <emma:literal>다</emma:literal>
                </emma:interpretation>
                <emma:interpretation id="interp679" emma:lang="ko-KR" emma:confidence="0">
                  <emma:literal>〃</emma:literal>
                </emma:interpretation>
                <emma:interpretation id="interp680" emma:lang="ko-KR" emma:confidence="0">
                  <emma:literal>q</emma:literal>
                </emma:interpretation>
              </emma:one-of>
            </emma:emma>
          </inkml:annotationXML>
          <inkml:trace contextRef="#ctx0" brushRef="#br5" timeOffset="701252.4317">16035 7017 13,'5'-8'68,"-5"8"8,0 0 0,9-9-1,-9 9-30,0 0-6,0 0-9,11-12-7,-11 12-6,7-11-6,-6 3-3,2-5-3,-3 1-1,0 1-2,-2-2 0,-3 2 0,-3 4-1,-5 0-1,-3 6 2,-4 3 0,-2 12 3,-4 7 0,5 10-5,1 5 0,0 10 0,4 3 0,5 0 0,7 2 0,4-4 0,11-5 0,3-11 0,6-6 0,6-8 0,6-4 0,3-8 0,0-5 0,-1 0 0,-3-3 0,-6-3 0,-4 0-51,1 1-37,-11-4-3,1 4-4,-12 5-6</inkml:trace>
          <inkml:trace contextRef="#ctx0" brushRef="#br5" timeOffset="701907.6329">16313 7110 52,'-7'-11'92,"-1"1"0,3-3-5,-2 3-3,3-1-2,4 1-60,0 10-22,0 0 0,0 0 0,0 10 0,0 0-78,4 1-6,-4-11 0,7 17-7,-7-17-3</inkml:trace>
          <inkml:trace contextRef="#ctx0" brushRef="#br5" timeOffset="701642.4324">16338 7284 41,'0'0'60,"0"0"5,0 0 2,8-4-34,-8 4 2,0 0 2,0 0-1,11 4-4,-11 8-3,2 2-1,-2 10-3,0 3-4,0 5-19,0-1-2,4 5 0,3-2 0,2-4 0,5-3 0,3-8 0,-1-3 0,5-9 0,-6-4 0,6-3 0,-10-8 0,4-45-21,-5 39-64,-6-4-4,0-4-2,-5-3-6,1 2-4</inkml:trace>
        </inkml:traceGroup>
        <inkml:traceGroup>
          <inkml:annotationXML>
            <emma:emma xmlns:emma="http://www.w3.org/2003/04/emma" version="1.0">
              <emma:interpretation id="{8E53320D-A643-471B-A85B-1543BD7AA09C}" emma:medium="tactile" emma:mode="ink">
                <msink:context xmlns:msink="http://schemas.microsoft.com/ink/2010/main" type="inkWord" rotatedBoundingBox="21087,16209 21245,16825 20843,16929 20684,16313"/>
              </emma:interpretation>
              <emma:one-of disjunction-type="recognition" id="oneOf137">
                <emma:interpretation id="interp681" emma:lang="ko-KR" emma:confidence="0">
                  <emma:literal>℃</emma:literal>
                </emma:interpretation>
                <emma:interpretation id="interp682" emma:lang="ko-KR" emma:confidence="0">
                  <emma:literal>오</emma:literal>
                </emma:interpretation>
                <emma:interpretation id="interp683" emma:lang="ko-KR" emma:confidence="0">
                  <emma:literal>호</emma:literal>
                </emma:interpretation>
                <emma:interpretation id="interp684" emma:lang="ko-KR" emma:confidence="0">
                  <emma:literal>보</emma:literal>
                </emma:interpretation>
                <emma:interpretation id="interp685" emma:lang="ko-KR" emma:confidence="0">
                  <emma:literal>간</emma:literal>
                </emma:interpretation>
              </emma:one-of>
            </emma:emma>
          </inkml:annotationXML>
          <inkml:trace contextRef="#ctx0" brushRef="#br5" timeOffset="702625.2339">16793 7082 33,'0'0'74,"0"0"3,0 0-2,0 0-1,0 0-37,-4 3-8,4-3-6,0 0-7,-10 8-5,10-8-4,0 0-3,0 0-2,7 10 0,-7-10-1,8 2 1,-8-2 0,0 0 1,0 0 0,9 8 2,-9-8 1,-6 1 1,6-1 0,-10 1-1,10-1-1,0 0-5,0 0 0,0 0-21,0 0-58,10-8-2,-6 0-2,4 3-5,-8-8-4</inkml:trace>
          <inkml:trace contextRef="#ctx0" brushRef="#br5" timeOffset="704216.4369">17140 6870 19,'3'-12'48,"-2"-4"5,-28 4-23,27 2 1,0-3 2,0 4-3,0 9-4,-11-11-4,11 11-4,-21 0 0,11 7-2,-5 7 0,4 7 3,-4 6 2,3 10-1,3 6 2,1 4 0,4 4-2,4 0-4,0 2-5,5-2-11,9-6 0,4-4 0,4-7 0,3-5 0,3-8 0,-1-1 0,-2-9 0,0 1 0,-6-7-5,-2-5-47,-5-2-31,-12 2-2,15-15-5,-13 0-4,2-1 4</inkml:trace>
        </inkml:traceGroup>
        <inkml:traceGroup>
          <inkml:annotationXML>
            <emma:emma xmlns:emma="http://www.w3.org/2003/04/emma" version="1.0">
              <emma:interpretation id="{A4676CA4-CCB6-4356-8639-4432D1C0C613}" emma:medium="tactile" emma:mode="ink">
                <msink:context xmlns:msink="http://schemas.microsoft.com/ink/2010/main" type="inkWord" rotatedBoundingBox="21186,16407 21720,16123 21916,16493 21382,16777"/>
              </emma:interpretation>
              <emma:one-of disjunction-type="recognition" id="oneOf138">
                <emma:interpretation id="interp686" emma:lang="ko-KR" emma:confidence="0">
                  <emma:literal>겅</emma:literal>
                </emma:interpretation>
                <emma:interpretation id="interp687" emma:lang="ko-KR" emma:confidence="0">
                  <emma:literal>w</emma:literal>
                </emma:interpretation>
                <emma:interpretation id="interp688" emma:lang="ko-KR" emma:confidence="0">
                  <emma:literal>성</emma:literal>
                </emma:interpretation>
                <emma:interpretation id="interp689" emma:lang="ko-KR" emma:confidence="0">
                  <emma:literal>N</emma:literal>
                </emma:interpretation>
                <emma:interpretation id="interp690" emma:lang="ko-KR" emma:confidence="0">
                  <emma:literal>n</emma:literal>
                </emma:interpretation>
              </emma:one-of>
            </emma:emma>
          </inkml:annotationXML>
          <inkml:trace contextRef="#ctx0" brushRef="#br5" timeOffset="704762.4379">17380 6907 20,'0'0'61,"-1"-14"0,1 14 7,0 0-24,0 7 1,0 10-1,1 10-3,4 8-7,1 8-6,-3 6 0,2-1-7,-2 0-5,2-1-16,1-3 0,-5-13 0,2-6 0,-3-10 0,3-5 0,-3-10 0,0 0 0,1-15 0,2-7 0,0-3 0,-2-8 0,2-4 0,0-7 0,1 1 0,1 3 0,4 1 0,0 2 0,4 6 0,2 5 0,3 5 0,0 6 0,0 6 0,-1 2 0,0 5 0,-5 2 0,4 1-4,-16-1-22,17 0-51,-3 9-4,-4 1-1,1 2-8,-11-12-3</inkml:trace>
          <inkml:trace contextRef="#ctx0" brushRef="#br5" timeOffset="705090.0384">17788 6907 57,'-8'2'85,"-8"9"2,1 11-4,-7-7-2,7 16-36,1 5-7,5-1-12,3-1-17,9-7-9,12-9 0,6-7 0,10-10 0,2-4 0,1-11 0,-1-8 0,-6 0 0,-6-5 0,-10 2 0,-10-2 0,-4-5 0,-10 2 0,-7 5 0,0 5 0,-5-1 0,4 11 0,1-2-29,3 7-54,6 6-3,3 3 0,8-4-7,0 0 1</inkml:trace>
        </inkml:traceGroup>
        <inkml:traceGroup>
          <inkml:annotationXML>
            <emma:emma xmlns:emma="http://www.w3.org/2003/04/emma" version="1.0">
              <emma:interpretation id="{ED59A448-3B2F-4508-929D-B32F234FB9EC}" emma:medium="tactile" emma:mode="ink">
                <msink:context xmlns:msink="http://schemas.microsoft.com/ink/2010/main" type="inkWord" rotatedBoundingBox="21875,16325 22333,16120 22474,16434 22016,16639"/>
              </emma:interpretation>
              <emma:one-of disjunction-type="recognition" id="oneOf139">
                <emma:interpretation id="interp691" emma:lang="ko-KR" emma:confidence="0">
                  <emma:literal>0</emma:literal>
                </emma:interpretation>
                <emma:interpretation id="interp692" emma:lang="ko-KR" emma:confidence="0">
                  <emma:literal>°</emma:literal>
                </emma:interpretation>
                <emma:interpretation id="interp693" emma:lang="ko-KR" emma:confidence="0">
                  <emma:literal>w</emma:literal>
                </emma:interpretation>
                <emma:interpretation id="interp694" emma:lang="ko-KR" emma:confidence="0">
                  <emma:literal>W</emma:literal>
                </emma:interpretation>
                <emma:interpretation id="interp695" emma:lang="ko-KR" emma:confidence="0">
                  <emma:literal>o</emma:literal>
                </emma:interpretation>
              </emma:one-of>
            </emma:emma>
          </inkml:annotationXML>
          <inkml:trace contextRef="#ctx0" brushRef="#br5" timeOffset="705558.0392">18059 6845 14,'0'0'67,"-2"-8"8,2 8 3,-18 0 1,5 6-32,2 11 1,0 6-10,4 6-6,0 6-5,5 0-21,2 4-6,1-3 0,13-5 0,4-5 0,7-9 0,2-9 0,5-8 0,-1-2 0,-2-11 0,0-4 0,-8 0 0,-4 2 0,-8 3 0,-7 4 0,-2 8 0,0 0 0,-7 9 0,5 3 0,2 1 0,11-6 0,5-4 0,4-3 0,9-6 0,1-10 0,4-7 0,-7-5 0,-3-5 0,-9 2 0,-4 0 0,-10-3 0,-1 4 0,-11 1 0,-3 7 0,-6 0 0,-1 4-49,4 10-39,-3-3-3,9 7-3,-4-4-6</inkml:trace>
        </inkml:traceGroup>
        <inkml:traceGroup>
          <inkml:annotationXML>
            <emma:emma xmlns:emma="http://www.w3.org/2003/04/emma" version="1.0">
              <emma:interpretation id="{5DBFEF39-0B58-4913-9DF1-3AEBF0081DD6}" emma:medium="tactile" emma:mode="ink">
                <msink:context xmlns:msink="http://schemas.microsoft.com/ink/2010/main" type="inkWord" rotatedBoundingBox="20447,15305 24534,15057 24699,17794 20613,18041"/>
              </emma:interpretation>
              <emma:one-of disjunction-type="recognition" id="oneOf140">
                <emma:interpretation id="interp696" emma:lang="ko-KR" emma:confidence="0">
                  <emma:literal>㉯</emma:literal>
                </emma:interpretation>
                <emma:interpretation id="interp697" emma:lang="ko-KR" emma:confidence="0">
                  <emma:literal>㉳</emma:literal>
                </emma:interpretation>
                <emma:interpretation id="interp698" emma:lang="ko-KR" emma:confidence="0">
                  <emma:literal>㉴</emma:literal>
                </emma:interpretation>
                <emma:interpretation id="interp699" emma:lang="ko-KR" emma:confidence="0">
                  <emma:literal>㉶</emma:literal>
                </emma:interpretation>
                <emma:interpretation id="interp700" emma:lang="ko-KR" emma:confidence="0">
                  <emma:literal>㉮</emma:literal>
                </emma:interpretation>
              </emma:one-of>
            </emma:emma>
          </inkml:annotationXML>
          <inkml:trace contextRef="#ctx0" brushRef="#br5" timeOffset="706260.0405">18531 7223 17,'4'-10'79,"-1"2"6,-3 8-3,4-11-2,-4 11-25,-6 6-7,-1 7-12,-5 8-9,4 6-25,-3 1-2,4 7 0,3 0 0,4-4 0,5-3 0,13-5 0,3-8 0,2-6 0,3-5 0,2-4 0,-3-9 0,-2-1-42,-4-3-46,-8-4-1,-1 4-6,-10-5-5,1-1 3</inkml:trace>
          <inkml:trace contextRef="#ctx0" brushRef="#br5" timeOffset="706494.0409">18566 7044 42,'0'0'85,"-11"-17"-1,9 8-6,-1 1-4,3 8 1,5-13-62,-5 13-43,10 3-40,-10-3-2,0 0-7,8 9-5,-8-9-2</inkml:trace>
          <inkml:trace contextRef="#ctx0" brushRef="#br5" timeOffset="707024.4418">18830 6534 31,'-7'-8'77,"7"0"2,0 0 1,11 5-1,22 2-31,-12 7-7,6 11-9,-1 15-6,6 10-8,1 9-18,-3 10 0,-3 7 0,-8 6 0,-1 4 0,-10-4 0,-8-7 0,-1-6 0,-14-8 0,-6-9 0,-1-6 0,-2-15 0,5-10-36,3-2-50,-1-11-3,17 0-5,-7-24-5,14 4-3</inkml:trace>
          <inkml:trace contextRef="#ctx0" brushRef="#br5" timeOffset="707617.2429">19173 6279 42,'0'0'76,"3"-14"-1,-3 14 1,0 0-1,0 0-31,-7 12-6,4 7-8,-1 10-8,4 4-22,0 5 19,0 1-5,1-4-14,6-2 0,-3-6 0,4-2 0,-3-8 0,0-6 0,-5-11 0,0 0 0,0 0 0,10 6 0,-10-6 0,0-13-53,3 2-33,-3-1-2,0-3-6,0-5-5,0 4 99,-6-7-91</inkml:trace>
          <inkml:trace contextRef="#ctx0" brushRef="#br5" timeOffset="707960.4435">19005 6303 46,'-13'0'78,"-3"0"1,6 0-1,2-1-2,-14-1-31,22 2-9,0 0-9,9 3-6,11-3-3,7 0-11,6-4-7,5-2 0,6-1 0,3-1 0,1 2 0,-4-1 0,-4 3 0,-4-1 0,-9 3 0,-5-1 0,-8 3 0,-14 0 0,0 0-52,6 9-32,-6-9-3,-9 7-5,-2-7-6,0 0 1</inkml:trace>
          <inkml:trace contextRef="#ctx0" brushRef="#br5" timeOffset="708537.6444">19618 6873 0,'0'0'94,"8"9"4,-8-9-5,0 0-5,0 0-1,-7 3-36,-1-3-51,8 0 0,0 0 0,0 0 0,0 0 0,0 0 0,0 5 0,0-5 0,0 0 0,0 0-59,0 0-28,0 0-3,-8-3-5,-7-12-7</inkml:trace>
          <inkml:trace contextRef="#ctx0" brushRef="#br5" timeOffset="711907.2504">20151 6793 19,'0'0'30,"-4"-11"-28,4 11 2,0 0-1,-3-10 0,3 10-2,0 0-2,0 0-1,0 0 0,0 0 1,0 0-1,0 0 0,0 0 4,0 0-1,0 0 2,0 0 0,0 0 0,0-8 1,0 8-2,0 0 1,0 0-2,0 0-1,0 0 0,4-10 1,-4 10 1,2-9 1,-2 9 1,3-12 3,-3 12 2,5-16 4,-1 5 0,0 0 2,3-1 3,0-2 4,3 1 2,-1-3 3,3-1 0,-4 3 2,1 1 0,1 2-1,-4 2-2,-6 9-3,0 0-2,0 0-2,-5 15-1,-7 9 0,-2 8-2,-6 6-1,-5 9-5,0 1-10,-1 4 0,2-5 0,2-3 0,3-3 0,4-9 0,5-5 0,2-6 0,5-6 0,0-3 0,3-2 0,0-10 0,0 0 0,0 0 0,0 0 0,0 0 0,0 0-35,0-14-49,2 3-2,-2-8-1,0 3-8,-6-11 3</inkml:trace>
          <inkml:trace contextRef="#ctx0" brushRef="#br5" timeOffset="712172.4509">19903 6745 55,'-8'-5'66,"8"5"7,-10-2 3,10 2-24,6 7-8,12 6-3,7 5-8,6 8-6,8 6-1,2 1-8,6 7-18,0 2 0,0-1 0,-5 1 0,1-7 0,-7-3 0,-4-7 0,-5-5 0,-6-5 0,-5-6 0,1-5-45,-9-1-38,-8-3-4,-7-10-5,-11-12-4,-4 3-2</inkml:trace>
          <inkml:trace contextRef="#ctx0" brushRef="#br0" timeOffset="728802.08">18528 5923 35,'12'-16'50,"1"-6"3,-1-7 2,0 9-35,-3 7-2,-1-3-4,-4 5-3,-1-2-1,-3 13-3,0-13-2,-8 8-2,-5 2-2,-5 0 0,-2 2-1,-9 0 0,-3 1 1,-4 0-1,-8 0 0,-3 2 0,-7 3 0,3 1 0,-4 0 1,-1 7-1,-2 3 0,0 1 1,3 6 0,-2-4 0,-5 7 0,3-1 0,-3 5 1,2-2-2,-5 3 1,1 1 1,0 1-1,-5 5 0,9-1 0,-7 4 1,2-5 1,2 8 1,1-9-1,7 9-3,1 0 4,3 0 1,1 0 2,5 0-1,2 6-1,2-3 0,1 5 1,4-4 1,2-2-2,5 5 1,7-5 0,6 4-2,7 1-1,6 1-1,3 2 1,4-1-2,7 6-1,3-4 1,2 4-1,1-3 1,4-2-1,-1 6 0,1-2 0,5 0-1,2-2 1,5-1-1,1 5 0,3-1 1,2-1-1,7-5 2,7-2-1,4-2 1,5-1 0,7-3 0,6-2 1,7-6-1,5 2 0,4-3 1,5 0-1,6-7-1,-1 3 1,3-5-1,-4-1 0,7-4 1,3-4 0,-4-6 2,-2-3 0,1-3 1,-4-6 1,4-3-1,4-8 2,-8-4-1,-2-3-1,-4 0-1,-3-6 1,-1-7-3,-3-3 1,-9-1 0,-5-6-2,2-1 1,-7-7 0,0-3 0,-1-3 0,0 1-1,1-1 1,2-4-1,-7 1 1,1-4 0,-3-1 0,-1-1 0,-2 1 0,-7-3 0,-6-2 0,-3-2 0,-5-2 1,-2 3-1,-10-3 0,-5 3 0,-10-3 0,-7 2-1,-4-3 0,-7 2 1,-5 4-2,-9 0 1,-2 2 0,-8 2 0,1 1 0,-9 3 0,-3 4 0,-5 3 0,-4 0 0,-8 7 0,-6 4 0,-4-1 0,-8 5 0,-6 2 0,-6 4 0,-7 0 1,-5 6-1,-7 1 0,-2 4 1,-5 4-1,0 9 0,0 4 1,2 3-1,-1 3 1,4 5-4,5 6-14,3-1-23,3 4-33,9-4-2,-1-6-5,8-1-4,6-6-2</inkml:trace>
        </inkml:traceGroup>
        <inkml:traceGroup>
          <inkml:annotationXML>
            <emma:emma xmlns:emma="http://www.w3.org/2003/04/emma" version="1.0">
              <emma:interpretation id="{6BCBFBF3-63C8-4FF4-82C9-42CA6EDD74C5}" emma:medium="tactile" emma:mode="ink">
                <msink:context xmlns:msink="http://schemas.microsoft.com/ink/2010/main" type="inkWord" rotatedBoundingBox="25330,16443 26775,16377 26790,16689 25344,16754"/>
              </emma:interpretation>
              <emma:one-of disjunction-type="recognition" id="oneOf141">
                <emma:interpretation id="interp701" emma:lang="ko-KR" emma:confidence="0">
                  <emma:literal>=</emma:literal>
                </emma:interpretation>
                <emma:interpretation id="interp702" emma:lang="ko-KR" emma:confidence="0">
                  <emma:literal>二</emma:literal>
                </emma:interpretation>
                <emma:interpretation id="interp703" emma:lang="ko-KR" emma:confidence="0">
                  <emma:literal>ㄷ</emma:literal>
                </emma:interpretation>
                <emma:interpretation id="interp704" emma:lang="ko-KR" emma:confidence="0">
                  <emma:literal>그</emma:literal>
                </emma:interpretation>
                <emma:interpretation id="interp705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734433.6898">21433 7244 10,'-25'20'75,"9"-5"6,7-7-2,9-8-2,10 8-2,12-8-53,12 0-3,6-2-3,10 2-8,-3-3-12,4 1-23,-6 0-46,-2-1-1,-2 0-6,-10-2-4,3-1-4</inkml:trace>
          <inkml:trace contextRef="#ctx0" brushRef="#br0" timeOffset="734246.4896">21416 7117 19,'0'0'79,"-7"-4"3,7 4-4,0 0-2,0-14-1,0 14-51,21-11-6,-3 9-5,3-5-2,6 0-1,4 0-2,2 4-1,-2-2-3,5 5-3,-4-2-4,0 2-8,-5 0-21,-3 2-46,-2 4-2,-11-2-5,-11-4-4,1 9-1</inkml:trace>
        </inkml:traceGroup>
        <inkml:traceGroup>
          <inkml:annotationXML>
            <emma:emma xmlns:emma="http://www.w3.org/2003/04/emma" version="1.0">
              <emma:interpretation id="{1B931998-5F9E-4EEA-BDEB-0A45B925ED43}" emma:medium="tactile" emma:mode="ink">
                <msink:context xmlns:msink="http://schemas.microsoft.com/ink/2010/main" type="inkWord" rotatedBoundingBox="26199,16398 26783,16401 26782,16705 26197,16702"/>
              </emma:interpretation>
              <emma:one-of disjunction-type="recognition" id="oneOf142">
                <emma:interpretation id="interp706" emma:lang="ko-KR" emma:confidence="0">
                  <emma:literal>0</emma:literal>
                </emma:interpretation>
                <emma:interpretation id="interp707" emma:lang="ko-KR" emma:confidence="0">
                  <emma:literal>o</emma:literal>
                </emma:interpretation>
                <emma:interpretation id="interp708" emma:lang="ko-KR" emma:confidence="0">
                  <emma:literal>〇</emma:literal>
                </emma:interpretation>
                <emma:interpretation id="interp709" emma:lang="ko-KR" emma:confidence="0">
                  <emma:literal>O</emma:literal>
                </emma:interpretation>
                <emma:interpretation id="interp710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34761.2904">22392 6988 58,'-6'1'89,"-14"10"0,-6 12-2,-7 2-1,2-32-26,9 42-26,8 8-26,12 0-8,17-5 0,23-4 0,20-10 0,13-12 0,13-11 0,-2-7 0,-2-13 0,-12-10 0,-17-8 0,-21-3 0,-22 0 0,-16 2 0,-24 4 0,-13 4 0,-7 11 0,-8 13-64,-11 0-24,0 6-2,-7 0-7,3 0-5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04:12.88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9C5252-BE39-4768-9F0E-21FFBE75941E}" emma:medium="tactile" emma:mode="ink">
          <msink:context xmlns:msink="http://schemas.microsoft.com/ink/2010/main" type="inkDrawing" rotatedBoundingBox="3486,13088 9678,12871 9683,12990 3490,13207" semanticType="underline" shapeName="Other">
            <msink:sourceLink direction="with" ref="{482562E6-306E-4C0C-BA16-B31E249B9AAA}"/>
            <msink:sourceLink direction="with" ref="{F77D4296-7C3D-4DE6-A240-C15D04DC9FEB}"/>
            <msink:sourceLink direction="with" ref="{3DC094D8-19AE-4D13-BAAE-72275D561241}"/>
            <msink:sourceLink direction="with" ref="{983AA003-21F6-49C0-AD89-667F1F3B4754}"/>
            <msink:sourceLink direction="with" ref="{A7BCA858-142D-4D63-9D3A-6BC05CA3092C}"/>
            <msink:sourceLink direction="with" ref="{65E692AA-D96B-4476-8720-F4674631637A}"/>
            <msink:sourceLink direction="with" ref="{A75AA41A-F847-400C-B205-125723B15CFE}"/>
            <msink:sourceLink direction="with" ref="{4E5B2E6A-61B5-4C39-9949-3563D22CF9D1}"/>
            <msink:sourceLink direction="with" ref="{9321E5EE-3CA9-4C12-9BA3-C93DE14385AC}"/>
          </msink:context>
        </emma:interpretation>
      </emma:emma>
    </inkml:annotationXML>
    <inkml:trace contextRef="#ctx0" brushRef="#br0">175 269 31,'-12'-10'50,"-1"0"4,1-1 1,2 1-29,-2 0-1,0 0-3,-1-5-2,2 6-3,-5 1-3,5 1-2,-3 0-5,6 3 0,-8 2-3,16 2-1,-15 0-1,15 0-1,-1 13-1,1-4 1,12 1 2,1 0-1,10-1 2,1 2 1,7-4 0,4 0 0,12-1 0,-1-4 1,4-1-1,7-1-1,0 0 1,8-2-1,5-1 0,3-1 0,3-3 0,0 1 2,7-1 1,1-3 0,8 1 1,-2 3-1,3-4-1,5 2 0,-3 3 1,5-1-3,-4 1-2,3 4-1,-1-2 0,0 1 0,-4 1 0,-2-1 0,-1 0-1,3-1 2,-1 0-2,0-1 2,0-2-1,1 2 0,-2-4 1,5-2 0,5 0 1,-1 3-1,2-1 0,-1 0 1,-3 3-1,0 2-1,5 0 0,-5 3 0,-7 0 0,2 0 0,-5 0-1,-4 0 0,-3 0 0,0 0 1,-3-2-1,-1-1 2,-3-1-2,5 0 0,0-1 0,-1 5 0,1 0 0,1 0 0,0 0 0,-2 1 0,-3 5 0,2-4 0,-3 2 0,0-4 0,0 0 0,-1-3 0,-1 0 0,5-3 0,-4-2 0,-2 1 0,-1 0 0,0 2 0,-5 0 0,-3-1 0,-5 4 0,-8 1 0,-8 1 0,-2 0 0,-14 2 0,-8-5-75,-18 3 20,-7 3-25,-16-3-2,-28-3-9,-14 3-1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07:40.05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D57E12-D543-4FCD-92ED-3DC7387C07F0}" emma:medium="tactile" emma:mode="ink">
          <msink:context xmlns:msink="http://schemas.microsoft.com/ink/2010/main" type="writingRegion" rotatedBoundingBox="23615,14595 25013,14595 25013,15079 23615,15079"/>
        </emma:interpretation>
      </emma:emma>
    </inkml:annotationXML>
    <inkml:traceGroup>
      <inkml:annotationXML>
        <emma:emma xmlns:emma="http://www.w3.org/2003/04/emma" version="1.0">
          <emma:interpretation id="{23B5215C-3D6E-44CF-AFE0-0ABBB752561D}" emma:medium="tactile" emma:mode="ink">
            <msink:context xmlns:msink="http://schemas.microsoft.com/ink/2010/main" type="paragraph" rotatedBoundingBox="23615,14595 25013,14595 25013,15079 23615,150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5E8CE6-499C-47F0-9A85-4498143E2BDE}" emma:medium="tactile" emma:mode="ink">
              <msink:context xmlns:msink="http://schemas.microsoft.com/ink/2010/main" type="line" rotatedBoundingBox="23615,14595 25013,14595 25013,15079 23615,15079"/>
            </emma:interpretation>
          </emma:emma>
        </inkml:annotationXML>
        <inkml:traceGroup>
          <inkml:annotationXML>
            <emma:emma xmlns:emma="http://www.w3.org/2003/04/emma" version="1.0">
              <emma:interpretation id="{32D93E55-C88A-4728-9CE3-96762A7D7EC9}" emma:medium="tactile" emma:mode="ink">
                <msink:context xmlns:msink="http://schemas.microsoft.com/ink/2010/main" type="inkWord" rotatedBoundingBox="23603,14853 24226,14659 24318,14955 23695,15149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즈</emma:literal>
                </emma:interpretation>
              </emma:one-of>
            </emma:emma>
          </inkml:annotationXML>
          <inkml:trace contextRef="#ctx0" brushRef="#br0">27 166 31,'0'-8'59,"0"8"6,-5-7 3,5 7-27,-13-7-2,13 7-4,-11-2-4,11 2-5,0 0-7,-8 0-4,8 0-4,0 0-3,17 0-2,-2 0-2,10-5 1,4 0 1,11-3-1,4-4 1,7 1-2,2-4 0,2 2-2,1-3 0,-4 2-1,-2 1-4,-9 1-5,-5 2-8,-6 4-12,-6 4-19,-15 2-30,-9 0-3,-4 2-4,-13 6-1</inkml:trace>
          <inkml:trace contextRef="#ctx0" brushRef="#br0" timeOffset="202.8004">93 338 4,'-20'14'54,"5"-4"9,5-4 2,10-6 3,0 0-36,14 3-5,12-3-2,8-5-3,6 1-2,10-4-5,1-2-6,7 0-10,-3-2-16,-1-1-21,-1 5-28,-6-1-5,2 0-4,-11-5-3</inkml:trace>
        </inkml:traceGroup>
        <inkml:traceGroup>
          <inkml:annotationXML>
            <emma:emma xmlns:emma="http://www.w3.org/2003/04/emma" version="1.0">
              <emma:interpretation id="{1B20AA74-44EE-4096-9226-62604C5C1DFB}" emma:medium="tactile" emma:mode="ink">
                <msink:context xmlns:msink="http://schemas.microsoft.com/ink/2010/main" type="inkWord" rotatedBoundingBox="24508,14672 24967,14527 25046,14776 24587,14921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77.201">1128-93 41,'7'-13'72,"-7"13"3,-7-7 2,-15 14-3,-11 17-36,-3 4-7,-1 12-6,4-1-5,8 7-5,19-9-5,10-3-3,29-17-2,19-9-1,11-9 0,6-13 1,2-10-1,-9-7 0,-14-6-4,-12-1 0,-22 6 0,-16-1 0,-19 14-37,-16 8-40,-14 3-3,-5 7-3,-13 1-5,1 9-6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05.83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7DD8E9-2431-47BA-8DC3-7B54BF8ECEF4}" emma:medium="tactile" emma:mode="ink">
          <msink:context xmlns:msink="http://schemas.microsoft.com/ink/2010/main" type="inkDrawing" rotatedBoundingBox="2953,2916 13789,3352 13606,7900 2770,7464" hotPoints="3411,4200 10794,3917 16951,7900 2820,6430" semanticType="enclosure" shapeName="Rectangle">
            <msink:sourceLink direction="with" ref="{E7F93921-FC55-4828-849B-AB1B9D01037A}"/>
            <msink:sourceLink direction="with" ref="{6E8A0DC5-AB1F-4EC7-835F-068104B43EC0}"/>
            <msink:sourceLink direction="with" ref="{FD555130-BAFB-48DE-8BB6-9484D0789CC5}"/>
            <msink:sourceLink direction="with" ref="{D868FF41-7BD5-4DC9-84A3-FD1710B61F2B}"/>
            <msink:sourceLink direction="with" ref="{11C56390-9827-4A55-9472-F86A79D820F1}"/>
          </msink:context>
        </emma:interpretation>
      </emma:emma>
    </inkml:annotationXML>
    <inkml:trace contextRef="#ctx0" brushRef="#br0">134 54 41,'-12'-3'44,"-9"-3"1,9 0-26,-8 1-1,9 1 0,-5-1 1,3 0 0,1-1 1,4 1 1,8 5-1,-10-10-2,10 10-4,0 0-2,0 0-4,0 0-2,0 0-2,0 0 1,15 7 1,3 0 2,10 2 1,1 3 3,12 1-1,3 1 0,8 4-1,5 3-1,8 2-2,1 5-1,1 5-2,16 2 0,1 4-1,8 2-1,1 1 1,10 4 0,9 1-1,1 1 1,11-3 1,-2 3 0,1 1 0,8 3 0,5 7 1,2 2-1,1 3 1,3 5-5,2 1 6,3 2-1,6-1 1,3 3-6,0-5 0,3 4 0,0-1 0,-2 0 0,3 1 0,-2 0 0,1 3 0,-12 2 0,3-2 0,-8-3 0,0-5 0,-3-1 0,-1 0 0,-8-5 0,-3 0 0,1-8 0,-8-3 0,-2-4 0,-3 2 0,-7-8 0,-6-1 0,-6-7 0,-8-2 0,-10-4 0,-6-4 0,-11-3 0,-10-4 0,-10 0 0,-8-6 0,-5-1 0,-6-6-6,-9-1-73,-2 0-3,-9-6-2,-2-13-5,-15-16-6</inkml:trace>
    <inkml:trace contextRef="#ctx0" brushRef="#br0" timeOffset="3806.4067">127 103 1,'0'0'42,"-11"0"-1,11 0 1,-12 2-30,12-2-6,-21 4-1,21-4-4,-21 5-1,13-2 0,-6-2-1,14-1 1,-13 0 0,13 0 1,-14 0 0,14 0 0,-14-2 1,14 2-1,-10-3 1,10 3 3,-8-4 2,8 4 4,0 0 5,-8-3 4,8 3 3,0 0 1,0 0-1,0 0-2,0 0-2,0 0-6,0 0-5,0 0-5,0 0-1,0 0-1,-6 6 0,6-6 2,-1 18 2,-2-1 4,3 5 0,-5 10 3,-1 7 0,-4 14 0,-2 6-1,-4 12-3,-2 6-1,-4 9-1,-3 4-2,-3 5-1,-1 1-3,2 0 3,-6-1 0,1-3 1,-1 0 0,4-2 1,-4 0-1,3-5 1,-5-1 0,3-4-1,6-6-1,1-3 0,3-5-2,3-8 1,1-5-1,3-2 0,7-9-1,-1-2 0,3-2 1,3-3-1,-1-2 0,2-3 0,1-5-1,0-5 1,-1 2 0,2-8 0,0-1 0,0-4 0,0-9 0,0 15 1,0-15-1,2 10 0,-2-10 1,5 13-2,-5-13 2,6 14-1,-6-14 0,6 12 1,-6-12-1,9 11 0,-9-11 1,8 8-1,-8-8 1,10 3-1,-10-3 1,8 3-1,-8-3 2,11 6-2,-11-6 0,12 2 0,-12-2 0,18 11 0,-8-6 0,-2 3 0,5-4 0,0 1 0,0 2 0,1 0 0,2 2 0,-1-1 0,2-1 0,2 1 0,2 0 0,4-1 0,3-1 0,7 2 0,6 1 0,7 1 0,8 1 0,7 3 0,5 2 0,5 1 0,5 8 0,3 0 0,3 3 0,9 6 0,-1 0 0,6 3 0,1 3 0,6-3 0,4 1 0,1-5 0,2 0 0,2-4 0,0-1 0,-3 3 0,2-6 0,-4 5 0,1-3 0,-3 3 0,-2 3 0,-6-3 0,-4 1 0,-1-1 0,-4 4 0,-8-4 0,-3 1 0,-9-2 0,-5-3 0,-10-1 0,-7-4 0,-2-2 0,-9-5 0,-3 3 0,-7-5 0,-5-5 0,-3 2 0,-4-2 0,-1-1 0,-4-4 0,-2 0 0,-8-2 0,11 0 0,-11 0 0,0 0 0,8 0 0,-8 0 0,0 0 0,10-9 0,-5-3 0,4-8 0,3-9 0,7-7 0,5-9 0,3-9 0,6-10 0,6-5 0,2-6 0,5-5 0,2-2 0,0-6 0,7-7 0,3-1 0,7-9 0,0-5 0,5-9 0,7-4 0,4-10 0,9-7 0,2-7 0,3-5 0,-4-1 0,6 4 0,-5 3 0,5 1 0,1 10 0,-8 5 0,3 12 0,-1 4 0,3 7 0,-2 5 0,-3 2 0,0 7 0,-9 0 0,-1 7 0,-4 0 0,-6 5 0,-6 6 0,-5 1 0,-2 6 0,-6 7 0,-2 9 0,-3-2 0,-4 11 0,-3 2 0,-2 7 0,-2 1 0,-5 5 0,-4 1 0,-3 5 0,-3 7 0,-2-3 0,-6 2 0,-4 3 0,-8 13 0,13-14 0,-13 14 0,3-10 0,-3 10 0,0 0 0,0 0 0,0-8 0,0 8 0,0 0 0,0 0 0,0 0 0,0 0 0,0 0 0,0 0 0,0 0 0,0 0 0,0 0 0,0 0 0,0 0 0,0 0 0,0 0 0,5 7 0,-5-7 0,12 11 0,-2-7 0,1 5 0,4 2 0,2 1 0,2 3 0,6 4 0,1 0 0,2 3 0,3 8 0,2 4 0,3 2 0,3 1 0,4 7 0,-1-1 0,4 1 0,3 1 0,1 2 0,0-1 0,5-2 0,3 1 0,5 1 0,0 0 0,8 4 0,0-2 0,8-2 0,2-2 0,6 3 0,0-2 0,4 0 0,1-3 0,-1 0 0,3 2 0,1 0 0,-6 2 0,1-2 0,0 0 0,-2 0 0,-6 1 0,1 1 0,0-4 0,-3 0 0,0-2 0,-2-2 0,-1-2 0,-1 2 0,1-4 0,-5 1 0,0-5 0,-1 1 0,-3 0 0,1-2 0,-3 1 0,0-2 0,0-1 0,-2 3 0,-2 2 0,-3-3 0,-4 2 0,-3-1 0,-2 1 0,-6-4 0,-3 0 0,-3-7 0,-4-1 0,-4 2 0,-2-4 0,-5-2 0,1-1 0,-9-3 0,0-2 0,-2 1 0,-4-4 0,-9-6 0,10 11 0,-10-11 0,0 0 0,0 0 0,0 0 0,0 0 0,0 0 0,0 0 0,0 0 0,0 0 0,0 0 0,-8 6 0,-3-5 0,0 2 0,-5 2 0,0 3 0,-5 1 0,0 7 0,-2 0 0,0 8 0,-5 2 0,1 7 0,-2 2 0,-3 3 0,-3 6 0,2 2 0,-7 2 0,-2 6 0,0 6 0,-5-2 0,2 5 0,-2 2 0,-2 1 0,0 1 0,-2 3 0,3-4 0,-2 0 0,4 1 0,3-1 0,0-2 0,3-3 0,4-2 0,2-4 0,2-4 0,3-2 0,-1-6 0,5-2 0,2 0 0,-1-4 0,5-2 0,-3-3 0,5 0 0,1-5 0,1-5 0,4 0 0,-2-5 0,5-3 0,-2-1 0,5-3 0,5-10 0,-10 11 0,10-11 0,0 0 0,0 0 0,-8 6 0,8-6 0,0 0 0,-17-4 0,6 0 0,-1 1 0,-6 1 0,0-1 0,-5 2 0,-2-3 0,-3 1 0,-1 0 0,-2-1 0,-4 0 0,-1-1 0,-2-1 0,-5-4 0,2 3 0,-3-2 0,0-1 0,-5-3 0,4 1 0,-3 2 0,-5-3 0,5 2 0,-3-7 0,3 4 0,-6-1 0,0 0 0,-2 0 0,-2-2 0,-3 1 0,-3 1 0,2 3 0,-7-1 0,-2 2 0,1 0 0,-3 1 0,0 0 0,-3-1 0,0-2 0,-1 1 0,-1-2 0,-1 3 0,-2-3 0,2-1 0,-2 4 0,4-1 0,-3 2 0,4 1 0,-1 1 0,4-2 0,1 2 0,3-2 0,6-1 0,2 3 0,5-3 0,8 1-44,1 7-39,0-10-4,11 1-5,-7-7-3,10 3-3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57.4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A82F008-D461-4A23-99BB-70CF105ABA4E}" emma:medium="tactile" emma:mode="ink">
          <msink:context xmlns:msink="http://schemas.microsoft.com/ink/2010/main" type="writingRegion" rotatedBoundingBox="3489,1912 13828,1570 13864,2641 3525,2984"/>
        </emma:interpretation>
      </emma:emma>
    </inkml:annotationXML>
    <inkml:traceGroup>
      <inkml:annotationXML>
        <emma:emma xmlns:emma="http://www.w3.org/2003/04/emma" version="1.0">
          <emma:interpretation id="{18CDE9CE-1274-454D-90B1-60937A9B26B3}" emma:medium="tactile" emma:mode="ink">
            <msink:context xmlns:msink="http://schemas.microsoft.com/ink/2010/main" type="paragraph" rotatedBoundingBox="3489,1912 13828,1570 13864,2641 3525,29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C53C63-5DB5-488E-B429-D128645FA35B}" emma:medium="tactile" emma:mode="ink">
              <msink:context xmlns:msink="http://schemas.microsoft.com/ink/2010/main" type="line" rotatedBoundingBox="3489,1912 13828,1570 13864,2641 3524,2984"/>
            </emma:interpretation>
          </emma:emma>
        </inkml:annotationXML>
        <inkml:traceGroup>
          <inkml:annotationXML>
            <emma:emma xmlns:emma="http://www.w3.org/2003/04/emma" version="1.0">
              <emma:interpretation id="{53E2DE98-D450-476E-B4D9-AD167F028F03}" emma:medium="tactile" emma:mode="ink">
                <msink:context xmlns:msink="http://schemas.microsoft.com/ink/2010/main" type="inkWord" rotatedBoundingBox="3489,1912 4318,1885 4354,2956 3525,2984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尸</emma:literal>
                </emma:interpretation>
                <emma:interpretation id="interp3" emma:lang="ko-KR" emma:confidence="0">
                  <emma:literal>戶</emma:literal>
                </emma:interpretation>
                <emma:interpretation id="interp4" emma:lang="ko-KR" emma:confidence="0">
                  <emma:literal>凡</emma:literal>
                </emma:interpretation>
              </emma:one-of>
            </emma:emma>
          </inkml:annotationXML>
          <inkml:trace contextRef="#ctx0" brushRef="#br0">-210-3200 26,'7'-12'56,"0"1"-1,0-2-3,-3-5-52,-12 10 0,8 8 52,5-10-43,-5 10 0,10-14-9,-6 3 12,-4 11 0,8-8 0,-8 8-2,4-13 2,-4 13-1,0 0-11,2 7 10,-2 8-3,0 3-1,-6 11 4,2-2 3,-7 18 2,-1-2 1,-5 7 2,2 11-1,-7 8-2,1 4-2,2 5-5,-2-1-2,2-8-2,1-2-2,1-10-1,4-7 0,2-12 1,2-11 1,3-10 1,0-6 1,6-11 2,-6 12-7,6-12 0,0 0 0,0-6 0,2-10 0,3-5 0,2-14 0,4-8 0,0-12 0,4-3 0,2-9 0,1-5 0,3 2 0,-1 1 0,4 3 0,-4 7 0,5 2 0,0 4 0,1 6 0,2 1 0,1 4 0,0 1 0,0 4 0,-1 6 0,1 6 0,-1-1-3,-2 7 0,-4 3 1,-1 6 0,-2 7 0,0 3 1,-2 8 0,-3 7 0,0 6 1,1 11 0,1 10 3,-1 5 0,-1 8 1,1 3 1,-1 5-5,1 6 0,-1 2 0,0-2 0,-2-9 0,-1-1 0,2-8 0,-1-8 0,-2-5 0,-2-12 0,0-6 0,1-8 0,-5-2 0,-4-10 0,5 9 0,-5-9 0,0 0 0,0 0 0,0 0-27,-5 7-30,5-7-26,-9-6-2,9 6-4,-11-19-3</inkml:trace>
          <inkml:trace contextRef="#ctx0" brushRef="#br0" timeOffset="312.0006">-218-2793 54,'-14'5'76,"3"-5"0,11 0-3,0 0-4,17 0 1,10 0-60,10 1-6,6 1-1,8-2 2,0 0-1,8 0-1,-1-4-3,-6 0-9,-6-1-28,-6 3-32,-6 1-3,-16-3-4,0 2-6,-16-10 0</inkml:trace>
        </inkml:traceGroup>
        <inkml:traceGroup>
          <inkml:annotationXML>
            <emma:emma xmlns:emma="http://www.w3.org/2003/04/emma" version="1.0">
              <emma:interpretation id="{94CF06F0-F1B0-4922-8318-A19ABCF0C65F}" emma:medium="tactile" emma:mode="ink">
                <msink:context xmlns:msink="http://schemas.microsoft.com/ink/2010/main" type="inkWord" rotatedBoundingBox="4644,2490 5477,2463 5491,2886 4658,2914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내</emma:literal>
                </emma:interpretation>
                <emma:interpretation id="interp7" emma:lang="ko-KR" emma:confidence="0">
                  <emma:literal>머</emma:literal>
                </emma:interpretation>
                <emma:interpretation id="interp8" emma:lang="ko-KR" emma:confidence="0">
                  <emma:literal>메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341.6022">719-2795 50,'-7'-14'58,"7"14"-2,-4-22-1,4 22-32,0-11-8,0 11 1,0 0 1,3 6 1,2 10 1,2 9 1,3 7 2,-3 0 5,2 12-2,-1-2-5,2 3-6,-4-5-6,1-4 0,-3-6-1,0-8 2,-3-8 2,3-6-1,-4-8-7,0 0-3,2-11 0,-2-5 0,0-4 0,0-6 0,1 1 0,2-8 0,-2 1 0,2-2 0,2 3 0,4 1 0,2 0 0,1 6 0,1 1 0,3 2 0,1 7 0,3 6 0,1 7 0,0 1-3,-2 9 1,2 9 1,-5 7 1,2 1-1,-3 3 2,-4 3-1,0-3 1,-2 1-1,-4-7 2,-1-6 1,-1-3-3,-3-5 0,0-9 0,0 0 0,0 0 0,10-13 0,-6-2 0,3-4 0,0-11 0,6-1 0,4-4 0,3-2-6,4 1 1,2 3 0,3 3 4,1 8 0,2 6 2,-2 9 2,-3 7 3,-1 11 0,-4 8-4,-2 6-2,-2 10 0,0-1 0,-4 1 0,-3 2 0,-1-8 0,-3-5 0,2-2 0,-6-8 0,-3-14-55,12 4-27,-9-9-2,5-8-5,-5-9-5,4 4-3</inkml:trace>
        </inkml:traceGroup>
        <inkml:traceGroup>
          <inkml:annotationXML>
            <emma:emma xmlns:emma="http://www.w3.org/2003/04/emma" version="1.0">
              <emma:interpretation id="{BF98ED2D-7F75-4520-9C55-ACF9C0266A5E}" emma:medium="tactile" emma:mode="ink">
                <msink:context xmlns:msink="http://schemas.microsoft.com/ink/2010/main" type="inkWord" rotatedBoundingBox="5724,2496 6074,2484 6086,2844 5736,2856"/>
              </emma:interpretation>
              <emma:one-of disjunction-type="recognition" id="oneOf2">
                <emma:interpretation id="interp10" emma:lang="ko-KR" emma:confidence="0">
                  <emma:literal>×</emma:literal>
                </emma:interpretation>
                <emma:interpretation id="interp11" emma:lang="ko-KR" emma:confidence="0">
                  <emma:literal>x</emma:literal>
                </emma:interpretation>
                <emma:interpretation id="interp12" emma:lang="ko-KR" emma:confidence="0">
                  <emma:literal>ⅹ</emma:literal>
                </emma:interpretation>
                <emma:interpretation id="interp13" emma:lang="ko-KR" emma:confidence="0">
                  <emma:literal>X</emma:literal>
                </emma:interpretation>
                <emma:interpretation id="interp1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887.6032">2101-2865 26,'0'0'76,"3"-11"1,-3 11-6,0 0-5,-8 0-1,-5 9-46,-1 8-8,-2 9-4,-9 4-1,2 2 2,-4 6 1,3 0 1,-3-3 0,4-4 0,2-4-1,5-6-4,5-1-1,1-7-2,2-5-4,5 0-11,3-8-29,-4 9-33,4-9-1,0 0-5,3-10-5,-3-4-3</inkml:trace>
          <inkml:trace contextRef="#ctx0" brushRef="#br0" timeOffset="2121.6038">1792-2784 78,'0'0'81,"0"0"-5,-2 5-3,2 5-5,7 1 1,8 5-66,1 5-3,4 4 1,2 0 2,2-1 2,0 3-1,2-7 1,-3-1 1,-2-1-1,-2-3-7,2-1-24,40-3-46,-46-6-2,4-4-4,-8-1-6,3-7-5</inkml:trace>
        </inkml:traceGroup>
        <inkml:traceGroup>
          <inkml:annotationXML>
            <emma:emma xmlns:emma="http://www.w3.org/2003/04/emma" version="1.0">
              <emma:interpretation id="{95137FC7-3519-43D6-86AD-F78438A948C9}" emma:medium="tactile" emma:mode="ink">
                <msink:context xmlns:msink="http://schemas.microsoft.com/ink/2010/main" type="inkWord" rotatedBoundingBox="6265,2541 6658,2528 6670,2876 6276,2889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미</emma:literal>
                </emma:interpretation>
                <emma:interpretation id="interp17" emma:lang="ko-KR" emma:confidence="0">
                  <emma:literal>ㅁ</emma:literal>
                </emma:interpretation>
                <emma:interpretation id="interp18" emma:lang="ko-KR" emma:confidence="0">
                  <emma:literal>“</emma:literal>
                </emma:interpretation>
                <emma:interpretation id="interp1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2714.4047">2328-2791 41,'0'0'70,"12"-5"1,-7 11-2,-1 8-4,3 3 0,1 9-53,1 2-7,-5 5 5,-2-3 0,1 4-1,-1-11 2,-2-3-1,0-6 2,-2-2 2,2-12-1,0 0-2,0 0-3,-7-7-3,7-9-5,0-7 0,2-4-5,-1-9-4,6 5 0,4-7-2,3 7 1,1 0 2,7 8 2,0 5 4,1 12 4,4 6 2,3 5 1,0 9 3,-1 8 1,-1 9 1,-6 5 0,-3 4-1,-4-3-6,3 4-3,-11-9 0,0 2 0,-3-8 0,0-12-7,-41-7-71,47-5-2,-10-2-2,16-16-8,-9-6-3</inkml:trace>
        </inkml:traceGroup>
        <inkml:traceGroup>
          <inkml:annotationXML>
            <emma:emma xmlns:emma="http://www.w3.org/2003/04/emma" version="1.0">
              <emma:interpretation id="{F0DD1EAD-F2DC-4F8E-B757-13754C077E47}" emma:medium="tactile" emma:mode="ink">
                <msink:context xmlns:msink="http://schemas.microsoft.com/ink/2010/main" type="inkWord" rotatedBoundingBox="7842,2301 8007,2295 8020,2678 7854,2683"/>
              </emma:interpretation>
              <emma:one-of disjunction-type="recognition" id="oneOf4">
                <emma:interpretation id="interp20" emma:lang="ko-KR" emma:confidence="0">
                  <emma:literal>:</emma:literal>
                </emma:interpretation>
                <emma:interpretation id="interp21" emma:lang="ko-KR" emma:confidence="0">
                  <emma:literal>i</emma:literal>
                </emma:interpretation>
                <emma:interpretation id="interp22" emma:lang="ko-KR" emma:confidence="0">
                  <emma:literal>;</emma:literal>
                </emma:interpretation>
                <emma:interpretation id="interp23" emma:lang="ko-KR" emma:confidence="0">
                  <emma:literal>1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541.2063">3904-3061 30,'8'17'90,"-8"-17"-5,0 0-4,0 0-6,12 8 2,-12-8-26,10 2-49,-10-2-2,15 0 1,-7 4 0,2 0 0,-10-4-2,14 3-8,-14-3-35,15 0-31,-7 2-2,-8-2-4,17-7-5,-13-1-5</inkml:trace>
          <inkml:trace contextRef="#ctx0" brushRef="#br0" timeOffset="3712.8066">3993-2790 35,'-4'31'87,"4"-6"-2,1-3-4,6-2-6,-1-10-7,6-12-49,27 3-95,-39-1 0,16-5-2,-11-11-6,1 0-6</inkml:trace>
        </inkml:traceGroup>
        <inkml:traceGroup>
          <inkml:annotationXML>
            <emma:emma xmlns:emma="http://www.w3.org/2003/04/emma" version="1.0">
              <emma:interpretation id="{6E717387-92EB-4533-AA76-51958EEA6A40}" emma:medium="tactile" emma:mode="ink">
                <msink:context xmlns:msink="http://schemas.microsoft.com/ink/2010/main" type="inkWord" rotatedBoundingBox="9144,1953 9781,1932 9804,2629 9167,2650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아</emma:literal>
                </emma:interpretation>
                <emma:interpretation id="interp27" emma:lang="ko-KR" emma:confidence="0">
                  <emma:literal>M</emma:literal>
                </emma:interpretation>
                <emma:interpretation id="interp28" emma:lang="ko-KR" emma:confidence="0">
                  <emma:literal>Q</emma:literal>
                </emma:interpretation>
                <emma:interpretation id="interp2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5132.4091">5242-2996 0,'0'-8'44,"-3"-2"2,3 10 1,-1-14-3,1 14-37,0 0-2,0 0-3,-2 5 3,2 4 5,2 5 4,2 4 2,-1-1 1,2 7 1,-1-1 0,4 7-2,1-5-4,-2 7-5,-2-3-3,1-7 0,0 3 5,-3-9 9,0-1 3,-3-15-1,1 10 1,-1-10 0,0-14 0,-4-2-2,-3-4-7,2-3-9,-2-4-1,-1-4-2,-3 3-1,1-10 0,2 3 0,-1-2 0,3 0-1,0 2 1,2-5-1,4 4 1,0-2-2,11 5 2,4-3 1,2 5-4,6-2 2,6 4-1,1 2 0,6 4 1,0 4-1,0 7 0,-3 6 1,0 6 0,-3 5 1,1 15 0,-4 5 1,-9 7 0,-1 11 1,-13-2 0,-1 4 1,-13-3 1,-4 0-1,-13-12 1,-2 1 1,-3-10-2,-1-11 0,-2-3 0,8-2-2,-1-5 1,8 0 0,4 0-1,5-2-1,11 2-1,0 0 2,0 0-2,9 1 0,9 5 1,5 0-1,6 1 1,4 5 1,1-2 0,8 5 0,-2 1 1,1 1 0,-2-2 1,-2 2-1,-3 0 0,-6 0-3,-2-4-11,-7 0-28,-1 5-33,-9-11 0,-1 5-4,-8-12-7,14 11-1</inkml:trace>
        </inkml:traceGroup>
        <inkml:traceGroup>
          <inkml:annotationXML>
            <emma:emma xmlns:emma="http://www.w3.org/2003/04/emma" version="1.0">
              <emma:interpretation id="{CEEC3C08-485D-414B-A310-32C7B10CB41B}" emma:medium="tactile" emma:mode="ink">
                <msink:context xmlns:msink="http://schemas.microsoft.com/ink/2010/main" type="inkWord" rotatedBoundingBox="9983,2114 10285,2104 10300,2550 9998,2559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외</emma:literal>
                </emma:interpretation>
                <emma:interpretation id="interp32" emma:lang="ko-KR" emma:confidence="0">
                  <emma:literal>9</emma:literal>
                </emma:interpretation>
                <emma:interpretation id="interp33" emma:lang="ko-KR" emma:confidence="0">
                  <emma:literal>q</emma:literal>
                </emma:interpretation>
                <emma:interpretation id="interp3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5787.6102">6262-2964 25,'0'0'77,"0"-5"1,0 5-4,0-17-4,0 3-2,2 0-48,5-2-8,1-2-7,3-2-3,-4-4 0,2-2 1,-5-1 0,-1 2-2,-3 3 1,-2-1 0,-3 4-2,-4 5 0,-3 7-2,-5 7 1,-2 3 0,-4 10 1,-3 8 1,-1 5 0,-2 10 1,-1 3 1,8 1 0,5 2 1,5-2 0,5-3-2,7-6 2,2-3 0,7-6 1,8-10 1,2-7-1,2-4-1,2-7-1,1-8-4,-2-10-3,0-3-1,-3-7-1,-2 5 0,-4-2-1,-2 7 1,-4 4 0,0 4 3,-7 16 2,10-4 0,-6 11 1,-1 7-1,-1 5 1,4 1 0,-1 8 2,1 1-1,-1 0 2,-2-4-2,4 4-7,-3-8-22,-2 1-40,3-3-3,-2-11-5,-3-8-4,8 6-3</inkml:trace>
        </inkml:traceGroup>
        <inkml:traceGroup>
          <inkml:annotationXML>
            <emma:emma xmlns:emma="http://www.w3.org/2003/04/emma" version="1.0">
              <emma:interpretation id="{C6F39571-3401-4DC4-82AB-2FF12FF1DD2D}" emma:medium="tactile" emma:mode="ink">
                <msink:context xmlns:msink="http://schemas.microsoft.com/ink/2010/main" type="inkWord" rotatedBoundingBox="10464,2161 11069,2141 11082,2534 10477,2555"/>
              </emma:interpretation>
              <emma:one-of disjunction-type="recognition" id="oneOf7">
                <emma:interpretation id="interp35" emma:lang="ko-KR" emma:confidence="0">
                  <emma:literal>w</emma:literal>
                </emma:interpretation>
                <emma:interpretation id="interp36" emma:lang="ko-KR" emma:confidence="0">
                  <emma:literal>N</emma:literal>
                </emma:interpretation>
                <emma:interpretation id="interp37" emma:lang="ko-KR" emma:confidence="0">
                  <emma:literal>W</emma:literal>
                </emma:interpretation>
                <emma:interpretation id="interp38" emma:lang="ko-KR" emma:confidence="0">
                  <emma:literal>M</emma:literal>
                </emma:interpretation>
                <emma:interpretation id="interp3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6396.0113">6527-3176 50,'9'0'59,"-4"11"-2,-2 4-1,1 8 0,-2 2-41,2 6-13,0-1 6,0 1 1,0 0 3,-3-4 0,1-6 0,1-2 2,-1-6-1,0-4 1,-2-9-3,0 9-2,0-9-5,-4-10-3,-2-3-4,1-9-1,-1 0-2,1-7-2,0 4-1,3-4 0,-1 3 6,2 8 2,1 0 1,0 9 1,0 9 0,15-3 2,-3 7 1,3 11 1,3 5-1,7 3 3,1 3 1,6 8 2,2-6 0,5 5-1,5-6-1,1-1 1,1-6 1,-2-5 1,-1-6 0,-5-8 0,0-1 0,-12-8-4,-6-10-7,-3-6 0,-5-4 0,-6-4 0,-5-4 0,1-2 0,-2 3 0,-2-1 0,-2 5 0,-1 3 0,-1 2 0,3 8 0,1 4 0,0 2 0,-1 0 0,3 12-22,-4 30-47,-7-30-16,6 7 85,-5-4 0,6 5-88,-6-1-3,9 10-3</inkml:trace>
        </inkml:traceGroup>
        <inkml:traceGroup>
          <inkml:annotationXML>
            <emma:emma xmlns:emma="http://www.w3.org/2003/04/emma" version="1.0">
              <emma:interpretation id="{BE2B8613-28A6-496A-872F-66E98F670288}" emma:medium="tactile" emma:mode="ink">
                <msink:context xmlns:msink="http://schemas.microsoft.com/ink/2010/main" type="inkWord" rotatedBoundingBox="11366,2117 11970,2097 11985,2540 11381,2560"/>
              </emma:interpretation>
              <emma:one-of disjunction-type="recognition" id="oneOf8">
                <emma:interpretation id="interp40" emma:lang="ko-KR" emma:confidence="0">
                  <emma:literal>K</emma:literal>
                </emma:interpretation>
                <emma:interpretation id="interp41" emma:lang="ko-KR" emma:confidence="0">
                  <emma:literal>k</emma:literal>
                </emma:interpretation>
                <emma:interpretation id="interp42" emma:lang="ko-KR" emma:confidence="0">
                  <emma:literal>읏</emma:literal>
                </emma:interpretation>
                <emma:interpretation id="interp43" emma:lang="ko-KR" emma:confidence="0">
                  <emma:literal>느</emma:literal>
                </emma:interpretation>
                <emma:interpretation id="interp44" emma:lang="ko-KR" emma:confidence="0">
                  <emma:literal>모</emma:literal>
                </emma:interpretation>
              </emma:one-of>
            </emma:emma>
          </inkml:annotationXML>
          <inkml:trace contextRef="#ctx0" brushRef="#br0" timeOffset="6754.8119">7429-3236 27,'0'0'73,"16"-9"-2,-16 9-3,18 0-5,-11 6 1,19 12-45,-13 11-8,-5 5 1,3 7 3,-4 5 1,1 2 1,0 1 0,-1-4-2,0-4-4,1-12-2,-2-7-6,-2-3-3,-3-7 0,-1-12 0,0 0 0,-11 0-33,-1-9-43,1-4-4,-4-4-4,7-6-7,-3-7-5</inkml:trace>
          <inkml:trace contextRef="#ctx0" brushRef="#br0" timeOffset="7098.0125">7884-3162 17,'16'0'41,"-1"2"2,-15-2 2,-30 5-29,16 2 7,-11 3 5,-6 3 3,-9-3 3,-3-1-1,-8 0-2,7 1 0,3 2-7,7-2-8,10 3-4,10 0 1,14-2-2,9 3 0,19 2 0,9-1 0,7 6 1,7-5 0,7 2-7,-1-4-5,-4 2 0,-7-4 0,-6 1 0,-11-5 0,-3 1 0,-12-5-50,-5-1-28,1 4-3,-10-7-2,11-3-10,-11-7-1</inkml:trace>
        </inkml:traceGroup>
        <inkml:traceGroup>
          <inkml:annotationXML>
            <emma:emma xmlns:emma="http://www.w3.org/2003/04/emma" version="1.0">
              <emma:interpretation id="{FBF0BAC8-0C57-4C98-98E1-CF891262E48F}" emma:medium="tactile" emma:mode="ink">
                <msink:context xmlns:msink="http://schemas.microsoft.com/ink/2010/main" type="inkWord" rotatedBoundingBox="12421,2329 12855,2314 12862,2520 12428,2535"/>
              </emma:interpretation>
              <emma:one-of disjunction-type="recognition" id="oneOf9">
                <emma:interpretation id="interp45" emma:lang="ko-KR" emma:confidence="0">
                  <emma:literal>=</emma:literal>
                </emma:interpretation>
                <emma:interpretation id="interp46" emma:lang="ko-KR" emma:confidence="0">
                  <emma:literal>二</emma:literal>
                </emma:interpretation>
                <emma:interpretation id="interp47" emma:lang="ko-KR" emma:confidence="0">
                  <emma:literal>느</emma:literal>
                </emma:interpretation>
                <emma:interpretation id="interp48" emma:lang="ko-KR" emma:confidence="0">
                  <emma:literal>그</emma:literal>
                </emma:interpretation>
                <emma:interpretation id="interp49" emma:lang="ko-KR" emma:confidence="0">
                  <emma:literal>르</emma:literal>
                </emma:interpretation>
              </emma:one-of>
            </emma:emma>
          </inkml:annotationXML>
          <inkml:trace contextRef="#ctx0" brushRef="#br0" timeOffset="9250.8162">8508-2876 49,'-8'7'60,"1"26"3,4-38 5,3 5-24,7 7-10,4-5 1,8-2 0,3 1-10,6-1 0,8 0-6,2-2-5,6-1-4,-4 1-3,2-1-1,-7 1-3,-2-2-4,-5 3-6,-9-3-16,-6 1-25,-5 3-29,-8 0-1,0 0-6,0-6-5,0 6 4</inkml:trace>
          <inkml:trace contextRef="#ctx0" brushRef="#br0" timeOffset="8985.6158">8542-3013 38,'0'0'82,"-11"0"-2,11 0-6,0 0-2,0 0-2,0 0-50,0 0-10,0 0-7,0 0-1,0 0 0,6-4 0,-6 4-1,0 0 2,0 0-1,0 0 1,0 0-1,0 0 1,0 0-2,0 0 0,0 0 0,0 0-1,0 0 0,0 0 0,5-9 0,-5 9-1,0 0 1,0 0 0,0 0-1,0 0 1,0 0 1,0 0-2,0 0 1,0 0 1,0 0-1,0 0-1,0 0 1,0 0 1,0 0-1,0 0 0,0 0 1,0 0-1,0 0 1,0 0 0,0 0-1,0 0 1,0 0-1,0 0 0,0 0 0,0 0 1,0 0-1,0 0 0,0 0 0,0 0 0,0 0 0,0 0-1,3-9 1,-3 9 0,0 0-1,0 0 0,0 0 1,0 0-1,1 7-1,-1-7 2,9 7-1,0-6 1,4 2 0,5-3 0,4 0 0,5 0 1,5-3 1,2 2-1,2-5 0,-4 3 0,1-3 0,-4 4 1,-6-1-1,-5 3 0,-1-2-1,-6 0 0,-11 2-3,9 0-7,-9 0-12,0 8-21,0-8-31,-6 9-3,6-9-5,-18 9-4,5 0 4</inkml:trace>
        </inkml:traceGroup>
        <inkml:traceGroup>
          <inkml:annotationXML>
            <emma:emma xmlns:emma="http://www.w3.org/2003/04/emma" version="1.0">
              <emma:interpretation id="{B0534C48-FD75-49A0-A98C-0850AB27D072}" emma:medium="tactile" emma:mode="ink">
                <msink:context xmlns:msink="http://schemas.microsoft.com/ink/2010/main" type="inkWord" rotatedBoundingBox="13253,1940 13840,1920 13863,2612 13276,2631"/>
              </emma:interpretation>
              <emma:one-of disjunction-type="recognition" id="oneOf10">
                <emma:interpretation id="interp50" emma:lang="ko-KR" emma:confidence="0">
                  <emma:literal>「</emma:literal>
                </emma:interpretation>
                <emma:interpretation id="interp51" emma:lang="ko-KR" emma:confidence="0">
                  <emma:literal>P</emma:literal>
                </emma:interpretation>
                <emma:interpretation id="interp52" emma:lang="ko-KR" emma:confidence="0">
                  <emma:literal>r</emma:literal>
                </emma:interpretation>
                <emma:interpretation id="interp53" emma:lang="ko-KR" emma:confidence="0">
                  <emma:literal>p</emma:literal>
                </emma:interpretation>
                <emma:interpretation id="interp5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0093.2178">9329-3247 24,'0'-15'41,"0"15"9,0-20-24,0 20-26,4-13 0,-4 13 37,3-9-5,-3 9-32,0 0 0,8 2 34,-1 17 2,-3 3 0,-1 5-2,3 11-5,-1 10-5,-2 5-12,0 4 1,-1 2-2,0-8-2,-1-2-3,2-4-1,-3-7 0,1-8 1,-1-12 2,0-2 3,0-16 0,0 0 0,0 0-11,0-13 0,-1-10 0,-2-7 0,0-4 0,1-5 0,-4-4 0,1 0 0,-1-1 0,1 0 0,0 0 0,-1 4 0,1 0 0,0-3 0,-1 7 0,4 2 0,-3 5 0,5 1 0,-1 5-2,1 4 0,0 2 1,0 17-1,13-16 1,-2 10 0,2 3 1,7 3-1,3 3 1,6 2-1,7 3 2,7 1-1,5 1 1,4-1-1,3 5 2,9 1-2,-12-6 1,0 5 0,-16-8-1,-1 5-14,-28-2-63,-7-9-1,-24 0 78,-20-11-80,-1-1-6,-22-5-5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20.5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7F93921-FC55-4828-849B-AB1B9D01037A}" emma:medium="tactile" emma:mode="ink">
          <msink:context xmlns:msink="http://schemas.microsoft.com/ink/2010/main" type="writingRegion" rotatedBoundingBox="9796,4828 11635,4972 11538,6207 9700,6064">
            <msink:destinationLink direction="with" ref="{497DD8E9-2431-47BA-8DC3-7B54BF8ECEF4}"/>
          </msink:context>
        </emma:interpretation>
      </emma:emma>
    </inkml:annotationXML>
    <inkml:traceGroup>
      <inkml:annotationXML>
        <emma:emma xmlns:emma="http://www.w3.org/2003/04/emma" version="1.0">
          <emma:interpretation id="{C6542022-EFA9-4477-B4CA-1AB08F4A6CD2}" emma:medium="tactile" emma:mode="ink">
            <msink:context xmlns:msink="http://schemas.microsoft.com/ink/2010/main" type="paragraph" rotatedBoundingBox="9796,4828 11635,4972 11538,6207 9700,60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09999D-96FB-4088-ADC0-FF8217DDC2AE}" emma:medium="tactile" emma:mode="ink">
              <msink:context xmlns:msink="http://schemas.microsoft.com/ink/2010/main" type="line" rotatedBoundingBox="9796,4828 11635,4972 11538,6207 9700,6064"/>
            </emma:interpretation>
          </emma:emma>
        </inkml:annotationXML>
        <inkml:traceGroup>
          <inkml:annotationXML>
            <emma:emma xmlns:emma="http://www.w3.org/2003/04/emma" version="1.0">
              <emma:interpretation id="{FC60F926-87A2-4F0E-A119-8D6D543BB2AE}" emma:medium="tactile" emma:mode="ink">
                <msink:context xmlns:msink="http://schemas.microsoft.com/ink/2010/main" type="inkWord" rotatedBoundingBox="9790,4916 10294,4956 10224,5852 9719,5812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ⅳ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5887-129 16,'0'0'43,"-4"-14"0,4 14 2,-40-12-34,40 12 0,0 0-2,-9 6 2,7 6 6,-3 7 7,3 6 4,-1 7 6,3 8 1,-1 6 0,1 5 0,0-2-7,0 5-5,0 0-7,1-5-4,-1-7-3,0-8-2,0-2-1,0-10-1,0-3 1,0-5-4,0-14-2,0 9 0,0-9 0,0 0 0,0-7 0,0-5 0,0-6 0,0-3 0,1-6 0,1-3 0,-2-5 0,0-4 0,0-6 0,0 2 0,0 0 0,0-2 0,-3 3 0,3 0 0,0 7 0,0 5 0,3 6 0,-1 2 0,4 8 0,4 7 0,-1 7-2,5 7 0,3 13 2,0 6 0,6 9 1,3 8 2,1 5-3,1 2 0,2-3 0,-2-1 0,-2-7 0,-3-7 0,1-7 0,-5-8 0,-1-5 0,-3-11 0,-1-1 0,-2-12 0,2-6 0,-3-7 0,0-4 0,-3-9 0,2-3 0,-2-7 0,-2-4 0,-1 1 0,-2-5 0,0 3 0,1-1 0,-3 8 0,2 3 0,0 4 0,0 7 0,-2 5 0,2 5 0,0 7 0,-3 2 0,0 13 0,1-16 0,-1 16-20,19 8-63,-19 0-3,0 6-4,0-2-4,3 5 94,-3-4-92,7 10 92,-2-9 0</inkml:trace>
        </inkml:traceGroup>
        <inkml:traceGroup>
          <inkml:annotationXML>
            <emma:emma xmlns:emma="http://www.w3.org/2003/04/emma" version="1.0">
              <emma:interpretation id="{B8D25ADD-0F95-42B5-9538-160BCA2E10B8}" emma:medium="tactile" emma:mode="ink">
                <msink:context xmlns:msink="http://schemas.microsoft.com/ink/2010/main" type="inkWord" rotatedBoundingBox="10618,4984 10807,4999 10737,5900 10547,5885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`</emma:literal>
                </emma:interpretation>
                <emma:interpretation id="interp9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436.8007">6762-331 62,'4'-12'67,"-4"-1"-2,0 3-4,-8 5-5,8 5-38,-6 16-18,-1 3 14,-1 12 1,-4 8 2,-1 8 2,-3 10 0,2 8 3,0 2 0,2-3 1,1 3-10,4-3-5,7-9-2,0-3-2,7-6-4,5-7 0,3-3 0,2-5 0,3-4 0,-2-6 0,0-3 0,-5-1 0,2 0 0,-10-7-27,-5-10-50,15 4-4,-15-4-4,7-10-5,-7-8-2</inkml:trace>
        </inkml:traceGroup>
        <inkml:traceGroup>
          <inkml:annotationXML>
            <emma:emma xmlns:emma="http://www.w3.org/2003/04/emma" version="1.0">
              <emma:interpretation id="{94D9A8B5-77F0-40B8-9B21-86B6F5AFC314}" emma:medium="tactile" emma:mode="ink">
                <msink:context xmlns:msink="http://schemas.microsoft.com/ink/2010/main" type="inkWord" rotatedBoundingBox="10935,5074 11317,5104 11259,5852 10876,5822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£</emma:literal>
                </emma:interpretation>
                <emma:interpretation id="interp12" emma:lang="ko-KR" emma:confidence="0">
                  <emma:literal>R</emma:literal>
                </emma:interpretation>
                <emma:interpretation id="interp13" emma:lang="ko-KR" emma:confidence="0">
                  <emma:literal>丹</emma:literal>
                </emma:interpretation>
                <emma:interpretation id="interp14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1107.6018">7098-195 17,'0'0'47,"0"0"4,-3 6 5,-2 10 7,-5 7-31,0 11-1,-1 7 1,-2 11 2,-1 8 2,-1 3-3,1 3-4,2-4-10,2-4-7,2-7-5,2-7-1,3-11 0,1-9-6,2-9 0,0-15 0,0 9 0,0-9 0,-3-9 0,1-6 0,1-3 0,0-9 0,1-6 0,0-3 0,0-10 0,2-2 0,5-6 0,4 2 0,3-9 0,3 5-6,-1 3 0,5 1 1,-3 5 1,0 7 2,-2 6 1,-1 10 0,-4 7 0,-2 4 0,-1 10 1,0 3 2,2 13 0,1 8 2,-1 10 1,1 7 2,2 11 0,1 6-7,1 6 0,-2 0 0,0 0 0,0-3 0,-1-6 0,-1-8 0,-1-10 0,-2-4 0,-1-8 0,-1-7 0,-6-15 0,7 10 0,-7-10 0,0 0 0,0 0 0,0-5 0,-3-4-40,3 9-44,-10-20-2,7 11-3,-5-9-2,3 4-1</inkml:trace>
          <inkml:trace contextRef="#ctx0" brushRef="#br0" timeOffset="1388.4024">7026 182 69,'-15'4'75,"3"-4"-3,12 0-1,-10 0 2,10 0-21,3-9-28,9 7-2,5-1-5,6-3-1,3 2 0,8-3-12,-3 1-4,4 2 0,-5-1 0,2 1 0,-6 1 0,-3 2 0,-6-1 0,-6 2 0,-11 0 0,0 0-81,11-3-3,-11 3 0,0 0-6,-8-17-4</inkml:trace>
        </inkml:traceGroup>
        <inkml:traceGroup>
          <inkml:annotationXML>
            <emma:emma xmlns:emma="http://www.w3.org/2003/04/emma" version="1.0">
              <emma:interpretation id="{AC16F84A-CC4B-49C8-91F0-608274FA19D3}" emma:medium="tactile" emma:mode="ink">
                <msink:context xmlns:msink="http://schemas.microsoft.com/ink/2010/main" type="inkWord" rotatedBoundingBox="11261,4942 11635,4972 11538,6207 11164,6178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’</emma:literal>
                </emma:interpretation>
                <emma:interpretation id="interp1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747.203">7321-390 46,'0'0'60,"9"-17"-3,-9 17 0,12-10 2,-4 10-38,10 17-2,3 5-19,8 11 26,0 5 1,5 14 5,2 7-1,0 13 1,-6 8-3,-2 9-14,-8 7-15,-11 1 0,-9 1 0,-7-5 0,-13-4 0,-7-7 0,-5-12 0,-2-16 0,-1-12 0,-2-13-25,5-9-56,9-8-5,1-11-2,11-4-7,0-15-3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14.4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E8A0DC5-AB1F-4EC7-835F-068104B43EC0}" emma:medium="tactile" emma:mode="ink">
          <msink:context xmlns:msink="http://schemas.microsoft.com/ink/2010/main" type="writingRegion" rotatedBoundingBox="3886,5395 6154,5126 6254,5971 3986,6240">
            <msink:destinationLink direction="with" ref="{497DD8E9-2431-47BA-8DC3-7B54BF8ECEF4}"/>
          </msink:context>
        </emma:interpretation>
      </emma:emma>
    </inkml:annotationXML>
    <inkml:traceGroup>
      <inkml:annotationXML>
        <emma:emma xmlns:emma="http://www.w3.org/2003/04/emma" version="1.0">
          <emma:interpretation id="{56ACAEDA-B4D0-4D57-B932-A65B2FF86615}" emma:medium="tactile" emma:mode="ink">
            <msink:context xmlns:msink="http://schemas.microsoft.com/ink/2010/main" type="paragraph" rotatedBoundingBox="3886,5395 6154,5126 6254,5971 3986,62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8CDB68-8CB5-4AAB-891A-DFEF59507A22}" emma:medium="tactile" emma:mode="ink">
              <msink:context xmlns:msink="http://schemas.microsoft.com/ink/2010/main" type="line" rotatedBoundingBox="3886,5395 6154,5126 6254,5971 3986,6240"/>
            </emma:interpretation>
          </emma:emma>
        </inkml:annotationXML>
        <inkml:traceGroup>
          <inkml:annotationXML>
            <emma:emma xmlns:emma="http://www.w3.org/2003/04/emma" version="1.0">
              <emma:interpretation id="{6CEB30F3-94CD-4FEB-86C4-2B872B74A08D}" emma:medium="tactile" emma:mode="ink">
                <msink:context xmlns:msink="http://schemas.microsoft.com/ink/2010/main" type="inkWord" rotatedBoundingBox="3886,5395 4371,5337 4455,6043 3970,6101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[</emma:literal>
                </emma:interpretation>
                <emma:interpretation id="interp4" emma:lang="ko-KR" emma:confidence="0">
                  <emma:literal>으</emma:literal>
                </emma:interpretation>
              </emma:one-of>
            </emma:emma>
          </inkml:annotationXML>
          <inkml:trace contextRef="#ctx0" brushRef="#br0">326 73 35,'0'0'74,"0"0"-2,-11-3-3,11 3-4,-3 21-25,3-21-16,0 0-10,0 0-8,6-1 0,-6 1 1,0 0 2,0 0 1,0 0 0,0 0 0,5-10 1,-5 10-1,-2-10-3,2 10-3,-11-17-1,4 6-1,-2 3 0,-3-4-1,0 3-1,-4 1 0,-1 4 0,-4 3 0,0 3-1,-2 8 1,-3 4-1,-1 10 2,3 5 0,0 12 0,5 7 1,-2 4 1,6 3-1,4 6 1,7 0 0,4-1-1,5 0 0,8-12 0,5-6-2,11-6 0,2-8 0,7-9 0,4-7 0,2-9 0,3-3 0,-3-1 0,0-7 0,-4 0 0,-7 1 0,-5 0 0,-6 2 0,-5 1 0,-8-1 0,1 5 0,-10 0-55,0 0-26,0 0-2,-6 0-5,6 0-3,-15-3-2</inkml:trace>
        </inkml:traceGroup>
        <inkml:traceGroup>
          <inkml:annotationXML>
            <emma:emma xmlns:emma="http://www.w3.org/2003/04/emma" version="1.0">
              <emma:interpretation id="{C97165BC-0560-4725-9492-17DE296572F8}" emma:medium="tactile" emma:mode="ink">
                <msink:context xmlns:msink="http://schemas.microsoft.com/ink/2010/main" type="inkWord" rotatedBoundingBox="4648,5348 4821,5328 4916,6130 4743,6150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〔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〈</emma:literal>
                </emma:interpretation>
                <emma:interpretation id="interp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20.4016">858 0 7,'0'0'47,"4"-13"3,-4 13 5,0-10-25,0 10 2,0 0-2,0 0-2,0 0-4,-3-10-3,3 10-5,0 0-4,-12 5-2,7 7-1,-6 3-2,4 8 2,-6 6 0,5 13 2,-2 5 2,2 9-1,0 4 2,4 1-2,4 0 0,0 1-3,0-5-2,4-7 0,7-8-1,0-6-1,7-6 0,0-6-3,4-4-2,0-5 0,0 0 0,-4-5 0,-2 1 0,-1-5 0,-4 0 0,-2-2 0,-9-4 0,0 0 0,0 0 0,8 0-35,-8 0-42,0 0-5,-6-16-1,1-3-8,5 0-3</inkml:trace>
        </inkml:traceGroup>
        <inkml:traceGroup>
          <inkml:annotationXML>
            <emma:emma xmlns:emma="http://www.w3.org/2003/04/emma" version="1.0">
              <emma:interpretation id="{11D06EDB-6F24-4E21-A585-7F771F0A4FCC}" emma:medium="tactile" emma:mode="ink">
                <msink:context xmlns:msink="http://schemas.microsoft.com/ink/2010/main" type="inkWord" rotatedBoundingBox="5038,5304 5442,5256 5531,6006 5127,6054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日</emma:literal>
                </emma:interpretation>
                <emma:interpretation id="interp12" emma:lang="ko-KR" emma:confidence="0">
                  <emma:literal>月</emma:literal>
                </emma:interpretation>
                <emma:interpretation id="interp13" emma:lang="ko-KR" emma:confidence="0">
                  <emma:literal>머</emma:literal>
                </emma:interpretation>
                <emma:interpretation id="interp14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1778.4032">1174 74 18,'0'0'40,"-7"-6"-1,7 6 1,0 0-28,0 0-7,0 0 4,-6 14 9,6 6 7,0 4 3,0 11 4,3 8 1,0 7 0,1 3-2,-1 2-3,1 3-11,-1-8-6,-2-2-3,2-13-1,-2-4-1,2-11 3,-3-5 1,0-6 1,0-9 2,0 0-2,0 0 1,0 0-7,0 0-5,0-9 0,-4-3 0,1-4 0,0-5 0,-1-4 0,0-3 0,0-5 0,-2-4 0,1-4 0,3-7 0,0 0 0,2 0 0,0-4-7,0 5 3,5 1-1,5 5 1,2 5-1,1 6 1,2 3 1,0 6 0,3 5 1,1 2-1,2 5 1,-3 4 1,0 2 0,1 3 1,2 9 2,3 5 0,1 7 3,0 8 1,-3 3 0,1 9 1,-2 5 0,-2 6 0,-5-1-5,-1 1-2,-4 1 0,0-3 0,-3-2 0,-1-5 0,-1-9 0,-2-3 0,-2-6 0,2 0 0,-2-6 0,0-5 0,0-3 0,0-3 0,-2 0 0,2-8 0,-1 10 0,1-10 0,0 0 0,0 0 0,0 0 0,-1-12-12,-1 28-47,2-26-25,0-5-1,0 2-6,-2-10-4,2 5 10</inkml:trace>
          <inkml:trace contextRef="#ctx0" brushRef="#br0" timeOffset="2418.0043">1209 315 8,'-15'1'62,"15"-1"4,-13 0 1,13 0-3,0 0-30,0 0-5,0 0-6,0 0-4,0 0-3,0 0-2,9 0 0,4 0 0,2-4 0,8 1 1,2-1-1,9 0-3,1-3 0,3 0-4,0 0-1,-4 3-3,-1-2-3,-8 4 0,-4 0 0,-10 1 0,-11 1 0,9 3 0,-9-3-11,0 0-31,0 0-35,0 0-1,0 0-5,-12 1-6,12-1 0</inkml:trace>
        </inkml:traceGroup>
        <inkml:traceGroup>
          <inkml:annotationXML>
            <emma:emma xmlns:emma="http://www.w3.org/2003/04/emma" version="1.0">
              <emma:interpretation id="{55296734-8825-4DE5-9E84-CC6486F038F5}" emma:medium="tactile" emma:mode="ink">
                <msink:context xmlns:msink="http://schemas.microsoft.com/ink/2010/main" type="inkWord" rotatedBoundingBox="5509,5342 5944,5290 5985,5641 5550,5692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+</emma:literal>
                </emma:interpretation>
                <emma:interpretation id="interp17" emma:lang="ko-KR" emma:confidence="0">
                  <emma:literal>「</emma:literal>
                </emma:interpretation>
                <emma:interpretation id="interp18" emma:lang="ko-KR" emma:confidence="0">
                  <emma:literal>÷</emma:literal>
                </emma:interpretation>
                <emma:interpretation id="interp1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447.6061">1583 49 48,'0'0'48,"0"0"3,0 0 0,-4-7-25,4 7-1,9-5-3,2 3 0,6 1 2,1-4 2,5 5 2,4 0 0,4 0-5,1 0-2,4-1-3,0 0-3,-3-1-3,1-1-2,-5-6-2,-1 4-3,-8-2-5,-2 3 0,-4 3 0,-6-1 0,-8 2 0,11-3 0,-11 3 0,0 0 0,0 0 0,0 0-17,-9 3-62,9-3-2,0 0-4,0 0-6,0 0-2</inkml:trace>
          <inkml:trace contextRef="#ctx0" brushRef="#br0" timeOffset="3042.0054">1741-40 48,'0'0'48,"0"0"0,0 0-2,10-3-25,-10 3-7,4 16 4,-2 1 4,3 8 2,-2 2 3,1 2 3,1 7 1,-2-4-1,3 1-7,-2 0-6,1-6-6,-2-2-5,0-9-2,0 0 0,-1-8 0,0 1 0,-2-9 1,0 0-1,0 0 0,0 0-2,0 0-6,0 0-9,0-11-20,0-1-12,0 2-9,3 2-23,-3-1-6,0 9-3,0-22 6</inkml:trace>
        </inkml:traceGroup>
        <inkml:traceGroup>
          <inkml:annotationXML>
            <emma:emma xmlns:emma="http://www.w3.org/2003/04/emma" version="1.0">
              <emma:interpretation id="{06DC9380-5DBD-4B3A-8503-8A9F9BFD3E23}" emma:medium="tactile" emma:mode="ink">
                <msink:context xmlns:msink="http://schemas.microsoft.com/ink/2010/main" type="inkWord" rotatedBoundingBox="5986,5182 6158,5162 6246,5903 6074,5924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〉</emma:literal>
                </emma:interpretation>
                <emma:interpretation id="interp22" emma:lang="ko-KR" emma:confidence="0">
                  <emma:literal>;</emma:literal>
                </emma:interpretation>
                <emma:interpretation id="interp23" emma:lang="ko-KR" emma:confidence="0">
                  <emma:literal>’</emma:literal>
                </emma:interpretation>
                <emma:interpretation id="interp2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3962.407">2072-183 30,'0'0'58,"8"-2"3,8 32 1,-3-11 1,5-5-19,4 6-21,2 10-1,-1 3 3,-2 9 0,-3 2 0,-3 4-5,-4 4-3,-4-2-4,-7-2-4,-3-1-3,-7-5-1,-2-4-2,-4-2-3,-1-6 0,0-4 0,1 0 0,-1-7-7,6-2-24,4 0-45,1-9-4,6-8-3,0 9-5,0-9-4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7:24.412"/>
    </inkml:context>
    <inkml:brush xml:id="br0">
      <inkml:brushProperty name="width" value="0.03969" units="cm"/>
      <inkml:brushProperty name="height" value="0.0793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24 414 35,'-3'-10'72,"-4"0"0,3-1 0,0-1-5,4-31-8,-3 32-39,3 11-7,-3-9-5,3 9-5,0 0-3,0 0-1,0 0 0,0 0 0,6-1 1,-6 1-1,11 0 1,-11 0 0,19 0-1,-6 0 2,3-2-1,5 2 0,1 0 1,7 0-1,-3 0 1,4 0 0,1 0-1,4 0 1,0 0-1,3 0 1,4 2 0,1-2-1,3 0 1,1 0 0,3 0 0,1 0 1,4 0-1,0-2 1,-1 0 0,5-1 0,-5 2 1,5 1-1,2-3 1,3 0-1,0 3 1,-1-5-1,1 0 0,0 1 0,4-2 0,-5-1-1,2 3-1,-3 0 1,4 0-1,-1 4 1,1 0-1,-1 0 0,0 2 0,0 0 1,-5-1-1,5 4 1,-4-2-1,-1 1 1,1 1-1,1-2 0,0 1 0,-3-1 1,3 0-1,-1-2 0,-1-1 0,2 3 1,2-2-1,-4 2 0,4-1 0,1 0 1,-2 0-1,0 0 0,1 1 0,2-3 1,-4 0-1,4 0 0,-3 0 1,4 0-1,-3 0 0,5 0 1,0 0-1,-3-1 0,3 1 0,-3 0 1,1 0-1,-3 1 0,1-1 0,-2 2 1,1 0-1,-5 0 1,5 0 0,-2-2-1,-3 0 1,6-1 0,-1-2 0,0-2 0,3 1 0,1-1-1,1 0 0,-5 0 1,4-1-1,-3 3 1,-3 0-1,4-2 0,-3 0 1,2 1-1,1 0 0,-2-2 1,3-2-1,-1 0 1,3 0-1,-1 6 0,2-4 1,0 1-1,-2 0 1,6 1-1,-2-1 1,0 3-1,-2-1 1,0-4 0,-4 0-1,6-1 0,-2 0 0,-2 1 1,1 3-1,0-6 1,1 0 0,-1 2 0,-2 1 2,2 2 0,-1 0-1,-2 2 1,1 0-1,-2 3 1,3 0-2,-5 0 0,0 0 1,-3 0-2,-2 0 0,-5 0 0,2-1 0,-1 1 0,-1-3 0,-4 2 0,4 1 0,-3-2 0,0 1 0,1 1 0,-5-2 0,-1 1 0,-4-2 0,1 2 0,-8-2 0,-1 3 0,-1 0 0,-6-1 0,-2 1 0,-5-2 0,-1 2 0,-4 0 0,-2-3 0,-2 3 0,-10 0-20,0 0-43,0 6 63,-16-16 0,-4-4-80,-67-48 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5:23.1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D555130-BAFB-48DE-8BB6-9484D0789CC5}" emma:medium="tactile" emma:mode="ink">
          <msink:context xmlns:msink="http://schemas.microsoft.com/ink/2010/main" type="writingRegion" rotatedBoundingBox="4537,6775 5102,6775 5102,7278 4537,7278">
            <msink:destinationLink direction="with" ref="{497DD8E9-2431-47BA-8DC3-7B54BF8ECEF4}"/>
          </msink:context>
        </emma:interpretation>
      </emma:emma>
    </inkml:annotationXML>
    <inkml:traceGroup>
      <inkml:annotationXML>
        <emma:emma xmlns:emma="http://www.w3.org/2003/04/emma" version="1.0">
          <emma:interpretation id="{67B3A9A2-7B2E-48FF-A97B-C26B0EE8CCF3}" emma:medium="tactile" emma:mode="ink">
            <msink:context xmlns:msink="http://schemas.microsoft.com/ink/2010/main" type="paragraph" rotatedBoundingBox="4537,6775 5102,6775 5102,7278 4537,7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E26BE5-9195-4FC1-82AD-A4D30B06E78A}" emma:medium="tactile" emma:mode="ink">
              <msink:context xmlns:msink="http://schemas.microsoft.com/ink/2010/main" type="line" rotatedBoundingBox="4537,6775 5102,6775 5102,7278 4537,7278"/>
            </emma:interpretation>
          </emma:emma>
        </inkml:annotationXML>
        <inkml:traceGroup>
          <inkml:annotationXML>
            <emma:emma xmlns:emma="http://www.w3.org/2003/04/emma" version="1.0">
              <emma:interpretation id="{6A4E1342-9006-42F4-8B72-26AC3CFA07FD}" emma:medium="tactile" emma:mode="ink">
                <msink:context xmlns:msink="http://schemas.microsoft.com/ink/2010/main" type="inkWord" rotatedBoundingBox="4537,6775 5102,6775 5102,7278 4537,7278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다</emma:literal>
                </emma:interpretation>
                <emma:interpretation id="interp4" emma:lang="ko-KR" emma:confidence="0">
                  <emma:literal>V</emma:literal>
                </emma:interpretation>
              </emma:one-of>
            </emma:emma>
          </inkml:annotationXML>
          <inkml:trace contextRef="#ctx0" brushRef="#br0">82 152 18,'-2'-8'47,"-7"-5"10,-38 2-20,41-8 5,1 3 2,2 0 1,-1 0-2,0 1-3,1 2-5,3 3-9,0 10-8,0-11-7,0 11-5,0 0-3,10 13-3,-2 8-1,2 6 0,-1 6 1,2 5 0,0 8 2,-1 0 0,1 3 0,-6-4 0,2-7 0,-1-2 0,-1-7-1,-1-3 0,-1-6 0,1-8 1,-1-1 2,-3-11 0,3 9 1,-3-9-1,0-5 0,0-6-1,0-3-3,-3-8 0,0-6 0,2-3 0,1-5 0,0 0 0,1-3 0,6 3 0,-4-3 0,8 4 0,3 2 0,2 1 0,8 4 0,1 5 0,5 3 0,0 3 0,9 7 0,-5 6 0,-1 0 0,-1 4 0,-4 4 0,-2 2 0,-4 0 0,-6-1 0,-3 1 0,-1-2 0,-2 0 0,-10-4 0,8 0 0,-8 0 0,0 0-23,6-5-53,-6 5-3,0 0-4,12-9-6,-12 9-4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6:25.81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F0B6C4-344B-451B-9F3E-AA73DE1B7C79}" emma:medium="tactile" emma:mode="ink">
          <msink:context xmlns:msink="http://schemas.microsoft.com/ink/2010/main" type="writingRegion" rotatedBoundingBox="4286,4140 26779,3205 27296,15651 4803,16586"/>
        </emma:interpretation>
      </emma:emma>
    </inkml:annotationXML>
    <inkml:traceGroup>
      <inkml:annotationXML>
        <emma:emma xmlns:emma="http://www.w3.org/2003/04/emma" version="1.0">
          <emma:interpretation id="{2F36D511-0B74-4EAC-A3AA-D657966A3FB4}" emma:medium="tactile" emma:mode="ink">
            <msink:context xmlns:msink="http://schemas.microsoft.com/ink/2010/main" type="paragraph" rotatedBoundingBox="15456,3670 26788,3234 26912,6455 15580,689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4CA5FC0-F93F-459C-94E9-836060EB8320}" emma:medium="tactile" emma:mode="ink">
              <msink:context xmlns:msink="http://schemas.microsoft.com/ink/2010/main" type="inkBullet" rotatedBoundingBox="15487,4358 15690,4359 15689,4550 15486,4549"/>
            </emma:interpretation>
            <emma:one-of disjunction-type="recognition" id="oneOf0">
              <emma:interpretation id="interp0" emma:lang="ko-KR" emma:confidence="0">
                <emma:literal>•</emma:literal>
              </emma:interpretation>
            </emma:one-of>
          </emma:emma>
        </inkml:annotationXML>
        <inkml:trace contextRef="#ctx0" brushRef="#br0">-1213 776 44,'0'0'65,"-9"-12"-2,9 12 0,0 0-34,-10-10-6,10 10-2,0 0-3,0 0-5,-7 12-1,7-2-1,-1 4 1,1 9 0,-2-3-1,2 4-1,3-2-2,2 1-3,7-6-1,-1 0 0,5-8 0,2-9-1,5 0 0,2-5 1,-3-7-1,2-3-1,-6-4-1,-6-4 0,-4 4-1,-2-2-1,-6 5 1,-8-1-1,-5 5-1,-5 2 1,0 6 1,-5 2 1,-1 2 0,2 7 1,2 6 0,2 6 0,5-1 1,4 5-1,2-2 0,5 1 0,2-3 0,7-3 0,6-6 1,5-3 1,2-7 0,5-5 0,-1-4 1,2-5 0,-7-5-1,0-4-1,-8 1 0,-2-1 0,-9 2-1,-3 3-1,-5 4-1,-6 4 0,-3 4 0,-2 6-1,0 3-4,-5 3-15,-2 14-57,10 2-2,-1-3-3,7 3-4,-1-5-5</inkml:trace>
      </inkml:traceGroup>
      <inkml:traceGroup>
        <inkml:annotationXML>
          <emma:emma xmlns:emma="http://www.w3.org/2003/04/emma" version="1.0">
            <emma:interpretation id="{1E060021-82F2-4889-9E9E-6BA7FB6A16B2}" emma:medium="tactile" emma:mode="ink">
              <msink:context xmlns:msink="http://schemas.microsoft.com/ink/2010/main" type="line" rotatedBoundingBox="16731,3586 24554,3617 24549,4932 16725,4901"/>
            </emma:interpretation>
          </emma:emma>
        </inkml:annotationXML>
        <inkml:traceGroup>
          <inkml:annotationXML>
            <emma:emma xmlns:emma="http://www.w3.org/2003/04/emma" version="1.0">
              <emma:interpretation id="{2F1486CE-29FA-46CB-9306-43B39B03A6A6}" emma:medium="tactile" emma:mode="ink">
                <msink:context xmlns:msink="http://schemas.microsoft.com/ink/2010/main" type="inkWord" rotatedBoundingBox="16727,4902 16730,3606 17406,3607 17404,4904"/>
              </emma:interpretation>
              <emma:one-of disjunction-type="recognition" id="oneOf1">
                <emma:interpretation id="interp1" emma:lang="ko-KR" emma:confidence="0">
                  <emma:literal>R</emma:literal>
                </emma:interpretation>
                <emma:interpretation id="interp2" emma:lang="ko-KR" emma:confidence="0">
                  <emma:literal>又</emma:literal>
                </emma:interpretation>
                <emma:interpretation id="interp3" emma:lang="ko-KR" emma:confidence="0">
                  <emma:literal>p</emma:literal>
                </emma:interpretation>
                <emma:interpretation id="interp4" emma:lang="ko-KR" emma:confidence="0">
                  <emma:literal>P</emma:literal>
                </emma:interpretation>
                <emma:interpretation id="interp5" emma:lang="ko-KR" emma:confidence="0">
                  <emma:literal>父</emma:literal>
                </emma:interpretation>
              </emma:one-of>
            </emma:emma>
          </inkml:annotationXML>
          <inkml:trace contextRef="#ctx0" brushRef="#br1" timeOffset="-32869.2576">121 315 23,'0'0'47,"-10"-10"10,44 4-23,-72-4 5,29 2 1,3-2-2,-3-1-1,3-1-4,-1-3-2,2 4-7,-1 1-7,6 10-8,-3-9-2,3 9-2,0 9 2,0 9 0,0 15 1,0 8 1,3 15 1,0 9 0,4 14 1,-4 4-3,1 1-8,-2 1 0,1-6 0,-1-7 0,-2-7 0,0-11 0,0-11 0,-3-8 0,0-6 0,0-8 0,2-4 0,-2-7 0,3-10 0,0 0 0,0 0 0,-8-11 0,5-8 0,-2-6 0,-1-10 0,1-5 0,-4-8 0,1-8 0,1-4 0,3-5 0,-3-2 0,2-4 0,2 0 0,3 1 0,1 4 0,9 1 0,5 3 0,6 3 0,9 2-2,6 5 2,4 4-1,4 5 1,6 9-1,-1 8 0,-2 5 0,-3 13 1,-4 8 0,-1 15 0,-8 11 1,-6 11 0,-10 12-1,-5 5 2,-10 6 0,-6 1-2,-13-3 0,-7-4 0,-6-3 0,-5-8 0,-2-5 0,0-8 0,-4-7 0,-1-5 0,4-4 0,3-5 0,1-2 0,7-6 0,1-1 0,8 0 0,4 0 0,9 1 0,7-1 0,0 20 0,13-3 0,9 5 0,10 11 0,6 3 0,20 22 0,7 4 0,1 2 0,-1-1 0,-2-1 0</inkml:trace>
          <inkml:trace contextRef="#ctx0" brushRef="#br1" timeOffset="-32822.4577">471 1088 511,'55'59'0,"0"-6"0,-13-7 0,-16-18 0,-11-17-12,-4 3-64</inkml:trace>
        </inkml:traceGroup>
        <inkml:traceGroup>
          <inkml:annotationXML>
            <emma:emma xmlns:emma="http://www.w3.org/2003/04/emma" version="1.0">
              <emma:interpretation id="{2B4E2DAA-3262-4B78-983A-30CB0FC2982F}" emma:medium="tactile" emma:mode="ink">
                <msink:context xmlns:msink="http://schemas.microsoft.com/ink/2010/main" type="inkWord" rotatedBoundingBox="17501,3561 18018,3631 17956,4090 17439,4021"/>
              </emma:interpretation>
              <emma:one-of disjunction-type="recognition" id="oneOf2"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^</emma:literal>
                </emma:interpretation>
                <emma:interpretation id="interp8" emma:lang="ko-KR" emma:confidence="0">
                  <emma:literal>커</emma:literal>
                </emma:interpretation>
                <emma:interpretation id="interp9" emma:lang="ko-KR" emma:confidence="0">
                  <emma:literal>八</emma:literal>
                </emma:interpretation>
                <emma:interpretation id="interp10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-30966.0544">790 69 7,'0'0'56,"-3"-12"2,3 12-3,-4 16-27,4-16 2,0 0 2,-2 17-5,2-1-1,0 4-3,0 6-2,0 3 7,0 6-4,0-1-3,-1 1-4,1-4-3,-6 0-3,4-7 0,0-4-2,-1-6 1,-1-3-7,4-11-3,-8 6 0,8-6 0,-11-5 0,6-6 0,-1-5 0,2-8 0,2-9 0,2-4 0,7-2 0,3-9 0,8 0 0,5 2 0,5 1 0,5 11 0,1 5 0,6 13 0,-2 10 0,2 8 0,-2 10 0,-3 15 0,-4 7 0,-4 5 0,-5 5 0,-6 1 0,-5-2 0,-3-4 0,-2-4 0,-3-4 0,-2-7 0,2-7 0,-3-6 0,7 3 0,1-10-66,-8-4-19,15-15 0,-9-6-5,6-6-8</inkml:trace>
        </inkml:traceGroup>
        <inkml:traceGroup>
          <inkml:annotationXML>
            <emma:emma xmlns:emma="http://www.w3.org/2003/04/emma" version="1.0">
              <emma:interpretation id="{41AFAC00-4428-4B92-A81A-F45F58CFBA80}" emma:medium="tactile" emma:mode="ink">
                <msink:context xmlns:msink="http://schemas.microsoft.com/ink/2010/main" type="inkWord" rotatedBoundingBox="18864,4025 19691,4029 19688,4725 18861,4721"/>
              </emma:interpretation>
              <emma:one-of disjunction-type="recognition" id="oneOf3"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: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;</emma:literal>
                </emma:interpretation>
                <emma:interpretation id="interp15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-29889.6524">2190 489 29,'-11'-12'81,"1"0"1,3 1-6,-1 3-4,1-8-1,7 16-55,-11-9-7,11 9-6,0 0-4,-1 5-3,1 3-3,0-8-10,12 16-19,0-7-32,-1-1-4,3-3-5,0-3-4,2 2 5</inkml:trace>
          <inkml:trace contextRef="#ctx0" brushRef="#br1" timeOffset="-30139.253">2195 653 44,'0'-11'51,"0"11"4,0 0 5,0 0-24,7 12-2,-1 14-1,0 4-2,1 10 1,-3 1 2,2 7-3,-3 0-7,-1-6-9,0-1-5,1-12-4,-3-4-1,1-8-1,0-5 2,-1-12-6,3 12 0,-3-12 0,0 0 0,0 0 0,0-12-11,0-39-56,0 37-14,0-11-2,0-6-7,-3-7-6</inkml:trace>
        </inkml:traceGroup>
        <inkml:traceGroup>
          <inkml:annotationXML>
            <emma:emma xmlns:emma="http://www.w3.org/2003/04/emma" version="1.0">
              <emma:interpretation id="{0F4937CE-E275-4825-90B4-4C9147B1E64D}" emma:medium="tactile" emma:mode="ink">
                <msink:context xmlns:msink="http://schemas.microsoft.com/ink/2010/main" type="inkWord" rotatedBoundingBox="19557,4140 19718,4621 19399,4728 19238,4247"/>
              </emma:interpretation>
              <emma:one-of disjunction-type="recognition" id="oneOf4"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S</emma:literal>
                </emma:interpretation>
                <emma:interpretation id="interp18" emma:lang="ko-KR" emma:confidence="0">
                  <emma:literal>,</emma:literal>
                </emma:interpretation>
                <emma:interpretation id="interp19" emma:lang="ko-KR" emma:confidence="0">
                  <emma:literal>8</emma:literal>
                </emma:interpretation>
                <emma:interpretation id="interp20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-29421.6517">2773 580 30,'0'0'53,"0"0"6,-10 1 1,-1-1-32,-2 0 0,0 0 0,-2 0-1,-5 2 0,2 3-5,-2 1-3,2 0-2,1 1-5,2-1-4,4 3-2,4 0-3,4 0 0,3 1-1,7 3 0,6-1 0,7 2 0,8 1 0,4 2 0,6 1 0,5 4 0,1 3-1,-1 2 0,-7 0 2,-3-2 2,-10 3 3,-8-2 1,-12 4 2,-9-8-1,-11 1 1,-12-2-5,-4-3-6,-5-1 0,-2-3 0,3 1 0,4-6 0,8 0 0,6 13-67,5-22-16,14 0-1,-1-11-6,6-2-6,-1-6 5</inkml:trace>
        </inkml:traceGroup>
        <inkml:traceGroup>
          <inkml:annotationXML>
            <emma:emma xmlns:emma="http://www.w3.org/2003/04/emma" version="1.0">
              <emma:interpretation id="{5A5DC4E3-0F18-4E0F-94F2-78BA08CD99C6}" emma:medium="tactile" emma:mode="ink">
                <msink:context xmlns:msink="http://schemas.microsoft.com/ink/2010/main" type="inkWord" rotatedBoundingBox="20882,4586 21233,3717 21900,3986 21549,4855"/>
              </emma:interpretation>
              <emma:one-of disjunction-type="recognition" id="oneOf5">
                <emma:interpretation id="interp21" emma:lang="ko-KR" emma:confidence="0">
                  <emma:literal>d</emma:literal>
                </emma:interpretation>
                <emma:interpretation id="interp22" emma:lang="ko-KR" emma:confidence="0">
                  <emma:literal>아</emma:literal>
                </emma:interpretation>
                <emma:interpretation id="interp23" emma:lang="ko-KR" emma:confidence="0">
                  <emma:literal>이</emma:literal>
                </emma:interpretation>
                <emma:interpretation id="interp24" emma:lang="ko-KR" emma:confidence="0">
                  <emma:literal>다</emma:literal>
                </emma:interpretation>
                <emma:interpretation id="interp25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-27440.4482">4554 694 27,'10'-4'61,"0"-3"5,-10 7 1,15-10-25,-15 10-9,7-10-2,-7 10-4,3-10-3,-3 0-7,0 3-2,-2-3-5,-5-3-2,0-1-4,-1 3-1,-3-2-3,-4 4-1,-4 0 0,-2 5-2,-5 4 1,0 4 1,-7 9 2,-6 7 2,4 7 4,-4 6 0,10 10 3,1 4-1,6 0 0,4 5 1,11-4-3,7-3-1,4-6-1,14-8 1,6-11-2,6-11-4,10-9 0,5-8 0,4-12 0,-1-12 0,-1-10 0,-2-7 0,-3-8 0,-11-2 0,0-8 0,-11-2 0,-6 1 0,-4 3 0,-8 3 0,-2 4 0,-2 6-4,-5 7 3,-2 9 1,-2 6-1,3 9-1,3 7 0,-4 14 1,3 6 0,0 18 0,5 11 2,-1 14 0,-1 10 0,3 13 3,0 5 0,13 3-2,1-2-2,1-2 0,4-13 0,5-7 0,3-15 0,3-11 0,2-13 0,0-14 0,-3-6-16,0-13-64,1-6-2,-7-10-4,6-2-4,-9-6-5</inkml:trace>
        </inkml:traceGroup>
        <inkml:traceGroup>
          <inkml:annotationXML>
            <emma:emma xmlns:emma="http://www.w3.org/2003/04/emma" version="1.0">
              <emma:interpretation id="{F8CF550D-F771-455B-8DE7-E99F591E911D}" emma:medium="tactile" emma:mode="ink">
                <msink:context xmlns:msink="http://schemas.microsoft.com/ink/2010/main" type="inkWord" rotatedBoundingBox="21876,4022 21907,4574 21818,4579 21787,4027"/>
              </emma:interpretation>
              <emma:one-of disjunction-type="recognition" id="oneOf6">
                <emma:interpretation id="interp26" emma:lang="ko-KR" emma:confidence="0">
                  <emma:literal>i</emma:literal>
                </emma:interpretation>
                <emma:interpretation id="interp27" emma:lang="ko-KR" emma:confidence="0">
                  <emma:literal>ⅰ</emma:literal>
                </emma:interpretation>
                <emma:interpretation id="interp28" emma:lang="ko-KR" emma:confidence="0">
                  <emma:literal>r</emma:literal>
                </emma:interpretation>
                <emma:interpretation id="interp29" emma:lang="ko-KR" emma:confidence="0">
                  <emma:literal>고</emma:literal>
                </emma:interpretation>
                <emma:interpretation id="interp30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-27222.0478">5088 557 4,'0'12'71,"0"7"5,0 6 1,-3 7-3,2 3 0,-1 4-54,2 6 3,0-2-4,0-1-6,3-4-4,1-6-2,6-8-1,-6-6-1,6-7-3,-2-10-10,6-3-34,-3-11-33,-3-11 0,0-6-8,-4-13-4,0-5-4</inkml:trace>
          <inkml:trace contextRef="#ctx0" brushRef="#br1" timeOffset="-27066.0476">5108 433 85,'-8'-4'89,"8"4"-7,-14-8-4,14 8-5,0 0-22,-9 0-58,9 0-32,4 12-36,3-3-3,7 1-4,-2-1-5,11 3 2</inkml:trace>
        </inkml:traceGroup>
        <inkml:traceGroup>
          <inkml:annotationXML>
            <emma:emma xmlns:emma="http://www.w3.org/2003/04/emma" version="1.0">
              <emma:interpretation id="{76AE0D8D-127F-4998-A382-EEA93B59973D}" emma:medium="tactile" emma:mode="ink">
                <msink:context xmlns:msink="http://schemas.microsoft.com/ink/2010/main" type="inkWord" rotatedBoundingBox="21972,4548 22250,3934 22507,4050 22228,4664"/>
              </emma:interpretation>
              <emma:one-of disjunction-type="recognition" id="oneOf7"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V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Ⅴ</emma:literal>
                </emma:interpretation>
                <emma:interpretation id="interp35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-26613.6468">5410 576 51,'-3'6'76,"3"8"1,-2 3 0,2 12-3,-3 12-22,3 2-37,1 7 2,3 3 2,2-2-5,1-1-3,1-8-1,2-8 0,1-11-2,1-10-8,6-13 0,0-9 0,1-13 0,1-9 0,-4-9 0,3-12 0,1-1 0,-4-6 0,-1 3 0,-2 0 0,-2 2 0,1 10 0,1 4 0,-4 10 0,1 3 0,1 9 0,-3 7-30,2 4-53,1 7-4,-1 0-1,5 2-6,-7 4 0</inkml:trace>
        </inkml:traceGroup>
        <inkml:traceGroup>
          <inkml:annotationXML>
            <emma:emma xmlns:emma="http://www.w3.org/2003/04/emma" version="1.0">
              <emma:interpretation id="{3DB51598-3FB5-4A03-A378-65E891E046F4}" emma:medium="tactile" emma:mode="ink">
                <msink:context xmlns:msink="http://schemas.microsoft.com/ink/2010/main" type="inkWord" rotatedBoundingBox="22687,4095 22729,4676 22639,4682 22598,4101"/>
              </emma:interpretation>
              <emma:one-of disjunction-type="recognition" id="oneOf8">
                <emma:interpretation id="interp36" emma:lang="ko-KR" emma:confidence="0">
                  <emma:literal>i</emma:literal>
                </emma:interpretation>
                <emma:interpretation id="interp37" emma:lang="ko-KR" emma:confidence="0">
                  <emma:literal>ⅰ</emma:literal>
                </emma:interpretation>
                <emma:interpretation id="interp38" emma:lang="ko-KR" emma:confidence="0">
                  <emma:literal>j</emma:literal>
                </emma:interpretation>
                <emma:interpretation id="interp39" emma:lang="ko-KR" emma:confidence="0">
                  <emma:literal>?</emma:literal>
                </emma:interpretation>
                <emma:interpretation id="interp40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-26176.846">5960 745 65,'0'0'76,"0"0"2,-5 11-5,5 2 1,0-13-23,-6 29-35,6 6-4,-1 6 1,-1 0 0,2-1-3,0-5-3,0-3-1,0-8-1,2-7 0,2-6-3,-4-11-4,8 0-18,-4-8-54,-1-15-4,-3-8-3,0-14-8,0-5-5</inkml:trace>
          <inkml:trace contextRef="#ctx0" brushRef="#br1" timeOffset="-26036.4457">5939 521 59,'-5'-11'91,"5"11"-5,-13-11-6,13 11-3,0 0-7,-24-4-73,24 4-31,-27 14-41,56 0-4,-12-1-4,6 4-6,2-4 1</inkml:trace>
        </inkml:traceGroup>
        <inkml:traceGroup>
          <inkml:annotationXML>
            <emma:emma xmlns:emma="http://www.w3.org/2003/04/emma" version="1.0">
              <emma:interpretation id="{CFD5BB04-12C5-4815-B77D-D1614DB56864}" emma:medium="tactile" emma:mode="ink">
                <msink:context xmlns:msink="http://schemas.microsoft.com/ink/2010/main" type="inkWord" rotatedBoundingBox="22930,4586 23219,3723 23612,3854 23323,4717"/>
              </emma:interpretation>
              <emma:one-of disjunction-type="recognition" id="oneOf9">
                <emma:interpretation id="interp41" emma:lang="ko-KR" emma:confidence="0">
                  <emma:literal>d</emma:literal>
                </emma:interpretation>
                <emma:interpretation id="interp42" emma:lang="ko-KR" emma:confidence="0">
                  <emma:literal>a</emma:literal>
                </emma:interpretation>
                <emma:interpretation id="interp43" emma:lang="ko-KR" emma:confidence="0">
                  <emma:literal>卜</emma:literal>
                </emma:interpretation>
                <emma:interpretation id="interp44" emma:lang="ko-KR" emma:confidence="0">
                  <emma:literal>h</emma:literal>
                </emma:interpretation>
                <emma:interpretation id="interp45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-25521.6448">6551 708 13,'9'-6'72,"-4"-6"2,-5 2-1,0-4-2,-51-2-34,39 9-5,-4 0-3,-1 7-10,-5 0-6,-7 9-1,0 9 0,-4 3 0,4 12-3,-3 6-1,6 1 0,6 4-2,7-4-1,7-1 1,6-5-6,6-6 0,6-12 0,9-12 0,8-7 0,2-14 0,2-11 0,3-12 0,-1-12 0,-4-9 0,0-6 0,-6-9 0,-8-5 0,-5 0 0,-6 3 0,-4 6 0,-2 9 0,0 8 0,-3 13 0,-1 10 0,-2 15 0,6 17 0,0 10 0,0 14 0,2 11 0,1 12 0,1 10 0,3 7 0,1 5 0,0 1 0,2-8 0,-1-3 0,7-1 0,-8-15-7,7-5-74,0-14-2,-1-11-4,4-2-5,-7-10-5</inkml:trace>
        </inkml:traceGroup>
        <inkml:traceGroup>
          <inkml:annotationXML>
            <emma:emma xmlns:emma="http://www.w3.org/2003/04/emma" version="1.0">
              <emma:interpretation id="{2C5C4226-CD7E-4F40-B658-8C9168A3E790}" emma:medium="tactile" emma:mode="ink">
                <msink:context xmlns:msink="http://schemas.microsoft.com/ink/2010/main" type="inkWord" rotatedBoundingBox="23414,4339 23951,4049 24167,4448 23630,4739"/>
              </emma:interpretation>
              <emma:one-of disjunction-type="recognition" id="oneOf10">
                <emma:interpretation id="interp46" emma:lang="ko-KR" emma:confidence="0">
                  <emma:literal>e</emma:literal>
                </emma:interpretation>
                <emma:interpretation id="interp47" emma:lang="ko-KR" emma:confidence="0">
                  <emma:literal>은</emma:literal>
                </emma:interpretation>
                <emma:interpretation id="interp48" emma:lang="ko-KR" emma:confidence="0">
                  <emma:literal>으</emma:literal>
                </emma:interpretation>
                <emma:interpretation id="interp49" emma:lang="ko-KR" emma:confidence="0">
                  <emma:literal>t</emma:literal>
                </emma:interpretation>
                <emma:interpretation id="interp50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-25116.0441">6721 784 68,'-10'-2'84,"10"2"-3,0 0-4,0 0-1,0 0-1,0 0-67,18 5-3,7-2-1,4-3 1,9 0 0,13-6 0,3-4-1,1-3-1,3-9-1,-4-5 0,-2-1 1,-9-1-2,-7-2 2,-13 1-3,-9 2 0,-10 0 0,-8 6 0,-14 7 0,-11 8 0,-4 7 0,-8 4 0,-2 10 0,2 8 0,-2 6 0,6 4 0,8 3 0,8 3 0,7-3 0,7 0 0,7-2 0,13 0 0,5-7 0,8 0 0,6-7 0,8-2 0,0 21-37,6-31-46,8-3-3,-3-11-6,4-3-4,-8-9-1</inkml:trace>
        </inkml:traceGroup>
        <inkml:traceGroup>
          <inkml:annotationXML>
            <emma:emma xmlns:emma="http://www.w3.org/2003/04/emma" version="1.0">
              <emma:interpretation id="{38C3EB9D-679F-4173-872C-FEF8C45CF38A}" emma:medium="tactile" emma:mode="ink">
                <msink:context xmlns:msink="http://schemas.microsoft.com/ink/2010/main" type="inkWord" rotatedBoundingBox="24119,4480 24428,3692 24806,3841 24497,4628"/>
              </emma:interpretation>
              <emma:one-of disjunction-type="recognition" id="oneOf11">
                <emma:interpretation id="interp51" emma:lang="ko-KR" emma:confidence="0">
                  <emma:literal>d</emma:literal>
                </emma:interpretation>
                <emma:interpretation id="interp52" emma:lang="ko-KR" emma:confidence="0">
                  <emma:literal>ㆍ</emma:literal>
                </emma:interpretation>
                <emma:interpretation id="interp53" emma:lang="ko-KR" emma:confidence="0">
                  <emma:literal>!</emma:literal>
                </emma:interpretation>
                <emma:interpretation id="interp54" emma:lang="ko-KR" emma:confidence="0">
                  <emma:literal>'</emma:literal>
                </emma:interpretation>
                <emma:interpretation id="interp55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-24679.2434">7659 715 0,'25'-22'83,"-6"3"4,-8-1-5,-2 6-6,-9 1 0,-9-23-24,-9 33-38,-6 5-2,-7 7-2,-6 9-2,-1 2 0,-4 9-5,8 0-3,1 6 0,11-1 0,8 0 0,7-3 0,7-3 0,12-6 0,8-5 0,6-6 0,4-8 0,5-4 0,0-13 0,1-8 0,0-9 0,-4-10 0,-1-8 0,-7-10 0,-3-6 0,-4-6 0,0-1 0,-5-1 0,-3 4 0,-4 7 0,-2 10 0,0 8 0,-2 12 0,-1 15 0,-5 14 0,-5 13 0,-1 19 0,-3 11 0,2 15 0,1 9 0,-3 8 0,3 6 0,5 1 0,4-3 0,2-6 0,5-12 0,5-9-67,8-10-19,0-17-2,8-8-5,-4-14-8</inkml:trace>
        </inkml:traceGroup>
      </inkml:traceGroup>
      <inkml:traceGroup>
        <inkml:annotationXML>
          <emma:emma xmlns:emma="http://www.w3.org/2003/04/emma" version="1.0">
            <emma:interpretation id="{CC26A263-4056-4435-9388-1C4036F3333E}" emma:medium="tactile" emma:mode="ink">
              <msink:context xmlns:msink="http://schemas.microsoft.com/ink/2010/main" type="line" rotatedBoundingBox="17027,5581 26863,5203 26912,6455 17075,6833"/>
            </emma:interpretation>
          </emma:emma>
        </inkml:annotationXML>
        <inkml:traceGroup>
          <inkml:annotationXML>
            <emma:emma xmlns:emma="http://www.w3.org/2003/04/emma" version="1.0">
              <emma:interpretation id="{311AF044-C223-4A70-80E5-BFD5AB5204D7}" emma:medium="tactile" emma:mode="ink">
                <msink:context xmlns:msink="http://schemas.microsoft.com/ink/2010/main" type="inkWord" rotatedBoundingBox="17027,5603 18922,5530 18957,6451 17063,6524"/>
              </emma:interpretation>
              <emma:one-of disjunction-type="recognition" id="oneOf12">
                <emma:interpretation id="interp56" emma:lang="ko-KR" emma:confidence="0">
                  <emma:literal>예</emma:literal>
                </emma:interpretation>
                <emma:interpretation id="interp57" emma:lang="ko-KR" emma:confidence="0">
                  <emma:literal>게</emma:literal>
                </emma:interpretation>
                <emma:interpretation id="interp58" emma:lang="ko-KR" emma:confidence="0">
                  <emma:literal>단</emma:literal>
                </emma:interpretation>
                <emma:interpretation id="interp59" emma:lang="ko-KR" emma:confidence="0">
                  <emma:literal>₩</emma:literal>
                </emma:interpretation>
                <emma:interpretation id="interp60" emma:lang="ko-KR" emma:confidence="0">
                  <emma:literal>此</emma:literal>
                </emma:interpretation>
              </emma:one-of>
            </emma:emma>
          </inkml:annotationXML>
          <inkml:trace contextRef="#ctx0" brushRef="#br1" timeOffset="-22651.2398">362 2805 31,'-9'18'56,"0"-3"6,4-5 8,5-10 4,-7 9-35,7-9-13,1-11 3,6-6-2,3-7-1,1-7-5,3-10-9,4-2-9,-2-6-2,2 0-1,-1 0 0,-1 7-1,-3 4 0,-2 6 0,-7 9 0,1 3-3,-5 20 2,0 0 2,0 0 2,-8 24 1,1 5 3,-1 11 0,0 5 1,-1 7 3,1 0 0,5 1-10,3-4 0,0-6 0,3-6 0,7-6 0,1-10 0,1-7 0,3-7 0,3-7 0,0-6 0,5-9 0,2-11 0,0-4 0,1-9 0,3-2 0,2-4 0,-5 2 0,0 3 0,-3 4 0,-2 5-2,-4 9-1,-1 4 0,-5 7-1,-3 10 2,-8 1 2,13 14 2,-10 6 2,-1 7-2,1 5 4,0 8-6,1 1 0,-1 1 0,1-3 0,1-6 0,-1-4 0,2-8 0,-1-6 0,7-10 0,-1-5 0,1-9 0,3-6 0,0-10 0,3-5 0,3-1 0,0-2 0,-4 2 0,0 6 0,-6 3 0,-1 7 0,-10 15 0,11-7 0,-6 14 0,-3 7 0,0 8 0,2-1 0,1 7 0,1-1 0,1 3 0,3-4 0,-2-3 0,3-7 0,4-4 0,5-8 0,3-4 0,6-11 0,0-11 0,4-11 0,-1-8 0,2-15 0,-1-6 0,-4-11 0,-5-4 0,-5 2 0,-7 2 0,-3 4-7,-9 6 4,-3 7 3,-7 12 4,-3 13 0,-4 8-2,-1 11-2,2 10 0,-2 9 0,4 18 0,3 21 0,0 5 0,5 16 0,3 12 0,3 7 0,0 3 0,6-3 0,5-6 0,1-11 0,4-7 0,2-13 0,-1-12 0,4-13 0,3-12 0,0-9 0,4-4 0,4-12 0,-2-6 0,6-8 0,0-3 0,2-5 0,-2 0 0,0-1 0,-4 1 0,-4 1 0,1 5 0,-11 2 0,-4 8 0,-3 4 0,-4 3 0,-7 12 0,0 0 0,0 17 0,-6 5 0,0 8 0,-1 1 0,1 5 0,3 1 0,3-3 0,3-3 0,12-9 0,6-5 0,5-9 0,6-6 0,5-2 0,2-9 0,1-4 0,-3-4 0,-3-2 0,-7 1 0,-10-1 0,-1 1 0,-14 1 0,-2 3 0,-7-1 0,-8 2 0,-1 4 0,-4 0 0,-2 1 0,3 3 0,1 1 0,2-2 0,7 6 0,9 0 0,-8-5 0,8 5-62,0 0-28,0 0-1,0 0-6,-3-11-1</inkml:trace>
          <inkml:trace contextRef="#ctx0" brushRef="#br1" timeOffset="-21840.0384">552 2022 0,'-8'-2'82,"-1"-4"2,9 6-4,-16-10-5,16 10-4,-18-13-7,18 13-79,-15 6-19,15-6-37,-8 19-3,8-19-4,0 0-5,0 0 1</inkml:trace>
          <inkml:trace contextRef="#ctx0" brushRef="#br1" timeOffset="-22120.8389">1259 2322 41,'-19'0'85,"1"0"-5,9 0-3,9 0-4,0 0 2,6-2-48,19 2-10,8 0-9,9 0-2,11 0 2,7 2 0,6 1-2,1-1-6,-3 3 0,-9-2 0,-8 1 0,-9 0 0,-10-2 0,-9-2 0,-9 0 0,-10 0-13,0 0-65,-10 0-3,-4-4-3,-9-4-6,0-3-6</inkml:trace>
        </inkml:traceGroup>
        <inkml:traceGroup>
          <inkml:annotationXML>
            <emma:emma xmlns:emma="http://www.w3.org/2003/04/emma" version="1.0">
              <emma:interpretation id="{6D6541F7-6E90-497C-8F58-E0C431199062}" emma:medium="tactile" emma:mode="ink">
                <msink:context xmlns:msink="http://schemas.microsoft.com/ink/2010/main" type="inkWord" rotatedBoundingBox="20752,5381 21733,5714 21415,6652 20434,6319"/>
              </emma:interpretation>
              <emma:one-of disjunction-type="recognition" id="oneOf13">
                <emma:interpretation id="interp61" emma:lang="ko-KR" emma:confidence="0">
                  <emma:literal>다</emma:literal>
                </emma:interpretation>
                <emma:interpretation id="interp62" emma:lang="ko-KR" emma:confidence="0">
                  <emma:literal>와</emma:literal>
                </emma:interpretation>
                <emma:interpretation id="interp63" emma:lang="ko-KR" emma:confidence="0">
                  <emma:literal>“</emma:literal>
                </emma:interpretation>
                <emma:interpretation id="interp64" emma:lang="ko-KR" emma:confidence="0">
                  <emma:literal>"</emma:literal>
                </emma:interpretation>
                <emma:interpretation id="interp65" emma:lang="ko-KR" emma:confidence="0">
                  <emma:literal>단</emma:literal>
                </emma:interpretation>
              </emma:one-of>
            </emma:emma>
          </inkml:annotationXML>
          <inkml:trace contextRef="#ctx0" brushRef="#br1" timeOffset="-17643.6308">4202 2143 56,'0'0'64,"0"0"-3,0 0-1,-6-6 0,-19 6-38,25 0-5,0 16-5,6-5 1,-1 0 2,2 0 3,0 1-1,0-2-2,-7-10 0,11 11 0,-11-11-1,8 3-2,-8-3 0,4-7-1,-4-4-9,0-6-2,0 1 0,-4-2 0,-1-2 0,-5 0 0,-4 3 0,-4 4 0,-5 5 0,-5 7 0,-3 3 0,-4 10 0,-5 11 0,-1 11 0,0 12 0,2 7 0,0 8 0,6 5 0,7 2 0,8 1 0,10-6 0,7-4 0,10-10 0,15-8 0,12-9 0,10-8 0,7-7 0,5-9 0,2-3 0,0-5 0,-7 0 0,-3-6 0,-7 0 0,-12 0 0,-7 3-67,-4-1-21,-11-4-2,-9 8-6,7-21-4</inkml:trace>
          <inkml:trace contextRef="#ctx0" brushRef="#br1" timeOffset="-15990.0281">4851 2084 5,'0'-10'44,"0"10"2,-13-17 2,5 12-26,-2 0 0,-1 5 1,-1 2 2,-5 6 5,1 11 3,-6 7 2,0 13 3,-7 12-1,0 7-3,-1 9-4,1 6-6,5 5-9,2-5-15,8-5 0,5-7 0,7-11 0,5-8 0,10-9 0,4-10 0,3-6 0,2-6 0,0-4 0,3-6 0,-2-1 0,-2-4 0,-2-2 0,-7 0-14,1-3-69,1-1-3,-6-3-3,0 2-4,-6-3-4</inkml:trace>
        </inkml:traceGroup>
        <inkml:traceGroup>
          <inkml:annotationXML>
            <emma:emma xmlns:emma="http://www.w3.org/2003/04/emma" version="1.0">
              <emma:interpretation id="{6B5D338F-6E25-412A-9A79-3B11576AD9AB}" emma:medium="tactile" emma:mode="ink">
                <msink:context xmlns:msink="http://schemas.microsoft.com/ink/2010/main" type="inkWord" rotatedBoundingBox="21645,6346 21747,5530 22200,5587 22098,6403"/>
              </emma:interpretation>
              <emma:one-of disjunction-type="recognition" id="oneOf14">
                <emma:interpretation id="interp66" emma:lang="ko-KR" emma:confidence="0">
                  <emma:literal>A</emma:literal>
                </emma:interpretation>
                <emma:interpretation id="interp67" emma:lang="ko-KR" emma:confidence="0">
                  <emma:literal>아</emma:literal>
                </emma:interpretation>
                <emma:interpretation id="interp68" emma:lang="ko-KR" emma:confidence="0">
                  <emma:literal>마</emma:literal>
                </emma:interpretation>
                <emma:interpretation id="interp69" emma:lang="ko-KR" emma:confidence="0">
                  <emma:literal>미</emma:literal>
                </emma:interpretation>
                <emma:interpretation id="interp70" emma:lang="ko-KR" emma:confidence="0">
                  <emma:literal>凡</emma:literal>
                </emma:interpretation>
              </emma:one-of>
            </emma:emma>
          </inkml:annotationXML>
          <inkml:trace contextRef="#ctx0" brushRef="#br1" timeOffset="-15116.4266">5099 2181 7,'0'0'57,"-3"-12"5,3 12-8,0 0 0,0 0-25,-11 6 1,4 16 2,-3 7-3,-2 12 0,-3 9-3,-2 7 4,1 2 1,-3 3-8,-2-5-7,6-5-14,4-9-2,4-11 0,0-6 0,3-9 0,1-6 0,3-11 0,0 9 0,0-9 0,0 0 0,0-6 0,1-8 0,2-7 0,-1 1 0,0-10 0,2-6 0,1-4 0,0-4 0,2 0 0,0-1 0,4-2 0,1-2 0,3 1 0,2-4 0,2 3 0,3 0 0,0-1 0,0 9 0,0 5 0,-2 5 0,-2 7 0,-6 11 0,3 8 0,-1 5 0,0 12 0,-2 12 0,2 12 0,0 11 0,0 8 0,-1 8 0,1 5 0,-2 1 0,1-3 0,-2-1 0,-3-11 0,2-10 0,-1-7 0,1-7 0,-4-9 0,-2-7 0,0-6 0,-4-8 0,5 11 0,-5-11 0,0 0 0,0-11 0,0 3-34,-1-1-49,-3-4-4,1 1-4,-4-6-3,2 8-1</inkml:trace>
          <inkml:trace contextRef="#ctx0" brushRef="#br1" timeOffset="-14820.026">5035 2455 5,'-16'0'80,"1"4"4,2-4-2,4 0-4,0-4-2,4-7-29,5 11-26,0 0-6,0 0-5,11-4-3,4 4-3,4 0-2,2-2-2,5 2 0,2 0 0,3 0 0,-4 0 0,-3 0-36,0 1-40,-6-1-4,0 0-3,-9-3-5,4-2-4</inkml:trace>
        </inkml:traceGroup>
        <inkml:traceGroup>
          <inkml:annotationXML>
            <emma:emma xmlns:emma="http://www.w3.org/2003/04/emma" version="1.0">
              <emma:interpretation id="{2ED84354-875F-47A4-9979-8F12F6E60692}" emma:medium="tactile" emma:mode="ink">
                <msink:context xmlns:msink="http://schemas.microsoft.com/ink/2010/main" type="inkWord" rotatedBoundingBox="22578,5293 23106,5978 22687,6301 22159,5616"/>
              </emma:interpretation>
              <emma:one-of disjunction-type="recognition" id="oneOf15">
                <emma:interpretation id="interp71" emma:lang="ko-KR" emma:confidence="0">
                  <emma:literal>M</emma:literal>
                </emma:interpretation>
                <emma:interpretation id="interp72" emma:lang="ko-KR" emma:confidence="0">
                  <emma:literal>어</emma:literal>
                </emma:interpretation>
                <emma:interpretation id="interp73" emma:lang="ko-KR" emma:confidence="0">
                  <emma:literal>미</emma:literal>
                </emma:interpretation>
                <emma:interpretation id="interp74" emma:lang="ko-KR" emma:confidence="0">
                  <emma:literal>먹</emma:literal>
                </emma:interpretation>
                <emma:interpretation id="interp75" emma:lang="ko-KR" emma:confidence="0">
                  <emma:literal>거</emma:literal>
                </emma:interpretation>
              </emma:one-of>
            </emma:emma>
          </inkml:annotationXML>
          <inkml:trace contextRef="#ctx0" brushRef="#br1" timeOffset="-14305.2251">5602 1968 10,'-3'-15'68,"0"5"5,0-5-5,3 15-5,0-9-23,0 9-4,2 9-4,3 7-11,0 8-6,1 3 0,1 8 2,0 0 2,0 3-4,0 1-4,-3-4-3,0-4-8,0-5 0,-2-6 0,1-4 0,-3-5 0,0-11 0,2 13 0,-2-13 0,0 0-18,0 0-37,-2-9-27,-1-3-1,-7-7-6,5 4-5,-6-9 4</inkml:trace>
          <inkml:trace contextRef="#ctx0" brushRef="#br1" timeOffset="-14008.8246">5464 2029 74,'-18'-6'84,"18"6"-1,-12-7-2,12 7-3,0 0-30,5-11-18,-5 11-12,17-10-7,-4 6-7,5 1-4,6 1 0,2-2 0,3 0 0,3 3 0,-2 1 0,-2 0 0,0 1 0,-5 2 0,-6-2 0,1 2 0,-4-3-18,-3-4-34,2 4-27,-13 0-1,12 0-7,-12 0-2,10-7-1</inkml:trace>
          <inkml:trace contextRef="#ctx0" brushRef="#br1" timeOffset="-13603.2239">5873 1771 4,'0'0'53,"0"0"10,6 9 6,6 2 4,9-20-25,2 32-15,9 13 2,1 12 0,4 13-3,-2 7-7,-4 5-6,-4 4-5,-8-1-6,-7-3-8,-12-8 0,0-6 0,-15-12 0,-3-9 0,-5-7 0,-3-7 0,-1-4 0,0-2 0,2 1-24,33 1-57,-26-8-2,0-1-6,3-8-3,15-3-2</inkml:trace>
        </inkml:traceGroup>
        <inkml:traceGroup>
          <inkml:annotationXML>
            <emma:emma xmlns:emma="http://www.w3.org/2003/04/emma" version="1.0">
              <emma:interpretation id="{D2529796-F970-48D2-B5A1-536B7EE88658}" emma:medium="tactile" emma:mode="ink">
                <msink:context xmlns:msink="http://schemas.microsoft.com/ink/2010/main" type="inkWord" rotatedBoundingBox="23660,5326 24127,5308 24175,6560 23708,6578"/>
              </emma:interpretation>
              <emma:one-of disjunction-type="recognition" id="oneOf16">
                <emma:interpretation id="interp76" emma:lang="ko-KR" emma:confidence="0">
                  <emma:literal>동</emma:literal>
                </emma:interpretation>
                <emma:interpretation id="interp77" emma:lang="ko-KR" emma:confidence="0">
                  <emma:literal>와</emma:literal>
                </emma:interpretation>
                <emma:interpretation id="interp78" emma:lang="ko-KR" emma:confidence="0">
                  <emma:literal>£</emma:literal>
                </emma:interpretation>
                <emma:interpretation id="interp79" emma:lang="ko-KR" emma:confidence="0">
                  <emma:literal>₩</emma:literal>
                </emma:interpretation>
                <emma:interpretation id="interp80" emma:lang="ko-KR" emma:confidence="0">
                  <emma:literal>유</emma:literal>
                </emma:interpretation>
              </emma:one-of>
            </emma:emma>
          </inkml:annotationXML>
          <inkml:trace contextRef="#ctx0" brushRef="#br1" timeOffset="-11466.0202">7381 2027 26,'0'0'67,"12"-7"4,-12 7 0,0 0-1,6-15-29,-6 15-13,0 0-2,0 0-7,0 0-6,0 0-2,0 0-5,0 0-1,8-8 0,-8 8-1,0-13-1,1 3 0,-1 10-1,0-14 0,0 14-3,-13-12 1,-1 10-2,-5 2 1,-3 1 0,-9 5 2,-2 8 1,-5 7 2,-2 5 2,-5 4 1,6 2 1,3 3 0,1 1-1,5 1-7,6-3 0,5-2 0,8-4 0,7-1 0,4-6 0,12-1 0,9-8 0,8-4 0,6-7 0,4-1 0,6-6 0,3-5 0,0 0 0,-5-6 0,-5 7 0,-3-2 0,-8 3 0,-7 0 0,-5 1 0,-6 4 0,-9 4 0,0 0 0,0 0 0,0 0 0,-12 0 0,-4 7 0,-5 4 0,-4 4 0,-4 5 0,-1 7 0,-6 2 0,0 4 0,2 0 0,2-2 0,4 1 0,8-1 0,2-6 0,8 1 0,6-8 0,5-1 0,12-11 0,5-3 0,7-3 0,3-9 0,6-4 0,-1-5 0,0-1 0,-4-1 0,-7 4 0,-2 0 0,-4 4 0,-8 1 0,-8 11 0,12-9 0,-12 9 0,0 0 0,0 0 0,0 0 0,4 15 0,-2 1 0,0 6 0,1 7 0,1 6 0,0 4 0,1 4 0,2 2 0,-1-1 0,3-6 0,-4-2 0,1-8 0,1-4 0,-3-7 0,0-7 0,-4-10 0,0 0 0,7 24-50,-7-39-31,0-8-2,-6-14-7,1-5-4,-6-13-1</inkml:trace>
          <inkml:trace contextRef="#ctx0" brushRef="#br1" timeOffset="-11169.6196">7378 1705 11,'-15'0'69,"7"7"3,-6 3 0,3 2 0,-6 1-5,8-3-34,-4 7-21,5 0 0,5 0-1,-1-1-2,4-3-1,0 0-8,0-13-22,2 17-46,11-12-2,-13-5-4,13-3-5,-13-12-5</inkml:trace>
        </inkml:traceGroup>
        <inkml:traceGroup>
          <inkml:annotationXML>
            <emma:emma xmlns:emma="http://www.w3.org/2003/04/emma" version="1.0">
              <emma:interpretation id="{0FE772E3-CAF4-4999-B481-D4BCC1D536DA}" emma:medium="tactile" emma:mode="ink">
                <msink:context xmlns:msink="http://schemas.microsoft.com/ink/2010/main" type="inkWord" rotatedBoundingBox="24760,5405 26868,5323 26908,6372 24800,6454"/>
              </emma:interpretation>
              <emma:one-of disjunction-type="recognition" id="oneOf17">
                <emma:interpretation id="interp81" emma:lang="ko-KR" emma:confidence="0">
                  <emma:literal>N</emma:literal>
                </emma:interpretation>
                <emma:interpretation id="interp82" emma:lang="ko-KR" emma:confidence="0">
                  <emma:literal>ⅳ</emma:literal>
                </emma:interpretation>
                <emma:interpretation id="interp83" emma:lang="ko-KR" emma:confidence="0">
                  <emma:literal>Ⅳ</emma:literal>
                </emma:interpretation>
                <emma:interpretation id="interp84" emma:lang="ko-KR" emma:confidence="0">
                  <emma:literal>w</emma:literal>
                </emma:interpretation>
                <emma:interpretation id="interp85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-6739.2119">8168 2061 20,'-2'-10'56,"0"-8"5,0 3 4,2 28-26,-3-22 1,3-8-4,-1 4-2,0 0-5,1 13-7,-2-8-7,2 8-1,-5 13-1,2 11-1,-5 11-1,2 11-1,-3 11 0,-1 8 4,0 6-4,-1 1-10,2-2 0,2-9 0,1-7 0,2-11 0,3-8 0,1-9 0,0-8 0,0-7 0,0-11 0,0 0 0,0 0 0,0-9 0,0-8 0,-3-10 0,3-7 0,0-9 0,0-8 0,3-2 0,2-7 0,1 2 0,-1 2 0,2 3 0,-1 5 0,-1 8 0,-2 8 0,0 7 0,1 9 0,-4 16 0,16-6 0,0 14 0,-1 16 0,3 7 0,4 12 0,1 5 0,5 6 0,-1 3 0,2 1 0,-1-6 0,-1-4 0,4-10 0,-2-6 0,-3-5 0,-3-12 0,-1-10 0,-5-5 0,-2-12 0,0-10 0,-4-9 0,-1-11 0,1-13 0,-4-7 0,-2-7 0,-1 0 0,0 0 0,-4 5 0,0 4 0,0 9 0,-1 9 0,0 13 0,1 12 0,-2 1 0,2 16 0,0-8 0,0 8 0,0 5 0,2 11 0,-2-5-23,-3 6-61,4 6-2,1-5 0,7 3-5,-3-7-1</inkml:trace>
        </inkml:traceGroup>
        <inkml:traceGroup>
          <inkml:annotationXML>
            <emma:emma xmlns:emma="http://www.w3.org/2003/04/emma" version="1.0">
              <emma:interpretation id="{BEBBF7AB-5D83-4289-9EF4-304ECBACDB17}" emma:medium="tactile" emma:mode="ink">
                <msink:context xmlns:msink="http://schemas.microsoft.com/ink/2010/main" type="inkWord" rotatedBoundingBox="25481,6264 25752,5365 26025,5448 25754,6346"/>
              </emma:interpretation>
              <emma:one-of disjunction-type="recognition" id="oneOf18">
                <emma:interpretation id="interp86" emma:lang="ko-KR" emma:confidence="0">
                  <emma:literal>(</emma:literal>
                </emma:interpretation>
                <emma:interpretation id="interp87" emma:lang="ko-KR" emma:confidence="0">
                  <emma:literal>1</emma:literal>
                </emma:interpretation>
                <emma:interpretation id="interp88" emma:lang="ko-KR" emma:confidence="0">
                  <emma:literal>C</emma:literal>
                </emma:interpretation>
                <emma:interpretation id="interp89" emma:lang="ko-KR" emma:confidence="0">
                  <emma:literal>{</emma:literal>
                </emma:interpretation>
                <emma:interpretation id="interp90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-6380.4112">9154 1859 22,'25'-11'78,"-1"-1"1,-11 3-5,-3 4-4,-10 5 1,-21 0-40,2 15-7,-8 12-4,-8 11-4,-5 13-1,-7 14-4,-2 8-11,0 4 0,5 5 0,7-4 0,8-1 0,13-7 0,10-10 0,6-13 0,10-7 0,10-8 0,9-7 0,-1-9 0,2 0 0,-2-15 0,-6 0-16,5-1-69,-11-12-3,-1-1-3,-8-10-6,8 5-1</inkml:trace>
        </inkml:traceGroup>
        <inkml:traceGroup>
          <inkml:annotationXML>
            <emma:emma xmlns:emma="http://www.w3.org/2003/04/emma" version="1.0">
              <emma:interpretation id="{754B9FCF-7072-4500-816B-2B9B9308A327}" emma:medium="tactile" emma:mode="ink">
                <msink:context xmlns:msink="http://schemas.microsoft.com/ink/2010/main" type="inkWord" rotatedBoundingBox="25960,6286 25988,5528 26542,5548 26514,6307"/>
              </emma:interpretation>
              <emma:one-of disjunction-type="recognition" id="oneOf19">
                <emma:interpretation id="interp91" emma:lang="ko-KR" emma:confidence="0">
                  <emma:literal>A</emma:literal>
                </emma:interpretation>
                <emma:interpretation id="interp92" emma:lang="ko-KR" emma:confidence="0">
                  <emma:literal>』</emma:literal>
                </emma:interpretation>
                <emma:interpretation id="interp93" emma:lang="ko-KR" emma:confidence="0">
                  <emma:literal>급</emma:literal>
                </emma:interpretation>
                <emma:interpretation id="interp94" emma:lang="ko-KR" emma:confidence="0">
                  <emma:literal>几</emma:literal>
                </emma:interpretation>
                <emma:interpretation id="interp95" emma:lang="ko-KR" emma:confidence="0">
                  <emma:literal>凡</emma:literal>
                </emma:interpretation>
              </emma:one-of>
            </emma:emma>
          </inkml:annotationXML>
          <inkml:trace contextRef="#ctx0" brushRef="#br1" timeOffset="-5787.6102">9442 2019 17,'12'-20'85,"-7"5"-1,-1 4-7,-4 2-4,0 9 2,-3 26-23,-3-7-38,-3 15-1,-3 8-3,-6 11 1,-4 10-11,-4 6 0,-1 0 0,4 0 0,1-5 0,-1-8 0,7-7 0,5-9 0,5-9 0,1-10 0,3-8 0,2-13 0,0 0 0,0-6 0,1-13 0,6-11 0,1-6 0,3-8 0,4-8 0,2-5 0,2-5 0,3 3 0,3-3 0,-3 2 0,2 2 0,-2 6 0,-5 7 0,4 10 0,-6 4 0,0 7 0,-1 10 0,1 11 0,2 13 0,-3 11 0,2 14 0,-3 12 0,-1 9 0,2 9 0,-3 6 0,1-4 0,-3-1 0,-1-8 0,1-6 0,2-8 0,1-12 0,-3-7 0,-1-10 0,-1-4 0,-7-11 0,11 0 0,-11 0 0,38-4-40,-38-9-47,0-1-5,-3-5-2,-3 4-7,-6-6 4</inkml:trace>
          <inkml:trace contextRef="#ctx0" brushRef="#br1" timeOffset="-5569.2098">9397 2409 75,'-21'-1'88,"6"-4"-5,15 5-2,-5-9-3,13 0 0,7 1-60,14 5-8,3-1-10,8 0 0,2 2 0,1 2 0,-4 0 0,-1 3 0,-5 1 0,0 1 0,-9-1-37,-6-2-41,0 0-4,-10-2-3,7-7-7,-8-6-1</inkml:trace>
        </inkml:traceGroup>
        <inkml:traceGroup>
          <inkml:annotationXML>
            <emma:emma xmlns:emma="http://www.w3.org/2003/04/emma" version="1.0">
              <emma:interpretation id="{29EF1FC9-BC6D-48F8-9145-EAB1C4A92EFE}" emma:medium="tactile" emma:mode="ink">
                <msink:context xmlns:msink="http://schemas.microsoft.com/ink/2010/main" type="inkWord" rotatedBoundingBox="26554,6384 26591,5328 26898,5339 26862,6394"/>
              </emma:interpretation>
              <emma:one-of disjunction-type="recognition" id="oneOf20">
                <emma:interpretation id="interp96" emma:lang="ko-KR" emma:confidence="0">
                  <emma:literal>)</emma:literal>
                </emma:interpretation>
                <emma:interpretation id="interp97" emma:lang="ko-KR" emma:confidence="0">
                  <emma:literal>]</emma:literal>
                </emma:interpretation>
                <emma:interpretation id="interp98" emma:lang="ko-KR" emma:confidence="0">
                  <emma:literal>〕</emma:literal>
                </emma:interpretation>
                <emma:interpretation id="interp99" emma:lang="ko-KR" emma:confidence="0">
                  <emma:literal>?</emma:literal>
                </emma:interpretation>
                <emma:interpretation id="interp100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-5132.409">9860 1800 45,'0'-16'81,"4"-2"-3,3 2-1,8 4-2,3 2 1,35 9-53,-15 8-4,-5 19-4,-3 10 0,4 21-8,-6 11-7,-5 16 0,-12 5 0,-11 10 0,-7-1 0,-13-5 0,-9-2 0,-8-16 0,-5-11 0,-3-12 0,5-11 0,9-7 0,35-11-33,-26-14-53,4-2-4,4-7-5,14 0-5,-10-22-2</inkml:trace>
        </inkml:traceGroup>
      </inkml:traceGroup>
    </inkml:traceGroup>
    <inkml:traceGroup>
      <inkml:annotationXML>
        <emma:emma xmlns:emma="http://www.w3.org/2003/04/emma" version="1.0">
          <emma:interpretation id="{75484F5F-D6D7-4BFB-A7A9-109AC0DB5A69}" emma:medium="tactile" emma:mode="ink">
            <msink:context xmlns:msink="http://schemas.microsoft.com/ink/2010/main" type="paragraph" rotatedBoundingBox="15439,7949 26908,7215 26990,8504 15522,923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22BEA8A-8B8A-41C1-AC18-DF111D55BD54}" emma:medium="tactile" emma:mode="ink">
              <msink:context xmlns:msink="http://schemas.microsoft.com/ink/2010/main" type="line" rotatedBoundingBox="15439,7949 26908,7215 26990,8504 15522,9237"/>
            </emma:interpretation>
          </emma:emma>
        </inkml:annotationXML>
        <inkml:traceGroup>
          <inkml:annotationXML>
            <emma:emma xmlns:emma="http://www.w3.org/2003/04/emma" version="1.0">
              <emma:interpretation id="{40638AFA-FADD-4E5A-AF6C-FC5B5E10E2B5}" emma:medium="tactile" emma:mode="ink">
                <msink:context xmlns:msink="http://schemas.microsoft.com/ink/2010/main" type="inkWord" rotatedBoundingBox="15471,8446 15748,8428 15762,8643 15485,8660"/>
              </emma:interpretation>
              <emma:one-of disjunction-type="recognition" id="oneOf21">
                <emma:interpretation id="interp101" emma:lang="ko-KR" emma:confidence="0">
                  <emma:literal>0</emma:literal>
                </emma:interpretation>
                <emma:interpretation id="interp102" emma:lang="ko-KR" emma:confidence="0">
                  <emma:literal>〇</emma:literal>
                </emma:interpretation>
                <emma:interpretation id="interp103" emma:lang="ko-KR" emma:confidence="0">
                  <emma:literal>o</emma:literal>
                </emma:interpretation>
                <emma:interpretation id="interp104" emma:lang="ko-KR" emma:confidence="0">
                  <emma:literal>°</emma:literal>
                </emma:interpretation>
                <emma:interpretation id="interp105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11668.8205">-1057 4897 30,'-6'-19'47,"6"19"9,-12-18 3,-68 14-27,70-1 0,10 5-4,0 0-4,-8-2 3,8 2-2,-4 10-1,3 2-6,-4 4-5,5 5-1,-1 0 0,1 3 0,6 1-4,2-1-1,4-3-1,5-8 0,2-4-1,5-8 1,0-2 0,3-8-1,-7-10 2,1-7-3,-6 1-4,-3-2 0,-9 4 0,-3-2 0,-14 3 0,-5 9 0,-7 0 0,-3 6 0,-3 4 0,-1 3 0,2 3 0,2 6 0,7 6-10,-1 1-43,12 6-27,7 4-2,2-6-4,4 6-6,4-9 2</inkml:trace>
        </inkml:traceGroup>
        <inkml:traceGroup>
          <inkml:annotationXML>
            <emma:emma xmlns:emma="http://www.w3.org/2003/04/emma" version="1.0">
              <emma:interpretation id="{DAEAC3BF-25A8-40F9-B7C0-3DC1740A8627}" emma:medium="tactile" emma:mode="ink">
                <msink:context xmlns:msink="http://schemas.microsoft.com/ink/2010/main" type="inkWord" rotatedBoundingBox="16454,8216 16985,8182 17034,8961 16504,8995"/>
              </emma:interpretation>
              <emma:one-of disjunction-type="recognition" id="oneOf22">
                <emma:interpretation id="interp106" emma:lang="ko-KR" emma:confidence="0">
                  <emma:literal>C</emma:literal>
                </emma:interpretation>
                <emma:interpretation id="interp107" emma:lang="ko-KR" emma:confidence="0">
                  <emma:literal>c</emma:literal>
                </emma:interpretation>
                <emma:interpretation id="interp108" emma:lang="ko-KR" emma:confidence="0">
                  <emma:literal>오</emma:literal>
                </emma:interpretation>
                <emma:interpretation id="interp109" emma:lang="ko-KR" emma:confidence="0">
                  <emma:literal>으</emma:literal>
                </emma:interpretation>
                <emma:interpretation id="interp110" emma:lang="ko-KR" emma:confidence="0">
                  <emma:literal>《</emma:literal>
                </emma:interpretation>
              </emma:one-of>
            </emma:emma>
          </inkml:annotationXML>
          <inkml:trace contextRef="#ctx0" brushRef="#br2" timeOffset="14336.4252">161 4712 50,'3'-9'67,"-3"9"-3,0 0-1,0 0 0,0 0-36,0 6-5,0 3-7,0-1-3,0 2 0,3-1 1,-2-1 0,0 2-2,2-2-2,-3-8-1,0 0 1,10 9 1,-10-9-1,8 0 0,-8 0-1,4-10 0,-2-7-2,-2 0-3,0-4-3,-3-2 0,-5 0 0,-1-2 0,-6 3 0,-1 8 0,-6 1 0,-2 7 0,-3 6-2,-1 6 0,-2 11 2,-6 10 2,0 14 0,0 8-2,0 11 0,6 7 0,1 6 0,7 2 0,4-2 0,11-3 0,7-9 0,13-9 0,11-7 0,10-14 0,8-10 0,6-8 0,9-9 0,-1-4 0,0-4 0,-4-5 0,-7-3 0,-6 2 0,-9 1 0,-3-24-8,-12 32-77,-15 1-2,0 0-4,-21-3-7,2 3-2</inkml:trace>
        </inkml:traceGroup>
        <inkml:traceGroup>
          <inkml:annotationXML>
            <emma:emma xmlns:emma="http://www.w3.org/2003/04/emma" version="1.0">
              <emma:interpretation id="{03A67EED-D803-42BA-83C5-F4BC25F74A74}" emma:medium="tactile" emma:mode="ink">
                <msink:context xmlns:msink="http://schemas.microsoft.com/ink/2010/main" type="inkWord" rotatedBoundingBox="17257,8008 17635,7984 17703,9043 17325,9067"/>
              </emma:interpretation>
              <emma:one-of disjunction-type="recognition" id="oneOf23">
                <emma:interpretation id="interp111" emma:lang="ko-KR" emma:confidence="0">
                  <emma:literal>(</emma:literal>
                </emma:interpretation>
                <emma:interpretation id="interp112" emma:lang="ko-KR" emma:confidence="0">
                  <emma:literal>1</emma:literal>
                </emma:interpretation>
                <emma:interpretation id="interp113" emma:lang="ko-KR" emma:confidence="0">
                  <emma:literal>l</emma:literal>
                </emma:interpretation>
                <emma:interpretation id="interp114" emma:lang="ko-KR" emma:confidence="0">
                  <emma:literal>/</emma:literal>
                </emma:interpretation>
                <emma:interpretation id="interp115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5600.0274">882 4463 41,'11'-24'59,"1"9"4,-9-4-3,-3 9-28,-3-2-7,-6 9-4,0 4-1,-6 11 0,-3 14 1,-5 8 3,-6 19 1,-1 14 2,-6 16 1,3 5-4,-3 11-3,6-3-21,2 0 0,10-12 0,10-8 0,8-14 0,5-9 0,12-13 0,8-7 0,2-9 0,2-11 0,0 1 0,-3-5 0,0-3 0,-6-5 0,-5-4-44,-1 3-37,-14 0-4,12-5-5,-12-8-4,3-1 0</inkml:trace>
        </inkml:traceGroup>
        <inkml:traceGroup>
          <inkml:annotationXML>
            <emma:emma xmlns:emma="http://www.w3.org/2003/04/emma" version="1.0">
              <emma:interpretation id="{4A407E4A-54F0-4773-9289-442CCCEB1B9C}" emma:medium="tactile" emma:mode="ink">
                <msink:context xmlns:msink="http://schemas.microsoft.com/ink/2010/main" type="inkWord" rotatedBoundingBox="17791,8188 18348,8152 18395,8887 17838,8923"/>
              </emma:interpretation>
              <emma:one-of disjunction-type="recognition" id="oneOf24">
                <emma:interpretation id="interp116" emma:lang="ko-KR" emma:confidence="0">
                  <emma:literal>A</emma:literal>
                </emma:interpretation>
                <emma:interpretation id="interp117" emma:lang="ko-KR" emma:confidence="0">
                  <emma:literal>성</emma:literal>
                </emma:interpretation>
                <emma:interpretation id="interp118" emma:lang="ko-KR" emma:confidence="0">
                  <emma:literal>凡</emma:literal>
                </emma:interpretation>
                <emma:interpretation id="interp119" emma:lang="ko-KR" emma:confidence="0">
                  <emma:literal>g</emma:literal>
                </emma:interpretation>
                <emma:interpretation id="interp120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16317.6286">1321 4705 0,'10'-12'45,"-4"2"4,-1 0 7,-5 2 0,0-31-28,0 39-16,0 0 7,-12 7 4,1 10 3,-4 10 4,-1 7-3,-4 10 1,-1 10 0,-4 8-1,2 5-4,4-3-7,-1 4-3,5-9-8,3-5-5,1-8 0,4-11 0,4-8 0,0-12 0,3-3 0,0-12 0,0 0 0,0-15 0,3-8 0,2-7 0,4-11 0,0-5 0,4-9 0,2-3 0,0-3 0,2 2 0,1 2 0,-1 2-11,-1 7 1,0 1 2,2 7 2,-1 4 1,-1 8 2,-2 4 1,4 5 0,-4 10 1,4 5 1,-2 4 2,-1 13 1,2 9 2,-2 9 3,4 8 0,-1 7 2,1 8 0,-1 1-8,2 3-2,-2-1 0,0-4 0,-1-4 0,-1-9 0,-1-4 0,-4-7 0,-2-7 0,-3-8 0,1-4 0,-7-10 0,7 11 0,-7-11 0,0 0 0,0 0 0,0 0 0,2-6-35,-2 6-46,0 0-4,0-11-3,-4 0-4,4 11 0</inkml:trace>
          <inkml:trace contextRef="#ctx0" brushRef="#br2" timeOffset="16614.0291">1334 4977 27,'-22'-2'81,"8"2"-2,-3-5-4,9 5-4,0-7-1,-29 4-43,37 3-8,9 0-6,7 0-4,4 0-1,8-1 0,2-1 1,2 1-1,1 1-9,-3-3-23,-30 3-50,21 7-4,-13-7-3,-8 0-4,0 0-6</inkml:trace>
        </inkml:traceGroup>
        <inkml:traceGroup>
          <inkml:annotationXML>
            <emma:emma xmlns:emma="http://www.w3.org/2003/04/emma" version="1.0">
              <emma:interpretation id="{44FA3C2F-FAB0-403C-A9D1-F37371959EDF}" emma:medium="tactile" emma:mode="ink">
                <msink:context xmlns:msink="http://schemas.microsoft.com/ink/2010/main" type="inkWord" rotatedBoundingBox="18278,8077 18673,8052 18692,8351 18297,8376"/>
              </emma:interpretation>
              <emma:one-of disjunction-type="recognition" id="oneOf25">
                <emma:interpretation id="interp121" emma:lang="ko-KR" emma:confidence="0">
                  <emma:literal>「</emma:literal>
                </emma:interpretation>
                <emma:interpretation id="interp122" emma:lang="ko-KR" emma:confidence="0">
                  <emma:literal>“</emma:literal>
                </emma:interpretation>
                <emma:interpretation id="interp123" emma:lang="ko-KR" emma:confidence="0">
                  <emma:literal>"</emma:literal>
                </emma:interpretation>
                <emma:interpretation id="interp124" emma:lang="ko-KR" emma:confidence="0">
                  <emma:literal>t</emma:literal>
                </emma:interpretation>
                <emma:interpretation id="interp125" emma:lang="ko-KR" emma:confidence="0">
                  <emma:literal>가</emma:literal>
                </emma:interpretation>
              </emma:one-of>
            </emma:emma>
          </inkml:annotationXML>
          <inkml:trace contextRef="#ctx0" brushRef="#br2" timeOffset="17503.2307">1758 4459 17,'0'0'50,"0"0"1,0 0 8,0 0 4,0 0-30,0 15-1,3 3-5,0 6-1,0 3 7,1 5-2,0-1-6,0-1-6,0-2-4,-1-2-4,0-7-3,-1-3-2,1-2-1,0-6-5,-3-8 0,3 10 0,-3-10 0,0 0 0,0 0-40,7-9-37,-7-3-3,0-1-5,0-2-6,0 0-3</inkml:trace>
          <inkml:trace contextRef="#ctx0" brushRef="#br2" timeOffset="17862.0314">1578 4518 56,'-8'1'80,"-1"-1"3,9 0-7,-9 0-2,9 0-29,0 0-13,0-7-12,6 2-7,15 1-3,5-1-2,5 0-1,4-4 0,5 4-7,2-3 0,-1 3 0,-5 1 0,-4 2 0,-9 1 0,-2 1 0,-6 3 0,-4 2-15,-1 3-63,-10-8-3,5 9-3,-5-9-5,0 0-5</inkml:trace>
        </inkml:traceGroup>
        <inkml:traceGroup>
          <inkml:annotationXML>
            <emma:emma xmlns:emma="http://www.w3.org/2003/04/emma" version="1.0">
              <emma:interpretation id="{7CF03F8C-28E6-4A90-AE36-6138C1F927C6}" emma:medium="tactile" emma:mode="ink">
                <msink:context xmlns:msink="http://schemas.microsoft.com/ink/2010/main" type="inkWord" rotatedBoundingBox="18832,7908 19080,7892 19145,8899 18896,8915"/>
              </emma:interpretation>
              <emma:one-of disjunction-type="recognition" id="oneOf26">
                <emma:interpretation id="interp126" emma:lang="ko-KR" emma:confidence="0">
                  <emma:literal>)</emma:literal>
                </emma:interpretation>
                <emma:interpretation id="interp127" emma:lang="ko-KR" emma:confidence="0">
                  <emma:literal>!</emma:literal>
                </emma:interpretation>
                <emma:interpretation id="interp128" emma:lang="ko-KR" emma:confidence="0">
                  <emma:literal>:</emma:literal>
                </emma:interpretation>
                <emma:interpretation id="interp129" emma:lang="ko-KR" emma:confidence="0">
                  <emma:literal>’</emma:literal>
                </emma:interpretation>
                <emma:interpretation id="interp130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18564.0326">2112 4333 39,'-6'-12'59,"6"12"2,-3-18 1,3 18 3,12 0-33,5 16 0,5 8-4,4 9-3,4 15-1,5 9 1,-4 9-2,1 8-5,-6 6-5,-1 0-8,-7 2-5,-4-6 0,-7-6 0,-6-7 0,-1-5 0,-5-11 0,-4-8 0,-4-9 0,-3-7 0,4-5 0,-2-10 0,2-2-60,12-6-23,-13 0-3,13 0-4,0-10-8,9 0 4</inkml:trace>
        </inkml:traceGroup>
        <inkml:traceGroup>
          <inkml:annotationXML>
            <emma:emma xmlns:emma="http://www.w3.org/2003/04/emma" version="1.0">
              <emma:interpretation id="{1D719157-D4CD-4216-93A0-E2E45F9839FA}" emma:medium="tactile" emma:mode="ink">
                <msink:context xmlns:msink="http://schemas.microsoft.com/ink/2010/main" type="inkWord" rotatedBoundingBox="19981,7909 20518,7875 20570,8690 20033,8724"/>
              </emma:interpretation>
              <emma:one-of disjunction-type="recognition" id="oneOf27">
                <emma:interpretation id="interp131" emma:lang="ko-KR" emma:confidence="0">
                  <emma:literal>U</emma:literal>
                </emma:interpretation>
                <emma:interpretation id="interp132" emma:lang="ko-KR" emma:confidence="0">
                  <emma:literal>V</emma:literal>
                </emma:interpretation>
                <emma:interpretation id="interp133" emma:lang="ko-KR" emma:confidence="0">
                  <emma:literal>v</emma:literal>
                </emma:interpretation>
                <emma:interpretation id="interp134" emma:lang="ko-KR" emma:confidence="0">
                  <emma:literal>u</emma:literal>
                </emma:interpretation>
                <emma:interpretation id="interp135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19874.4349">3314 4423 22,'-7'-9'52,"2"-5"8,5 14-4,-10-11-27,10 11-4,0 0 6,-11 6-1,10 15 0,-2 2-3,3 15 0,-1 3-1,1 12 3,0 5-3,1 6-7,7-4-3,3-2-10,3-2-6,4-4 0,7-8 0,1-3 0,4-10 0,1-6 0,-1-8 0,2-2 0,2-8 0,-2-5 0,-5-2 0,-1-8 0,-2-8 0,1-4 0,-2-8 0,-2-7 0,-3-3 0,-3-7 0,-1-8 0,-2 1 0,-1-1 0,-5-4 0,-1 3 0,-2-1 0,-3 4 0,0 7 0,0-1 0,0 6 0,-3 5 0,-1 6 0,3 3 0,-4 6 0,3 8 0,0-1 0,1 4 0,1 8 0,0 0 0,0 0 0,0 0 0,0 0 0,0 0 0,0 7 0,1 7 0,1-3-10,-2 5-74,2 2-2,-2-6-2,2 5-7,-2-17-1</inkml:trace>
        </inkml:traceGroup>
        <inkml:traceGroup>
          <inkml:annotationXML>
            <emma:emma xmlns:emma="http://www.w3.org/2003/04/emma" version="1.0">
              <emma:interpretation id="{5BAFC872-9D6E-4357-A302-4CB26D5FE7E8}" emma:medium="tactile" emma:mode="ink">
                <msink:context xmlns:msink="http://schemas.microsoft.com/ink/2010/main" type="inkWord" rotatedBoundingBox="21435,7906 22037,7867 22075,8466 21474,8505"/>
              </emma:interpretation>
              <emma:one-of disjunction-type="recognition" id="oneOf28">
                <emma:interpretation id="interp136" emma:lang="ko-KR" emma:confidence="0">
                  <emma:literal>N</emma:literal>
                </emma:interpretation>
                <emma:interpretation id="interp137" emma:lang="ko-KR" emma:confidence="0">
                  <emma:literal>ⅳ</emma:literal>
                </emma:interpretation>
                <emma:interpretation id="interp138" emma:lang="ko-KR" emma:confidence="0">
                  <emma:literal>Ⅳ</emma:literal>
                </emma:interpretation>
                <emma:interpretation id="interp139" emma:lang="ko-KR" emma:confidence="0">
                  <emma:literal>Ⅹ</emma:literal>
                </emma:interpretation>
                <emma:interpretation id="interp140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21840.0383">4804 4415 30,'0'0'35,"-13"-10"4,13 10-25,-5 9 10,4 1 8,-2 15 6,1-2 1,0 13 0,0 3 2,0 9 1,-3-3-5,3 3-8,-2-4-9,1-3-6,-1-5-4,2-6-1,1-9-3,-1-3 0,1-5 1,1-4-7,0-9 0,0 0 0,0 0 0,-3-9 0,2-7 0,-2-9 0,0-5 0,2-7 0,0-7 0,1 2 0,0-4 0,0-1 0,2 3 0,1 7 0,-1 2 0,0 9 0,2 3 0,1 8 0,2 6 0,2 8 0,6 6 0,3 12 0,6 9 0,3 4 0,6 7 0,2 9 0,-1 1 0,5 0 0,-2-3 0,-1-4 0,-4-6 0,-2-5 0,-3-6 0,-3-12 0,-1-5 0,-5-6 0,-1-11 0,-4-11 0,-3-4 0,0-10 0,-3-8 0,-3-5 0,-1-5 0,-3 0 0,0 1 0,-2 4 0,-1 2 0,-1 6 0,3 7 0,-3 9 0,2 5 0,0 5 0,2 15 0,0-11 0,0 11-11,0 0-75,8 7-2,2 3-3,-10-10-4,23 17-1</inkml:trace>
        </inkml:traceGroup>
        <inkml:traceGroup>
          <inkml:annotationXML>
            <emma:emma xmlns:emma="http://www.w3.org/2003/04/emma" version="1.0">
              <emma:interpretation id="{9BCD7B75-1DC1-4156-AEF7-A5399A2FFEC9}" emma:medium="tactile" emma:mode="ink">
                <msink:context xmlns:msink="http://schemas.microsoft.com/ink/2010/main" type="inkWord" rotatedBoundingBox="22304,7744 22803,7712 22862,8623 22362,8655"/>
              </emma:interpretation>
              <emma:one-of disjunction-type="recognition" id="oneOf29">
                <emma:interpretation id="interp141" emma:lang="ko-KR" emma:confidence="0">
                  <emma:literal>I</emma:literal>
                </emma:interpretation>
                <emma:interpretation id="interp142" emma:lang="ko-KR" emma:confidence="0">
                  <emma:literal>1</emma:literal>
                </emma:interpretation>
                <emma:interpretation id="interp143" emma:lang="ko-KR" emma:confidence="0">
                  <emma:literal>(</emma:literal>
                </emma:interpretation>
                <emma:interpretation id="interp144" emma:lang="ko-KR" emma:confidence="0">
                  <emma:literal>!</emma:literal>
                </emma:interpretation>
                <emma:interpretation id="interp145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22214.4389">6077 4142 41,'0'0'66,"-5"-6"3,-8-21 2,0 36 4,-12 14-19,-3 3-21,-8 19-10,-4 8 0,-7 11 0,1 11-2,0 5-23,3 1 0,6 1 0,7-2 0,6-9 0,12-9 0,8-6 0,4-12 0,10-11 0,1-7 0,4-13 0,1-3 0,4-6 0,-2-11 0,-18-6-76,22-4-9,1-6-1,6-3-8,-1-9-6</inkml:trace>
        </inkml:traceGroup>
        <inkml:traceGroup>
          <inkml:annotationXML>
            <emma:emma xmlns:emma="http://www.w3.org/2003/04/emma" version="1.0">
              <emma:interpretation id="{A2DF8E2A-5207-432C-B2E5-932AABA0E2CE}" emma:medium="tactile" emma:mode="ink">
                <msink:context xmlns:msink="http://schemas.microsoft.com/ink/2010/main" type="inkWord" rotatedBoundingBox="22739,7887 23273,7853 23314,8494 22780,8528"/>
              </emma:interpretation>
              <emma:one-of disjunction-type="recognition" id="oneOf30">
                <emma:interpretation id="interp146" emma:lang="ko-KR" emma:confidence="0">
                  <emma:literal>A</emma:literal>
                </emma:interpretation>
                <emma:interpretation id="interp147" emma:lang="ko-KR" emma:confidence="0">
                  <emma:literal>소</emma:literal>
                </emma:interpretation>
                <emma:interpretation id="interp148" emma:lang="ko-KR" emma:confidence="0">
                  <emma:literal>스</emma:literal>
                </emma:interpretation>
                <emma:interpretation id="interp149" emma:lang="ko-KR" emma:confidence="0">
                  <emma:literal>사</emma:literal>
                </emma:interpretation>
                <emma:interpretation id="interp150" emma:lang="ko-KR" emma:confidence="0">
                  <emma:literal>丹</emma:literal>
                </emma:interpretation>
              </emma:one-of>
            </emma:emma>
          </inkml:annotationXML>
          <inkml:trace contextRef="#ctx0" brushRef="#br2" timeOffset="22807.24">6346 4301 63,'-6'-9'73,"1"0"-3,5 9 1,-15 1-1,2 4-31,0 15-6,-3 10-9,-3 10-6,-2 9 0,-5 10 0,-1 7-4,1-1-14,1-1 0,1-3 0,5-7 0,4-9 0,1-11 0,7-9 0,3-9 0,4-16 0,0 0 0,0 0 0,0-9 0,1-12 0,4-6 0,1-5 0,5-11 0,-2-3 0,3-3 0,3-8 0,2 4 0,2-2 0,-2 5 0,1 1 0,1 9 0,2 2 0,-1 8 0,-2 5 0,-3 9 0,0 6 0,3 7 0,-2 4 0,-1 15 0,0 8 0,-4 14 0,1 5 0,1 7 0,-2 8 0,0 1 0,0 0 0,3-5 0,1-4 0,0-4 0,1-10 0,1-5 0,-2-8 0,-1-6 0,-3-5 0,0-4 0,-11-8 0,16 2 0,-14-7 0,-1-6-63,3-4-24,-4-3-2,-2 0-6,-11-4-6</inkml:trace>
          <inkml:trace contextRef="#ctx0" brushRef="#br2" timeOffset="23041.2405">6170 4697 12,'-31'4'82,"9"-4"1,3 0-5,11 0-4,8 0-1,0-17-30,18 13-25,5 1-6,7-3-5,5 2 0,7-1 0,1-1 1,3 3-1,-4-1-7,-4 1 0,-1 1 0,-8-2-3,-3 0-40,8 0-33,-20-4-4,-3-2-4,-8-5-5,2-1-4</inkml:trace>
        </inkml:traceGroup>
        <inkml:traceGroup>
          <inkml:annotationXML>
            <emma:emma xmlns:emma="http://www.w3.org/2003/04/emma" version="1.0">
              <emma:interpretation id="{6B4613ED-076B-419F-8C1A-A7293FF597FF}" emma:medium="tactile" emma:mode="ink">
                <msink:context xmlns:msink="http://schemas.microsoft.com/ink/2010/main" type="inkWord" rotatedBoundingBox="23239,7641 23561,7620 23628,8667 23306,8687"/>
              </emma:interpretation>
              <emma:one-of disjunction-type="recognition" id="oneOf31">
                <emma:interpretation id="interp151" emma:lang="ko-KR" emma:confidence="0">
                  <emma:literal>)</emma:literal>
                </emma:interpretation>
                <emma:interpretation id="interp152" emma:lang="ko-KR" emma:confidence="0">
                  <emma:literal>〕</emma:literal>
                </emma:interpretation>
                <emma:interpretation id="interp153" emma:lang="ko-KR" emma:confidence="0">
                  <emma:literal>]</emma:literal>
                </emma:interpretation>
                <emma:interpretation id="interp154" emma:lang="ko-KR" emma:confidence="0">
                  <emma:literal>&gt;</emma:literal>
                </emma:interpretation>
                <emma:interpretation id="interp155" emma:lang="ko-KR" emma:confidence="0">
                  <emma:literal>〉</emma:literal>
                </emma:interpretation>
              </emma:one-of>
            </emma:emma>
          </inkml:annotationXML>
          <inkml:trace contextRef="#ctx0" brushRef="#br2" timeOffset="23368.841">6511 4043 24,'15'-7'66,"9"5"9,-2 3 0,10 10-1,32 7-35,-28 12 2,1 12-3,-3 12-10,-1 12-4,-9 11-3,-2 11-15,-12 2-6,-9 1 0,-2-2 0,-15-6 0,-4-8 0,-2-12 0,-4-12 0,0-14 0,2-7 0,0-4-79,-5-15-8,7 0-2,-9-11-6,11-2-7</inkml:trace>
        </inkml:traceGroup>
        <inkml:traceGroup>
          <inkml:annotationXML>
            <emma:emma xmlns:emma="http://www.w3.org/2003/04/emma" version="1.0">
              <emma:interpretation id="{4C873949-A2BB-4D5E-A3D6-04D2EC6E932A}" emma:medium="tactile" emma:mode="ink">
                <msink:context xmlns:msink="http://schemas.microsoft.com/ink/2010/main" type="inkWord" rotatedBoundingBox="24181,7390 25142,7328 25222,8575 24261,8636"/>
              </emma:interpretation>
              <emma:one-of disjunction-type="recognition" id="oneOf32">
                <emma:interpretation id="interp156" emma:lang="ko-KR" emma:confidence="0">
                  <emma:literal>므</emma:literal>
                </emma:interpretation>
                <emma:interpretation id="interp157" emma:lang="ko-KR" emma:confidence="0">
                  <emma:literal>프</emma:literal>
                </emma:interpretation>
                <emma:interpretation id="interp158" emma:lang="ko-KR" emma:confidence="0">
                  <emma:literal>믄</emma:literal>
                </emma:interpretation>
                <emma:interpretation id="interp159" emma:lang="ko-KR" emma:confidence="0">
                  <emma:literal>증</emma:literal>
                </emma:interpretation>
                <emma:interpretation id="interp160" emma:lang="ko-KR" emma:confidence="0">
                  <emma:literal>즌</emma:literal>
                </emma:interpretation>
              </emma:one-of>
            </emma:emma>
          </inkml:annotationXML>
          <inkml:trace contextRef="#ctx0" brushRef="#br3" timeOffset="32042.4563">7575 4606 24,'-15'0'69,"1"0"7,3 0 0,0-1-3,0-2-37,11 3-1,-8-2-7,8 2-7,0 0-7,11 5-5,4 2-2,7-3-1,8 2 1,8-1 1,10 2 0,6-5 0,10 1-2,8-3-6,5 0 0,2-1 0,-1-4 0,-2 2 0,-6 2 0,-8-3 0,-11 3 0,-8 1 0,-13-2 0,-6 2 0,-10 0 0,-6 0 0,-8 0 0,0 0 0,0 0 0,-7 0 0,-3 3-35,-2 4-45,-7-1-3,-3 2-3,-5-5-5,0 5-1</inkml:trace>
          <inkml:trace contextRef="#ctx0" brushRef="#br3" timeOffset="32354.4568">7578 4887 31,'-25'6'56,"10"0"7,15-6 6,0 0 0,4 13-35,15-8-4,8 3 4,10-1-1,7 0-4,11 0-4,7-2-7,12-3-4,4 0-8,3-1-6,3-1 0,-4 0 0,-6 1 0,-8 2 0,-13-2 0,-9 3 0,-15-4 0,-10 2-75,-9 2-6,-10-4-1,0 0-5,-21-8-8,7 0 4</inkml:trace>
          <inkml:trace contextRef="#ctx0" brushRef="#br3" timeOffset="33290.4585">7677 3825 63,'0'0'79,"-7"-10"-1,7 10-2,-5-10-4,5 10-35,0 0-12,0 0-9,0-12-6,0 12-3,9-7-2,1 2-2,8-1 0,3 2-1,6 2 0,2-2 1,8 1 0,1 3 0,0 0 0,-1 7 2,-4 6 0,-9 16 3,-8 3-5,-9 6-3,-8 3 0,-14 0 0,-3-2 0,-7 1 0,-3-5 0,2-14 0,1-4 0,6-3 0,7-7 0,4 1 0,8-8 0,0 0 0,-3 10 0,3-10 0,9 0-18,4 1-67,-4-1-2,5 0-3,-14 0-5,18 0 0</inkml:trace>
          <inkml:trace contextRef="#ctx0" brushRef="#br3" timeOffset="33571.2589">7881 4381 1,'-5'10'93,"-2"-1"3,3 1-4,4-10-4,-11 9-1,11-9-33,-22 5-54,22-5 0,0 0 0,0 0 0,0 0 0,0 0 0,0 0-39,0-5-46,0-4-2,0 9-6,0-26-6,1 9-2</inkml:trace>
        </inkml:traceGroup>
        <inkml:traceGroup>
          <inkml:annotationXML>
            <emma:emma xmlns:emma="http://www.w3.org/2003/04/emma" version="1.0">
              <emma:interpretation id="{A7A0A2F5-414B-40FC-9A38-86607FFCC64E}" emma:medium="tactile" emma:mode="ink">
                <msink:context xmlns:msink="http://schemas.microsoft.com/ink/2010/main" type="inkWord" rotatedBoundingBox="25966,7451 26542,7414 26613,8528 26037,8565"/>
              </emma:interpretation>
              <emma:one-of disjunction-type="recognition" id="oneOf33">
                <emma:interpretation id="interp161" emma:lang="ko-KR" emma:confidence="0">
                  <emma:literal>R</emma:literal>
                </emma:interpretation>
                <emma:interpretation id="interp162" emma:lang="ko-KR" emma:confidence="0">
                  <emma:literal>父</emma:literal>
                </emma:interpretation>
                <emma:interpretation id="interp163" emma:lang="ko-KR" emma:confidence="0">
                  <emma:literal>文</emma:literal>
                </emma:interpretation>
                <emma:interpretation id="interp164" emma:lang="ko-KR" emma:confidence="0">
                  <emma:literal>M</emma:literal>
                </emma:interpretation>
                <emma:interpretation id="interp165" emma:lang="ko-KR" emma:confidence="0">
                  <emma:literal>&amp;</emma:literal>
                </emma:interpretation>
              </emma:one-of>
            </emma:emma>
          </inkml:annotationXML>
          <inkml:trace contextRef="#ctx0" brushRef="#br2" timeOffset="27284.4479">9325 4167 16,'3'-14'51,"-3"-3"5,0 5 7,0-3-26,3 6-3,-3 9-6,0-13-7,0 13-1,0 0-2,0 12-1,-2 4 1,1 10-2,1 7-1,0 5 2,0 10 4,0 1-2,1 5-2,4 2-4,0-1-3,2-2-6,0-3-4,1-3 0,-2-8 0,-2-3 0,-1-6 0,-1-6 0,-2-1 0,0-8 0,0-3 0,-1-1 0,-2-2 0,3-9 0,-7 13 0,7-13 0,-7 10 0,7-10 0,-12 4 0,12-4 0,-11 0 0,11 0 0,-11-1 0,11 1 0,-11-10 0,11 10 0,-6-14 0,4 5 0,0 1 0,0-2 0,2 10 0,-3-18 0,3 9 0,-2-1 0,1 2 0,1-3 0,0 0 0,0-1 0,0 1 0,0-5 0,0-2 0,0-3 0,3-3 0,0-3 0,-2-6 0,2-4 0,-1-5 0,1-5 0,0-1 0,2-1 0,1-3 0,-2 1 0,4 3 0,5 1 0,-1 2 0,6 5 0,3-2 0,1 3 0,1 4 0,3 2 0,6 3 0,0 3 0,-2 9 0,-2 4 0,3 11 0,8 11-2,-6 10 1,7 13 1,-12 9 1,3 13 1,-13 0-2,0 8 0,-18-5 0,-4-4 0,-15-5 0,-10-4 0,-8-10 0,-6-11 0,-4-1 0,-1-6 0,-1-3 0,3-9 0,3 0 0,8-3 0,7 0 0,4 0 0,6 0 0,6 0 0,12 0 0,-7 8 0,7-8 0,14 18 0,4-5 0,5 8 0,5 3 0,3 4 0,8 4 0,1 5 0,5 6 0,-3 0 0,-1 2 0,-1-4 0,-4-3 0,-5-1 0,-3-6 0,-5-6 0,-5-8 0,-4-2 0,-14-15 0,13 16 0,-13-16-56,0 0-28,-9 0-2,-5-9-6,6-9-6,-7-13 3</inkml:trace>
        </inkml:traceGroup>
        <inkml:traceGroup>
          <inkml:annotationXML>
            <emma:emma xmlns:emma="http://www.w3.org/2003/04/emma" version="1.0">
              <emma:interpretation id="{A33B0920-14F0-45D7-93B7-2AB03EB4B4E0}" emma:medium="tactile" emma:mode="ink">
                <msink:context xmlns:msink="http://schemas.microsoft.com/ink/2010/main" type="inkWord" rotatedBoundingBox="26499,7278 26910,7252 26932,7593 26520,7620"/>
              </emma:interpretation>
              <emma:one-of disjunction-type="recognition" id="oneOf34">
                <emma:interpretation id="interp166" emma:lang="ko-KR" emma:confidence="0">
                  <emma:literal>^</emma:literal>
                </emma:interpretation>
                <emma:interpretation id="interp167" emma:lang="ko-KR" emma:confidence="0">
                  <emma:literal>n</emma:literal>
                </emma:interpretation>
                <emma:interpretation id="interp168" emma:lang="ko-KR" emma:confidence="0">
                  <emma:literal>너</emma:literal>
                </emma:interpretation>
                <emma:interpretation id="interp169" emma:lang="ko-KR" emma:confidence="0">
                  <emma:literal>내</emma:literal>
                </emma:interpretation>
                <emma:interpretation id="interp170" emma:lang="ko-KR" emma:confidence="0">
                  <emma:literal>ⅵ</emma:literal>
                </emma:interpretation>
              </emma:one-of>
            </emma:emma>
          </inkml:annotationXML>
          <inkml:trace contextRef="#ctx0" brushRef="#br2" timeOffset="29094.0511">9775 3751 23,'2'-12'54,"-2"12"7,0 0 3,10-1-25,-10 1-3,8 11-5,2 3-2,2 10 0,-3 3 0,3 2-7,-4-2-4,3 0-2,-4 0-3,1-6-2,-6-3-1,-2-18-1,0 8 0,0-8-1,0 0-8,0-15 0,0 0 0,0-5 0,-2-5 0,2-4 0,3-2 0,1-1 0,5 0 0,0 3 0,2 1 0,6 6 0,-1 6 0,5 4 0,1 7 0,1 5 0,4 8 0,-3 9 0,0 5 0,1 4 0,-5 12 0,2-1 0,-6-2 0,-5 0 0,-3-7 0,-1-2 0,-2-7 0,-5-3 0,0-16 0,3 13 0,-3-4-25,0-9-56,0 0-5,0 0 0,3-5-9,-3-9-2</inkml:trace>
        </inkml:traceGroup>
      </inkml:traceGroup>
    </inkml:traceGroup>
    <inkml:traceGroup>
      <inkml:annotationXML>
        <emma:emma xmlns:emma="http://www.w3.org/2003/04/emma" version="1.0">
          <emma:interpretation id="{6E9B5194-81AE-4459-B70D-84368EFDC1C8}" emma:medium="tactile" emma:mode="ink">
            <msink:context xmlns:msink="http://schemas.microsoft.com/ink/2010/main" type="paragraph" rotatedBoundingBox="4730,11399 25670,10529 25742,12245 4801,131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8B091F-693A-4100-8BAF-3DEE1D341DA0}" emma:medium="tactile" emma:mode="ink">
              <msink:context xmlns:msink="http://schemas.microsoft.com/ink/2010/main" type="line" rotatedBoundingBox="4730,11399 25670,10529 25742,12245 4801,13116"/>
            </emma:interpretation>
          </emma:emma>
        </inkml:annotationXML>
        <inkml:traceGroup>
          <inkml:annotationXML>
            <emma:emma xmlns:emma="http://www.w3.org/2003/04/emma" version="1.0">
              <emma:interpretation id="{4EDC9DF9-339D-401D-9A2E-6DB5FAFA9B0D}" emma:medium="tactile" emma:mode="ink">
                <msink:context xmlns:msink="http://schemas.microsoft.com/ink/2010/main" type="inkWord" rotatedBoundingBox="4747,11815 5254,11794 5292,12713 4786,12735"/>
              </emma:interpretation>
              <emma:one-of disjunction-type="recognition" id="oneOf35">
                <emma:interpretation id="interp171" emma:lang="ko-KR" emma:confidence="0">
                  <emma:literal>n</emma:literal>
                </emma:interpretation>
                <emma:interpretation id="interp172" emma:lang="ko-KR" emma:confidence="0">
                  <emma:literal>서</emma:literal>
                </emma:interpretation>
                <emma:interpretation id="interp173" emma:lang="ko-KR" emma:confidence="0">
                  <emma:literal>M</emma:literal>
                </emma:interpretation>
                <emma:interpretation id="interp174" emma:lang="ko-KR" emma:confidence="0">
                  <emma:literal>ⅱ</emma:literal>
                </emma:interpretation>
                <emma:interpretation id="interp175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768488.5498">-11896 8391 27,'0'0'61,"0"0"2,0 0-2,0-9-3,0 9-39,0 0-4,-9-5 2,7 10 1,-1 10-1,2 7 2,1 10 0,-4 12 1,3 9 0,-5 10-2,3 6-5,-2 3-5,2 2-2,-1-3-2,1-9-2,2-7 0,-1-10 0,2-14 2,0-6 4,0-10 0,0-15-6,0 0-2,2-21 0,-2-11 0,3-7 0,-2-13 0,4-11 0,2-11 0,3-10 0,4-5 0,4-2 0,4 6 0,3 5-4,5 9 0,0 10 0,3 15 1,3 17-1,-4 14 1,1 15 0,-6 16 2,0 15 1,-5 13 3,-2 12 2,-3 11 0,-2 8 1,-3 4 1,-1 0-7,-1-3 0,-3-2 0,-2-10 0,-2-9 0,0-11 0,-2-9 0,-1-9 0,0-8 0,0-9 0,0-9-42,0 0-36,0-18-4,6-6-4,-3-10-6,6-5-3</inkml:trace>
        </inkml:traceGroup>
        <inkml:traceGroup>
          <inkml:annotationXML>
            <emma:emma xmlns:emma="http://www.w3.org/2003/04/emma" version="1.0">
              <emma:interpretation id="{B68E9E6A-3C09-4F84-90A7-90DC35AC8D93}" emma:medium="tactile" emma:mode="ink">
                <msink:context xmlns:msink="http://schemas.microsoft.com/ink/2010/main" type="inkWord" rotatedBoundingBox="5544,12015 6197,11988 6218,12504 5565,12531"/>
              </emma:interpretation>
              <emma:one-of disjunction-type="recognition" id="oneOf36">
                <emma:interpretation id="interp176" emma:lang="ko-KR" emma:confidence="0">
                  <emma:literal>나</emma:literal>
                </emma:interpretation>
                <emma:interpretation id="interp177" emma:lang="ko-KR" emma:confidence="0">
                  <emma:literal>w</emma:literal>
                </emma:interpretation>
                <emma:interpretation id="interp178" emma:lang="ko-KR" emma:confidence="0">
                  <emma:literal>W</emma:literal>
                </emma:interpretation>
                <emma:interpretation id="interp179" emma:lang="ko-KR" emma:confidence="0">
                  <emma:literal>u</emma:literal>
                </emma:interpretation>
                <emma:interpretation id="interp180" emma:lang="ko-KR" emma:confidence="0">
                  <emma:literal>바</emma:literal>
                </emma:interpretation>
              </emma:one-of>
            </emma:emma>
          </inkml:annotationXML>
          <inkml:trace contextRef="#ctx0" brushRef="#br0" timeOffset="768956.5506">-11117 8408 24,'-7'15'67,"0"-4"4,-5 7-2,-1 4-1,0 5-1,18 6-52,-10 8-2,2 9-1,3-6 0,0 2-1,4-5 0,6-2-2,3-11-2,1-4 1,4-12 0,0-9-1,7-3 0,-5-13-1,5-5-1,-1-12-2,2-5-1,-3-10-3,2 0 0,-3-3-2,-1 0 0,-2 7 0,-2 3 0,-5 14 2,-1 8 3,-11 16 1,11 6 3,-10 18 0,-1 11 1,0 8-7,-1 8 0,1 1 0,3 1 0,4-2 0,2-8 0,5-6 0,4-11 0,3-8 0,1-11 0,1-7 0,2-10 0,3-11-73,-1-14-9,1-9-1,-3-12-6,-1-9-7,-7-12 8</inkml:trace>
        </inkml:traceGroup>
        <inkml:traceGroup>
          <inkml:annotationXML>
            <emma:emma xmlns:emma="http://www.w3.org/2003/04/emma" version="1.0">
              <emma:interpretation id="{0D85A47F-90DB-4961-BAB7-EAEBFD5D6379}" emma:medium="tactile" emma:mode="ink">
                <msink:context xmlns:msink="http://schemas.microsoft.com/ink/2010/main" type="inkWord" rotatedBoundingBox="6229,11450 6409,11442 6452,12471 6272,12478"/>
              </emma:interpretation>
              <emma:one-of disjunction-type="recognition" id="oneOf37">
                <emma:interpretation id="interp181" emma:lang="ko-KR" emma:confidence="0">
                  <emma:literal>(</emma:literal>
                </emma:interpretation>
                <emma:interpretation id="interp182" emma:lang="ko-KR" emma:confidence="0">
                  <emma:literal>1</emma:literal>
                </emma:interpretation>
                <emma:interpretation id="interp183" emma:lang="ko-KR" emma:confidence="0">
                  <emma:literal>!</emma:literal>
                </emma:interpretation>
                <emma:interpretation id="interp184" emma:lang="ko-KR" emma:confidence="0">
                  <emma:literal>‘</emma:literal>
                </emma:interpretation>
                <emma:interpretation id="interp185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769252.9511">-10445 7843 62,'-5'23'79,"-2"12"0,1 16-2,0 10-1,1 7-38,4 15-13,0 8 0,1 0-7,1-2-8,6-3-4,4-11-1,1-15-2,1-8-1,1-8 0,1-10 0,0-6 0,-4-7-2,-4-7 0,0-4 0,-3 0 0,-4-10-9,0 0-8,12 0-27,1-8-35,-5-13-1,7-9-5,-5-15-2,8-9 0</inkml:trace>
        </inkml:traceGroup>
        <inkml:traceGroup>
          <inkml:annotationXML>
            <emma:emma xmlns:emma="http://www.w3.org/2003/04/emma" version="1.0">
              <emma:interpretation id="{31F9B9BB-92FF-4B48-AD3B-5AF3A06C5B01}" emma:medium="tactile" emma:mode="ink">
                <msink:context xmlns:msink="http://schemas.microsoft.com/ink/2010/main" type="inkWord" rotatedBoundingBox="6624,11486 6717,11482 6753,12363 6660,12367"/>
              </emma:interpretation>
              <emma:one-of disjunction-type="recognition" id="oneOf38">
                <emma:interpretation id="interp186" emma:lang="ko-KR" emma:confidence="0">
                  <emma:literal>1</emma:literal>
                </emma:interpretation>
                <emma:interpretation id="interp187" emma:lang="ko-KR" emma:confidence="0">
                  <emma:literal>(</emma:literal>
                </emma:interpretation>
                <emma:interpretation id="interp188" emma:lang="ko-KR" emma:confidence="0">
                  <emma:literal>l</emma:literal>
                </emma:interpretation>
                <emma:interpretation id="interp189" emma:lang="ko-KR" emma:confidence="0">
                  <emma:literal>I</emma:literal>
                </emma:interpretation>
                <emma:interpretation id="interp190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769518.1516">-10068 7880 14,'0'0'69,"0"24"10,-3 4 2,-1 13-2,-2 9-1,2 14-49,3 13-2,1 4 0,0 5-6,5-5-14,3-2-7,5-11 0,-1-12 0,1-12 0,-1-7 0,-1-11 0,0-6 0,0-7-26,-3-9-52,-5-9-3,0-8-4,-6-16-6,0-1-4</inkml:trace>
        </inkml:traceGroup>
        <inkml:traceGroup>
          <inkml:annotationXML>
            <emma:emma xmlns:emma="http://www.w3.org/2003/04/emma" version="1.0">
              <emma:interpretation id="{B73471A5-5752-4359-BE36-24A251AF7577}" emma:medium="tactile" emma:mode="ink">
                <msink:context xmlns:msink="http://schemas.microsoft.com/ink/2010/main" type="inkWord" rotatedBoundingBox="6822,11904 7238,11887 7265,12524 6849,12542"/>
              </emma:interpretation>
              <emma:one-of disjunction-type="recognition" id="oneOf39">
                <emma:interpretation id="interp191" emma:lang="ko-KR" emma:confidence="0">
                  <emma:literal>s</emma:literal>
                </emma:interpretation>
                <emma:interpretation id="interp192" emma:lang="ko-KR" emma:confidence="0">
                  <emma:literal>S</emma:literal>
                </emma:interpretation>
                <emma:interpretation id="interp193" emma:lang="ko-KR" emma:confidence="0">
                  <emma:literal>9</emma:literal>
                </emma:interpretation>
                <emma:interpretation id="interp194" emma:lang="ko-KR" emma:confidence="0">
                  <emma:literal>3</emma:literal>
                </emma:interpretation>
                <emma:interpretation id="interp195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771452.555">-9619 8447 31,'0'-14'56,"5"-1"6,-5-4 2,6 3-30,6 3-2,-6-1-2,5 3-2,-6-2-3,5 2-3,-6 0-6,0 2-4,-4 9-3,-4-12-2,4 12-2,-21-2 0,4 2-4,-7 6 1,-3 3-2,-4 3-1,-5 2 1,2 0 0,-1 2-1,5 1 1,4 1-1,5 0 1,8-1-2,7-1 1,7 3 1,15-1 0,10 2 0,5-3 0,16 4 0,4-2 1,2 1-1,-1 1 0,-5 1 2,-7 3 1,-14 1 3,-8 1 2,-18-1 0,-12 7 1,-15-6 1,-10 2-1,-10-2 0,-4-5-3,-1 2-3,0-6-1,5-3-2,7-7-10,14-1-17,10-5-20,16-2-32,6-12-1,15-6-7,12 0-4,5-6 4</inkml:trace>
        </inkml:traceGroup>
        <inkml:traceGroup>
          <inkml:annotationXML>
            <emma:emma xmlns:emma="http://www.w3.org/2003/04/emma" version="1.0">
              <emma:interpretation id="{C289154F-801D-4E4C-8790-CC4A3E897ADB}" emma:medium="tactile" emma:mode="ink">
                <msink:context xmlns:msink="http://schemas.microsoft.com/ink/2010/main" type="inkWord" rotatedBoundingBox="7352,11869 7723,11854 7770,12992 7399,13008"/>
              </emma:interpretation>
              <emma:one-of disjunction-type="recognition" id="oneOf40">
                <emma:interpretation id="interp196" emma:lang="ko-KR" emma:confidence="0">
                  <emma:literal>p</emma:literal>
                </emma:interpretation>
                <emma:interpretation id="interp197" emma:lang="ko-KR" emma:confidence="0">
                  <emma:literal>P</emma:literal>
                </emma:interpretation>
                <emma:interpretation id="interp198" emma:lang="ko-KR" emma:confidence="0">
                  <emma:literal>8</emma:literal>
                </emma:interpretation>
                <emma:interpretation id="interp199" emma:lang="ko-KR" emma:confidence="0">
                  <emma:literal>n</emma:literal>
                </emma:interpretation>
                <emma:interpretation id="interp200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772029.756">-9279 8452 12,'10'-26'55,"-3"5"2,-3-1 4,-4 5 4,0 3-34,0 4-8,0 10-8,0 0 0,0 0 1,1 12 3,5 14-2,-1 15-5,2 13 0,1 16 2,1 12 4,0 10-2,-2 8-2,3-1-4,-3-4-2,8-1-2,-7-9 1,3-18-2,-2-14-2,-1-13-3,-1-12 0,-5-13 0,-2-15 0,-9-12 0,-9-18 0,0-10 0,-4-11 0,-1-12 0,-1-10 0,-2-6-10,5-9-5,1-1 1,11-2-1,5 3 2,7 5 3,8 3 8,7 8 1,9 9 1,5 12-1,4 10 1,-2 12 1,4 14 0,-7 11-1,1 9 2,-7 13 0,-7 12 1,-6 9 1,-6 3 1,-6 2 0,-9 2 1,-7-4 0,-10 4-1,-1-4 0,-7-7-1,0-2-3,-6-6-6,4-4-13,-1-6-29,5-3-28,3-10-2,10-4-5,3-8-5,14-3 2</inkml:trace>
        </inkml:traceGroup>
        <inkml:traceGroup>
          <inkml:annotationXML>
            <emma:emma xmlns:emma="http://www.w3.org/2003/04/emma" version="1.0">
              <emma:interpretation id="{91F5A4B1-96F2-454F-B73A-26DB5B02A134}" emma:medium="tactile" emma:mode="ink">
                <msink:context xmlns:msink="http://schemas.microsoft.com/ink/2010/main" type="inkWord" rotatedBoundingBox="7919,11962 8335,11944 8352,12363 7936,12380"/>
              </emma:interpretation>
              <emma:one-of disjunction-type="recognition" id="oneOf41">
                <emma:interpretation id="interp201" emma:lang="ko-KR" emma:confidence="0">
                  <emma:literal>a</emma:literal>
                </emma:interpretation>
                <emma:interpretation id="interp202" emma:lang="ko-KR" emma:confidence="0">
                  <emma:literal>어</emma:literal>
                </emma:interpretation>
                <emma:interpretation id="interp203" emma:lang="ko-KR" emma:confidence="0">
                  <emma:literal>u</emma:literal>
                </emma:interpretation>
                <emma:interpretation id="interp204" emma:lang="ko-KR" emma:confidence="0">
                  <emma:literal>U</emma:literal>
                </emma:interpretation>
                <emma:interpretation id="interp205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772560.1569">-8572 8402 22,'17'-7'58,"-5"2"6,-12 5 3,-11-13-29,11 13-4,-10-11-3,10 11-4,-22-11-8,9 8-5,-5 1-5,-2 2-2,-2 6 0,-2 5 1,0 11 1,-1 4 1,5 4 0,0 6 0,8 4-1,1 2-1,8-2-1,3-2-3,4-7 1,7-2 0,5-11 0,4-2 0,2-14-1,-1-4-2,1-9-1,-1-9-3,-1-4-3,-2-7-1,-1 0-1,-5-7-1,-1 5 0,0 1 3,-3 4 2,-1 6 1,-2 4 3,-1 6 1,-4 12 0,0 0 1,0 0 2,4 7-1,-4 10-1,1 3 0,1 5 0,2 1 0,3 5 0,1 0 0,3 2 0,1-5-2,1 1-2,2-3-6,1-6-19,-3 1-47,1-11-4,6-9-3,-9-5-6,9-10-4</inkml:trace>
        </inkml:traceGroup>
        <inkml:traceGroup>
          <inkml:annotationXML>
            <emma:emma xmlns:emma="http://www.w3.org/2003/04/emma" version="1.0">
              <emma:interpretation id="{DC62E499-9990-47C5-B480-CB0CB27F60E2}" emma:medium="tactile" emma:mode="ink">
                <msink:context xmlns:msink="http://schemas.microsoft.com/ink/2010/main" type="inkWord" rotatedBoundingBox="8507,11892 9438,11853 9455,12255 8523,12294"/>
              </emma:interpretation>
              <emma:one-of disjunction-type="recognition" id="oneOf42">
                <emma:interpretation id="interp206" emma:lang="ko-KR" emma:confidence="0">
                  <emma:literal>u</emma:literal>
                </emma:interpretation>
                <emma:interpretation id="interp207" emma:lang="ko-KR" emma:confidence="0">
                  <emma:literal>나</emma:literal>
                </emma:interpretation>
                <emma:interpretation id="interp208" emma:lang="ko-KR" emma:confidence="0">
                  <emma:literal>ㅥ</emma:literal>
                </emma:interpretation>
                <emma:interpretation id="interp209" emma:lang="ko-KR" emma:confidence="0">
                  <emma:literal>닌</emma:literal>
                </emma:interpretation>
                <emma:interpretation id="interp210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773028.1577">-8118 8283 46,'-6'4'64,"-6"9"5,-5 2 4,-1 9-33,3 3-4,3 4 2,2 3 1,5 0-9,5 1-7,5-4-7,13 1-4,1-7-3,10-3-2,7-7-3,7-7 1,1-4-5,5-4 0,1-6 0,2-9 0,-2-4 0,0-6 0,-6-4 0,-4-1-3,-4-1-2,-6-4 0,-5 3 1,-10 1-1,-3 6 2,-9 7 0,-4 6 2,-15 8 3,-1 4 0,-6 7 2,-1 10 1,0 5 0,-1 4 2,8 5-3,4 0-4,10 1 0,7-2 0,16 1 0,10-8 0,11-1 0,8-4 0,4-4 0,-2-6 0,5-1-9,-8 0-72,-11-6-2,-5-1-3,-14-5-7,-5-4-4</inkml:trace>
        </inkml:traceGroup>
        <inkml:traceGroup>
          <inkml:annotationXML>
            <emma:emma xmlns:emma="http://www.w3.org/2003/04/emma" version="1.0">
              <emma:interpretation id="{5DA4B6A3-631C-4AA6-845D-B6B5F74DE63F}" emma:medium="tactile" emma:mode="ink">
                <msink:context xmlns:msink="http://schemas.microsoft.com/ink/2010/main" type="inkWord" rotatedBoundingBox="10132,11175 10643,11153 10695,12413 10184,12434"/>
              </emma:interpretation>
              <emma:one-of disjunction-type="recognition" id="oneOf43">
                <emma:interpretation id="interp211" emma:lang="ko-KR" emma:confidence="0">
                  <emma:literal>『</emma:literal>
                </emma:interpretation>
                <emma:interpretation id="interp212" emma:lang="ko-KR" emma:confidence="0">
                  <emma:literal>8</emma:literal>
                </emma:interpretation>
                <emma:interpretation id="interp213" emma:lang="ko-KR" emma:confidence="0">
                  <emma:literal>으</emma:literal>
                </emma:interpretation>
                <emma:interpretation id="interp214" emma:lang="ko-KR" emma:confidence="0">
                  <emma:literal>읍</emma:literal>
                </emma:interpretation>
                <emma:interpretation id="interp215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774276.1599">-6157 7918 22,'6'-14'39,"3"2"4,-5 1-24,-4 0 4,0 2 1,-6 0 2,-1 0-1,-4 1-1,-1 4-1,-6 1-3,-3 3-2,-6 5-2,-2 8-2,-3 2-1,-5 2 0,-2 7 0,1-1 2,-1 1-3,2-2 0,10 4-2,3 0-1,9-2 0,7 1-2,8 0-1,7 2-1,12-6-2,11 3 1,3-10 0,11-1-1,5-6 0,4-5-1,4-2 1,-6-6-2,-3-2 1,-9-1-1,-6-1 0,-8 0-1,-9 3-1,-16 7-1,0-9 1,-11 9-1,-14 4 0,-5 5 0,-9 5 0,-5 5 0,-5 3 1,-1 5 0,-1 2 1,6-1 0,0 2 0,8 0 1,10-1 0,3 0 0,10-2 0,8-1 1,6-1 0,9-6 0,13-2 1,9-6-1,4-5 1,11-6 0,1-4-1,7-7 0,-6-5-2,-3-2-1,-3 0 0,-11-1 0,-3 3-1,-9 0 0,-6 6 0,-9-1 0,-4 11-1,-3-11 1,-7 11 0,-1 0 0,-3 7 0,1 6 0,-3 4 2,5 6 2,-4 7 0,4 1 2,2 7-1,2-1 1,4 2 0,3-1 0,0-4-1,0-3-1,6-6 0,0-3-1,1-7 0,-1-4-2,-6-11-5,9 6-11,-9-6-33,11-9-28,-8-8 0,3-7-6,-6-14-5,7-3 1</inkml:trace>
          <inkml:trace contextRef="#ctx0" brushRef="#br0" timeOffset="774525.7604">-6309 7607 3,'-5'-22'72,"-4"5"0,4 8-3,5 9-1,0 0-3,0 0-38,4 10-9,-4 6-11,0 3-2,0 5-3,3 0-27,-2 4-39,-1-2-2,0-3-6,-4-6-1,4-3-5</inkml:trace>
        </inkml:traceGroup>
        <inkml:traceGroup>
          <inkml:annotationXML>
            <emma:emma xmlns:emma="http://www.w3.org/2003/04/emma" version="1.0">
              <emma:interpretation id="{0A45DE6B-01F5-499E-BECE-1805DD57AED6}" emma:medium="tactile" emma:mode="ink">
                <msink:context xmlns:msink="http://schemas.microsoft.com/ink/2010/main" type="inkWord" rotatedBoundingBox="11695,11589 12207,11568 12232,12153 11720,12175"/>
              </emma:interpretation>
              <emma:one-of disjunction-type="recognition" id="oneOf44">
                <emma:interpretation id="interp216" emma:lang="ko-KR" emma:confidence="0">
                  <emma:literal>r</emma:literal>
                </emma:interpretation>
                <emma:interpretation id="interp217" emma:lang="ko-KR" emma:confidence="0">
                  <emma:literal>Ⅴ</emma:literal>
                </emma:interpretation>
                <emma:interpretation id="interp218" emma:lang="ko-KR" emma:confidence="0">
                  <emma:literal>ⅴ</emma:literal>
                </emma:interpretation>
                <emma:interpretation id="interp219" emma:lang="ko-KR" emma:confidence="0">
                  <emma:literal>V</emma:literal>
                </emma:interpretation>
                <emma:interpretation id="interp220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776506.9638">-5030 8061 19,'0'-12'37,"0"-2"2,1 4-24,2 0 2,-3 10 2,14 17 5,-3 2 4,0 13 4,1 5 1,-2 12 0,0 4-3,-2 10-4,0-3-3,-2-7-5,-4-2-5,0-8-5,-2-10 3,1-6 0,0-12 1,-1-15-1,0 0 0,0-9 0,0-11-1,0-6-1,2-3-6,1-10-4,1-3-2,3-1 0,0-5-2,4 3 0,4-3 1,3 2-1,2 2 2,1 4 0,5 7 1,3 3 1,1 9 0,-2 1 1,-2 11-2,-1 3-3,-2 6-5,-1-2-8,-4 4-13,-2 2-12,-1 6-27,-2 4-6,3-6-3,0 5 0</inkml:trace>
        </inkml:traceGroup>
        <inkml:traceGroup>
          <inkml:annotationXML>
            <emma:emma xmlns:emma="http://www.w3.org/2003/04/emma" version="1.0">
              <emma:interpretation id="{35299F08-ADD7-499D-9E6A-18834FEE23A6}" emma:medium="tactile" emma:mode="ink">
                <msink:context xmlns:msink="http://schemas.microsoft.com/ink/2010/main" type="inkWord" rotatedBoundingBox="12279,11627 12634,11613 12647,11914 12292,11929"/>
              </emma:interpretation>
              <emma:one-of disjunction-type="recognition" id="oneOf45">
                <emma:interpretation id="interp221" emma:lang="ko-KR" emma:confidence="0">
                  <emma:literal>0</emma:literal>
                </emma:interpretation>
                <emma:interpretation id="interp222" emma:lang="ko-KR" emma:confidence="0">
                  <emma:literal>o</emma:literal>
                </emma:interpretation>
                <emma:interpretation id="interp223" emma:lang="ko-KR" emma:confidence="0">
                  <emma:literal>°</emma:literal>
                </emma:interpretation>
                <emma:interpretation id="interp224" emma:lang="ko-KR" emma:confidence="0">
                  <emma:literal>。</emma:literal>
                </emma:interpretation>
                <emma:interpretation id="interp225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776834.5644">-4304 8018 43,'0'0'48,"0"0"8,-7 0 1,-8 0-20,-3 20-10,-5 10-3,1 10-2,0-2 2,5 7-2,7-7-3,9 3-1,4-15-6,15-8-5,15-11 1,3-7-1,8-6 0,0-8 0,3-7-2,-6-2-1,-4-2-1,-9 0 0,-12 0-1,-12-1-1,-9 4-2,-17-4-5,-8 8-7,-6-3-13,-3 7-13,6 5-33,-3-2-3,11 4-4,8-3-2,17 10 10</inkml:trace>
        </inkml:traceGroup>
        <inkml:traceGroup>
          <inkml:annotationXML>
            <emma:emma xmlns:emma="http://www.w3.org/2003/04/emma" version="1.0">
              <emma:interpretation id="{2F5DB644-CAFF-43B5-946F-FA11DB6FC9A8}" emma:medium="tactile" emma:mode="ink">
                <msink:context xmlns:msink="http://schemas.microsoft.com/ink/2010/main" type="inkWord" rotatedBoundingBox="12808,11531 13537,11501 13557,11979 12828,12009"/>
              </emma:interpretation>
              <emma:one-of disjunction-type="recognition" id="oneOf46">
                <emma:interpretation id="interp226" emma:lang="ko-KR" emma:confidence="0">
                  <emma:literal>0</emma:literal>
                </emma:interpretation>
                <emma:interpretation id="interp227" emma:lang="ko-KR" emma:confidence="0">
                  <emma:literal>W</emma:literal>
                </emma:interpretation>
                <emma:interpretation id="interp228" emma:lang="ko-KR" emma:confidence="0">
                  <emma:literal>w</emma:literal>
                </emma:interpretation>
                <emma:interpretation id="interp229" emma:lang="ko-KR" emma:confidence="0">
                  <emma:literal>o</emma:literal>
                </emma:interpretation>
                <emma:interpretation id="interp230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777349.3653">-3908 8002 1,'-5'14'42,"5"-2"5,0 2 10,0 7-23,0 1 5,0 9-1,3 2 1,1 8-2,1-4-5,4 1-2,2-2-9,4-2-5,7-6-7,2-8-2,6-8-1,3-8-1,2-6 0,-2-7-1,0-10 0,-4-3-2,-4-3 0,-5 1 0,-3 4-2,-6 3 0,-7 7 0,-4 10 0,0 0 0,0 0 0,0 18 1,3 0 2,5-4 0,8 0 1,12-7 1,4-5-1,9-3 0,5-11-1,0-5 0,1-7-1,-5-2-2,-9-2 0,-13-3 0,-13-2 0,-9 2 0,-19-2 0,-9 2 0,-8-1 0,-4 4-12,-4 1-15,1 9-23,7 2-30,4 5 0,13 4-5,3-1-3,18 8 4</inkml:trace>
        </inkml:traceGroup>
        <inkml:traceGroup>
          <inkml:annotationXML>
            <emma:emma xmlns:emma="http://www.w3.org/2003/04/emma" version="1.0">
              <emma:interpretation id="{F0088EC3-1C39-43A4-81F9-0C742E3AAD73}" emma:medium="tactile" emma:mode="ink">
                <msink:context xmlns:msink="http://schemas.microsoft.com/ink/2010/main" type="inkWord" rotatedBoundingBox="14164,11461 14694,11439 14717,11982 14187,12004"/>
              </emma:interpretation>
              <emma:one-of disjunction-type="recognition" id="oneOf47">
                <emma:interpretation id="interp231" emma:lang="ko-KR" emma:confidence="0">
                  <emma:literal>s</emma:literal>
                </emma:interpretation>
                <emma:interpretation id="interp232" emma:lang="ko-KR" emma:confidence="0">
                  <emma:literal>S</emma:literal>
                </emma:interpretation>
                <emma:interpretation id="interp233" emma:lang="ko-KR" emma:confidence="0">
                  <emma:literal>‘</emma:literal>
                </emma:interpretation>
                <emma:interpretation id="interp234" emma:lang="ko-KR" emma:confidence="0">
                  <emma:literal>도</emma:literal>
                </emma:interpretation>
                <emma:interpretation id="interp235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778020.1665">-2233 7874 6,'10'-11'44,"2"3"2,-6-4 4,-6 12-27,0 0 3,-4-1 1,-13 5 1,-3 9-3,-11 1 0,0 7-3,-5-1 0,1 1-5,2-2-3,7 0-3,5-4-2,13-2-2,12 1-2,16-2-2,8 3 0,19-2 0,8 2-1,9 1 0,-2 6-2,-3-2 0,-8 4 2,-18 1 2,-8 2 0,-25 1 2,-18 2 1,-18-2 1,-15-3 0,-8 0 1,-7-6-2,-3-1-3,4-8-4,10-2-10,7-8-27,8 0-37,26-8-1,11-13-6,17-4-5,14-9 0</inkml:trace>
        </inkml:traceGroup>
        <inkml:traceGroup>
          <inkml:annotationXML>
            <emma:emma xmlns:emma="http://www.w3.org/2003/04/emma" version="1.0">
              <emma:interpretation id="{D50EEDFF-D595-4A94-85A6-A6F17E920516}" emma:medium="tactile" emma:mode="ink">
                <msink:context xmlns:msink="http://schemas.microsoft.com/ink/2010/main" type="inkWord" rotatedBoundingBox="14632,11514 14992,11499 15029,12399 14669,12414"/>
              </emma:interpretation>
              <emma:one-of disjunction-type="recognition" id="oneOf48">
                <emma:interpretation id="interp236" emma:lang="ko-KR" emma:confidence="0">
                  <emma:literal>p</emma:literal>
                </emma:interpretation>
                <emma:interpretation id="interp237" emma:lang="ko-KR" emma:confidence="0">
                  <emma:literal>P</emma:literal>
                </emma:interpretation>
                <emma:interpretation id="interp238" emma:lang="ko-KR" emma:confidence="0">
                  <emma:literal>r</emma:literal>
                </emma:interpretation>
                <emma:interpretation id="interp239" emma:lang="ko-KR" emma:confidence="0">
                  <emma:literal>了</emma:literal>
                </emma:interpretation>
                <emma:interpretation id="interp240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778519.3674">-2002 7959 12,'12'-7'53,"-12"7"10,10 10 4,-5 11 2,3 14-35,-8 6-2,0 15 0,0 6 2,0 10-6,0 4-6,3 6-6,0-7-5,1-4-3,2-6-3,-2-7-3,1-13 0,-2-5-1,-3-13 1,0-11 0,0-16 0,-10 1 0,2-8 0,0-15-2,-2-10-3,-1-10-3,1-5-4,5-7-1,-2-9-1,4-5-1,3-1 2,0 2 0,4-2 3,7 0 2,7 5 3,3 5 2,5 11 1,3 3 1,3 10 1,-5 8 0,8 11 1,-3 10 1,-9 8 2,-11 10 0,-6 13 0,-6 7 0,-8 5 0,-9 3 0,-13 1-1,-6 2-1,-1-5 0,-1-1-2,-6-11 0,7-2-3,4-3-7,4-7-21,6-1-43,10-9-1,13-4-5,0 0-6,16-16-3</inkml:trace>
        </inkml:traceGroup>
        <inkml:traceGroup>
          <inkml:annotationXML>
            <emma:emma xmlns:emma="http://www.w3.org/2003/04/emma" version="1.0">
              <emma:interpretation id="{4D1C1695-A78A-490A-AFD2-311DE7B9646E}" emma:medium="tactile" emma:mode="ink">
                <msink:context xmlns:msink="http://schemas.microsoft.com/ink/2010/main" type="inkWord" rotatedBoundingBox="15052,11521 15471,11504 15491,11991 15072,12008"/>
              </emma:interpretation>
              <emma:one-of disjunction-type="recognition" id="oneOf49">
                <emma:interpretation id="interp241" emma:lang="ko-KR" emma:confidence="0">
                  <emma:literal>a</emma:literal>
                </emma:interpretation>
                <emma:interpretation id="interp242" emma:lang="ko-KR" emma:confidence="0">
                  <emma:literal>‘</emma:literal>
                </emma:interpretation>
                <emma:interpretation id="interp243" emma:lang="ko-KR" emma:confidence="0">
                  <emma:literal>요</emma:literal>
                </emma:interpretation>
                <emma:interpretation id="interp244" emma:lang="ko-KR" emma:confidence="0">
                  <emma:literal>'</emma:literal>
                </emma:interpretation>
                <emma:interpretation id="interp245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779018.5683">-1298 7969 31,'23'-16'38,"-10"-2"2,-8 4-26,-5 5-2,0 9 4,-19-11 10,-3 11 6,-4 1 3,-10 11 3,0 8-1,-7 6 1,-1 9-1,1 3-5,5 6-7,3 0-7,6 5-5,10-5-5,7-2-2,10-10-2,8-6-1,10-8 0,9-5-2,5-12-2,4-5-4,-1-10-3,2-7-5,-1-6-4,-6-4-3,-4-7-1,-5 2 0,-6 0 6,-5-1 4,-4 7 10,-4 3 4,0 8 6,0 7 4,0 12 3,-7 1 1,3 12-1,0 10-3,2 3-5,1 7 1,1 1-1,0 4-1,1-2-2,4-2-2,3 1-2,0-6-5,3 0-10,-1-8-24,1-7-38,7-6-2,-3-8-5,3-6-5,-2-13-2</inkml:trace>
        </inkml:traceGroup>
        <inkml:traceGroup>
          <inkml:annotationXML>
            <emma:emma xmlns:emma="http://www.w3.org/2003/04/emma" version="1.0">
              <emma:interpretation id="{5F47B322-BA41-4998-B8FF-26A5FF483193}" emma:medium="tactile" emma:mode="ink">
                <msink:context xmlns:msink="http://schemas.microsoft.com/ink/2010/main" type="inkWord" rotatedBoundingBox="15618,11548 16720,11503 16740,11964 15637,12009"/>
              </emma:interpretation>
              <emma:one-of disjunction-type="recognition" id="oneOf50">
                <emma:interpretation id="interp246" emma:lang="ko-KR" emma:confidence="0">
                  <emma:literal>나</emma:literal>
                </emma:interpretation>
                <emma:interpretation id="interp247" emma:lang="ko-KR" emma:confidence="0">
                  <emma:literal>a</emma:literal>
                </emma:interpretation>
                <emma:interpretation id="interp248" emma:lang="ko-KR" emma:confidence="0">
                  <emma:literal>u</emma:literal>
                </emma:interpretation>
                <emma:interpretation id="interp249" emma:lang="ko-KR" emma:confidence="0">
                  <emma:literal>니</emma:literal>
                </emma:interpretation>
                <emma:interpretation id="interp250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779502.169">-987 7941 35,'0'0'62,"-7"-2"8,-7 8 4,-1 11-30,-3 5-1,-1 10-2,3 1-3,0 8-6,10-3-9,3 2-7,7-4-4,11-2-3,11-7-3,7-7 0,10-4-6,7-9 0,6-4 0,3-6 0,8-10 0,-4-6 0,2-6 0,-3-5 0,-7-4 0,-3-6-3,-9 1-1,-10-2 0,-7 3 1,-12 4 0,-11 5 2,-6 6 1,-12 9 2,-11 7 0,-5 7 0,-4 7 2,-3 9 0,5 5 0,4 7-4,9 3 0,11 2 0,12 3 0,21-1 0,10 0 0,17-2 0,10-4 0,5-2 0,0-6 0,3 1 0,-9-7 0,-2 0-18,-12 1-65,-20-6-1,-8-3-4,-18-7-7,0 0-2</inkml:trace>
        </inkml:traceGroup>
        <inkml:traceGroup>
          <inkml:annotationXML>
            <emma:emma xmlns:emma="http://www.w3.org/2003/04/emma" version="1.0">
              <emma:interpretation id="{B728D4D5-FAED-4683-84FF-DB07A5F4643A}" emma:medium="tactile" emma:mode="ink">
                <msink:context xmlns:msink="http://schemas.microsoft.com/ink/2010/main" type="inkWord" rotatedBoundingBox="17515,11445 18141,11419 18162,11923 17536,11949"/>
              </emma:interpretation>
              <emma:one-of disjunction-type="recognition" id="oneOf51">
                <emma:interpretation id="interp251" emma:lang="ko-KR" emma:confidence="0">
                  <emma:literal>a</emma:literal>
                </emma:interpretation>
                <emma:interpretation id="interp252" emma:lang="ko-KR" emma:confidence="0">
                  <emma:literal>요</emma:literal>
                </emma:interpretation>
                <emma:interpretation id="interp253" emma:lang="ko-KR" emma:confidence="0">
                  <emma:literal>Q</emma:literal>
                </emma:interpretation>
                <emma:interpretation id="interp254" emma:lang="ko-KR" emma:confidence="0">
                  <emma:literal>4</emma:literal>
                </emma:interpretation>
                <emma:interpretation id="interp255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782700.1745">1239 7990 8,'0'0'37,"0"0"3,0 0-23,-4-5 2,4 5 2,0-10 3,0 10 2,2-12-3,3 3-2,-3 0-3,2 0-4,1 1-1,-3-4-2,1 3-5,-3-4-2,0 2-1,0-2-1,-5 4-1,-5-3 0,-3 4-2,-6-1 0,-6 5 0,-5 4 3,-2 1 2,-6 12 5,-2 4 4,-4 11 3,1 6 4,0 7 1,5 8-1,6 2-2,7 3-3,11-3-2,9-2-4,10-10-3,13-7-2,11-17-2,10-7 1,8-12-1,1-12 1,2-11-2,-4-10 0,-4-6-3,-8-4-3,-3-1-2,-11-2-2,-6 5 0,-11 1-2,-3 3 1,-6 10 0,-5 6 4,-4 8 3,0 7 4,0 10 2,-2 3 3,6 16 1,2 7 1,6 9 0,3 6-1,1 7 0,7 2-2,5 1-1,3-2-2,2-4 0,3-5-1,-2-6 1,2-8-1,-2-8-2,2-7-3,0-9-6,-1-2-17,1-8-17,-3-6-31,2-7-2,-4-7-4,2-2-4,-7-5 9</inkml:trace>
        </inkml:traceGroup>
        <inkml:traceGroup>
          <inkml:annotationXML>
            <emma:emma xmlns:emma="http://www.w3.org/2003/04/emma" version="1.0">
              <emma:interpretation id="{50A10EBF-BE52-478C-8BF5-BA5CAFE801A7}" emma:medium="tactile" emma:mode="ink">
                <msink:context xmlns:msink="http://schemas.microsoft.com/ink/2010/main" type="inkWord" rotatedBoundingBox="18244,11406 18719,11386 18737,11830 18262,11850"/>
              </emma:interpretation>
              <emma:one-of disjunction-type="recognition" id="oneOf52">
                <emma:interpretation id="interp256" emma:lang="ko-KR" emma:confidence="0">
                  <emma:literal>r</emma:literal>
                </emma:interpretation>
                <emma:interpretation id="interp257" emma:lang="ko-KR" emma:confidence="0">
                  <emma:literal>「</emma:literal>
                </emma:interpretation>
                <emma:interpretation id="interp258" emma:lang="ko-KR" emma:confidence="0">
                  <emma:literal>나</emma:literal>
                </emma:interpretation>
                <emma:interpretation id="interp259" emma:lang="ko-KR" emma:confidence="0">
                  <emma:literal>『</emma:literal>
                </emma:interpretation>
                <emma:interpretation id="interp260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783090.1752">1516 7818 0,'5'-8'51,"-5"8"9,13 1 5,-6 16 1,-1 4-31,1 8-5,0 10-2,2 4-3,0 5-4,1-1-5,1-2-7,1-6-3,-2-1-2,-2-11 0,0-2 4,-2-13 0,-6-12 0,0 0 0,3-6 0,-3-11 0,-6-7-1,-1-6-1,-2-6-5,0-3-1,1-2 0,5 3-1,2-1 0,2 3 0,9 2-1,7 6 0,5 6 1,7-1 0,-1 6 0,7 7 0,-5 1 1,3 6-2,-4 3-6,3 1-14,-2 7-18,-8 5-32,2 1-2,-9-5-6,6 3-4,-10-7 2</inkml:trace>
        </inkml:traceGroup>
        <inkml:traceGroup>
          <inkml:annotationXML>
            <emma:emma xmlns:emma="http://www.w3.org/2003/04/emma" version="1.0">
              <emma:interpretation id="{BF37CD57-B4C8-4E35-AC0B-95CDE866F8CC}" emma:medium="tactile" emma:mode="ink">
                <msink:context xmlns:msink="http://schemas.microsoft.com/ink/2010/main" type="inkWord" rotatedBoundingBox="18709,11431 19336,11405 19354,11849 18728,11875"/>
              </emma:interpretation>
              <emma:one-of disjunction-type="recognition" id="oneOf53">
                <emma:interpretation id="interp261" emma:lang="ko-KR" emma:confidence="0">
                  <emma:literal>e</emma:literal>
                </emma:interpretation>
                <emma:interpretation id="interp262" emma:lang="ko-KR" emma:confidence="0">
                  <emma:literal>으</emma:literal>
                </emma:interpretation>
                <emma:interpretation id="interp263" emma:lang="ko-KR" emma:confidence="0">
                  <emma:literal>은</emma:literal>
                </emma:interpretation>
                <emma:interpretation id="interp264" emma:lang="ko-KR" emma:confidence="0">
                  <emma:literal>c</emma:literal>
                </emma:interpretation>
                <emma:interpretation id="interp265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83480.176">2078 7962 16,'-5'8'43,"-1"2"9,6-10 3,0 0-25,14 0-7,6 0-2,7 0 1,10-2-2,1-3-3,11-6-6,-7 1-6,4-8-5,-10 2-4,-3-6-2,-14 0-1,-9 0 1,-10 4 4,-18 2 7,-11 9 7,-17 7 10,0 4 6,-14 14 5,1 10 1,0 7-2,4 4-4,15 6-6,12 0-17,21-2-5,15 0 0,27-7 0,12-4 0,15-7 0,14-6 0,2-3 0,-2-9 0,-6-4-70,-1-3-14,-22-10-2,-6-6-6,-17-8-5</inkml:trace>
        </inkml:traceGroup>
        <inkml:traceGroup>
          <inkml:annotationXML>
            <emma:emma xmlns:emma="http://www.w3.org/2003/04/emma" version="1.0">
              <emma:interpretation id="{5E685B33-BB5C-457C-8DDD-ECA71A37B8EA}" emma:medium="tactile" emma:mode="ink">
                <msink:context xmlns:msink="http://schemas.microsoft.com/ink/2010/main" type="inkWord" rotatedBoundingBox="20416,11341 20949,11318 20969,11810 20437,11832"/>
              </emma:interpretation>
              <emma:one-of disjunction-type="recognition" id="oneOf54">
                <emma:interpretation id="interp266" emma:lang="ko-KR" emma:confidence="0">
                  <emma:literal>0</emma:literal>
                </emma:interpretation>
                <emma:interpretation id="interp267" emma:lang="ko-KR" emma:confidence="0">
                  <emma:literal>〇</emma:literal>
                </emma:interpretation>
                <emma:interpretation id="interp268" emma:lang="ko-KR" emma:confidence="0">
                  <emma:literal>o</emma:literal>
                </emma:interpretation>
                <emma:interpretation id="interp269" emma:lang="ko-KR" emma:confidence="0">
                  <emma:literal>O</emma:literal>
                </emma:interpretation>
                <emma:interpretation id="interp270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84322.5776">3956 7792 8,'10'-12'46,"-5"-4"4,-2 4 2,-3-1-28,0 3 1,0 10 1,-20-4 3,2 7 3,-7 14 1,-5 11-2,-6 10 1,-3 7-3,5 10-2,2 1-5,10 2-5,8-3-5,14-6-5,17-9-2,17-11-1,14-11-4,14-15 0,6-4 0,-1-14 0,1-10 0,-9-7 0,-11-3 0,-12-4 0,-15-4 0,-21 3 0,-11-2 0,-14 3 0,-12 1 0,-7 10 0,-6-1 0,-1 8-2,3 6-21,7 2-23,21 11-33,-6 2-1,14 0-5,12 0-2,7 8 0</inkml:trace>
        </inkml:traceGroup>
        <inkml:traceGroup>
          <inkml:annotationXML>
            <emma:emma xmlns:emma="http://www.w3.org/2003/04/emma" version="1.0">
              <emma:interpretation id="{132D50F2-2B9E-4B14-B447-55EE778EE00B}" emma:medium="tactile" emma:mode="ink">
                <msink:context xmlns:msink="http://schemas.microsoft.com/ink/2010/main" type="inkWord" rotatedBoundingBox="21055,11105 22033,11064 22062,11753 21084,11793"/>
              </emma:interpretation>
              <emma:one-of disjunction-type="recognition" id="oneOf55">
                <emma:interpretation id="interp271" emma:lang="ko-KR" emma:confidence="0">
                  <emma:literal>마</emma:literal>
                </emma:interpretation>
                <emma:interpretation id="interp272" emma:lang="ko-KR" emma:confidence="0">
                  <emma:literal>좌</emma:literal>
                </emma:interpretation>
                <emma:interpretation id="interp273" emma:lang="ko-KR" emma:confidence="0">
                  <emma:literal>펴</emma:literal>
                </emma:interpretation>
                <emma:interpretation id="interp274" emma:lang="ko-KR" emma:confidence="0">
                  <emma:literal>와</emma:literal>
                </emma:interpretation>
                <emma:interpretation id="interp275" emma:lang="ko-KR" emma:confidence="0">
                  <emma:literal>만</emma:literal>
                </emma:interpretation>
              </emma:one-of>
            </emma:emma>
          </inkml:annotationXML>
          <inkml:trace contextRef="#ctx0" brushRef="#br0" timeOffset="784977.7786">4338 7775 13,'7'-13'45,"-3"-1"6,2 2 2,2 4-27,-8 8-3,4-12-1,-4 12 5,0 0 3,1 15-1,1 3-1,-2 8-3,3 4-2,-1 8 1,1 0-3,5 6-7,-4-2-5,5-2-2,-4-5-4,2-5 0,-1-5 0,-1-7-1,-1-5 2,-4-13-1,0 0 1,0 0 0,0-5-1,0-8 2,-5-3-2,-2-5-2,0-1 0,-1-3-1,-1-3 0,1-4-1,1-3 0,0-2-2,2-2 1,3-5 0,2 2 0,6-1 0,6 0 0,9 3 0,5 1-1,10 5 2,3 6 0,6 5-1,-4 5-1,2 7 1,-3 7 0,-5 4-1,-6 9 2,-10 9-1,-12 7 0,-9 6 2,-11 5 0,-12 4 1,-7-1 0,-5 3 0,-6-2-1,-1-1 1,5-2-1,9-6 1,9 0 0,12-1 1,9-4 1,12 2 0,12-2 0,12-3 1,9-1 0,2-4 0,2-1-3,0-3-4,-9-4-13,0-4-58,-5-1-2,-13-5-3,-2 0-7,-20 0-4</inkml:trace>
          <inkml:trace contextRef="#ctx0" brushRef="#br0" timeOffset="785632.9798">5121 7682 35,'0'-11'58,"-3"2"5,3 9-3,-5-13-26,5 13 3,-5 12-2,5 5-3,-1 12-1,1 3-8,0 9-3,1 4 2,4 3-5,-3 0-6,5 0-3,-1-3-2,1-8-2,-5-3 0,2-8-2,-1-6-4,-1-5-9,-2-5-29,0-10-35,-11 0-2,0-13-5,2-2-5,-4-9-3</inkml:trace>
          <inkml:trace contextRef="#ctx0" brushRef="#br0" timeOffset="785898.1801">4869 7748 16,'-20'-6'62,"1"0"10,5 1-1,3-3-4,0-5-36,11 13-1,18-14-2,6 12-5,11 2-10,11 0-5,5-1-3,8 1 0,-4 0-1,0 5-1,-5 2-6,-5-5-6,-10 1-13,-10-2-13,-12-1-33,-3 3-4,-10-3-6,0-6-2,-1-2 9</inkml:trace>
        </inkml:traceGroup>
        <inkml:traceGroup>
          <inkml:annotationXML>
            <emma:emma xmlns:emma="http://www.w3.org/2003/04/emma" version="1.0">
              <emma:interpretation id="{5C06C830-8029-4AA4-A169-364CBC03667D}" emma:medium="tactile" emma:mode="ink">
                <msink:context xmlns:msink="http://schemas.microsoft.com/ink/2010/main" type="inkWord" rotatedBoundingBox="22037,11196 22430,11180 22455,11778 22062,11795"/>
              </emma:interpretation>
              <emma:one-of disjunction-type="recognition" id="oneOf56">
                <emma:interpretation id="interp276" emma:lang="ko-KR" emma:confidence="0">
                  <emma:literal>커</emma:literal>
                </emma:interpretation>
                <emma:interpretation id="interp277" emma:lang="ko-KR" emma:confidence="0">
                  <emma:literal>허</emma:literal>
                </emma:interpretation>
                <emma:interpretation id="interp278" emma:lang="ko-KR" emma:confidence="0">
                  <emma:literal>H</emma:literal>
                </emma:interpretation>
                <emma:interpretation id="interp279" emma:lang="ko-KR" emma:confidence="0">
                  <emma:literal>孔</emma:literal>
                </emma:interpretation>
                <emma:interpretation id="interp280" emma:lang="ko-KR" emma:confidence="0">
                  <emma:literal>해</emma:literal>
                </emma:interpretation>
              </emma:one-of>
            </emma:emma>
          </inkml:annotationXML>
          <inkml:trace contextRef="#ctx0" brushRef="#br0" timeOffset="786334.9811">5341 7611 14,'14'-10'48,"-14"10"8,10-12-1,-10 12-31,0 0 3,0 0 3,7 8 3,-6 12 1,-1 9-4,0 3-3,0 14 1,0 5 1,0 5-5,0 4-6,1-2-5,-1-2-4,3-6-3,-1-7-2,-1-9-2,0-7-2,1-8 0,-2-9 0,0-10-10,0 0-14,-13-3-24,13 3-7,-11-16-23,6-5-6,-2 9 24,1-13 3,1-1 13,2 2 22,2 4 31,-5-16 11,6 20 31,0 0-1,6-5-25,1 10 1,5 2-2,2 5-3,8-1-4,-2 3-3,11-2-1,3 2-2,-2 0-3,5-1-8,-7 0-13,6-3-10,-12-1-7,6-1-29,-15-6-1,-2 3-6,-5-8 3</inkml:trace>
          <inkml:trace contextRef="#ctx0" brushRef="#br0" timeOffset="786568.9815">5707 7708 16,'-6'-20'52,"5"4"3,-6 5 3,-4 5-20,11 6 0,-9 9 1,5 5-3,2 12-3,-1 1-4,0 8-1,0 4-3,3 5-6,-2-3-5,2 0-3,2-1-4,2-3-2,2-3-1,-1-6-2,-2-4-3,4-7-5,-3-3-8,-4-14-33,13 10-29,-13-10-3,5-7-5,-3-6-4,4-3-1</inkml:trace>
        </inkml:traceGroup>
        <inkml:traceGroup>
          <inkml:annotationXML>
            <emma:emma xmlns:emma="http://www.w3.org/2003/04/emma" version="1.0">
              <emma:interpretation id="{DD7E8442-A0CB-48A5-B96E-1B8FC8AB6627}" emma:medium="tactile" emma:mode="ink">
                <msink:context xmlns:msink="http://schemas.microsoft.com/ink/2010/main" type="inkWord" rotatedBoundingBox="22638,11286 23067,11268 23081,11605 22652,11623"/>
              </emma:interpretation>
              <emma:one-of disjunction-type="recognition" id="oneOf57">
                <emma:interpretation id="interp281" emma:lang="ko-KR" emma:confidence="0">
                  <emma:literal>0</emma:literal>
                </emma:interpretation>
                <emma:interpretation id="interp282" emma:lang="ko-KR" emma:confidence="0">
                  <emma:literal>o</emma:literal>
                </emma:interpretation>
                <emma:interpretation id="interp283" emma:lang="ko-KR" emma:confidence="0">
                  <emma:literal>O</emma:literal>
                </emma:interpretation>
                <emma:interpretation id="interp284" emma:lang="ko-KR" emma:confidence="0">
                  <emma:literal>°</emma:literal>
                </emma:interpretation>
                <emma:interpretation id="interp285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786943.3822">6018 7678 19,'0'0'58,"-17"0"12,2 9 4,0 46-26,-1-33-2,0 7-3,4 4-2,4 4-4,8 1-10,7-4-8,17-3-7,12-9-4,12-7-1,6-9-5,4-6-2,-1-12 0,-4-8 0,-9-5 0,-13-6 0,-16 0 0,-14-2 0,-10 1 0,-16 4 0,-8 6 0,-6 5 0,-8 3 0,2 10 0,1 4 0,4 0-46,7 8-32,4 0-2,15 2-4,4-4-5,10-6-3</inkml:trace>
        </inkml:traceGroup>
        <inkml:traceGroup>
          <inkml:annotationXML>
            <emma:emma xmlns:emma="http://www.w3.org/2003/04/emma" version="1.0">
              <emma:interpretation id="{B3D52EF6-7AD8-489C-A3A5-4BD00368A439}" emma:medium="tactile" emma:mode="ink">
                <msink:context xmlns:msink="http://schemas.microsoft.com/ink/2010/main" type="inkWord" rotatedBoundingBox="23052,11187 24785,11115 24826,12100 23092,12172"/>
              </emma:interpretation>
              <emma:one-of disjunction-type="recognition" id="oneOf58">
                <emma:interpretation id="interp286" emma:lang="ko-KR" emma:confidence="0">
                  <emma:literal>웨</emma:literal>
                </emma:interpretation>
                <emma:interpretation id="interp287" emma:lang="ko-KR" emma:confidence="0">
                  <emma:literal>캐</emma:literal>
                </emma:interpretation>
                <emma:interpretation id="interp288" emma:lang="ko-KR" emma:confidence="0">
                  <emma:literal>왜</emma:literal>
                </emma:interpretation>
                <emma:interpretation id="interp289" emma:lang="ko-KR" emma:confidence="0">
                  <emma:literal>웬</emma:literal>
                </emma:interpretation>
                <emma:interpretation id="interp290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788846.5854">6701 7804 3,'0'0'48,"0"0"14,-4-7 3,3-32-24,1 39-3,0-10-3,0 10-1,0 0-6,8-10-6,-8 10-9,14-3-6,-14 3-2,19 0-2,-10 0 0,3-1-1,-2-4 0,3 1 0,-4-6 0,-1 1 0,-3-6 0,2-2 1,-4 1-1,-3-2 0,0-1 0,-8 2-1,-7 2 0,-9 3 0,-5 4 0,-8 8 2,-6 0 1,-2 9 1,-3 7 1,1 4 0,5 5 1,11-1 0,9 4 1,13-4-2,11 1-1,17-5-1,13 0 0,9-8 0,10 1-1,4-3 0,-1-2-1,-4-3 0,-6 1-2,-7 2 0,-9 2-2,-11 6 2,-7 8 2,-9 6-2,-2 11 0,-10 9 0,-3 8 0,-4 3 0,-2 6 0,-1 0 0,-1-1 0,-1-4 0,-5-11 0,0-5 0,-3-16 0,0-3 0,-2-16 0,-3-11 0,-2-7 0,3-16 0,2-5 0,6-8 0,2-4 0,8-8 0,9-1 0,8-1 0,15 1 0,13-2 0,11-2 0,16 0 0,11 2 0,5 1 0,7 2 0,0 2 0,2 2 0,-7 6 0,-8 7 0,-11 6 0,-10 6 0,-11 4 0,-6 5 0,-9 4 0,-4 5 0,-14 1 0,12 7 0,-12 3 0,2 0 0,-1 3 0,-1-2 0,3-1 0,-3 1 0,3 1 0,-3-12 0,4 13 0,-4-13 0,0 0 0,0 0 0,0 0 0,0 0 0,0 0 0,0 0 0,-10-8 0,10 8 0,-15-4 0,5 2 0,-1 0 0,-1 2 0,-3 4 0,-2 4 0,2 5 0,-1 4 0,-2 7 0,0 2 0,1 5 0,5 2 0,5-4 0,7 1 0,5-4 0,18-7 0,8-6 0,11-6 0,9-6 0,4-4 0,-2-9 0,-4-8 0,-7-4 0,-11-4 0,-13-3 0,-13 0 0,-10-3 0,-16 4 0,-9 1 0,-8 5 0,-2 0 0,0 4 0,2 5 0,5 5 0,8-1 0,14 2 0,11 1 0,11 1 0,11 4 0,15 0 0,7 1 0,9 0 0,2 2 0,4 3 0,0 4 0,-2 6 0,-5 4 0,-8 5 0,-9 6 0,-9 9 0,-8 5 0,-10 2 0,-8 7 0,-3-5 0,-6 0 0,-4-8 0,1-5 0,1-9 0,1-10 0,10-14 0,-14 0 0,13-10 0,1-11 0,3-6 0,5-5 0,6-8 0,1 0 0,4-3 0,5 1 0,2 8 0,2-1 0,0 8 0,-3 6 0,3 10 0,-5 7 0,1 5 0,-4 9 0,-3 11 0,-2 2 0,-1 7 0,-3 2 0,0 3 0,0-1 0,-1-2 0,-2-5 0,-1 0 0,-2-5 0,2-3-13,3-4-67,-9-6-3,-1-9-2,0 0-7,13-8-4</inkml:trace>
        </inkml:traceGroup>
        <inkml:traceGroup>
          <inkml:annotationXML>
            <emma:emma xmlns:emma="http://www.w3.org/2003/04/emma" version="1.0">
              <emma:interpretation id="{560198A8-491A-4936-AD24-0D83FF640371}" emma:medium="tactile" emma:mode="ink">
                <msink:context xmlns:msink="http://schemas.microsoft.com/ink/2010/main" type="inkWord" rotatedBoundingBox="24904,11402 25597,11373 25610,11685 24917,11714"/>
              </emma:interpretation>
              <emma:one-of disjunction-type="recognition" id="oneOf59">
                <emma:interpretation id="interp291" emma:lang="ko-KR" emma:confidence="0">
                  <emma:literal>a</emma:literal>
                </emma:interpretation>
                <emma:interpretation id="interp292" emma:lang="ko-KR" emma:confidence="0">
                  <emma:literal>~</emma:literal>
                </emma:interpretation>
                <emma:interpretation id="interp293" emma:lang="ko-KR" emma:confidence="0">
                  <emma:literal>c</emma:literal>
                </emma:interpretation>
                <emma:interpretation id="interp294" emma:lang="ko-KR" emma:confidence="0">
                  <emma:literal>오</emma:literal>
                </emma:interpretation>
                <emma:interpretation id="interp295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789298.9863">8401 7826 46,'4'-9'62,"-1"0"0,-3-1 1,0 10-30,-16-8 0,3 8 0,-4 0-2,-5 7-3,-1 1-6,-5 7-1,0 4-2,2-1-3,3 3-3,6 2-3,5 1-1,11-4-2,5 0-4,9-4-3,9-3 0,7-6 0,3-5 0,0-2 0,-2-7 0,0-5 0,-7-2 0,-4 0 0,-4-1 0,-5 4 0,-10 11 0,8-8 0,-8 8 0,0 10 0,1 7 0,3 0 0,6 7 0,4-3 0,6 0 0,9-3 0,6-2 0,2-5 0,4-3 0,5-4 0,-8-6 0,2-7-31,-6-2-49,-11-10-4,0-7-3,-7-13-7,-1-5-2</inkml:trace>
        </inkml:traceGroup>
        <inkml:traceGroup>
          <inkml:annotationXML>
            <emma:emma xmlns:emma="http://www.w3.org/2003/04/emma" version="1.0">
              <emma:interpretation id="{5D971B0F-907D-463A-ABCA-C7FFB3CA184E}" emma:medium="tactile" emma:mode="ink">
                <msink:context xmlns:msink="http://schemas.microsoft.com/ink/2010/main" type="inkWord" rotatedBoundingBox="25604,10933 25687,10929 25719,11699 25636,11703"/>
              </emma:interpretation>
              <emma:one-of disjunction-type="recognition" id="oneOf60">
                <emma:interpretation id="interp296" emma:lang="ko-KR" emma:confidence="0">
                  <emma:literal>l</emma:literal>
                </emma:interpretation>
                <emma:interpretation id="interp297" emma:lang="ko-KR" emma:confidence="0">
                  <emma:literal>1</emma:literal>
                </emma:interpretation>
                <emma:interpretation id="interp298" emma:lang="ko-KR" emma:confidence="0">
                  <emma:literal>I</emma:literal>
                </emma:interpretation>
                <emma:interpretation id="interp299" emma:lang="ko-KR" emma:confidence="0">
                  <emma:literal>Ⅰ</emma:literal>
                </emma:interpretation>
                <emma:interpretation id="interp300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789548.5868">8876 7328 8,'0'6'61,"0"4"8,4 12 6,2 13 0,3 6-33,0 17 2,2 7-1,-3 10-7,4-1-9,-2 0-7,1-3-9,0-9-11,-3-8 0,-2-10 0,1-8-25,-5-10-53,-4-12-2,2-14-4,-18 0-4,3-15-6</inkml:trace>
        </inkml:traceGroup>
      </inkml:traceGroup>
    </inkml:traceGroup>
    <inkml:traceGroup>
      <inkml:annotationXML>
        <emma:emma xmlns:emma="http://www.w3.org/2003/04/emma" version="1.0">
          <emma:interpretation id="{05B8D046-9C2C-47D4-9E26-091C50AA9D24}" emma:medium="tactile" emma:mode="ink">
            <msink:context xmlns:msink="http://schemas.microsoft.com/ink/2010/main" type="paragraph" rotatedBoundingBox="4668,13533 15017,12946 15086,14171 4737,14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4272BB-146D-4D9A-85BC-BF63A37D5376}" emma:medium="tactile" emma:mode="ink">
              <msink:context xmlns:msink="http://schemas.microsoft.com/ink/2010/main" type="line" rotatedBoundingBox="4668,13533 15017,12946 15086,14171 4737,14758"/>
            </emma:interpretation>
          </emma:emma>
        </inkml:annotationXML>
        <inkml:traceGroup>
          <inkml:annotationXML>
            <emma:emma xmlns:emma="http://www.w3.org/2003/04/emma" version="1.0">
              <emma:interpretation id="{F32FDA4E-6E82-4B97-97E6-2B15235DD892}" emma:medium="tactile" emma:mode="ink">
                <msink:context xmlns:msink="http://schemas.microsoft.com/ink/2010/main" type="inkWord" rotatedBoundingBox="4672,13615 6667,13502 6712,14292 4717,14405"/>
              </emma:interpretation>
              <emma:one-of disjunction-type="recognition" id="oneOf61">
                <emma:interpretation id="interp301" emma:lang="ko-KR" emma:confidence="0">
                  <emma:literal>떼</emma:literal>
                </emma:interpretation>
                <emma:interpretation id="interp302" emma:lang="ko-KR" emma:confidence="0">
                  <emma:literal>때</emma:literal>
                </emma:interpretation>
                <emma:interpretation id="interp303" emma:lang="ko-KR" emma:confidence="0">
                  <emma:literal>따</emma:literal>
                </emma:interpretation>
                <emma:interpretation id="interp304" emma:lang="ko-KR" emma:confidence="0">
                  <emma:literal>빠</emma:literal>
                </emma:interpretation>
                <emma:interpretation id="interp305" emma:lang="ko-KR" emma:confidence="0">
                  <emma:literal>뗘</emma:literal>
                </emma:interpretation>
              </emma:one-of>
            </emma:emma>
          </inkml:annotationXML>
          <inkml:trace contextRef="#ctx0" brushRef="#br0" timeOffset="791654.5904">-11777 10265 16,'9'-8'65,"0"-2"4,2 0 1,-3-1-2,0-24-26,1 24-13,0-4-3,-2 2-11,1-2-4,-1 0-2,-4-3-3,0-3-2,-3 4 0,0 0 0,-3-1-4,-4 1 0,-4 6 0,-7 2 0,-4 8-3,-4 3 1,-4 14-1,-2 8 0,-3 7 2,-2 12 1,3 10 2,1 2 0,9 14 0,5 4 1,11 0 1,5-1-1,8 1 1,15-9-1,5-12 2,9-4-1,3-20 2,7-10 0,0-15 0,7-7 1,0-19-1,-5-6-2,1-8-2,-5-11-1,0-4-3,-8-5-2,-2 4 0,-2-4-2,-6 6 1,2 3 0,-7 4 0,-2 9 2,-6 4 1,0 10 1,-6 1-2,-2 11-1,-3 9 1,0 0 0,-4 9 2,-2 11 0,-2 14 2,0 5 0,1 12 1,3 3 3,4 4-1,1-3 1,9-4 0,9-10 0,5-10 0,9-10 1,1-16 0,5-5 0,-1-15 1,-2-8 0,-3-8-5,-8-1-2,-6-9 0,-12 3 0,-7-2 0,-7 0 0,-11 2 0,-6 5 0,-5 1-4,-2 6 1,0 1 1,2 6 1,4-1-1,6 2 1,9 2-1,6 0 0,7 1 0,10 2-1,11 3-1,9 2 0,5 8 0,4 3 0,3 12 2,2 9 1,-3 11 2,-5 9 0,-3 7 2,-5 4 0,-5 3 0,-6-4 0,-4-2 0,-3-7 0,-5-11 1,-1-7 2,-6-8-1,1-11 1,-2-8-6,0 0 0,-10-7 0,3-10 0,0-3 0,2-8 0,1-4 0,1-4-2,6-7-11,3-1 0,8-2-1,6 1 2,3 6 0,6 7 5,0 6 0,0 10 4,-3 12 5,2 6 3,-8 16 2,-5 10 0,1 8 2,-5 4 0,-2 4-1,-1 1 0,2-4-3,-4-4-1,-2-9 0,1-2 2,-2-12-2,0-6 1,-3-8-5,1-9 0,1-13 0,0-7 0,5-5-11,4-7-2,4-2-1,2 0 0,4 0 3,5 7 3,3 9 6,-3 7 6,1 10 6,-3 9 2,1 3 0,-2 13 1,1 11-2,-5 5-2,-3 6-7,2 4-2,0 5 0,-1-5-5,-1-39-53,5 41-20,-5-21-3,7-4-4,-7-14-8,3-4 1</inkml:trace>
        </inkml:traceGroup>
        <inkml:traceGroup>
          <inkml:annotationXML>
            <emma:emma xmlns:emma="http://www.w3.org/2003/04/emma" version="1.0">
              <emma:interpretation id="{4FB30AE1-1263-4282-816E-B4636B5B724B}" emma:medium="tactile" emma:mode="ink">
                <msink:context xmlns:msink="http://schemas.microsoft.com/ink/2010/main" type="inkWord" rotatedBoundingBox="6795,13740 7140,13720 7191,14619 6846,14638"/>
              </emma:interpretation>
              <emma:one-of disjunction-type="recognition" id="oneOf62">
                <emma:interpretation id="interp306" emma:lang="ko-KR" emma:confidence="0">
                  <emma:literal>p</emma:literal>
                </emma:interpretation>
                <emma:interpretation id="interp307" emma:lang="ko-KR" emma:confidence="0">
                  <emma:literal>P</emma:literal>
                </emma:interpretation>
                <emma:interpretation id="interp308" emma:lang="ko-KR" emma:confidence="0">
                  <emma:literal>8</emma:literal>
                </emma:interpretation>
                <emma:interpretation id="interp309" emma:lang="ko-KR" emma:confidence="0">
                  <emma:literal>b</emma:literal>
                </emma:interpretation>
                <emma:interpretation id="interp310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792403.3918">-9751 10125 10,'-9'3'36,"5"9"6,-4 3 6,-7 7-22,9 9 8,-2 13 5,4 7 1,-2 11 0,4 7 0,2 8-2,0 3-6,1 4-10,3-5-8,2-8-8,-1-6-1,-1-13-2,2-14 1,-4-8 5,1-12-1,-3-18 0,0 0-1,0-4-7,-7-17 0,0-8 0,-1-10 0,-1-7 0,-4-10 0,1-8 0,1-2-12,2-6 0,7-1 0,2 0-1,9 3 2,9 5 1,8 12 3,9 3 2,-1 14 0,4 14 1,-5 9 0,0 13 1,-6 8 3,-9 15 1,-11 7 2,-7 10 2,-8 2 0,-16 4 2,0 0 2,-15-4-1,-1-5-1,-3-7-1,3-6-3,5-10-9,3-3-30,7-11-36,13-7-1,6-13-5,7-10-4,9-9-5</inkml:trace>
        </inkml:traceGroup>
        <inkml:traceGroup>
          <inkml:annotationXML>
            <emma:emma xmlns:emma="http://www.w3.org/2003/04/emma" version="1.0">
              <emma:interpretation id="{EC7EB0EE-EC6F-4235-8632-333774DFBFE8}" emma:medium="tactile" emma:mode="ink">
                <msink:context xmlns:msink="http://schemas.microsoft.com/ink/2010/main" type="inkWord" rotatedBoundingBox="7335,13402 7357,13400 7395,14081 7374,14083"/>
              </emma:interpretation>
              <emma:one-of disjunction-type="recognition" id="oneOf63">
                <emma:interpretation id="interp311" emma:lang="ko-KR" emma:confidence="0">
                  <emma:literal>l</emma:literal>
                </emma:interpretation>
                <emma:interpretation id="interp312" emma:lang="ko-KR" emma:confidence="0">
                  <emma:literal>1</emma:literal>
                </emma:interpretation>
                <emma:interpretation id="interp313" emma:lang="ko-KR" emma:confidence="0">
                  <emma:literal>'</emma:literal>
                </emma:interpretation>
                <emma:interpretation id="interp314" emma:lang="ko-KR" emma:confidence="0">
                  <emma:literal>Ⅰ</emma:literal>
                </emma:interpretation>
                <emma:interpretation id="interp315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792637.3922">-9392 9797 17,'10'21'64,"-5"10"5,-2 49 4,0-40-1,-3 18-28,0 1-9,0 5-4,1-6-7,2-7-5,1 0-6,2-9-4,1-1-5,-5-11-9,4-6-29,-2-3-38,-4-21 1,3 9-8,-3-13-4,1-6-5</inkml:trace>
        </inkml:traceGroup>
        <inkml:traceGroup>
          <inkml:annotationXML>
            <emma:emma xmlns:emma="http://www.w3.org/2003/04/emma" version="1.0">
              <emma:interpretation id="{1905B651-3F2C-4331-B66B-43FDF0AFC412}" emma:medium="tactile" emma:mode="ink">
                <msink:context xmlns:msink="http://schemas.microsoft.com/ink/2010/main" type="inkWord" rotatedBoundingBox="7487,13674 7972,13647 7999,14125 7514,14152"/>
              </emma:interpretation>
              <emma:one-of disjunction-type="recognition" id="oneOf64">
                <emma:interpretation id="interp316" emma:lang="ko-KR" emma:confidence="0">
                  <emma:literal>e</emma:literal>
                </emma:interpretation>
                <emma:interpretation id="interp317" emma:lang="ko-KR" emma:confidence="0">
                  <emma:literal>은</emma:literal>
                </emma:interpretation>
                <emma:interpretation id="interp318" emma:lang="ko-KR" emma:confidence="0">
                  <emma:literal>으</emma:literal>
                </emma:interpretation>
                <emma:interpretation id="interp319" emma:lang="ko-KR" emma:confidence="0">
                  <emma:literal>C</emma:literal>
                </emma:interpretation>
                <emma:interpretation id="interp320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793011.7926">-9231 10259 29,'12'4'59,"3"2"7,-3-5 1,7-1-1,-2 34-23,10-34-26,2-4 4,7-3-1,3-3-3,-1-3-6,5-5-2,-2-2-2,-1-5-4,-2-4-2,-7 0 1,-10-1-4,-13 2 0,-8 3 1,-11 11 1,-14 9 5,-12 5 2,-11 16 3,-4 11 3,-1 8 1,4 7 1,3 6-1,12 1-14,10-3 0,15-2 0,18-1 0,16-12 0,11 0 0,9-9 0,11-3 0,1-4-51,-3-6-32,1-8-2,-22-11-3,0-1-8,-15-12-2</inkml:trace>
        </inkml:traceGroup>
        <inkml:traceGroup>
          <inkml:annotationXML>
            <emma:emma xmlns:emma="http://www.w3.org/2003/04/emma" version="1.0">
              <emma:interpretation id="{F10D2EB1-6D88-4AB3-AB10-16C6F1C8E18B}" emma:medium="tactile" emma:mode="ink">
                <msink:context xmlns:msink="http://schemas.microsoft.com/ink/2010/main" type="inkWord" rotatedBoundingBox="8159,13626 8737,13593 8767,14119 8189,14152"/>
              </emma:interpretation>
              <emma:one-of disjunction-type="recognition" id="oneOf65">
                <emma:interpretation id="interp321" emma:lang="ko-KR" emma:confidence="0">
                  <emma:literal>m</emma:literal>
                </emma:interpretation>
                <emma:interpretation id="interp322" emma:lang="ko-KR" emma:confidence="0">
                  <emma:literal>M</emma:literal>
                </emma:interpretation>
                <emma:interpretation id="interp323" emma:lang="ko-KR" emma:confidence="0">
                  <emma:literal>꺼</emma:literal>
                </emma:interpretation>
                <emma:interpretation id="interp324" emma:lang="ko-KR" emma:confidence="0">
                  <emma:literal>머</emma:literal>
                </emma:interpretation>
                <emma:interpretation id="interp325" emma:lang="ko-KR" emma:confidence="0">
                  <emma:literal>패</emma:literal>
                </emma:interpretation>
              </emma:one-of>
            </emma:emma>
          </inkml:annotationXML>
          <inkml:trace contextRef="#ctx0" brushRef="#br0" timeOffset="795476.5972">-8550 10110 30,'-2'-20'34,"-4"-1"4,6 2-23,-1 1-2,1 7-2,0 11 2,0 0 3,0 0 9,1 11 8,3 15 2,0 13-2,-1 4 0,0 10 1,-2 1 1,2 6-7,-3-1-8,0-7-6,0-8-5,0-9-1,0-8 2,0-12-2,1-7 0,-1-8 0,3-12-8,0-9 0,0-6 0,-1-2 0,1-9 0,0-2 0,1-1 0,-3-4 0,3 6-7,-1 0-2,1 3 0,0 5 1,1 5 2,3 6 1,-3 7 3,6 12 0,0 3 2,0 14 0,1 8 1,1 7 1,1 1 1,-2 5 1,1-2 0,-1-4-1,2-4 0,-6-4 0,2-7 1,-10-16 0,18 10 0,-10-14 0,0-10 0,1-6-1,-2-6-1,4-7-2,1-4-2,3-2-1,2 1 0,1 1-2,2 5 1,0 4-1,3 8 2,-2 11 1,-1 9 1,-2 5 3,-1 13 0,-3 11 2,-2 8 1,-1 7 0,-1 1 1,-5 0-2,2 0-4,0-5 0,0-4 0,-2-5 0,-1-6 0,2-9 0,-2-5 0,-4-11-24,11 13-29,-11-13-26,4-11-3,-4-8-3,6 0-5,-6-5 3</inkml:trace>
        </inkml:traceGroup>
        <inkml:traceGroup>
          <inkml:annotationXML>
            <emma:emma xmlns:emma="http://www.w3.org/2003/04/emma" version="1.0">
              <emma:interpretation id="{B9E63C4D-F3AB-4F18-867D-6C1069D12A44}" emma:medium="tactile" emma:mode="ink">
                <msink:context xmlns:msink="http://schemas.microsoft.com/ink/2010/main" type="inkWord" rotatedBoundingBox="8834,13663 9486,13626 9511,14083 8860,14120"/>
              </emma:interpretation>
              <emma:one-of disjunction-type="recognition" id="oneOf66">
                <emma:interpretation id="interp326" emma:lang="ko-KR" emma:confidence="0">
                  <emma:literal>e</emma:literal>
                </emma:interpretation>
                <emma:interpretation id="interp327" emma:lang="ko-KR" emma:confidence="0">
                  <emma:literal>으</emma:literal>
                </emma:interpretation>
                <emma:interpretation id="interp328" emma:lang="ko-KR" emma:confidence="0">
                  <emma:literal>오</emma:literal>
                </emma:interpretation>
                <emma:interpretation id="interp329" emma:lang="ko-KR" emma:confidence="0">
                  <emma:literal>은</emma:literal>
                </emma:interpretation>
                <emma:interpretation id="interp330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795850.9978">-7883 10242 37,'15'-3'59,"-15"3"4,17 0 1,-17 0-1,23 3-39,5-1-5,4-2-1,8 0-3,4-7-1,7-4-4,-2-4-4,6-3-3,-9-6-2,-9 0-1,-5-3-2,-16 2-2,-12 0 0,-9 6-1,-17 8 3,-14 7 2,-9 6 7,-6 9 3,-9 9 4,2 10 4,2 6 1,6 2 0,8 4 0,9-2-3,15 1-6,9-4-10,12 2 0,18-3 0,12-8 0,8-2 0,9-9 0,6-4 0,6-6 0,5-7-6,-3-7-48,2-6-26,-10-8-3,-3-5-4,-9-11-5,-5 0 1</inkml:trace>
        </inkml:traceGroup>
        <inkml:traceGroup>
          <inkml:annotationXML>
            <emma:emma xmlns:emma="http://www.w3.org/2003/04/emma" version="1.0">
              <emma:interpretation id="{AF9CFC2C-87A5-4D46-BBE5-907375619DDF}" emma:medium="tactile" emma:mode="ink">
                <msink:context xmlns:msink="http://schemas.microsoft.com/ink/2010/main" type="inkWord" rotatedBoundingBox="9471,13453 10024,13422 10055,13966 9502,13998"/>
              </emma:interpretation>
              <emma:one-of disjunction-type="recognition" id="oneOf67">
                <emma:interpretation id="interp331" emma:lang="ko-KR" emma:confidence="0">
                  <emma:literal>w</emma:literal>
                </emma:interpretation>
                <emma:interpretation id="interp332" emma:lang="ko-KR" emma:confidence="0">
                  <emma:literal>N</emma:literal>
                </emma:interpretation>
                <emma:interpretation id="interp333" emma:lang="ko-KR" emma:confidence="0">
                  <emma:literal>W</emma:literal>
                </emma:interpretation>
                <emma:interpretation id="interp334" emma:lang="ko-KR" emma:confidence="0">
                  <emma:literal>』</emma:literal>
                </emma:interpretation>
                <emma:interpretation id="interp335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796318.9986">-7163 10049 14,'0'0'53,"-10"-2"9,10 2 4,-17 19 3,12 1-35,1 9-2,-6 6-1,7 2 3,-4 1-6,5-1-8,-1 1-6,3-8-4,0-1-2,0-9-3,1-6-1,-1-14-1,0 0-3,0 0-3,9-19-4,-9-2-5,0-6 0,-6 0-2,2-4-1,-2 1 1,2 0 4,0 9 3,3-1 5,1 11 7,0 11 2,7-9 3,4 11 1,4 10 1,3 5-1,9 1 0,2 5 0,7-4-2,4 1-1,7-7-3,0-3 1,5-6-2,-6-4 1,-1-3-2,-1-11-1,-9-5-2,-11-3 0,-6-5 0,-8-3 0,-10-2 0,0-3 0,-12-1 0,-4 5 0,3-3 0,0 5-6,-3 2-34,5-1-37,8 8-3,-1-5-3,5 1-5,6-2 0</inkml:trace>
        </inkml:traceGroup>
        <inkml:traceGroup>
          <inkml:annotationXML>
            <emma:emma xmlns:emma="http://www.w3.org/2003/04/emma" version="1.0">
              <emma:interpretation id="{A28B53F7-E204-44CB-832E-1F4DC0B609EC}" emma:medium="tactile" emma:mode="ink">
                <msink:context xmlns:msink="http://schemas.microsoft.com/ink/2010/main" type="inkWord" rotatedBoundingBox="9970,13232 10516,13201 10562,14017 10017,14048"/>
              </emma:interpretation>
              <emma:one-of disjunction-type="recognition" id="oneOf68">
                <emma:interpretation id="interp336" emma:lang="ko-KR" emma:confidence="0">
                  <emma:literal>t</emma:literal>
                </emma:interpretation>
                <emma:interpretation id="interp337" emma:lang="ko-KR" emma:confidence="0">
                  <emma:literal>七</emma:literal>
                </emma:interpretation>
                <emma:interpretation id="interp338" emma:lang="ko-KR" emma:confidence="0">
                  <emma:literal>5</emma:literal>
                </emma:interpretation>
                <emma:interpretation id="interp339" emma:lang="ko-KR" emma:confidence="0">
                  <emma:literal>£</emma:literal>
                </emma:interpretation>
                <emma:interpretation id="interp340" emma:lang="ko-KR" emma:confidence="0">
                  <emma:literal>亡</emma:literal>
                </emma:interpretation>
              </emma:one-of>
            </emma:emma>
          </inkml:annotationXML>
          <inkml:trace contextRef="#ctx0" brushRef="#br0" timeOffset="796630.9992">-6531 9615 0,'0'0'43,"8"0"5,-8 0 13,6 19 10,-1 3-30,-5 12-2,0 11 1,0 12 3,-4 10-1,2 11-4,2 2-11,0 1-9,0-3-18,8-9 0,6-8 0,5-13 0,6-10 0,5-19 0,3-7 0,3-12 0,0-3 0,0-10 0,-7-6 0,2-3 0,-9-4-34,-9 0-48,-4 0-3,-9-4-3,0 2-5,-12-5 0</inkml:trace>
          <inkml:trace contextRef="#ctx0" brushRef="#br0" timeOffset="796864.9996">-6636 9963 35,'-29'1'83,"7"1"1,3-2-4,9-2-5,10 2 2,-24-18-45,40 11-13,20 3-8,8-2-4,9 3-1,2 1-4,3-2-2,-5 4 0,0 4-5,-11 2-40,-3-1-32,-9 0-3,-12-3-4,0-1-6,-8-1-2</inkml:trace>
        </inkml:traceGroup>
        <inkml:traceGroup>
          <inkml:annotationXML>
            <emma:emma xmlns:emma="http://www.w3.org/2003/04/emma" version="1.0">
              <emma:interpretation id="{E12565A3-C884-47EB-9B54-D230500D2428}" emma:medium="tactile" emma:mode="ink">
                <msink:context xmlns:msink="http://schemas.microsoft.com/ink/2010/main" type="inkWord" rotatedBoundingBox="10627,13530 11146,13500 11176,14016 10656,14046"/>
              </emma:interpretation>
              <emma:one-of disjunction-type="recognition" id="oneOf69">
                <emma:interpretation id="interp341" emma:lang="ko-KR" emma:confidence="0">
                  <emma:literal>s</emma:literal>
                </emma:interpretation>
                <emma:interpretation id="interp342" emma:lang="ko-KR" emma:confidence="0">
                  <emma:literal>S</emma:literal>
                </emma:interpretation>
                <emma:interpretation id="interp343" emma:lang="ko-KR" emma:confidence="0">
                  <emma:literal>’</emma:literal>
                </emma:interpretation>
                <emma:interpretation id="interp344" emma:lang="ko-KR" emma:confidence="0">
                  <emma:literal>,</emma:literal>
                </emma:interpretation>
                <emma:interpretation id="interp345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97504.6006">-5788 9950 17,'14'-11'51,"-3"-2"7,0 6-3,-6-3-25,-5 10-1,-5-3-2,-10 3 1,-5 3-4,-4 5-1,-3 4-6,1 2 2,-3-1-2,9 5-2,2-2-3,11-2-1,8 1-1,16 2-2,7-3 1,14 5-1,9 5 2,6-2-2,1 3 0,-3 7-1,-10-1 0,-8 2-4,-15 0-3,-18-2 0,-9-3 0,-22-2 0,-10-2 0,-11-5 0,-8-4 0,-3-4 0,2-4 0,5-4 0,9-3 0,7 0 0,7-3-8,12-27-71,21 30-4,0 0-2,6-13-6,10 4-3</inkml:trace>
        </inkml:traceGroup>
        <inkml:traceGroup>
          <inkml:annotationXML>
            <emma:emma xmlns:emma="http://www.w3.org/2003/04/emma" version="1.0">
              <emma:interpretation id="{D87D2E41-9A90-4E4C-B88D-6F22F8447DA9}" emma:medium="tactile" emma:mode="ink">
                <msink:context xmlns:msink="http://schemas.microsoft.com/ink/2010/main" type="inkWord" rotatedBoundingBox="11950,13581 12369,13558 12381,13769 11962,13793"/>
              </emma:interpretation>
              <emma:one-of disjunction-type="recognition" id="oneOf70">
                <emma:interpretation id="interp346" emma:lang="ko-KR" emma:confidence="0">
                  <emma:literal>o</emma:literal>
                </emma:interpretation>
                <emma:interpretation id="interp347" emma:lang="ko-KR" emma:confidence="0">
                  <emma:literal>0</emma:literal>
                </emma:interpretation>
                <emma:interpretation id="interp348" emma:lang="ko-KR" emma:confidence="0">
                  <emma:literal>〇</emma:literal>
                </emma:interpretation>
                <emma:interpretation id="interp349" emma:lang="ko-KR" emma:confidence="0">
                  <emma:literal>∞</emma:literal>
                </emma:interpretation>
                <emma:interpretation id="interp350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798097.4018">-4603 10036 30,'0'0'61,"-15"0"10,-4 1 1,-3 7-25,-6 6-4,3 7-6,2-1-1,2 0-8,9 0-7,12-1-7,15-5-4,21-5-4,15-9 0,2-2-2,9-6 0,-2-5-2,-2-5 0,-14-3-1,-17 0 0,-17 1 0,-17-1 0,-16 7 0,-16 1 0,-9 3-1,-6 1 1,-1 3-4,1 0-5,11 1-27,6 4-39,17-3-3,20 4-4,0-11-5,22 5-3</inkml:trace>
        </inkml:traceGroup>
        <inkml:traceGroup>
          <inkml:annotationXML>
            <emma:emma xmlns:emma="http://www.w3.org/2003/04/emma" version="1.0">
              <emma:interpretation id="{9920A710-F81D-4BC4-98E0-B6E679E3B65B}" emma:medium="tactile" emma:mode="ink">
                <msink:context xmlns:msink="http://schemas.microsoft.com/ink/2010/main" type="inkWord" rotatedBoundingBox="12407,13188 13024,13153 13084,14222 12468,14257"/>
              </emma:interpretation>
              <emma:one-of disjunction-type="recognition" id="oneOf71">
                <emma:interpretation id="interp351" emma:lang="ko-KR" emma:confidence="0">
                  <emma:literal>f</emma:literal>
                </emma:interpretation>
                <emma:interpretation id="interp352" emma:lang="ko-KR" emma:confidence="0">
                  <emma:literal>S</emma:literal>
                </emma:interpretation>
                <emma:interpretation id="interp353" emma:lang="ko-KR" emma:confidence="0">
                  <emma:literal>8</emma:literal>
                </emma:interpretation>
                <emma:interpretation id="interp354" emma:lang="ko-KR" emma:confidence="0">
                  <emma:literal>ㅏ</emma:literal>
                </emma:interpretation>
                <emma:interpretation id="interp355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798471.8024">-3739 9661 20,'22'-22'43,"-7"3"2,-15-2 3,-34 4-30,17 4 5,-5 4 2,-2 5 0,-7 4 1,-2 2 3,0 9 0,-1 9 0,2 6 3,3 8-6,8 12-4,6 6-2,4 8-2,4 6-3,7 10-4,0-2-4,8 6-7,2 0 0,0-4 0,-1-2 0,2-7 0,-1-7 0,-2-11 0,-1-6 0,-1-9 0,-3-8 0,-3-10 0,-5-8-24,-13-7-55,7-1-2,-4-14-4,0-3-5,-6-16-1</inkml:trace>
          <inkml:trace contextRef="#ctx0" brushRef="#br0" timeOffset="798705.8028">-4290 10141 58,'0'0'73,"0"0"3,8-4 0,18-4-3,13-1-34,11 3-10,9-2-6,4 2-5,-2-1-5,-2 5-4,-5-1-7,-11 3-10,-12 5-26,-22 1-40,3 2-2,-12-8-5,4 8-5,-4-8-2</inkml:trace>
        </inkml:traceGroup>
        <inkml:traceGroup>
          <inkml:annotationXML>
            <emma:emma xmlns:emma="http://www.w3.org/2003/04/emma" version="1.0">
              <emma:interpretation id="{D3769793-6349-4B6A-BD48-6D9D8DB1E4F4}" emma:medium="tactile" emma:mode="ink">
                <msink:context xmlns:msink="http://schemas.microsoft.com/ink/2010/main" type="inkWord" rotatedBoundingBox="14041,13078 14746,13038 14800,13994 14096,14034"/>
              </emma:interpretation>
              <emma:one-of disjunction-type="recognition" id="oneOf72">
                <emma:interpretation id="interp356" emma:lang="ko-KR" emma:confidence="0">
                  <emma:literal>R</emma:literal>
                </emma:interpretation>
                <emma:interpretation id="interp357" emma:lang="ko-KR" emma:confidence="0">
                  <emma:literal>k</emma:literal>
                </emma:interpretation>
                <emma:interpretation id="interp358" emma:lang="ko-KR" emma:confidence="0">
                  <emma:literal>又</emma:literal>
                </emma:interpretation>
                <emma:interpretation id="interp359" emma:lang="ko-KR" emma:confidence="0">
                  <emma:literal>K</emma:literal>
                </emma:interpretation>
                <emma:interpretation id="interp360" emma:lang="ko-KR" emma:confidence="0">
                  <emma:literal>尺</emma:literal>
                </emma:interpretation>
              </emma:one-of>
            </emma:emma>
          </inkml:annotationXML>
          <inkml:trace contextRef="#ctx0" brushRef="#br0" timeOffset="799735.4046">-2534 9666 0,'-10'-13'43,"2"4"3,-2-2 2,10 11-21,-12-6 6,12 6 6,-10 18 0,9 10 1,-2 5-5,1 13 1,2 8-2,-1 5-4,1 9-8,0-1-6,0 2-4,0-2-4,0-7-5,1-9-3,-1-6 0,2-7 0,1-10 0,-3-6 0,4-5 0,-3-8 0,-1-9 0,0 0 0,0 0 0,1-4 0,-1-8 0,-1-8 0,-6-2 0,0-8 0,-1-5 0,-2-2 0,-1-7 0,0-3 0,0-5 0,3-4 0,4-3-6,3 1 1,1 1 0,1-2 1,10 5 0,8-3 2,5 4 0,5 2-1,5 8 1,5 6 0,-1 5 1,8 11 0,-5 11 0,0 10 1,-6 7 0,-5 13 0,-4 6 1,-12 10 0,-8 5 0,-9 1 0,-12-1 1,-14 2 0,-7-1-2,-8-3 1,-6 1-1,-1-10 0,3-2 0,3-8-1,3-3 0,8-3 0,10-6 0,9-6 0,15-2-1,0 0-1,0 0 1,13 0 0,7 4 0,12 8 1,4 0 3,9 14 1,3 4 2,3 1 0,5 8 1,0 0 1,2 2 0,-3 0-1,0-2-1,-8-8-5,-4-3 0,-6-4 0,-7-7 0,-6 0-5,-10-10-43,-14-7-30,11 0-1,-11-16-6,-5-6-4,-6-12-3</inkml:trace>
        </inkml:traceGroup>
        <inkml:traceGroup>
          <inkml:annotationXML>
            <emma:emma xmlns:emma="http://www.w3.org/2003/04/emma" version="1.0">
              <emma:interpretation id="{F83989BA-D313-4330-BAF7-40C5A41ACFA8}" emma:medium="tactile" emma:mode="ink">
                <msink:context xmlns:msink="http://schemas.microsoft.com/ink/2010/main" type="inkWord" rotatedBoundingBox="14718,13118 15025,13101 15043,13405 14735,13422"/>
              </emma:interpretation>
              <emma:one-of disjunction-type="recognition" id="oneOf73">
                <emma:interpretation id="interp361" emma:lang="ko-KR" emma:confidence="0">
                  <emma:literal>n</emma:literal>
                </emma:interpretation>
                <emma:interpretation id="interp362" emma:lang="ko-KR" emma:confidence="0">
                  <emma:literal>서</emma:literal>
                </emma:interpretation>
                <emma:interpretation id="interp363" emma:lang="ko-KR" emma:confidence="0">
                  <emma:literal>어</emma:literal>
                </emma:interpretation>
                <emma:interpretation id="interp364" emma:lang="ko-KR" emma:confidence="0">
                  <emma:literal>7</emma:literal>
                </emma:interpretation>
                <emma:interpretation id="interp365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800406.2058">-1947 9520 11,'-9'-9'53,"9"9"3,0 0 5,-9 0 5,2 9-28,5 6-1,-2 9-6,2 4-4,-3 1 2,4 4 0,-3-2-9,1-7-6,0-3-2,2-2-3,1-7-1,0-12-1,0 0-4,0 0-3,6-13 0,-1-4 0,2-3 0,4-3 0,1-4 0,2-3 0,1 2 0,6 3 0,-2 4 0,3 3-5,2 7 3,2 7 2,0 4 0,-2 9 1,-4 9 1,-2 5 2,-3 4-4,-2 3 0,-8 1 0,-5 2 0,-1-6 0,-2 1 0,-2-7-21,-4 0-56,9-6-2,0-15-3,0 0-6,0 0-6</inkml:trace>
        </inkml:traceGroup>
      </inkml:traceGroup>
    </inkml:traceGroup>
    <inkml:traceGroup>
      <inkml:annotationXML>
        <emma:emma xmlns:emma="http://www.w3.org/2003/04/emma" version="1.0">
          <emma:interpretation id="{D4E43E59-D198-4D8F-BE31-E9AF5B2D8966}" emma:medium="tactile" emma:mode="ink">
            <msink:context xmlns:msink="http://schemas.microsoft.com/ink/2010/main" type="paragraph" rotatedBoundingBox="6088,14969 26377,14332 26426,15869 6136,165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CE241D1-FD5E-4C40-AEAF-71AABAA4737F}" emma:medium="tactile" emma:mode="ink">
              <msink:context xmlns:msink="http://schemas.microsoft.com/ink/2010/main" type="line" rotatedBoundingBox="6088,14969 26377,14332 26426,15869 6136,16506"/>
            </emma:interpretation>
          </emma:emma>
        </inkml:annotationXML>
        <inkml:traceGroup>
          <inkml:annotationXML>
            <emma:emma xmlns:emma="http://www.w3.org/2003/04/emma" version="1.0">
              <emma:interpretation id="{7EB5A4E4-9862-4AF1-9C50-E3FA9A030B95}" emma:medium="tactile" emma:mode="ink">
                <msink:context xmlns:msink="http://schemas.microsoft.com/ink/2010/main" type="inkWord" rotatedBoundingBox="6095,15195 6695,15176 6724,16117 6125,16136"/>
              </emma:interpretation>
              <emma:one-of disjunction-type="recognition" id="oneOf74">
                <emma:interpretation id="interp366" emma:lang="ko-KR" emma:confidence="0">
                  <emma:literal>N</emma:literal>
                </emma:interpretation>
                <emma:interpretation id="interp367" emma:lang="ko-KR" emma:confidence="0">
                  <emma:literal>Ⅳ</emma:literal>
                </emma:interpretation>
                <emma:interpretation id="interp368" emma:lang="ko-KR" emma:confidence="0">
                  <emma:literal>ⅳ</emma:literal>
                </emma:interpretation>
                <emma:interpretation id="interp369" emma:lang="ko-KR" emma:confidence="0">
                  <emma:literal>W</emma:literal>
                </emma:interpretation>
                <emma:interpretation id="interp370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843992.6822">-10502 11897 19,'-6'-13'46,"0"0"6,0-4-20,0 1 5,3 0 1,-2 1 0,1 0-3,1 2-5,0 2-3,0 1-5,1 1-5,2 9-8,0 0-5,0 0 1,0 0 2,-4 24 2,4 7 2,-2 10 0,-2 11 2,-1 11 3,-1 10-2,0 4-14,-2 0 13,4-2-7,-3-9-6,4-7 0,-1-10 0,4-9 0,-2-15 0,2-5 0,0-10 0,0-10 0,0 0 0,0-20 0,0-6 0,1-9 0,0-4 0,1-8 0,0-8 0,1-2 0,-1-6 0,-1-2 0,2 6-2,1-2-5,-1 8 0,2 1 3,5 8 0,-2 8 1,4 12 0,4 6 1,-1 12 2,3 9 1,4 15 1,0 14 2,3 9 0,1 10 3,4 9 1,-1 7-2,3-4-6,-1-2 0,-2-8 0,3-12 0,0-8 0,-5-11 0,-3-17 0,-4-5 0,-2-16 0,0-8 0,-4-11 0,-6-8 0,-2-11 0,-2-7 0,3-3 0,-4-2 0,-2-3 0,-1 4 0,0 6 0,0 8 0,0 8 0,0 13 0,-4 3-3,1-15-56,3 42-28,0 0 2,7 8-8,-2 2-4</inkml:trace>
        </inkml:traceGroup>
        <inkml:traceGroup>
          <inkml:annotationXML>
            <emma:emma xmlns:emma="http://www.w3.org/2003/04/emma" version="1.0">
              <emma:interpretation id="{0A8BC9BC-979D-493C-ADA2-230EA1D9BD4A}" emma:medium="tactile" emma:mode="ink">
                <msink:context xmlns:msink="http://schemas.microsoft.com/ink/2010/main" type="inkWord" rotatedBoundingBox="6856,15127 7754,15098 7783,16028 6885,16057"/>
              </emma:interpretation>
              <emma:one-of disjunction-type="recognition" id="oneOf75">
                <emma:interpretation id="interp371" emma:lang="ko-KR" emma:confidence="0">
                  <emma:literal>업</emma:literal>
                </emma:interpretation>
                <emma:interpretation id="interp372" emma:lang="ko-KR" emma:confidence="0">
                  <emma:literal>예</emma:literal>
                </emma:interpretation>
                <emma:interpretation id="interp373" emma:lang="ko-KR" emma:confidence="0">
                  <emma:literal>얼</emma:literal>
                </emma:interpretation>
                <emma:interpretation id="interp374" emma:lang="ko-KR" emma:confidence="0">
                  <emma:literal>뫼</emma:literal>
                </emma:interpretation>
                <emma:interpretation id="interp375" emma:lang="ko-KR" emma:confidence="0">
                  <emma:literal>山</emma:literal>
                </emma:interpretation>
              </emma:one-of>
            </emma:emma>
          </inkml:annotationXML>
          <inkml:trace contextRef="#ctx0" brushRef="#br1" timeOffset="844632.2834">-9818 12031 10,'-1'-9'64,"-2"1"4,3 8-4,0 0-17,0 0 2,-11 10-2,7 12-4,0 9-9,1 9-9,0 6-25,3 8 24,-2-2 1,4 0-14,4-7-11,5-7 0,3-10 0,1-12 0,11-14 0,0-6 0,7-14 0,-6-10 0,0-8 0,3-11 0,-3-5 0,0-2 0,-9 1 0,-7 1 0,-5 8 0,1 7 0,-5 7 0,-2 11 0,0 19 0,-15 0 0,4 21 0,1 9 0,2 5 0,-1 7 0,9 8 0,0-1 0,1-4 0,10-3 0,3-8 0,4-6 0,2-10 0,8-5 0,-5-10 0,9-8 0,-4-17 0,3-16-41,5 8-42,-8-13-3,-1-7-5,-5-11-6,0-1-3</inkml:trace>
          <inkml:trace contextRef="#ctx0" brushRef="#br1" timeOffset="844881.8839">-9182 11640 4,'-6'-16'71,"6"16"9,-7 7-1,5 16 0,-4 8 1,-17 15-44,16 16-11,3 6 2,1 12-4,3-3-16,-3-2-7,3 0 0,0-10 0,6-11 0,0-12 0,7-9 0,-2-12 0,1-13 0,-1-8 0,7-4 0,-5-16 0,3-5 0,6-4-60,-9-11-28,3-1 0,-3-12-5,0-3-4</inkml:trace>
          <inkml:trace contextRef="#ctx0" brushRef="#br1" timeOffset="845115.8844">-9018 11563 12,'0'-35'72,"7"13"7,-3 11 2,-4 11 1,7 19-1,-5 18-45,5 18-7,-7 15-6,3 11-7,-2 8-16,2 3 0,0-2 0,1-7 0,0-10 0,2-18 0,5-9 0,-4-18 0,-40-8-52,41-10-34,-4-15-1,1-5 87,-5-11-92,5-3-7,-5-13 4</inkml:trace>
        </inkml:traceGroup>
        <inkml:traceGroup>
          <inkml:annotationXML>
            <emma:emma xmlns:emma="http://www.w3.org/2003/04/emma" version="1.0">
              <emma:interpretation id="{8F63C2A2-ADC5-4386-A6DB-C2D84FAA46C2}" emma:medium="tactile" emma:mode="ink">
                <msink:context xmlns:msink="http://schemas.microsoft.com/ink/2010/main" type="inkWord" rotatedBoundingBox="7995,15485 8366,15473 8382,15965 8011,15976"/>
              </emma:interpretation>
              <emma:one-of disjunction-type="recognition" id="oneOf76">
                <emma:interpretation id="interp376" emma:lang="ko-KR" emma:confidence="0">
                  <emma:literal>s</emma:literal>
                </emma:interpretation>
                <emma:interpretation id="interp377" emma:lang="ko-KR" emma:confidence="0">
                  <emma:literal>S</emma:literal>
                </emma:interpretation>
                <emma:interpretation id="interp378" emma:lang="ko-KR" emma:confidence="0">
                  <emma:literal>‘</emma:literal>
                </emma:interpretation>
                <emma:interpretation id="interp379" emma:lang="ko-KR" emma:confidence="0">
                  <emma:literal>8</emma:literal>
                </emma:interpretation>
                <emma:interpretation id="interp380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845927.0858">-8451 11914 5,'7'-8'47,"6"1"8,-13 7 4,16-15-23,-16 15-4,10-11-2,-10 11-4,0 0-1,-7-2 0,-11 2-2,2 4-2,-12 5-5,0 1 0,-7 3 1,-1 3-1,-1 3-1,1-3-3,5 2-3,5 0-2,10 0-2,7-2-1,9 1-1,14-2-1,14-1-1,8-1 1,8 0 0,4 1-2,4 3 0,-3 0 0,-7-2 0,-6 5 0,-15 0 0,-14 5 0,-13-1 0,-13 2 0,-10-4 0,-8 0 0,-5-4 0,-2-3 0,8-3 0,3-11 0,15-1 0,6-9-31,11-11 31,12 2-82,7-8-3,11-1-3,4-6-4,7 2-4</inkml:trace>
        </inkml:traceGroup>
        <inkml:traceGroup>
          <inkml:annotationXML>
            <emma:emma xmlns:emma="http://www.w3.org/2003/04/emma" version="1.0">
              <emma:interpretation id="{CAD3C9B4-AF68-45B1-A420-605E67BD6D3F}" emma:medium="tactile" emma:mode="ink">
                <msink:context xmlns:msink="http://schemas.microsoft.com/ink/2010/main" type="inkWord" rotatedBoundingBox="8500,15494 8777,15486 8806,16422 8529,16431"/>
              </emma:interpretation>
              <emma:one-of disjunction-type="recognition" id="oneOf77">
                <emma:interpretation id="interp381" emma:lang="ko-KR" emma:confidence="0">
                  <emma:literal>p</emma:literal>
                </emma:interpretation>
                <emma:interpretation id="interp382" emma:lang="ko-KR" emma:confidence="0">
                  <emma:literal>P</emma:literal>
                </emma:interpretation>
                <emma:interpretation id="interp383" emma:lang="ko-KR" emma:confidence="0">
                  <emma:literal>了</emma:literal>
                </emma:interpretation>
                <emma:interpretation id="interp384" emma:lang="ko-KR" emma:confidence="0">
                  <emma:literal>n</emma:literal>
                </emma:interpretation>
                <emma:interpretation id="interp385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846426.2866">-8211 11979 5,'13'-8'64,"-5"4"3,2 2 0,-10 2 5,11 14 3,-39 5-42,29 11-10,2 11 2,5 11 1,1 11-26,-2 4 26,2 7-2,-5-2-20,3 4-4,-1-4 0,1-2 0,-7-12 0,2-8 0,-2-10 0,0-11 0,0-7 0,0-12 0,0-10 0,-9-12 0,1-11 0,-1-11 0,0-8 0,-2-10 0,1-11 0,-2-6 0,3-5 0,7-2 0,2 1-12,2-4 2,12 9 3,5 2 5,5 9 3,5 9 2,0 10 1,1 9 1,-1 11 1,-2 16 0,-2 5 0,-5 16-6,-8 12 0,-8 9 0,-4 9 0,-4 2 0,-14 0 0,-3 2 0,-9-8 0,0 0 0,-2-9 0,2-5 0,1-7 0,5-3 0,4 5-31,3-23-51,17-1-3,-8-6-3,11-8 88,8-7-92,7 1-4</inkml:trace>
        </inkml:traceGroup>
        <inkml:traceGroup>
          <inkml:annotationXML>
            <emma:emma xmlns:emma="http://www.w3.org/2003/04/emma" version="1.0">
              <emma:interpretation id="{6CC70620-C869-43D3-AE37-0FCA0A4DB3F8}" emma:medium="tactile" emma:mode="ink">
                <msink:context xmlns:msink="http://schemas.microsoft.com/ink/2010/main" type="inkWord" rotatedBoundingBox="8936,15534 9248,15524 9262,15977 8950,15987"/>
              </emma:interpretation>
              <emma:one-of disjunction-type="recognition" id="oneOf78">
                <emma:interpretation id="interp386" emma:lang="ko-KR" emma:confidence="0">
                  <emma:literal>a</emma:literal>
                </emma:interpretation>
                <emma:interpretation id="interp387" emma:lang="ko-KR" emma:confidence="0">
                  <emma:literal>d</emma:literal>
                </emma:interpretation>
                <emma:interpretation id="interp388" emma:lang="ko-KR" emma:confidence="0">
                  <emma:literal>요</emma:literal>
                </emma:interpretation>
                <emma:interpretation id="interp389" emma:lang="ko-KR" emma:confidence="0">
                  <emma:literal>u</emma:literal>
                </emma:interpretation>
                <emma:interpretation id="interp390" emma:lang="ko-KR" emma:confidence="0">
                  <emma:literal>《</emma:literal>
                </emma:interpretation>
              </emma:one-of>
            </emma:emma>
          </inkml:annotationXML>
          <inkml:trace contextRef="#ctx0" brushRef="#br1" timeOffset="846956.6874">-7569 11958 48,'6'-14'62,"-6"14"5,-3-15-1,-8 10-31,2 4-3,-5 1-1,-1 2 1,-2 11 0,-5 7-6,-1 6-1,-2 7-2,3 8-1,-2 2-12,9 10-10,1-7 0,10 2 0,4-6 0,7-9 0,6-9 0,7-6 0,1-13 0,4-7 0,-5-9 0,4-11 0,-4-6 0,-4-5 0,-4-4 0,-1-5 0,-3 1 0,-5 4 0,3 4 0,-6 3 0,0 4 0,0 10 0,0 16 0,0 0 0,-9 8 0,5 7 0,1 12 0,2 6 0,-2 3 0,3 3 0,2-2 0,3-1 0,2-3 0,4-2 0,-3-9 0,5 0 0,-5-8 0,4-8-9,4-3-75,-8-6-3,1-9-3,0-11 90,3 0-95,-6-12-3</inkml:trace>
        </inkml:traceGroup>
        <inkml:traceGroup>
          <inkml:annotationXML>
            <emma:emma xmlns:emma="http://www.w3.org/2003/04/emma" version="1.0">
              <emma:interpretation id="{8276878B-F6B2-4722-B7A1-14D1275B8B33}" emma:medium="tactile" emma:mode="ink">
                <msink:context xmlns:msink="http://schemas.microsoft.com/ink/2010/main" type="inkWord" rotatedBoundingBox="9356,15534 10136,15509 10147,15857 9367,15882"/>
              </emma:interpretation>
              <emma:one-of disjunction-type="recognition" id="oneOf79">
                <emma:interpretation id="interp391" emma:lang="ko-KR" emma:confidence="0">
                  <emma:literal>나</emma:literal>
                </emma:interpretation>
                <emma:interpretation id="interp392" emma:lang="ko-KR" emma:confidence="0">
                  <emma:literal>u</emma:literal>
                </emma:interpretation>
                <emma:interpretation id="interp393" emma:lang="ko-KR" emma:confidence="0">
                  <emma:literal>ㅥ</emma:literal>
                </emma:interpretation>
                <emma:interpretation id="interp394" emma:lang="ko-KR" emma:confidence="0">
                  <emma:literal>닌</emma:literal>
                </emma:interpretation>
                <emma:interpretation id="interp395" emma:lang="ko-KR" emma:confidence="0">
                  <emma:literal>\</emma:literal>
                </emma:interpretation>
              </emma:one-of>
            </emma:emma>
          </inkml:annotationXML>
          <inkml:trace contextRef="#ctx0" brushRef="#br1" timeOffset="847377.8883">-7309 11938 3,'8'-11'73,"-8"11"9,0 0 0,4 10-3,-8 5 2,-32 5-43,26 10-11,2 3-3,1 2-4,4 1-18,2-2-2,4-3 0,8-5 0,5-3 0,6-7 0,7-6 0,6-4 0,2-3 0,3-3 0,1-6 0,3-5 0,1-3 0,-4-6 0,-4-2 0,-2-7 0,-4-3 0,-6-1 0,-7 0 0,-6 2 0,-6-1 0,-5 7 0,-2 7 0,-12 11 0,-2 7 0,-5 6 0,-2 12 0,0 12 0,1 5 0,6 4 0,8-2 0,7 1 0,18-4 0,8-5 0,11-5 0,4-8 0,8-5 0,-2-12 0,-2-1-42,2 0-47,-14-7-1,-1-5-6,-17-5-5</inkml:trace>
        </inkml:traceGroup>
        <inkml:traceGroup>
          <inkml:annotationXML>
            <emma:emma xmlns:emma="http://www.w3.org/2003/04/emma" version="1.0">
              <emma:interpretation id="{C5F66BFE-2E0A-431F-AFEE-C5A694D90D64}" emma:medium="tactile" emma:mode="ink">
                <msink:context xmlns:msink="http://schemas.microsoft.com/ink/2010/main" type="inkWord" rotatedBoundingBox="10776,14992 12596,14935 12627,15916 10806,15973"/>
              </emma:interpretation>
              <emma:one-of disjunction-type="recognition" id="oneOf80">
                <emma:interpretation id="interp396" emma:lang="ko-KR" emma:confidence="0">
                  <emma:literal>빠</emma:literal>
                </emma:interpretation>
                <emma:interpretation id="interp397" emma:lang="ko-KR" emma:confidence="0">
                  <emma:literal>와</emma:literal>
                </emma:interpretation>
                <emma:interpretation id="interp398" emma:lang="ko-KR" emma:confidence="0">
                  <emma:literal>아</emma:literal>
                </emma:interpretation>
                <emma:interpretation id="interp399" emma:lang="ko-KR" emma:confidence="0">
                  <emma:literal>생</emma:literal>
                </emma:interpretation>
                <emma:interpretation id="interp400" emma:lang="ko-KR" emma:confidence="0">
                  <emma:literal>싸</emma:literal>
                </emma:interpretation>
              </emma:one-of>
            </emma:emma>
          </inkml:annotationXML>
          <inkml:trace contextRef="#ctx0" brushRef="#br1" timeOffset="848969.0911">-5701 11903 58,'15'-13'69,"-1"-2"-2,-5-5 1,2 10-8,-4-7-33,0 3-6,-1-2-7,-5 1-3,-1 3-1,-4 3-1,-6 4-1,-2 0-2,-5 4-2,-5 1 2,-1 9 1,-5 9 2,-3 8 4,-1 10 0,3 14 2,-3 8 1,7 7-16,8 2 0,7 4 0,6-8 0,8-4 0,14-15 0,13-13 0,9-15 0,7-16 0,6-9 0,5-15 0,2-10 0,1-12 0,-1-4 0,-6-6 0,-4-1 0,-5-1 0,-7 4 0,-11 5 0,-8 6 0,-5 7 0,-8 12 0,-6 9 0,-11 10 0,-7 13 0,-3 13 0,-2 13 0,-4 6 0,1 11 0,1 3 0,6-1 0,11-3 0,8-4 0,4-10 0,17-9 0,8-13 0,5-10 0,3-7 0,2-9 0,-1-11 0,-4-7 0,-8-5 0,-10-4 0,-7-1 0,-8-2 0,-2 0 0,-11 4 0,1 3 0,-2 5 0,3 2 0,2 5 0,5 5 0,3 3 0,8 8 0,7 7 0,3 2 0,6 15 0,1 7 0,1 10 0,-4 7 0,-4 10 0,-4-2 0,-5-1 0,-3 1 0,-6-8 0,0-7 0,0-9 0,-3-7 0,3-18 0,0 0 0,0-13 0,0-13 0,10-5 0,1-14 0,4 0 0,3-3 0,1 2 0,2 4 0,-3 8 0,-1 9 0,-1 13 0,-5 12 0,-3 13 0,-4 12 0,0 10 0,-2 8 0,0 6 0,2 2 0,7-2 0,5-5 0,3-8 0,7-8 0,7-11 0,3-12 0,5-7 0,-2-15 0,0-13 0,-4-9 0,-2-12 0,-5-11 0,-9-4 0,-5-9 0,-11-2 0,-3-3 0,-10 0 0,1 6-12,-8 6 5,2 11 4,-2 7 5,4 15 2,0 10 3,2 13 2,1 17-9,4 16 0,1 18 0,3 18 0,2 16 0,5 13 0,2 11 0,4 2 0,4-1 0,0-3 0,6-13 0,-3-9 0,0-13 0,5-19 0,2-11 0,-1-22 0,2 0 0,-3-13-8,-6-14-80,-2-11-3,-10-12-4,-2-4-6,-6-10-2</inkml:trace>
          <inkml:trace contextRef="#ctx0" brushRef="#br1" timeOffset="849156.2914">-4724 11837 33,'-35'4'77,"5"0"0,9-4 0,10-2-2,11-9 1,61-4-55,5 2-4,-20-4-3,13 3-4,7-4-3,10 6-20,-2-2-58,-5-2-5,1 3-4,-12-2-5,-4 3-4</inkml:trace>
        </inkml:traceGroup>
        <inkml:traceGroup>
          <inkml:annotationXML>
            <emma:emma xmlns:emma="http://www.w3.org/2003/04/emma" version="1.0">
              <emma:interpretation id="{1ABC7D54-A720-4FEE-9895-5E2AC3F0DF4A}" emma:medium="tactile" emma:mode="ink">
                <msink:context xmlns:msink="http://schemas.microsoft.com/ink/2010/main" type="inkWord" rotatedBoundingBox="12425,15157 13090,15136 13115,15912 12449,15933"/>
              </emma:interpretation>
              <emma:one-of disjunction-type="recognition" id="oneOf81">
                <emma:interpretation id="interp401" emma:lang="ko-KR" emma:confidence="0">
                  <emma:literal>다</emma:literal>
                </emma:interpretation>
                <emma:interpretation id="interp402" emma:lang="ko-KR" emma:confidence="0">
                  <emma:literal>당</emma:literal>
                </emma:interpretation>
                <emma:interpretation id="interp403" emma:lang="ko-KR" emma:confidence="0">
                  <emma:literal>ㆀ</emma:literal>
                </emma:interpretation>
                <emma:interpretation id="interp404" emma:lang="ko-KR" emma:confidence="0">
                  <emma:literal>化</emma:literal>
                </emma:interpretation>
                <emma:interpretation id="interp405" emma:lang="ko-KR" emma:confidence="0">
                  <emma:literal>北</emma:literal>
                </emma:interpretation>
              </emma:one-of>
            </emma:emma>
          </inkml:annotationXML>
          <inkml:trace contextRef="#ctx0" brushRef="#br1" timeOffset="849889.4926">-4083 11959 23,'2'12'71,"-2"-12"9,6 15 0,-6-15-2,0 0-31,0 0-15,10-10-3,-5-5-10,1-4-5,2-5-8,-4-5-4,3-4-1,-2 1-1,-3 4 1,-2 0-2,-4 7 1,-9 12 0,-5 9 1,-4 8 2,-7 17 3,-2 16 2,-2 11 0,-1 8-5,7 6-3,3-5 0,9 0 0,10-7 0,5-9 0,15-15 0,10-12 0,6-17 0,11-6 0,-1-15 0,5-8 0,-8-13 0,1-4 0,-9-6-7,-5-3-26,-7 2 0,-10 2 6,-2 10 6,-6 1 6,-3 17 8,-10 2 13,4 17 15,-2 6 7,-2 16 1,4 9-4,-2 11-3,5 6-10,1 5-12,5 6 0,2 0 0,7 0 0,3-6 0,5-7 0,2-13 0,6-3 0,-2-12 0,3-7 0,-2-8-16,-2-15 16,1-5-84,-6-12-2,-1-5-5,-6-15-3,0-3-5</inkml:trace>
          <inkml:trace contextRef="#ctx0" brushRef="#br1" timeOffset="850107.8931">-3731 11813 75,'-11'11'86,"6"9"0,1 5-2,0 6 0,4-31-27,-7 43-30,7 4-15,0 1-12,5 0 0,1-6 0,2-2 0,4-8 0,2-7 0,-1-11 0,3-5 0,23-8-78,-30-11-7,2-11-4,-6-14-5,0-6-4</inkml:trace>
          <inkml:trace contextRef="#ctx0" brushRef="#br1" timeOffset="850263.8934">-3728 11631 64,'-5'-27'92,"-5"7"-4,4 2-6,0 3-2,3 4-2,28 6-59,-49 5-15,24 0-17,0 17-64,4 5-3,3 1-1,6 4-6,-1 3-6</inkml:trace>
        </inkml:traceGroup>
        <inkml:traceGroup>
          <inkml:annotationXML>
            <emma:emma xmlns:emma="http://www.w3.org/2003/04/emma" version="1.0">
              <emma:interpretation id="{3E2349A6-35E7-4CAB-BF13-A0C4C2221AA6}" emma:medium="tactile" emma:mode="ink">
                <msink:context xmlns:msink="http://schemas.microsoft.com/ink/2010/main" type="inkWord" rotatedBoundingBox="13166,15270 13569,15257 13586,15804 13183,15817"/>
              </emma:interpretation>
              <emma:one-of disjunction-type="recognition" id="oneOf82">
                <emma:interpretation id="interp406" emma:lang="ko-KR" emma:confidence="0">
                  <emma:literal>』</emma:literal>
                </emma:interpretation>
                <emma:interpretation id="interp407" emma:lang="ko-KR" emma:confidence="0">
                  <emma:literal>0</emma:literal>
                </emma:interpretation>
                <emma:interpretation id="interp408" emma:lang="ko-KR" emma:confidence="0">
                  <emma:literal>8</emma:literal>
                </emma:interpretation>
                <emma:interpretation id="interp409" emma:lang="ko-KR" emma:confidence="0">
                  <emma:literal>N</emma:literal>
                </emma:interpretation>
                <emma:interpretation id="interp410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850747.4942">-3531 12207 67,'-9'5'77,"9"-5"1,-5-15-3,5-6-3,-2 4-35,4-6-16,11-2-9,-5-7-4,2-2-3,-3-2-3,2 0 0,-3 1-1,-1 1 1,-3 5 2,-1 4 0,0 10 2,-1 15 3,0 0 2,6 13 0,-2 14-4,2 4-7,2 8 0,2 0 0,5 1 0,1-4 0,5-6 0,1-7 0,6-8 0,-1-8 0,2-7 0,1-11 0,-2-7 0,-2-5 0,-2-11 0,-8-5 0,-5-5 0,-8-4 0,-3 1 0,-3 1 0,-8 1 0,-1 7 0,-6 3 0,3 10 0,-3 10 0,2 4 0,3 11 0,0 3-25,4 6-60,2 4-2,1 1-4,6 2-4,2 0-2</inkml:trace>
        </inkml:traceGroup>
        <inkml:traceGroup>
          <inkml:annotationXML>
            <emma:emma xmlns:emma="http://www.w3.org/2003/04/emma" version="1.0">
              <emma:interpretation id="{F175CAF0-ACE6-4EB3-9C04-4E53B4D79547}" emma:medium="tactile" emma:mode="ink">
                <msink:context xmlns:msink="http://schemas.microsoft.com/ink/2010/main" type="inkWord" rotatedBoundingBox="13683,15378 14005,15368 14019,15823 13698,15833"/>
              </emma:interpretation>
              <emma:one-of disjunction-type="recognition" id="oneOf83">
                <emma:interpretation id="interp411" emma:lang="ko-KR" emma:confidence="0">
                  <emma:literal>s</emma:literal>
                </emma:interpretation>
                <emma:interpretation id="interp412" emma:lang="ko-KR" emma:confidence="0">
                  <emma:literal>S</emma:literal>
                </emma:interpretation>
                <emma:interpretation id="interp413" emma:lang="ko-KR" emma:confidence="0">
                  <emma:literal>8</emma:literal>
                </emma:interpretation>
                <emma:interpretation id="interp414" emma:lang="ko-KR" emma:confidence="0">
                  <emma:literal>5</emma:literal>
                </emma:interpretation>
                <emma:interpretation id="interp415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851262.2949">-2875 11827 31,'0'0'69,"6"-10"5,-6 10 1,1-46-22,-1 46-15,0 0-3,0 0-4,-7-2-9,-5 2-7,4 4-4,-8 3-3,3 2 1,-5 3-1,1 2 0,1 1-1,2 1 0,3 4-1,3-2-2,5-1-4,4 3 0,12-3 0,4 2 0,10-5 0,6 5 0,5-2 0,2 1 0,-1 0 0,-6 1 0,-4 3 0,-10-5 0,-9 9 0,-10-8 0,-11-1 0,-15 0 0,-7-3 0,-5-1 0,-4-3 0,-1-5 0,4-2 0,6-2 0,7-1 0,12 3 0,3-3-46,11 0-43,-3-7-2,3 7-6,6-9-6</inkml:trace>
        </inkml:traceGroup>
        <inkml:traceGroup>
          <inkml:annotationXML>
            <emma:emma xmlns:emma="http://www.w3.org/2003/04/emma" version="1.0">
              <emma:interpretation id="{83AF2807-686A-40D9-809C-5C19CCA4724E}" emma:medium="tactile" emma:mode="ink">
                <msink:context xmlns:msink="http://schemas.microsoft.com/ink/2010/main" type="inkWord" rotatedBoundingBox="15012,15180 15654,15160 15670,15678 15029,15699"/>
              </emma:interpretation>
              <emma:one-of disjunction-type="recognition" id="oneOf84">
                <emma:interpretation id="interp416" emma:lang="ko-KR" emma:confidence="0">
                  <emma:literal>a</emma:literal>
                </emma:interpretation>
                <emma:interpretation id="interp417" emma:lang="ko-KR" emma:confidence="0">
                  <emma:literal>요</emma:literal>
                </emma:interpretation>
                <emma:interpretation id="interp418" emma:lang="ko-KR" emma:confidence="0">
                  <emma:literal>아</emma:literal>
                </emma:interpretation>
                <emma:interpretation id="interp419" emma:lang="ko-KR" emma:confidence="0">
                  <emma:literal>인</emma:literal>
                </emma:interpretation>
                <emma:interpretation id="interp420" emma:lang="ko-KR" emma:confidence="0">
                  <emma:literal>\</emma:literal>
                </emma:interpretation>
              </emma:one-of>
            </emma:emma>
          </inkml:annotationXML>
          <inkml:trace contextRef="#ctx0" brushRef="#br1" timeOffset="854132.7002">-1359 11697 23,'0'-21'38,"0"3"5,-5-6-27,-1 5 1,-4-3 5,-2 9 4,-2 6 5,-5 1 3,-4 6 4,-4 9 3,1 15-1,-3 6-1,0 13-3,-2 5-5,-1 4-6,6 3-14,1 2-11,10-2 0,2-9 0,12-4 0,2-10 0,13-12 0,10-8 0,6-12 0,7-8 0,3-15 0,-4-10 0,2-11 0,-4-9 0,-4 5 0,-8-10 0,-6 4 0,-7 4 0,-8 3 0,-1 11 0,-4 10 0,-4 14 0,-5 8 0,2 14 0,2 14 0,2 7 0,1 8 0,5 5 0,2-1 0,12 1 0,3-2 0,6-14 0,4 0 0,6-5 0,1-8 0,4-6 0,-2-4 0,-2-7 0,0-6 0,-7-6 0,-22-10-72,18-5-16,-8-5 0,-4-8-8,-6-9-2</inkml:trace>
        </inkml:traceGroup>
        <inkml:traceGroup>
          <inkml:annotationXML>
            <emma:emma xmlns:emma="http://www.w3.org/2003/04/emma" version="1.0">
              <emma:interpretation id="{75F30A4D-20D5-4D83-9C4C-CBB36ADCDF79}" emma:medium="tactile" emma:mode="ink">
                <msink:context xmlns:msink="http://schemas.microsoft.com/ink/2010/main" type="inkWord" rotatedBoundingBox="15612,14864 15870,14856 15898,15745 15640,15753"/>
              </emma:interpretation>
              <emma:one-of disjunction-type="recognition" id="oneOf85">
                <emma:interpretation id="interp421" emma:lang="ko-KR" emma:confidence="0">
                  <emma:literal>u</emma:literal>
                </emma:interpretation>
                <emma:interpretation id="interp422" emma:lang="ko-KR" emma:confidence="0">
                  <emma:literal>Ⅱ</emma:literal>
                </emma:interpretation>
                <emma:interpretation id="interp423" emma:lang="ko-KR" emma:confidence="0">
                  <emma:literal>ㅐ</emma:literal>
                </emma:interpretation>
                <emma:interpretation id="interp424" emma:lang="ko-KR" emma:confidence="0">
                  <emma:literal>"</emma:literal>
                </emma:interpretation>
                <emma:interpretation id="interp425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854382.3006">-1063 11329 59,'0'0'84,"0"0"2,-8 19-2,3 9 0,2 14-36,0 17-9,0 12-12,-2 2-27,2 7 0,3-2 0,-3-3 0,3-11 0,2-6 0,-1-16 0,6-9 0,-2-10 0,5-13 0,-10-10 0,18-2 0,-11-16 0,4-8-23,-1-3-62,-2-12-3,3-3-3,-4-7-5,4-5-1</inkml:trace>
          <inkml:trace contextRef="#ctx0" brushRef="#br1" timeOffset="854631.9011">-896 11265 26,'7'-13'69,"-7"13"13,10 0 0,-9 17 1,20 21-33,-21 15-7,-2 17-5,0 10-3,-5 7-32,4 7-3,-5-4 0,5-4 0,3-12 0,0-11 0,0-16 0,7-8 0,-6 11-4,-1-50 4,13 1-85,-8-14-2,-4-15-3,1-10-6,1-4-4</inkml:trace>
        </inkml:traceGroup>
        <inkml:traceGroup>
          <inkml:annotationXML>
            <emma:emma xmlns:emma="http://www.w3.org/2003/04/emma" version="1.0">
              <emma:interpretation id="{F4FEF033-CB60-42C6-9223-67B87603305F}" emma:medium="tactile" emma:mode="ink">
                <msink:context xmlns:msink="http://schemas.microsoft.com/ink/2010/main" type="inkWord" rotatedBoundingBox="16476,15090 16819,15079 16836,15636 16494,15647"/>
              </emma:interpretation>
              <emma:one-of disjunction-type="recognition" id="oneOf86">
                <emma:interpretation id="interp426" emma:lang="ko-KR" emma:confidence="0">
                  <emma:literal>v</emma:literal>
                </emma:interpretation>
                <emma:interpretation id="interp427" emma:lang="ko-KR" emma:confidence="0">
                  <emma:literal>V</emma:literal>
                </emma:interpretation>
                <emma:interpretation id="interp428" emma:lang="ko-KR" emma:confidence="0">
                  <emma:literal>U</emma:literal>
                </emma:interpretation>
                <emma:interpretation id="interp429" emma:lang="ko-KR" emma:confidence="0">
                  <emma:literal>ⅴ</emma:literal>
                </emma:interpretation>
                <emma:interpretation id="interp430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855271.5022">-226 11604 51,'-10'0'79,"6"7"6,-1 13-1,5 11-30,0 4-2,1 11-9,3 0-4,2 6-15,3-1-24,0-7 0,7-7 0,-1-10 0,5-5 0,2-9 0,0-10 0,4-3 0,0-10 0,-3-8 0,-1-9 0,-1-5 0,-6-8 0,-1-3 0,-2-6 0,-3-2 0,-4-1 0,-1 1 0,1 6 0,-3 4 0,1 6 0,0 5 0,0 9 0,-3 3 0,0 18-4,0 0-79,0 0-2,8 2-2,-5 8-7,5 7-2</inkml:trace>
        </inkml:traceGroup>
        <inkml:traceGroup>
          <inkml:annotationXML>
            <emma:emma xmlns:emma="http://www.w3.org/2003/04/emma" version="1.0">
              <emma:interpretation id="{F28B0E65-D909-4754-80F0-EB76E683FC88}" emma:medium="tactile" emma:mode="ink">
                <msink:context xmlns:msink="http://schemas.microsoft.com/ink/2010/main" type="inkWord" rotatedBoundingBox="16821,15127 17360,15110 17374,15577 16835,15594"/>
              </emma:interpretation>
              <emma:one-of disjunction-type="recognition" id="oneOf87">
                <emma:interpretation id="interp431" emma:lang="ko-KR" emma:confidence="0">
                  <emma:literal>e</emma:literal>
                </emma:interpretation>
                <emma:interpretation id="interp432" emma:lang="ko-KR" emma:confidence="0">
                  <emma:literal>으</emma:literal>
                </emma:interpretation>
                <emma:interpretation id="interp433" emma:lang="ko-KR" emma:confidence="0">
                  <emma:literal>요</emma:literal>
                </emma:interpretation>
                <emma:interpretation id="interp434" emma:lang="ko-KR" emma:confidence="0">
                  <emma:literal>오</emma:literal>
                </emma:interpretation>
                <emma:interpretation id="interp435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855723.903">125 11839 0,'0'0'63,"0"0"7,0 0 1,6 2 0,3-2-30,5 0-9,6 0-2,0-6-8,8-1-7,5-4-5,3-2-3,4-5-3,0-4-1,-3 0-2,-3-8-2,-1 1 1,-9-3-1,-6 1 1,-9 1-2,-9 4 0,-4 5 2,-14 3 4,-5 8 1,-10 6 5,-6 7 2,-2 11 3,-7 13 1,-1 7-1,1 7-15,7 5 0,5 5 0,11-2 0,10-1 0,12-3 0,9-11 0,14-1 0,12-12 0,8-7 0,6-6 0,6-4 0,-1-6 0,1-6 0,-6-5-6,-4-7-80,3-5-2,-8-4-3,0-3-5,-5-1-3</inkml:trace>
        </inkml:traceGroup>
        <inkml:traceGroup>
          <inkml:annotationXML>
            <emma:emma xmlns:emma="http://www.w3.org/2003/04/emma" version="1.0">
              <emma:interpretation id="{392FBA10-E177-474B-AC6C-5CBEC6DBFB82}" emma:medium="tactile" emma:mode="ink">
                <msink:context xmlns:msink="http://schemas.microsoft.com/ink/2010/main" type="inkWord" rotatedBoundingBox="17340,14832 18572,14794 18597,15587 17365,15626"/>
              </emma:interpretation>
              <emma:one-of disjunction-type="recognition" id="oneOf88">
                <emma:interpretation id="interp436" emma:lang="ko-KR" emma:confidence="0">
                  <emma:literal>영</emma:literal>
                </emma:interpretation>
                <emma:interpretation id="interp437" emma:lang="ko-KR" emma:confidence="0">
                  <emma:literal>₩</emma:literal>
                </emma:interpretation>
                <emma:interpretation id="interp438" emma:lang="ko-KR" emma:confidence="0">
                  <emma:literal>엥</emma:literal>
                </emma:interpretation>
                <emma:interpretation id="interp439" emma:lang="ko-KR" emma:confidence="0">
                  <emma:literal>“</emma:literal>
                </emma:interpretation>
                <emma:interpretation id="interp440" emma:lang="ko-KR" emma:confidence="0">
                  <emma:literal>ㆀ</emma:literal>
                </emma:interpretation>
              </emma:one-of>
            </emma:emma>
          </inkml:annotationXML>
          <inkml:trace contextRef="#ctx0" brushRef="#br1" timeOffset="856160.7038">823 11659 55,'9'-14'79,"-9"14"3,0 0 0,-9 0-1,-13-18-24,-5 36-22,-2 14-7,-2 8-16,2 6-12,1 3 0,12-7 0,7-3 0,14-2 0,11-8 0,16-11 0,8-6 0,11-12 0,7-8 0,8-7 0,-3-9 0,-1-8 0,-5-3 0,-8-9 0,-6-6 0,-7-4 0,-10-9 0,-9-1 0,-5-1 0,-7-1 0,-3 1 0,-2 9 0,-2 7 0,-3 7 0,1 11 0,-2 13 0,6 18 0,-12 0 0,5 23 0,-1 16 0,1 13 0,0 16 0,-1 7 0,-1 6 0,5 1 0,4-3 0,3-3 0,9-14 0,2-10 0,8-16 0,-1-11 0,5-7 0,-8 6 0,4-26-82,-3-11-7,-5-10-4,0-1-4,-11-9-4</inkml:trace>
          <inkml:trace contextRef="#ctx0" brushRef="#br1" timeOffset="856363.504">1049 11667 87,'-42'0'93,"11"0"-5,9-4-5,12-4-1,10 8-4,12-14-78,17 5 0,15 1 0,9-5 0,9-1 0,8-3 0,3 6 0,-5-3-13,-2 2-68,-2 2-2,-8-2-2,-4 1-8,-15 0-5</inkml:trace>
          <inkml:trace contextRef="#ctx0" brushRef="#br1" timeOffset="856940.705">1725 11551 26,'0'-14'72,"-1"5"6,-3-1-3,4 10 0,9-9-30,-46 9-4,15 12-7,-5 8-7,-4 13-4,-3 5-8,-3 8-15,8 5 0,2 1 0,14-1 0,10-8 0,13-8 0,14-11 0,16-11 0,10-11 0,1-4 0,3-11 0,-3-4 0,-9-5 0,-7-5 0,-9-1 0,-16 1 0,-10-2 0,-14-1 0,-11-3 0,-4 6 0,-7 0 0,3 10 0,-1-2-56,3 5-26,9 7-1,6 1-3,16 6-5,-8-4-2</inkml:trace>
        </inkml:traceGroup>
        <inkml:traceGroup>
          <inkml:annotationXML>
            <emma:emma xmlns:emma="http://www.w3.org/2003/04/emma" version="1.0">
              <emma:interpretation id="{4F566735-8992-43CB-A5B7-E57134810A6F}" emma:medium="tactile" emma:mode="ink">
                <msink:context xmlns:msink="http://schemas.microsoft.com/ink/2010/main" type="inkWord" rotatedBoundingBox="18526,15010 19129,14991 19147,15551 18543,15570"/>
              </emma:interpretation>
              <emma:one-of disjunction-type="recognition" id="oneOf89">
                <emma:interpretation id="interp441" emma:lang="ko-KR" emma:confidence="0">
                  <emma:literal>R</emma:literal>
                </emma:interpretation>
                <emma:interpretation id="interp442" emma:lang="ko-KR" emma:confidence="0">
                  <emma:literal>것</emma:literal>
                </emma:interpretation>
                <emma:interpretation id="interp443" emma:lang="ko-KR" emma:confidence="0">
                  <emma:literal>고</emma:literal>
                </emma:interpretation>
                <emma:interpretation id="interp444" emma:lang="ko-KR" emma:confidence="0">
                  <emma:literal>又</emma:literal>
                </emma:interpretation>
                <emma:interpretation id="interp445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857533.5062">1802 11553 52,'25'0'83,"-1"1"1,2 7-2,-3 3-3,-2 8-29,4 9-11,-9 6-11,1 4-14,-8 4-14,-3-3 0,-5 2 0,-1-6 0,0 0 0,0-12 0,0 0 0,-1-2 0,1-12 0,0-9 0,0 0 0,0 0 0,0-17 0,0-3 0,0-5 0,-4-6 0,-2-6 0,-1-6 0,-2 2 0,-1-5 0,2 1 0,2 1 0,4 3 0,2 2 0,5 5 0,9 6 0,8 4 0,4 3 0,7 4 0,0 10 0,2 3 0,-4 4 0,1 12 0,-10 10 0,-7 4 0,-11 8 0,-5 6 0,-10-1 0,-7 3 0,-4-3 0,-3-3 0,2-5 0,1-2 0,5-6 0,8-4 0,4 1 0,5-8 0,9 3 0,2-4 0,7 0 0,4 0 0,1 0 0,6-2 0,0-2 0,3 2 0,-2-3 0,-1-1 0,-1-1 0,-6 1 0,-3-5 0,-1 4 0,-3-4-83,-15 0-2,15-4-3,-12-6-5,1 0-5</inkml:trace>
        </inkml:traceGroup>
        <inkml:traceGroup>
          <inkml:annotationXML>
            <emma:emma xmlns:emma="http://www.w3.org/2003/04/emma" version="1.0">
              <emma:interpretation id="{F48951E9-2143-4F08-AB9F-FE0AC5DB64AB}" emma:medium="tactile" emma:mode="ink">
                <msink:context xmlns:msink="http://schemas.microsoft.com/ink/2010/main" type="inkWord" rotatedBoundingBox="19064,15045 19512,15031 19529,15553 19080,15567"/>
              </emma:interpretation>
              <emma:one-of disjunction-type="recognition" id="oneOf90">
                <emma:interpretation id="interp446" emma:lang="ko-KR" emma:confidence="0">
                  <emma:literal>S</emma:literal>
                </emma:interpretation>
                <emma:interpretation id="interp447" emma:lang="ko-KR" emma:confidence="0">
                  <emma:literal>s</emma:literal>
                </emma:interpretation>
                <emma:interpretation id="interp448" emma:lang="ko-KR" emma:confidence="0">
                  <emma:literal>8</emma:literal>
                </emma:interpretation>
                <emma:interpretation id="interp449" emma:lang="ko-KR" emma:confidence="0">
                  <emma:literal>9</emma:literal>
                </emma:interpretation>
                <emma:interpretation id="interp450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858017.107">2731 11519 4,'20'-12'70,"-4"-2"3,-5-2 0,-4 1-3,-7 15-3,-1-13-43,-13 5-3,-3 2-5,-5 2-1,-3 4-2,-5 0 2,0 0-1,-1 6 1,0 2-2,0 2-5,4 1-8,5 4 0,3 3 0,6-2 0,8 4 0,5 3 0,9-2 0,9 3 0,8 1 0,6 1 0,5-3 0,2 4 0,-2-1 0,-2-4 0,-5 2 0,-7-2 0,-10-1 0,-9 1 0,-11-2 0,-14 0 0,-13-4 0,-9-2 0,-5 0 0,-5-1 0,1-4 0,7-1 0,-1-4 0,13-2-59,14-1-32,4-2 0,15 1-7,-3-14-4</inkml:trace>
        </inkml:traceGroup>
        <inkml:traceGroup>
          <inkml:annotationXML>
            <emma:emma xmlns:emma="http://www.w3.org/2003/04/emma" version="1.0">
              <emma:interpretation id="{5B5AFBCC-B40E-4A73-A0E9-AB273C388171}" emma:medium="tactile" emma:mode="ink">
                <msink:context xmlns:msink="http://schemas.microsoft.com/ink/2010/main" type="inkWord" rotatedBoundingBox="19968,14982 20896,14953 20917,15635 19990,15664"/>
              </emma:interpretation>
              <emma:one-of disjunction-type="recognition" id="oneOf91">
                <emma:interpretation id="interp451" emma:lang="ko-KR" emma:confidence="0">
                  <emma:literal>ㅗ</emma:literal>
                </emma:interpretation>
                <emma:interpretation id="interp452" emma:lang="ko-KR" emma:confidence="0">
                  <emma:literal>上</emma:literal>
                </emma:interpretation>
                <emma:interpretation id="interp453" emma:lang="ko-KR" emma:confidence="0">
                  <emma:literal>름</emma:literal>
                </emma:interpretation>
                <emma:interpretation id="interp454" emma:lang="ko-KR" emma:confidence="0">
                  <emma:literal>용</emma:literal>
                </emma:interpretation>
                <emma:interpretation id="interp455" emma:lang="ko-KR" emma:confidence="0">
                  <emma:literal>금</emma:literal>
                </emma:interpretation>
              </emma:one-of>
            </emma:emma>
          </inkml:annotationXML>
          <inkml:trace contextRef="#ctx0" brushRef="#br1" timeOffset="860185.5108">3657 11393 14,'0'0'54,"-13"-15"7,13 15 2,-16-10-25,16 10-5,-11-2 1,11 2-1,-8 10 0,5 7 2,3 14-5,0 7-2,2 10-2,-1 8-2,2-1-19,1 6-5,-1-1 0,-1-5 0,1-8 0,0-7 0,0-10 0,1-8 0,-1-4 0,-1-6 0,-2-12 0,6 11 0,-6-11 0,0 0 0,8-3 0,-8 3 0,4-14 0,-4 14 0,0-14-21,0 4-65,0-1-3,-4 2-2,0-1-4,-8-3-2</inkml:trace>
          <inkml:trace contextRef="#ctx0" brushRef="#br1" timeOffset="860575.5115">3298 11990 22,'-13'2'82,"5"3"2,0-5-2,8 0-4,-10-2-5,10 2-38,0 0-12,0 0-7,18 0-3,-3 0-10,13 2-3,6-1 0,12 4 0,7-4 0,9-1 0,10 0 0,5 0 0,7 0 0,-2 0 0,-3 0 0,-5 0 0,-10 3 0,-10-1 0,-13 0 0,-12 0 0,-12 2 0,-17-4 0,0 0 0,-8 10 0,-9-6-51,-6-4-35,-1 0-1,-9-3-5,4-5-8,-8-8 5</inkml:trace>
        </inkml:traceGroup>
        <inkml:traceGroup>
          <inkml:annotationXML>
            <emma:emma xmlns:emma="http://www.w3.org/2003/04/emma" version="1.0">
              <emma:interpretation id="{CC6AF15D-CF84-48FB-A9DE-940F4249D436}" emma:medium="tactile" emma:mode="ink">
                <msink:context xmlns:msink="http://schemas.microsoft.com/ink/2010/main" type="inkWord" rotatedBoundingBox="21649,15066 22057,15053 22075,15601 21667,15613"/>
              </emma:interpretation>
              <emma:one-of disjunction-type="recognition" id="oneOf92">
                <emma:interpretation id="interp456" emma:lang="ko-KR" emma:confidence="0">
                  <emma:literal>r</emma:literal>
                </emma:interpretation>
                <emma:interpretation id="interp457" emma:lang="ko-KR" emma:confidence="0">
                  <emma:literal>「</emma:literal>
                </emma:interpretation>
                <emma:interpretation id="interp458" emma:lang="ko-KR" emma:confidence="0">
                  <emma:literal>i</emma:literal>
                </emma:interpretation>
                <emma:interpretation id="interp459" emma:lang="ko-KR" emma:confidence="0">
                  <emma:literal>p</emma:literal>
                </emma:interpretation>
                <emma:interpretation id="interp460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863071.5159">5008 11544 4,'-10'-16'52,"3"3"9,-7-3 3,-10 1-23,15 6-1,5 0-4,4 9-3,-11-5-2,11 5 1,0 14-5,3 11-2,0 10-4,4 10-2,-5 6-1,4 8-11,-6 3-7,0-1 0,0-7 0,0-7 0,-3-9 0,0-9 0,-1-10 0,2-10 0,2-9 0,0 0 0,0-15 0,0-6 0,1-5 0,3-10 0,3 1 0,1-10 0,2 1 0,5-1 0,3-4 0,0 6 0,5 3 0,5 6 0,-2 4 0,3 11 0,-1 5 0,-4 5 0,-2 6 0,-2 3 0,-5 6 0,-3 1 0,1 6-3,-4-4-41,1 1-37,4 3-4,-3-5-3,7-1-2,-6-5-1</inkml:trace>
        </inkml:traceGroup>
        <inkml:traceGroup>
          <inkml:annotationXML>
            <emma:emma xmlns:emma="http://www.w3.org/2003/04/emma" version="1.0">
              <emma:interpretation id="{918A63A5-7E7F-4118-9099-4CC3F6DF37E6}" emma:medium="tactile" emma:mode="ink">
                <msink:context xmlns:msink="http://schemas.microsoft.com/ink/2010/main" type="inkWord" rotatedBoundingBox="21986,15149 22377,15136 22385,15411 21994,15423"/>
              </emma:interpretation>
              <emma:one-of disjunction-type="recognition" id="oneOf93">
                <emma:interpretation id="interp461" emma:lang="ko-KR" emma:confidence="0">
                  <emma:literal>o</emma:literal>
                </emma:interpretation>
                <emma:interpretation id="interp462" emma:lang="ko-KR" emma:confidence="0">
                  <emma:literal>0</emma:literal>
                </emma:interpretation>
                <emma:interpretation id="interp463" emma:lang="ko-KR" emma:confidence="0">
                  <emma:literal>〇</emma:literal>
                </emma:interpretation>
                <emma:interpretation id="interp464" emma:lang="ko-KR" emma:confidence="0">
                  <emma:literal>ㅇ</emma:literal>
                </emma:interpretation>
                <emma:interpretation id="interp465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863352.3164">5439 11540 42,'0'0'81,"-14"-1"5,-5 6-2,-7 10-1,-3 9-31,3 9-9,0 5-11,4-2-24,11 3-8,9-8 0,19-4 0,13-10 0,15-7 0,6-10 0,5-3 0,-1-11 0,-2-3 0,-11-4 0,-16 0 0,-12-3 0,-14 0 0,-14-2 0,-11 2 0,-11 0 0,-2 5 0,-4-1 0,7 9-15,3 2-67,8 1-3,13 4-2,11 4-6,0 0-1</inkml:trace>
        </inkml:traceGroup>
        <inkml:traceGroup>
          <inkml:annotationXML>
            <emma:emma xmlns:emma="http://www.w3.org/2003/04/emma" version="1.0">
              <emma:interpretation id="{0EDAD131-2F13-4730-8994-1649C2E8B799}" emma:medium="tactile" emma:mode="ink">
                <msink:context xmlns:msink="http://schemas.microsoft.com/ink/2010/main" type="inkWord" rotatedBoundingBox="22410,15059 23147,15036 23159,15448 22423,15471"/>
              </emma:interpretation>
              <emma:one-of disjunction-type="recognition" id="oneOf94">
                <emma:interpretation id="interp466" emma:lang="ko-KR" emma:confidence="0">
                  <emma:literal>w</emma:literal>
                </emma:interpretation>
                <emma:interpretation id="interp467" emma:lang="ko-KR" emma:confidence="0">
                  <emma:literal>W</emma:literal>
                </emma:interpretation>
                <emma:interpretation id="interp468" emma:lang="ko-KR" emma:confidence="0">
                  <emma:literal>0</emma:literal>
                </emma:interpretation>
                <emma:interpretation id="interp469" emma:lang="ko-KR" emma:confidence="0">
                  <emma:literal>o</emma:literal>
                </emma:interpretation>
                <emma:interpretation id="interp470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863835.9172">5737 11527 46,'0'0'68,"0"0"4,-7 0 0,7 0-28,-11 8-2,4 2 2,0 4-9,-1 7-5,4 3-5,0 5-4,4 3-9,0 3-12,6 0 0,6-2 0,8-4 0,6-5 0,5-4 0,3-7 0,2-7 0,3-6 0,-4-6 0,-3-7 0,-6-4 0,-4-3 0,-7-2 0,-6 3 0,-7 5 0,-2 14 0,0 0 0,-5-1 0,4 12 0,1 7 0,8 3 0,10-2 0,8-6 0,10-8 0,7-5 0,6-4 0,5-13 0,-7-5 0,-3-6 0,-10-3 0,-9-5 0,-14-1 0,-10-2 0,-7 1 0,-10 1 0,-7 2 0,0 8 0,-4 7-57,-3 7-31,7 4 0,-1 4-8,8 5-3</inkml:trace>
        </inkml:traceGroup>
        <inkml:traceGroup>
          <inkml:annotationXML>
            <emma:emma xmlns:emma="http://www.w3.org/2003/04/emma" version="1.0">
              <emma:interpretation id="{853D1F9B-0AB1-4DB4-8426-3C328BBFBF01}" emma:medium="tactile" emma:mode="ink">
                <msink:context xmlns:msink="http://schemas.microsoft.com/ink/2010/main" type="inkWord" rotatedBoundingBox="23581,15001 24132,14983 24148,15470 23596,15487"/>
              </emma:interpretation>
              <emma:one-of disjunction-type="recognition" id="oneOf95">
                <emma:interpretation id="interp471" emma:lang="ko-KR" emma:confidence="0">
                  <emma:literal>s</emma:literal>
                </emma:interpretation>
                <emma:interpretation id="interp472" emma:lang="ko-KR" emma:confidence="0">
                  <emma:literal>S</emma:literal>
                </emma:interpretation>
                <emma:interpretation id="interp473" emma:lang="ko-KR" emma:confidence="0">
                  <emma:literal>∞</emma:literal>
                </emma:interpretation>
                <emma:interpretation id="interp474" emma:lang="ko-KR" emma:confidence="0">
                  <emma:literal>도</emma:literal>
                </emma:interpretation>
                <emma:interpretation id="interp475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864803.1189">7127 11461 35,'15'-14'69,"3"1"5,-2-1 0,-25 1-28,16 6-5,-1-2-6,-6 9-7,0 0-10,-4-5-5,-13 6-3,-6 5-2,-6 5 0,-4 5 0,-6 2 1,-4 0 0,5 1-1,0-1 0,10 0-2,5-2-2,15-5-4,12 0 0,20-3 0,16 1 0,12-1 0,11 2 0,8 2 0,2 0 0,-2 4 0,-10 2 0,-13 1 0,-13 3 0,-20-1 0,-15 3 0,-21 0 0,-15-2 0,-12-1 0,-7-3 0,-6-3 0,-2-4 0,8-2 0,7-7 0,12 2 0,7 22-10,15-30-75,14-8-1,11-7-4,18-1-7,3-8-3</inkml:trace>
        </inkml:traceGroup>
        <inkml:traceGroup>
          <inkml:annotationXML>
            <emma:emma xmlns:emma="http://www.w3.org/2003/04/emma" version="1.0">
              <emma:interpretation id="{11ADCBF7-22C9-4186-84CB-EF67627552AB}" emma:medium="tactile" emma:mode="ink">
                <msink:context xmlns:msink="http://schemas.microsoft.com/ink/2010/main" type="inkWord" rotatedBoundingBox="24103,14972 24441,14962 24466,15758 24128,15769"/>
              </emma:interpretation>
              <emma:one-of disjunction-type="recognition" id="oneOf96">
                <emma:interpretation id="interp476" emma:lang="ko-KR" emma:confidence="0">
                  <emma:literal>p</emma:literal>
                </emma:interpretation>
                <emma:interpretation id="interp477" emma:lang="ko-KR" emma:confidence="0">
                  <emma:literal>P</emma:literal>
                </emma:interpretation>
                <emma:interpretation id="interp478" emma:lang="ko-KR" emma:confidence="0">
                  <emma:literal>8</emma:literal>
                </emma:interpretation>
                <emma:interpretation id="interp479" emma:lang="ko-KR" emma:confidence="0">
                  <emma:literal>n</emma:literal>
                </emma:interpretation>
                <emma:interpretation id="interp480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865271.1198">7378 11466 56,'18'-9'77,"0"7"4,-6 5 1,-2 13-2,-3 11-40,-2 13-5,-2 9-3,-1 8-4,0 10-28,-2 1 0,0 0 0,0-2 0,2-4 0,0-9 0,0-5 0,-1-10 0,2-10 0,-2-11 0,-1-17 0,0 0 0,0 0 0,0-19 0,0-10 0,-7-6 0,1-9 0,-3-7 0,0-8 0,0-1 0,0-7 0,5 2 0,4-4 0,2 6 0,15 2 0,8 5 0,8 10 0,5 8 0,5 12 0,0 13 0,-6 11 0,-4 8 0,-12 14 0,-12 9 0,-9 9 0,-12 2 0,-11 3 0,-5-4 0,-2 1 0,-5-8 0,4-2 0,0-6 0,9-1 0,3-11 0,-25-3-72,44-9-13,0 0-1,0 0-6,7-9-6</inkml:trace>
        </inkml:traceGroup>
        <inkml:traceGroup>
          <inkml:annotationXML>
            <emma:emma xmlns:emma="http://www.w3.org/2003/04/emma" version="1.0">
              <emma:interpretation id="{76555AA8-C465-4129-B560-42C327F8F0D9}" emma:medium="tactile" emma:mode="ink">
                <msink:context xmlns:msink="http://schemas.microsoft.com/ink/2010/main" type="inkWord" rotatedBoundingBox="24452,15035 24854,15022 24867,15413 24464,15425"/>
              </emma:interpretation>
              <emma:one-of disjunction-type="recognition" id="oneOf97">
                <emma:interpretation id="interp481" emma:lang="ko-KR" emma:confidence="0">
                  <emma:literal>a</emma:literal>
                </emma:interpretation>
                <emma:interpretation id="interp482" emma:lang="ko-KR" emma:confidence="0">
                  <emma:literal>요</emma:literal>
                </emma:interpretation>
                <emma:interpretation id="interp483" emma:lang="ko-KR" emma:confidence="0">
                  <emma:literal>의</emma:literal>
                </emma:interpretation>
                <emma:interpretation id="interp484" emma:lang="ko-KR" emma:confidence="0">
                  <emma:literal>은</emma:literal>
                </emma:interpretation>
                <emma:interpretation id="interp485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865723.5205">8012 11474 13,'25'-16'68,"-10"-1"9,-9 3 1,-6 14-26,-13-7 2,-9 12-1,-8 13-5,-6 9-9,-7 9-10,-2 7-29,5 5 0,-2 0 0,15-2 0,8-6 0,12-5 0,9-10 0,18-6 0,10-12 0,9-6 0,1-4 0,2-11 0,-2-9 0,-5-7 0,-6-5 0,-7-2 0,-7-2 0,-10 2 0,-3 3 0,-2 7 0,-4 10 0,4 17 0,-16-7 0,8 14 0,3 11 0,-2 5 0,4 7 0,0 1 0,3-1 0,2-1 0,5 0 0,2-1 0,1-8 0,4 0 0,1-10 0,-23 0-64,25-6-23,3-7-1,5-9-6,-8-9-4</inkml:trace>
        </inkml:traceGroup>
        <inkml:traceGroup>
          <inkml:annotationXML>
            <emma:emma xmlns:emma="http://www.w3.org/2003/04/emma" version="1.0">
              <emma:interpretation id="{C915AADE-DFE7-45E5-8BD9-4BF42F760047}" emma:medium="tactile" emma:mode="ink">
                <msink:context xmlns:msink="http://schemas.microsoft.com/ink/2010/main" type="inkWord" rotatedBoundingBox="24969,15034 25753,15009 25768,15477 24984,15502"/>
              </emma:interpretation>
              <emma:one-of disjunction-type="recognition" id="oneOf98">
                <emma:interpretation id="interp486" emma:lang="ko-KR" emma:confidence="0">
                  <emma:literal>a</emma:literal>
                </emma:interpretation>
                <emma:interpretation id="interp487" emma:lang="ko-KR" emma:confidence="0">
                  <emma:literal>u</emma:literal>
                </emma:interpretation>
                <emma:interpretation id="interp488" emma:lang="ko-KR" emma:confidence="0">
                  <emma:literal>Q</emma:literal>
                </emma:interpretation>
                <emma:interpretation id="interp489" emma:lang="ko-KR" emma:confidence="0">
                  <emma:literal>오</emma:literal>
                </emma:interpretation>
                <emma:interpretation id="interp490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866144.7213">8355 11461 24,'6'-14'84,"-6"14"4,-4-1 0,-12 7-3,-2 11-1,-2 13-47,2 4-16,3 6-21,-2-1 0,13 4 0,4-7 0,17 0 0,10-10 0,13-6 0,7-3 0,7-5 0,5-10 0,2-2 0,1-13 0,-7-5 0,-8-11 0,-3-4 0,-10-13 0,-4-2 0,-9-1 0,-7 2 0,-13 3 0,-3 13 0,-14 6 0,-10 15 0,-8 11 0,-5 18 0,-4 10 0,5 8 0,6 4 0,10 7 0,14 3 0,11-2 0,20-7 0,14-6 0,13-4 0,8-3 0,1-9 0,0-4 0,-11-13 0,-5 3-33,-8-3-57,-22-3-3,-4-3-6,-13-10-4</inkml:trace>
        </inkml:traceGroup>
        <inkml:traceGroup>
          <inkml:annotationXML>
            <emma:emma xmlns:emma="http://www.w3.org/2003/04/emma" version="1.0">
              <emma:interpretation id="{E873868C-3CAF-4E95-9A77-A7FE2D1E90AF}" emma:medium="tactile" emma:mode="ink">
                <msink:context xmlns:msink="http://schemas.microsoft.com/ink/2010/main" type="inkWord" rotatedBoundingBox="26299,14334 26377,14332 26416,15563 26338,15565"/>
              </emma:interpretation>
              <emma:one-of disjunction-type="recognition" id="oneOf99">
                <emma:interpretation id="interp491" emma:lang="ko-KR" emma:confidence="0">
                  <emma:literal>l</emma:literal>
                </emma:interpretation>
                <emma:interpretation id="interp492" emma:lang="ko-KR" emma:confidence="0">
                  <emma:literal>!</emma:literal>
                </emma:interpretation>
                <emma:interpretation id="interp493" emma:lang="ko-KR" emma:confidence="0">
                  <emma:literal>1</emma:literal>
                </emma:interpretation>
                <emma:interpretation id="interp494" emma:lang="ko-KR" emma:confidence="0">
                  <emma:literal>I</emma:literal>
                </emma:interpretation>
                <emma:interpretation id="interp495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868001.1245">9622 11921 85,'-6'21'96,"2"-9"-5,4-12-5,-3 7-2,3-7-15,3-3-69,-3-9 0,0 12-76,3-16-7,-3 3-2,4-3-6,-4-6-7</inkml:trace>
          <inkml:trace contextRef="#ctx0" brushRef="#br1" timeOffset="867798.3242">9642 10769 25,'-8'-13'68,"7"2"3,-5 3 0,6-1-1,0 9-35,0 0 1,0 0-2,8 22-6,-3 5-6,-5 12-1,1 6-1,-1 9-10,-1 5-10,-5 3 0,3 0 0,-1 0 0,3-7 0,1-2 0,0-5 0,1-9 0,3-4 0,0-7 0,1-3 0,0-8 0,-2-4 0,1 0 0,-3-4-47,-1-9-39,9 5-2,-9-5-6,11-3-6,-11 3 4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24.01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A7077B-0916-4F66-AD1B-6F16EB5C8AD3}" emma:medium="tactile" emma:mode="ink">
          <msink:context xmlns:msink="http://schemas.microsoft.com/ink/2010/main" type="writingRegion" rotatedBoundingBox="6703,7857 12180,6528 12452,7649 6975,8977"/>
        </emma:interpretation>
      </emma:emma>
    </inkml:annotationXML>
    <inkml:traceGroup>
      <inkml:annotationXML>
        <emma:emma xmlns:emma="http://www.w3.org/2003/04/emma" version="1.0">
          <emma:interpretation id="{94936DC4-F443-4E81-908D-78FB2B283D8F}" emma:medium="tactile" emma:mode="ink">
            <msink:context xmlns:msink="http://schemas.microsoft.com/ink/2010/main" type="paragraph" rotatedBoundingBox="6703,7857 12180,6528 12452,7649 6975,89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34F3B3-A40E-43F8-8827-23B216B30E96}" emma:medium="tactile" emma:mode="ink">
              <msink:context xmlns:msink="http://schemas.microsoft.com/ink/2010/main" type="line" rotatedBoundingBox="6703,7857 12180,6528 12452,7649 6975,8977"/>
            </emma:interpretation>
          </emma:emma>
        </inkml:annotationXML>
        <inkml:traceGroup>
          <inkml:annotationXML>
            <emma:emma xmlns:emma="http://www.w3.org/2003/04/emma" version="1.0">
              <emma:interpretation id="{335D4F9B-5A01-462D-BAB4-D55818C35ABB}" emma:medium="tactile" emma:mode="ink">
                <msink:context xmlns:msink="http://schemas.microsoft.com/ink/2010/main" type="inkWord" rotatedBoundingBox="6710,7887 6932,7833 7081,8447 6859,8501"/>
              </emma:interpretation>
              <emma:one-of disjunction-type="recognition" id="oneOf0">
                <emma:interpretation id="interp0" emma:lang="ko-KR" emma:confidence="0">
                  <emma:literal>「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r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-9859 4546 10,'0'-9'58,"0"9"8,0-15 4,0 15 4,0-16-35,0 16-3,1-14-4,-1 14-8,0 0-3,0 0-4,0 14-3,0 5-4,-2 5-2,0 10 2,0 1 0,0 3 0,-1 6-8,3-2-2,0-5 0,2-5 0,1-5 0,-1-7 0,1-5 0,-2-4 0,-1-11 0,0 0 0,0 0 0,3 9 0,-3-9 0,0-7 0,0-2-46,-22-4-35,22-2-4,0-13-4,0-2-4,0-8 0</inkml:trace>
          <inkml:trace contextRef="#ctx0" brushRef="#br0" timeOffset="234.0005">-9826 4331 45,'-3'-16'69,"-1"-1"1,-1 3-1,2-3 1,0 1-31,3 16-10,0 0-10,-1-11-5,1 11-3,0 0-2,0 0-4,1 5-1,-1-5-1,7 15-4,1-4-13,-1 2-26,2-2-29,2 8-4,-3-8-4,6 3-4,-2-9-1</inkml:trace>
        </inkml:traceGroup>
        <inkml:traceGroup>
          <inkml:annotationXML>
            <emma:emma xmlns:emma="http://www.w3.org/2003/04/emma" version="1.0">
              <emma:interpretation id="{504103D5-20DB-45C0-953E-B3E5F462C999}" emma:medium="tactile" emma:mode="ink">
                <msink:context xmlns:msink="http://schemas.microsoft.com/ink/2010/main" type="inkWord" rotatedBoundingBox="7211,8086 7517,8011 7637,8505 7331,857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7</emma:literal>
                </emma:interpretation>
                <emma:interpretation id="interp7" emma:lang="ko-KR" emma:confidence="0">
                  <emma:literal>가</emma:literal>
                </emma:interpretation>
                <emma:interpretation id="interp8" emma:lang="ko-KR" emma:confidence="0">
                  <emma:literal>커</emma:literal>
                </emma:interpretation>
                <emma:interpretation id="interp9" emma:lang="ko-KR" emma:confidence="0">
                  <emma:literal>키</emma:literal>
                </emma:interpretation>
              </emma:one-of>
            </emma:emma>
          </inkml:annotationXML>
          <inkml:trace contextRef="#ctx0" brushRef="#br0" timeOffset="795.6014">-9480 4521 37,'0'0'57,"1"11"8,1-4 5,1 7 1,19 2-34,-18 5-9,0 4 1,-1 6 0,-2 3-2,3 0-7,-2-1-6,0 0-4,1-5-3,-3-4-2,1-7 0,2-6-5,-3-11 0,0 0 0,0 0 0,0-8 0,-3-10 0,2-7 0,0-3 0,-1-5 0,0-4 0,2 0 0,0 2 0,0 0 0,0 2 0,5 5 0,2 0 0,3 5 0,3 2 0,5 6 0,3 2 0,4 11 0,1 2 0,3 15 0,1 8 0,-1 9 0,-3 7 0,-4 9 0,-4 2 0,-4-1 0,-2-1 0,-6-6 0,-2-2 0,-4-13 0,1-4 0,-1-8 0,0-15 0,0 15 0,0-15-56,0-10-26,0-7-4,-2-4-5,2-5-8,-4-12 2</inkml:trace>
        </inkml:traceGroup>
        <inkml:traceGroup>
          <inkml:annotationXML>
            <emma:emma xmlns:emma="http://www.w3.org/2003/04/emma" version="1.0">
              <emma:interpretation id="{1C602D79-CDC3-4B15-B20F-18D723E864B7}" emma:medium="tactile" emma:mode="ink">
                <msink:context xmlns:msink="http://schemas.microsoft.com/ink/2010/main" type="inkWord" rotatedBoundingBox="8106,7516 8705,7371 8976,8492 8378,8637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尺</emma:literal>
                </emma:interpretation>
                <emma:interpretation id="interp12" emma:lang="ko-KR" emma:confidence="0">
                  <emma:literal>언</emma:literal>
                </emma:interpretation>
                <emma:interpretation id="interp13" emma:lang="ko-KR" emma:confidence="0">
                  <emma:literal>Q</emma:literal>
                </emma:interpretation>
                <emma:interpretation id="interp1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2558.4045">-8335 4252 14,'-11'-18'45,"11"18"4,-11-12-1,-34 8-27,45 4-4,-10-4 0,10 4 5,-3 7 5,3 8 5,2 9-1,-1 10-1,0 11 3,4 11 0,-3 3-4,2 5-7,1-2-7,-1 0-6,-3-7-3,5-5-1,-2-8-1,0-9-2,0-6-2,2-8 0,-5-1 0,3-5 0,0-4 0,-4-9 0,0 9 0,0-9 0,0 0 0,0 0 0,0 0 0,-7-8 0,0-2 0,2-6 0,-3-4 0,-1 0 0,1-7 0,-2-6 0,2-8 0,-1-4 0,4-6 0,0-6 0,5 0 0,0-9 0,0-1 0,5-2 0,9 3 0,3 0 0,-2 3 0,8 1-3,1 4 1,1 6 2,-2 4-3,3 11 0,-1 4 1,3 10 0,-1 7 0,2 11 1,-1 10 0,12 25 1,-10 5 1,3 16 1,-12 1 1,-2 9 0,-14 0 1,-2 6-1,-12-11 0,-18-8-3,0-6 0,-8-5 0,-2-8 0,-6-1 0,3-7 0,-1-5 0,4 1 0,2-7 0,2-2 0,6 0 0,6-3 0,6 0 0,3-1 0,12-4 0,-6 14 0,7-3 0,12 0-2,3 2 1,5 4 1,4 4 3,8 0-3,4 1 0,9 1 0,0 1 0,7 3 0,-2-2 0,1 2 0,-1-2 0,-3-1 0,-6-1 0,-4-5 0,-6-5 0,-9 0 0,-3-5 0,-6-1 0,-5-4 0,-9-3 0,0 0 0,0 0-49,0 0-34,-7 0-1,-8-14-7,7-3-5,-11-20-2</inkml:trace>
        </inkml:traceGroup>
        <inkml:traceGroup>
          <inkml:annotationXML>
            <emma:emma xmlns:emma="http://www.w3.org/2003/04/emma" version="1.0">
              <emma:interpretation id="{D868FF41-7BD5-4DC9-84A3-FD1710B61F2B}" emma:medium="tactile" emma:mode="ink">
                <msink:context xmlns:msink="http://schemas.microsoft.com/ink/2010/main" type="inkWord" rotatedBoundingBox="8810,7446 9236,7343 9331,7736 8905,7840">
                  <msink:destinationLink direction="with" ref="{497DD8E9-2431-47BA-8DC3-7B54BF8ECEF4}"/>
                </msink:context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커</emma:literal>
                </emma:interpretation>
                <emma:interpretation id="interp17" emma:lang="ko-KR" emma:confidence="0">
                  <emma:literal>거</emma:literal>
                </emma:interpretation>
                <emma:interpretation id="interp18" emma:lang="ko-KR" emma:confidence="0">
                  <emma:literal>”</emma:literal>
                </emma:interpretation>
                <emma:interpretation id="interp1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3478.8062">-7897 3925 0,'-4'-10'50,"4"-5"8,-2-4-58,2 10 66,0-7 0,4 7-36,0-2-2,-4 11-4,12 0-24,-6 16 28,10 9 0,-6 0-4,8 12-8,-8 1-1,6 7 0,-10-5 0,3-1-1,-5-4-6,-4-6-1,2-7 0,-2-4 0,0-8-2,0-10-5,-3 12 0,3-12 0,-6-6 0,2-4 0,2-8 0,-1-4 0,0-7 0,3-2 0,0-7 0,3-2 0,4 1 0,4-5 0,5 6 0,1 3 0,3 4 0,4 4 0,3 6 0,-2 5 0,4 10 0,-3 6 0,9 15 0,-10 2 0,4 11 0,-10-1 0,4 10 0,-9-5 0,1 6 0,-5-2 0,-6-10 0,-3-2 0,2-6 0,-3 0 0,0-7 0,0-2 0,0-9 0,0 0 0,3 12 0,15-7-67,-18-5-16,0-14 0,-6-3-8,5-2-6,-10-16 7</inkml:trace>
        </inkml:traceGroup>
        <inkml:traceGroup>
          <inkml:annotationXML>
            <emma:emma xmlns:emma="http://www.w3.org/2003/04/emma" version="1.0">
              <emma:interpretation id="{11C56390-9827-4A55-9472-F86A79D820F1}" emma:medium="tactile" emma:mode="ink">
                <msink:context xmlns:msink="http://schemas.microsoft.com/ink/2010/main" type="inkWord" rotatedBoundingBox="10796,7150 12246,6799 12355,7250 10906,7601">
                  <msink:destinationLink direction="with" ref="{497DD8E9-2431-47BA-8DC3-7B54BF8ECEF4}"/>
                </msink:context>
              </emma:interpretation>
              <emma:one-of disjunction-type="recognition" id="oneOf4">
                <emma:interpretation id="interp20" emma:lang="ko-KR" emma:confidence="0">
                  <emma:literal>며</emma:literal>
                </emma:interpretation>
                <emma:interpretation id="interp21" emma:lang="ko-KR" emma:confidence="0">
                  <emma:literal>빠</emma:literal>
                </emma:interpretation>
                <emma:interpretation id="interp22" emma:lang="ko-KR" emma:confidence="0">
                  <emma:literal>봐</emma:literal>
                </emma:interpretation>
                <emma:interpretation id="interp23" emma:lang="ko-KR" emma:confidence="0">
                  <emma:literal>阯</emma:literal>
                </emma:interpretation>
                <emma:interpretation id="interp24" emma:lang="ko-KR" emma:confidence="0">
                  <emma:literal>邱</emma:literal>
                </emma:interpretation>
              </emma:one-of>
            </emma:emma>
          </inkml:annotationXML>
          <inkml:trace contextRef="#ctx0" brushRef="#br1" timeOffset="61105.3074">-5765 3598 32,'0'12'49,"0"3"8,40-1-23,-37 5 3,0 1 1,1 4 0,0-4-4,-1 4-2,1-5-4,-1-3-4,0-2-24,-3-14 24,0 0-4,0 0-3,0 0-2,-9-21-2,8 4-1,-5-10-5,4 3-7,2-4 0,2-3 0,5 3 0,3-4 0,6 4 0,2-2 0,4 6 0,2 0 0,2 9 0,-1 6 0,0 5-2,-2 6-1,-2 10 1,-3 11 1,-5 2 0,0 9 2,-4 1 1,0 2 0,-4 2 0,-1-4 0,-2-5-2,-2-3 0,0-4 0,0-5 0,1-3 0,-1-15 0,0 0-7,0 0-40,19-7-31,-8-3-2,5-3-5,-3-5-6,3-3-6</inkml:trace>
          <inkml:trace contextRef="#ctx0" brushRef="#br1" timeOffset="61464.108">-5267 3600 62,'0'0'81,"-15"0"-2,15 0-5,-11 0-5,11 0-27,0 0-21,0 0-6,7 2-6,5-1-1,3-1 0,6 0 0,6 0 1,1-1-1,4 0-1,-3 0-2,-2 1-3,-2 0 0,-7 0-3,-3 2-2,-3 1-3,-3-2-7,-1 2-22,0 11-33,-8-14-12,19-5-2,-9-5-4,4 2-3</inkml:trace>
          <inkml:trace contextRef="#ctx0" brushRef="#br1" timeOffset="61900.9088">-4852 3397 38,'0'0'59,"0"0"3,7-6 3,-7 6 1,12 17-35,-7 4-7,4 5-4,-4 6 1,2 3 0,-1 5-2,-1-2-4,-3 0-3,-1-7-4,0-2 0,-1-9-1,2-3 2,-1-6 1,-1-11 0,0 0-4,0 0-6,0-11 0,0-9 0,0-2 0,0-6 0,3-4 0,5-1 0,4 0 0,8-2 0,2 4 0,1 4 0,5 5 0,2 4 0,3 6 0,-2 2-2,-3 6 1,1 4 0,-2 4 0,-4 6-1,-5 0-9,1-3-35,-5 7-30,-11-5-3,-3-9-3,0 8-6,0-8-3</inkml:trace>
          <inkml:trace contextRef="#ctx0" brushRef="#br1" timeOffset="63133.3109">-5789 3722 0,'0'0'48,"0"0"8,0 0 6,0 0-24,0 0-2,0 0-2,2-4-2,-2 4-2,0 0-6,0 0-3,0 0-6,0 0-3,0 0-2,0 0 0,9-1 0,-9 1-3,0 0 1,0 0 0,0 0-1,0-11-1,0 11-1,-2-11 0,2 11-2,-4-11 0,4 11 0,-5-16-2,0 7 1,1-1-1,2 3-1,-3-2 1,3 1 0,2 8 0,-9-15 0,9 15 0,-8-14 0,8 14 1,-10-11-1,10 11 0,-11-9 0,11 9 0,-12-10-1,12 10 0,-12-7 0,12 7 2,-11-7-2,11 7 0,-13-2 0,13 2 0,-8 0 0,8 0 0,0 0 0,-10 6 0,10-6 0,0 0 0,0 0 0,-9 3 0,9-3 0,0 0 0,0 0 0,0 0 0,0 0 0,0 0 0,0 0 0,0 0 0,0 0 0,0 0 0,0 0 0,0-5 0,0 5-4,0 0-7,0 0-24,0 0-42,7 5-3,-7-5-3,0 0-5,0 0-2</inkml:trace>
          <inkml:trace contextRef="#ctx0" brushRef="#br1" timeOffset="65457.715">-5886 3653 24,'-8'-7'45,"8"7"3,0 0-23,0 0 4,-6-10 2,6 10 0,0 0-2,-2-8-5,2 8-2,0 0-2,0 0-4,-5-9-5,5 9-5,0 0-2,0 0-1,0 0-2,-8-3-1,8 3-3,0 0 2,0 0-1,0 0 0,0 0-1,0 0 2,0 0-1,0 0 2,4 0 1,-4 0 2,9 5 0,-9-5 3,17 12-2,-4-2 1,-1 1-1,3 2 2,-1 4-3,1-2-1,-2 3 0,-1-2-1,-4 3 2,-1-3-1,-1 4 1,-5 0 1,2-4 1,-3 3 0,1-8-1,-1 3 1,2-3 0,-2-2 2,0-9-1,0 0 1,0 0 1,0 0 0,0 0 0,0 0 0,0 0 0,0 0-2,-3-7-2,3 7-1,-3-13-2,3 13-1,-1-19 0,1 6 0,0 0-1,0-1 0,3-3 0,-1 0 0,4-2 0,1 0 1,-4-1-1,2 2 2,1 0-1,-1-1 0,-1 3 0,2 2-1,-1-2 1,2 2-1,0 2 0,0 2 0,4 1 0,0 1 0,0 4-1,3-5 1,-2 8-1,2 0 0,-2 1 0,2 0 0,-1 1 1,-1 4-1,0 2 0,1 2 1,-4-3 1,1 3 0,0 3 0,-1-1 0,0 0 0,-1-1 0,-1 1-1,-2 0 1,-1 2 0,1 1 0,-1 0 1,-3 0-1,0-1 2,-1 0-1,2 1 0,-2-3 0,0 1-1,0 1 1,0 3 0,0-2 1,0 6 0,0-7 0,0 2 1,-2 0 1,2-3 0,0-3 0,0-9 2,0 9-6,0-9 0,0 0 0,0 0 0,0 0 0,0 0 0,0 0 0,0 0 0,0 0 0,0 0 0,-2-9 0,2 9 0,0-9 0,0 9 0,2-11-77,1 0 77,4 2-84,-4-6-2,6 6-6,-9-11-5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9:54.911"/>
    </inkml:context>
    <inkml:brush xml:id="br0">
      <inkml:brushProperty name="width" value="0.05292" units="cm"/>
      <inkml:brushProperty name="height" value="0.1058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 38 46,'-3'-9'67,"3"9"-1,5-11-3,0 3-2,31 4-43,-9 4-3,-13 0-7,4 0-4,4 0-1,0 2 2,6 1 1,1 2 2,8-1-1,10 1 2,1-1-1,10 3-1,5-3 0,6 1-1,6-2-2,7-1-1,4 0 0,5-2-1,5 1 0,1-1 0,6 2 0,4 0 0,-2 2 0,11 1 0,-4-2 1,-4 2-1,5-3 0,6 1 1,-2-3-1,4 0 0,3-3 1,-2 0-1,2 3 1,4 0-1,0 0-1,-8 0 1,1 6-1,3 1 1,-4 1 0,-3 4 0,2-5-1,-8 2 1,1 1 0,4-1 0,-9-3 0,1-1-1,-2 0 0,-1-1-1,-1 0 1,2-3-1,-4-1 1,0 0 0,0 0-1,-1-4 2,1-2-1,-1-1 0,-2 1 0,-3 0 1,3 4-1,-3-1 0,-4 2 0,-1-2 0,-6-1 0,-2 1 1,-4-1-1,-4-1 1,-6-3-1,-5 0 1,-5 2 0,-7 1-1,-4 1 1,-8 2-2,-6-1 0,-8 1 0,-8 2-5,-3-5-4,-6 5-10,-9 0-23,-44 0-37,31 0 0,-10 0-7,-4 4-4,-13-5 4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9:56.565"/>
    </inkml:context>
    <inkml:brush xml:id="br0">
      <inkml:brushProperty name="width" value="0.05292" units="cm"/>
      <inkml:brushProperty name="height" value="0.10583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34 121 26,'-18'-11'64,"18"11"3,-19-15-3,19 15-2,-18-11-37,18 11-6,0 0-10,0 0-5,0 0-1,0 0-2,0 0 3,0 9 2,15-4 1,-1-1 1,10 2 0,2-1 2,10-1-2,1 2-1,11-1-2,-1-3-1,5 1-1,8-1 0,-1 0 0,8-1 0,6-1 0,6 0 1,4-1 0,2-4 2,3-1-1,7-1 1,6 1-1,-2-3-1,-1 2 0,5 0-1,-6 2-1,3 0 0,4 2-2,-2 0 1,-2 1-1,6 0 0,-4 0 1,2-3 0,9 1-1,-7-2 1,1 1 0,4 0 0,-9-1 0,1 1 0,0 4 0,-3 1 0,-3 0 0,1 0 0,-5 0 1,-3 0 0,6 0 0,-3 0 0,2-1 0,-4-2-1,2 2 0,-4 0 1,4-1-1,-4 1 0,-1 1 0,1-1 0,-5 0 1,0 1-1,-2 0 1,0-1-1,-1 0 0,2 1 0,-2 0 1,0 0-2,2-2 0,0 2 0,-5-1 0,3-3 0,-2 3 0,-2-3 0,-2 2 0,-4-1 0,-2 0 0,0 0 0,0 2 0,-4 0 0,1 1 0,-3 0 0,-6 0 0,1 0 0,-3 1 0,-6 1 0,1-1 0,-7 0 0,-2 2 0,-5-3 0,-3 3 0,-3-2 0,-4 1 0,2 1 0,-5-2 0,-2-1 0,-3 2 0,-3-2 0,-2 1 0,-4 1 0,-9-2 0,9 0 0,-9 0 0,0 0 0,0 0 0,0 0 0,-6 9 0,-1 1 0,0-2-72,-9-5-12,1 0-1,-12-7-6,0-4-6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1:04.924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171 68 1,'-26'-7'63,"5"1"7,-1 2 2,1-5 2,8 3-37,-5 0 1,7-1-3,-5 3-7,8-2-6,-1 1-5,9 5-4,-6-9-5,6 9-2,10-1-3,5 1-2,8 3 0,8 3-1,13 1 1,9-1 0,8 0 1,11-2 1,2 1-1,9-2 1,5-2 0,4-1 0,-5 0 1,3-3-4,-6 1 0,-6-3 0,-7 1 0,-11 1 0,-9 1 0,-13 1 0,-11-2 0,-5 3 0,-11 0 0,-11 0 0,0 0 0,-11 0 0,-11 0 0,-5 0 0,-9-1 0,-11 1 0,-4 0 0,-13 0 0,-7 0 0,-1 0 0,-6-1 0,3 0 0,2 2 0,7 0 0,5 1 0,10 1 0,13-1 0,7 1 0,12 1 0,5-3 0,14-1 0,-11 3 0,11-3 0,9 0 0,4-1 0,4-2 0,12 2-20,1 3-62,-1-4-1,6 2-4,-11-7-6,7 5-7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1:06.126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162 68 43,'-17'-2'59,"5"-2"8,-3 1-27,-1-2 2,0 1-1,2 1-2,2-1-4,1 0-2,1-2-8,0 3-25,2-3 19,0 3-5,8 3-14,-10 0 10,10 0-3,0 0-2,-3 6-2,3-6-1,10 13-1,9-6 0,5-3 2,8 1-1,7-2 0,12-1-1,9-2 1,9 0-1,5 3 1,3-3-1,7 0 0,-1-2 0,1 1 0,-8-3 0,-5 4 0,-7-1 1,-12-1-1,-9-1 0,-7 3 1,-14 0-2,-8 0 0,-14 0 0,0 0 0,0 0 0,-21 0 0,0 0 0,-6 0 0,1 2 0,-9 0 0,3-2-48,2 0-35,-7-4 0,11 0-7,-5-13-1,11 4 91,-9-10-94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1:23.738"/>
    </inkml:context>
    <inkml:brush xml:id="br0">
      <inkml:brushProperty name="width" value="0.02646" units="cm"/>
      <inkml:brushProperty name="height" value="0.05292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64 158 13,'-11'-3'48,"1"-1"8,2-1-21,-2 1 2,10 4 2,-15-8-4,15 8-1,-8-10-5,8 10-5,-2-11-5,2 1-7,0 10-3,10-18-4,2 8-2,2-1-1,6 0-1,0-3-1,6 2 0,3 5 0,6-1 0,1 3 0,-2 1-1,3 4 1,-4 1 1,-1 8 1,-9 7 1,1 7 1,-12 4 1,-2 4 1,-5 4 0,-3 5 1,-2-1 1,-7 2 0,0-7-1,-5-8 1,1 0-1,-6-6 0,-1-1 0,0-5-1,3-2-1,-3-1-1,3-3-1,0 5 0,4-3-2,3-5 0,8-5-1,-13 10-3,13-10-2,0 0-5,0 0-5,-9 4-12,9-4-20,0 0-32,0 0-3,11 8-3,-11-8-2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1:24.112"/>
    </inkml:context>
    <inkml:brush xml:id="br0">
      <inkml:brushProperty name="width" value="0.02646" units="cm"/>
      <inkml:brushProperty name="height" value="0.05292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28 11 58,'-6'11'88,"6"-11"-6,-9 8-4,9-8-4,0 0 0,-13 0-68,13 0-2,0 0-1,0 0-3,0 0 1,0 0 0,4-1 0,-4 1-4,0 0-18,0 0-53,13-2-1,-13 2-6,12-16-2,-8 3-6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31:25.984"/>
    </inkml:context>
    <inkml:brush xml:id="br0">
      <inkml:brushProperty name="width" value="0.02646" units="cm"/>
      <inkml:brushProperty name="height" value="0.05292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66 52 6,'-4'-10'43,"4"10"3,-7-9-23,7 9 0,0 0 2,0-8-2,0 8-1,0 0-4,0-10-4,0 10-1,0 0-1,0 0-2,0 0-1,7-8 1,-7 8 1,0 0 2,0 0 0,0 0-1,0 0-1,0 0-2,-5-7-1,5 7-3,-10 0-1,10 0-2,-12 8-2,12-8 0,-14 15 1,8-3-1,-1-2 1,3 1 0,1 0 1,3 1 0,0-3 1,2 2 0,-2-11 1,12 12 0,-2-9 1,1-3-1,1 0 1,-2-4 0,2-4-1,-3 0 0,-1-4-2,-3 3 1,0-3-1,-4 0 1,-1 1 0,0 11 1,-4-13-1,4 13-1,-8-10 1,8 10-1,-10 0 1,10 0-2,-8 5 0,8-5-1,-9 8 0,9-8 1,-4 11-1,4-11 1,-1 12-1,1-12 0,0 0-1,1 9-3,-1-9-6,0 0-27,0 0-38,15 5-1,-15-5-6,10-4-3,-10-5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7:26.221"/>
    </inkml:context>
    <inkml:brush xml:id="br0">
      <inkml:brushProperty name="width" value="0.03969" units="cm"/>
      <inkml:brushProperty name="height" value="0.0793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-2 380 24,'0'0'71,"0"0"4,10 0-3,-10 0-2,0-9-3,0 9-45,7-13-8,-7 13-5,0 0-4,9-9-3,-9 9-1,0 0-1,13-10 0,-13 10 0,9-6 0,-9 6 0,16-5 0,-3 4-1,1 0 1,4 0 0,3-1 2,6-1-1,5 2 3,5-2-1,3 1 1,3 0 0,8-1 0,-2 3 1,9 0-1,-3-2 0,6 2-4,2 0 0,-1 0 3,2 0-1,-1 1 0,3 0 0,-1-1 0,0 3 0,2-3 1,-2 0 0,7 0-3,-3-5 0,2-3 0,2 4 4,5-2-1,-1-1 1,3-1 0,2 3-1,4-1 1,-1 3-2,1 1 0,2-1-2,4 0 0,-1-1 0,-4 3 0,1 0 0,-1-2 0,-4-1 0,1 2 0,0-2 0,-1 4 0,-2 0 0,3 0 0,-1 2 0,3 0 0,0 2 0,3-2 0,-2-2 0,0-1 0,-3-4 0,6-2 0,-2 1 0,-1 1 0,2-3 0,2-1 0,2 6 0,3-2 0,2 0 0,1 2 0,-1-1 0,4 3 0,-3-1 0,-1-2 0,3 1 0,-5 3 0,1-1 0,-2-2 0,1-1 0,-5 0 0,3 1 0,-3-1 0,1 0 0,-2-1 0,2 1 0,-2 0 0,1 3 0,1-2 0,-1 0 0,-3 1 0,2-2 0,1 0 0,-5-1 0,0 0 0,1 0 0,-1 0 0,-2-1 0,1 1 0,1 2 0,-3 0 0,1 0 0,0 2 0,0-2 0,-2 3 0,0 0 0,0 0 0,-3 0 0,0 0 0,-5 0 0,1 0 0,1 0 0,-3 0 0,-2-4 0,0-3 0,2 1 0,-6 2 0,3 0 0,-2 2 0,-2 0 0,2-1 0,-5 3 0,-1 0 0,-3 0 0,-4 0 0,-2 0 0,-10-4 0,-6 3 0,-8-2 0,-7 0 0,-8 1 0,-14 2-11,-18 0-47,-24 0-25,-27-4-1,-27 1-6,-39-11-5,-39 4 5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05.83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34E3FA-36C1-48EE-9F94-ACE5AB5F6557}" emma:medium="tactile" emma:mode="ink">
          <msink:context xmlns:msink="http://schemas.microsoft.com/ink/2010/main" type="inkDrawing" rotatedBoundingBox="2953,2916 13789,3352 13606,7900 2770,7464" semanticType="enclosure" shapeName="Other">
            <msink:sourceLink direction="with" ref="{85DA9C0F-A000-4FF0-BAF6-A7C30460DB36}"/>
            <msink:sourceLink direction="with" ref="{3C638A47-11AC-4AA3-9022-299763D2EFBF}"/>
            <msink:sourceLink direction="with" ref="{D1FB2BBF-9759-4697-875B-E2CB281CD5B9}"/>
            <msink:sourceLink direction="with" ref="{D433CC9E-0609-47BB-BF48-BA886575824E}"/>
          </msink:context>
        </emma:interpretation>
      </emma:emma>
    </inkml:annotationXML>
    <inkml:trace contextRef="#ctx0" brushRef="#br0">134 54 41,'-12'-3'44,"-9"-3"1,9 0-26,-8 1-1,9 1 0,-5-1 1,3 0 0,1-1 1,4 1 1,8 5-1,-10-10-2,10 10-4,0 0-2,0 0-4,0 0-2,0 0-2,0 0 1,15 7 1,3 0 2,10 2 1,1 3 3,12 1-1,3 1 0,8 4-1,5 3-1,8 2-2,1 5-1,1 5-2,16 2 0,1 4-1,8 2-1,1 1 1,10 4 0,9 1-1,1 1 1,11-3 1,-2 3 0,1 1 0,8 3 0,5 7 1,2 2-1,1 3 1,3 5-5,2 1 6,3 2-1,6-1 1,3 3-6,0-5 0,3 4 0,0-1 0,-2 0 0,3 1 0,-2 0 0,1 3 0,-12 2 0,3-2 0,-8-3 0,0-5 0,-3-1 0,-1 0 0,-8-5 0,-3 0 0,1-8 0,-8-3 0,-2-4 0,-3 2 0,-7-8 0,-6-1 0,-6-7 0,-8-2 0,-10-4 0,-6-4 0,-11-3 0,-10-4 0,-10 0 0,-8-6 0,-5-1 0,-6-6-6,-9-1-73,-2 0-3,-9-6-2,-2-13-5,-15-16-6</inkml:trace>
    <inkml:trace contextRef="#ctx0" brushRef="#br0" timeOffset="3806.4067">127 103 1,'0'0'42,"-11"0"-1,11 0 1,-12 2-30,12-2-6,-21 4-1,21-4-4,-21 5-1,13-2 0,-6-2-1,14-1 1,-13 0 0,13 0 1,-14 0 0,14 0 0,-14-2 1,14 2-1,-10-3 1,10 3 3,-8-4 2,8 4 4,0 0 5,-8-3 4,8 3 3,0 0 1,0 0-1,0 0-2,0 0-2,0 0-6,0 0-5,0 0-5,0 0-1,0 0-1,-6 6 0,6-6 2,-1 18 2,-2-1 4,3 5 0,-5 10 3,-1 7 0,-4 14 0,-2 6-1,-4 12-3,-2 6-1,-4 9-1,-3 4-2,-3 5-1,-1 1-3,2 0 3,-6-1 0,1-3 1,-1 0 0,4-2 1,-4 0-1,3-5 1,-5-1 0,3-4-1,6-6-1,1-3 0,3-5-2,3-8 1,1-5-1,3-2 0,7-9-1,-1-2 0,3-2 1,3-3-1,-1-2 0,2-3 0,1-5-1,0-5 1,-1 2 0,2-8 0,0-1 0,0-4 0,0-9 0,0 15 1,0-15-1,2 10 0,-2-10 1,5 13-2,-5-13 2,6 14-1,-6-14 0,6 12 1,-6-12-1,9 11 0,-9-11 1,8 8-1,-8-8 1,10 3-1,-10-3 1,8 3-1,-8-3 2,11 6-2,-11-6 0,12 2 0,-12-2 0,18 11 0,-8-6 0,-2 3 0,5-4 0,0 1 0,0 2 0,1 0 0,2 2 0,-1-1 0,2-1 0,2 1 0,2 0 0,4-1 0,3-1 0,7 2 0,6 1 0,7 1 0,8 1 0,7 3 0,5 2 0,5 1 0,5 8 0,3 0 0,3 3 0,9 6 0,-1 0 0,6 3 0,1 3 0,6-3 0,4 1 0,1-5 0,2 0 0,2-4 0,0-1 0,-3 3 0,2-6 0,-4 5 0,1-3 0,-3 3 0,-2 3 0,-6-3 0,-4 1 0,-1-1 0,-4 4 0,-8-4 0,-3 1 0,-9-2 0,-5-3 0,-10-1 0,-7-4 0,-2-2 0,-9-5 0,-3 3 0,-7-5 0,-5-5 0,-3 2 0,-4-2 0,-1-1 0,-4-4 0,-2 0 0,-8-2 0,11 0 0,-11 0 0,0 0 0,8 0 0,-8 0 0,0 0 0,10-9 0,-5-3 0,4-8 0,3-9 0,7-7 0,5-9 0,3-9 0,6-10 0,6-5 0,2-6 0,5-5 0,2-2 0,0-6 0,7-7 0,3-1 0,7-9 0,0-5 0,5-9 0,7-4 0,4-10 0,9-7 0,2-7 0,3-5 0,-4-1 0,6 4 0,-5 3 0,5 1 0,1 10 0,-8 5 0,3 12 0,-1 4 0,3 7 0,-2 5 0,-3 2 0,0 7 0,-9 0 0,-1 7 0,-4 0 0,-6 5 0,-6 6 0,-5 1 0,-2 6 0,-6 7 0,-2 9 0,-3-2 0,-4 11 0,-3 2 0,-2 7 0,-2 1 0,-5 5 0,-4 1 0,-3 5 0,-3 7 0,-2-3 0,-6 2 0,-4 3 0,-8 13 0,13-14 0,-13 14 0,3-10 0,-3 10 0,0 0 0,0 0 0,0-8 0,0 8 0,0 0 0,0 0 0,0 0 0,0 0 0,0 0 0,0 0 0,0 0 0,0 0 0,0 0 0,0 0 0,0 0 0,0 0 0,0 0 0,5 7 0,-5-7 0,12 11 0,-2-7 0,1 5 0,4 2 0,2 1 0,2 3 0,6 4 0,1 0 0,2 3 0,3 8 0,2 4 0,3 2 0,3 1 0,4 7 0,-1-1 0,4 1 0,3 1 0,1 2 0,0-1 0,5-2 0,3 1 0,5 1 0,0 0 0,8 4 0,0-2 0,8-2 0,2-2 0,6 3 0,0-2 0,4 0 0,1-3 0,-1 0 0,3 2 0,1 0 0,-6 2 0,1-2 0,0 0 0,-2 0 0,-6 1 0,1 1 0,0-4 0,-3 0 0,0-2 0,-2-2 0,-1-2 0,-1 2 0,1-4 0,-5 1 0,0-5 0,-1 1 0,-3 0 0,1-2 0,-3 1 0,0-2 0,0-1 0,-2 3 0,-2 2 0,-3-3 0,-4 2 0,-3-1 0,-2 1 0,-6-4 0,-3 0 0,-3-7 0,-4-1 0,-4 2 0,-2-4 0,-5-2 0,1-1 0,-9-3 0,0-2 0,-2 1 0,-4-4 0,-9-6 0,10 11 0,-10-11 0,0 0 0,0 0 0,0 0 0,0 0 0,0 0 0,0 0 0,0 0 0,0 0 0,0 0 0,-8 6 0,-3-5 0,0 2 0,-5 2 0,0 3 0,-5 1 0,0 7 0,-2 0 0,0 8 0,-5 2 0,1 7 0,-2 2 0,-3 3 0,-3 6 0,2 2 0,-7 2 0,-2 6 0,0 6 0,-5-2 0,2 5 0,-2 2 0,-2 1 0,0 1 0,-2 3 0,3-4 0,-2 0 0,4 1 0,3-1 0,0-2 0,3-3 0,4-2 0,2-4 0,2-4 0,3-2 0,-1-6 0,5-2 0,2 0 0,-1-4 0,5-2 0,-3-3 0,5 0 0,1-5 0,1-5 0,4 0 0,-2-5 0,5-3 0,-2-1 0,5-3 0,5-10 0,-10 11 0,10-11 0,0 0 0,0 0 0,-8 6 0,8-6 0,0 0 0,-17-4 0,6 0 0,-1 1 0,-6 1 0,0-1 0,-5 2 0,-2-3 0,-3 1 0,-1 0 0,-2-1 0,-4 0 0,-1-1 0,-2-1 0,-5-4 0,2 3 0,-3-2 0,0-1 0,-5-3 0,4 1 0,-3 2 0,-5-3 0,5 2 0,-3-7 0,3 4 0,-6-1 0,0 0 0,-2 0 0,-2-2 0,-3 1 0,-3 1 0,2 3 0,-7-1 0,-2 2 0,1 0 0,-3 1 0,0 0 0,-3-1 0,0-2 0,-1 1 0,-1-2 0,-1 3 0,-2-3 0,2-1 0,-2 4 0,4-1 0,-3 2 0,4 1 0,-1 1 0,4-2 0,1 2 0,3-2 0,6-1 0,2 3 0,5-3 0,8 1-44,1 7-39,0-10-4,11 1-5,-7-7-3,10 3-3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57.4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536BDEA-8B36-49AF-9636-42228F0A5BA7}" emma:medium="tactile" emma:mode="ink">
          <msink:context xmlns:msink="http://schemas.microsoft.com/ink/2010/main" type="inkDrawing"/>
        </emma:interpretation>
      </emma:emma>
    </inkml:annotationXML>
    <inkml:trace contextRef="#ctx0" brushRef="#br0">-210-3200 26,'7'-12'56,"0"1"-1,0-2-3,-3-5-52,-12 10 0,8 8 52,5-10-43,-5 10 0,10-14-9,-6 3 12,-4 11 0,8-8 0,-8 8-2,4-13 2,-4 13-1,0 0-11,2 7 10,-2 8-3,0 3-1,-6 11 4,2-2 3,-7 18 2,-1-2 1,-5 7 2,2 11-1,-7 8-2,1 4-2,2 5-5,-2-1-2,2-8-2,1-2-2,1-10-1,4-7 0,2-12 1,2-11 1,3-10 1,0-6 1,6-11 2,-6 12-7,6-12 0,0 0 0,0-6 0,2-10 0,3-5 0,2-14 0,4-8 0,0-12 0,4-3 0,2-9 0,1-5 0,3 2 0,-1 1 0,4 3 0,-4 7 0,5 2 0,0 4 0,1 6 0,2 1 0,1 4 0,0 1 0,0 4 0,-1 6 0,1 6 0,-1-1-3,-2 7 0,-4 3 1,-1 6 0,-2 7 0,0 3 1,-2 8 0,-3 7 0,0 6 1,1 11 0,1 10 3,-1 5 0,-1 8 1,1 3 1,-1 5-5,1 6 0,-1 2 0,0-2 0,-2-9 0,-1-1 0,2-8 0,-1-8 0,-2-5 0,-2-12 0,0-6 0,1-8 0,-5-2 0,-4-10 0,5 9 0,-5-9 0,0 0 0,0 0 0,0 0-27,-5 7-30,5-7-26,-9-6-2,9 6-4,-11-19-3</inkml:trace>
    <inkml:trace contextRef="#ctx0" brushRef="#br0" timeOffset="312.0006">-218-2793 54,'-14'5'76,"3"-5"0,11 0-3,0 0-4,17 0 1,10 0-60,10 1-6,6 1-1,8-2 2,0 0-1,8 0-1,-1-4-3,-6 0-9,-6-1-28,-6 3-32,-6 1-3,-16-3-4,0 2-6,-16-10 0</inkml:trace>
    <inkml:trace contextRef="#ctx0" brushRef="#br0" timeOffset="1341.6022">719-2795 50,'-7'-14'58,"7"14"-2,-4-22-1,4 22-32,0-11-8,0 11 1,0 0 1,3 6 1,2 10 1,2 9 1,3 7 2,-3 0 5,2 12-2,-1-2-5,2 3-6,-4-5-6,1-4 0,-3-6-1,0-8 2,-3-8 2,3-6-1,-4-8-7,0 0-3,2-11 0,-2-5 0,0-4 0,0-6 0,1 1 0,2-8 0,-2 1 0,2-2 0,2 3 0,4 1 0,2 0 0,1 6 0,1 1 0,3 2 0,1 7 0,3 6 0,1 7 0,0 1-3,-2 9 1,2 9 1,-5 7 1,2 1-1,-3 3 2,-4 3-1,0-3 1,-2 1-1,-4-7 2,-1-6 1,-1-3-3,-3-5 0,0-9 0,0 0 0,0 0 0,10-13 0,-6-2 0,3-4 0,0-11 0,6-1 0,4-4 0,3-2-6,4 1 1,2 3 0,3 3 4,1 8 0,2 6 2,-2 9 2,-3 7 3,-1 11 0,-4 8-4,-2 6-2,-2 10 0,0-1 0,-4 1 0,-3 2 0,-1-8 0,-3-5 0,2-2 0,-6-8 0,-3-14-55,12 4-27,-9-9-2,5-8-5,-5-9-5,4 4-3</inkml:trace>
    <inkml:trace contextRef="#ctx0" brushRef="#br0" timeOffset="2121.6038">1792-2784 78,'0'0'81,"0"0"-5,-2 5-3,2 5-5,7 1 1,8 5-66,1 5-3,4 4 1,2 0 2,2-1 2,0 3-1,2-7 1,-3-1 1,-2-1-1,-2-3-7,2-1-24,40-3-46,-46-6-2,4-4-4,-8-1-6,3-7-5</inkml:trace>
    <inkml:trace contextRef="#ctx0" brushRef="#br0" timeOffset="1887.6032">2101-2865 26,'0'0'76,"3"-11"1,-3 11-6,0 0-5,-8 0-1,-5 9-46,-1 8-8,-2 9-4,-9 4-1,2 2 2,-4 6 1,3 0 1,-3-3 0,4-4 0,2-4-1,5-6-4,5-1-1,1-7-2,2-5-4,5 0-11,3-8-29,-4 9-33,4-9-1,0 0-5,3-10-5,-3-4-3</inkml:trace>
    <inkml:trace contextRef="#ctx0" brushRef="#br0" timeOffset="2714.4047">2328-2791 41,'0'0'70,"12"-5"1,-7 11-2,-1 8-4,3 3 0,1 9-53,1 2-7,-5 5 5,-2-3 0,1 4-1,-1-11 2,-2-3-1,0-6 2,-2-2 2,2-12-1,0 0-2,0 0-3,-7-7-3,7-9-5,0-7 0,2-4-5,-1-9-4,6 5 0,4-7-2,3 7 1,1 0 2,7 8 2,0 5 4,1 12 4,4 6 2,3 5 1,0 9 3,-1 8 1,-1 9 1,-6 5 0,-3 4-1,-4-3-6,3 4-3,-11-9 0,0 2 0,-3-8 0,0-12-7,-41-7-71,47-5-2,-10-2-2,16-16-8,-9-6-3</inkml:trace>
    <inkml:trace contextRef="#ctx0" brushRef="#br0" timeOffset="3541.2063">3904-3061 30,'8'17'90,"-8"-17"-5,0 0-4,0 0-6,12 8 2,-12-8-26,10 2-49,-10-2-2,15 0 1,-7 4 0,2 0 0,-10-4-2,14 3-8,-14-3-35,15 0-31,-7 2-2,-8-2-4,17-7-5,-13-1-5</inkml:trace>
    <inkml:trace contextRef="#ctx0" brushRef="#br0" timeOffset="3712.8066">3993-2790 35,'-4'31'87,"4"-6"-2,1-3-4,6-2-6,-1-10-7,6-12-49,27 3-95,-39-1 0,16-5-2,-11-11-6,1 0-6</inkml:trace>
    <inkml:trace contextRef="#ctx0" brushRef="#br0" timeOffset="5132.4091">5242-2996 0,'0'-8'44,"-3"-2"2,3 10 1,-1-14-3,1 14-37,0 0-2,0 0-3,-2 5 3,2 4 5,2 5 4,2 4 2,-1-1 1,2 7 1,-1-1 0,4 7-2,1-5-4,-2 7-5,-2-3-3,1-7 0,0 3 5,-3-9 9,0-1 3,-3-15-1,1 10 1,-1-10 0,0-14 0,-4-2-2,-3-4-7,2-3-9,-2-4-1,-1-4-2,-3 3-1,1-10 0,2 3 0,-1-2 0,3 0-1,0 2 1,2-5-1,4 4 1,0-2-2,11 5 2,4-3 1,2 5-4,6-2 2,6 4-1,1 2 0,6 4 1,0 4-1,0 7 0,-3 6 1,0 6 0,-3 5 1,1 15 0,-4 5 1,-9 7 0,-1 11 1,-13-2 0,-1 4 1,-13-3 1,-4 0-1,-13-12 1,-2 1 1,-3-10-2,-1-11 0,-2-3 0,8-2-2,-1-5 1,8 0 0,4 0-1,5-2-1,11 2-1,0 0 2,0 0-2,9 1 0,9 5 1,5 0-1,6 1 1,4 5 1,1-2 0,8 5 0,-2 1 1,1 1 0,-2-2 1,-2 2-1,-3 0 0,-6 0-3,-2-4-11,-7 0-28,-1 5-33,-9-11 0,-1 5-4,-8-12-7,14 11-1</inkml:trace>
    <inkml:trace contextRef="#ctx0" brushRef="#br0" timeOffset="5787.6102">6262-2964 25,'0'0'77,"0"-5"1,0 5-4,0-17-4,0 3-2,2 0-48,5-2-8,1-2-7,3-2-3,-4-4 0,2-2 1,-5-1 0,-1 2-2,-3 3 1,-2-1 0,-3 4-2,-4 5 0,-3 7-2,-5 7 1,-2 3 0,-4 10 1,-3 8 1,-1 5 0,-2 10 1,-1 3 1,8 1 0,5 2 1,5-2 0,5-3-2,7-6 2,2-3 0,7-6 1,8-10 1,2-7-1,2-4-1,2-7-1,1-8-4,-2-10-3,0-3-1,-3-7-1,-2 5 0,-4-2-1,-2 7 1,-4 4 0,0 4 3,-7 16 2,10-4 0,-6 11 1,-1 7-1,-1 5 1,4 1 0,-1 8 2,1 1-1,-1 0 2,-2-4-2,4 4-7,-3-8-22,-2 1-40,3-3-3,-2-11-5,-3-8-4,8 6-3</inkml:trace>
    <inkml:trace contextRef="#ctx0" brushRef="#br0" timeOffset="6396.0113">6527-3176 50,'9'0'59,"-4"11"-2,-2 4-1,1 8 0,-2 2-41,2 6-13,0-1 6,0 1 1,0 0 3,-3-4 0,1-6 0,1-2 2,-1-6-1,0-4 1,-2-9-3,0 9-2,0-9-5,-4-10-3,-2-3-4,1-9-1,-1 0-2,1-7-2,0 4-1,3-4 0,-1 3 6,2 8 2,1 0 1,0 9 1,0 9 0,15-3 2,-3 7 1,3 11 1,3 5-1,7 3 3,1 3 1,6 8 2,2-6 0,5 5-1,5-6-1,1-1 1,1-6 1,-2-5 1,-1-6 0,-5-8 0,0-1 0,-12-8-4,-6-10-7,-3-6 0,-5-4 0,-6-4 0,-5-4 0,1-2 0,-2 3 0,-2-1 0,-2 5 0,-1 3 0,-1 2 0,3 8 0,1 4 0,0 2 0,-1 0 0,3 12-22,-4 30-47,-7-30-16,6 7 85,-5-4 0,6 5-88,-6-1-3,9 10-3</inkml:trace>
    <inkml:trace contextRef="#ctx0" brushRef="#br0" timeOffset="6754.8119">7429-3236 27,'0'0'73,"16"-9"-2,-16 9-3,18 0-5,-11 6 1,19 12-45,-13 11-8,-5 5 1,3 7 3,-4 5 1,1 2 1,0 1 0,-1-4-2,0-4-4,1-12-2,-2-7-6,-2-3-3,-3-7 0,-1-12 0,0 0 0,-11 0-33,-1-9-43,1-4-4,-4-4-4,7-6-7,-3-7-5</inkml:trace>
    <inkml:trace contextRef="#ctx0" brushRef="#br0" timeOffset="7098.0125">7884-3162 17,'16'0'41,"-1"2"2,-15-2 2,-30 5-29,16 2 7,-11 3 5,-6 3 3,-9-3 3,-3-1-1,-8 0-2,7 1 0,3 2-7,7-2-8,10 3-4,10 0 1,14-2-2,9 3 0,19 2 0,9-1 0,7 6 1,7-5 0,7 2-7,-1-4-5,-4 2 0,-7-4 0,-6 1 0,-11-5 0,-3 1 0,-12-5-50,-5-1-28,1 4-3,-10-7-2,11-3-10,-11-7-1</inkml:trace>
    <inkml:trace contextRef="#ctx0" brushRef="#br0" timeOffset="9250.8162">8508-2876 49,'-8'7'60,"1"26"3,4-38 5,3 5-24,7 7-10,4-5 1,8-2 0,3 1-10,6-1 0,8 0-6,2-2-5,6-1-4,-4 1-3,2-1-1,-7 1-3,-2-2-4,-5 3-6,-9-3-16,-6 1-25,-5 3-29,-8 0-1,0 0-6,0-6-5,0 6 4</inkml:trace>
    <inkml:trace contextRef="#ctx0" brushRef="#br0" timeOffset="8985.6158">8542-3013 38,'0'0'82,"-11"0"-2,11 0-6,0 0-2,0 0-2,0 0-50,0 0-10,0 0-7,0 0-1,0 0 0,6-4 0,-6 4-1,0 0 2,0 0-1,0 0 1,0 0-1,0 0 1,0 0-2,0 0 0,0 0 0,0 0-1,0 0 0,0 0 0,5-9 0,-5 9-1,0 0 1,0 0 0,0 0-1,0 0 1,0 0 1,0 0-2,0 0 1,0 0 1,0 0-1,0 0-1,0 0 1,0 0 1,0 0-1,0 0 0,0 0 1,0 0-1,0 0 1,0 0 0,0 0-1,0 0 1,0 0-1,0 0 0,0 0 0,0 0 1,0 0-1,0 0 0,0 0 0,0 0 0,0 0 0,0 0-1,3-9 1,-3 9 0,0 0-1,0 0 0,0 0 1,0 0-1,1 7-1,-1-7 2,9 7-1,0-6 1,4 2 0,5-3 0,4 0 0,5 0 1,5-3 1,2 2-1,2-5 0,-4 3 0,1-3 0,-4 4 1,-6-1-1,-5 3 0,-1-2-1,-6 0 0,-11 2-3,9 0-7,-9 0-12,0 8-21,0-8-31,-6 9-3,6-9-5,-18 9-4,5 0 4</inkml:trace>
    <inkml:trace contextRef="#ctx0" brushRef="#br0" timeOffset="10093.2178">9329-3247 24,'0'-15'41,"0"15"9,0-20-24,0 20-26,4-13 0,-4 13 37,3-9-5,-3 9-32,0 0 0,8 2 34,-1 17 2,-3 3 0,-1 5-2,3 11-5,-1 10-5,-2 5-12,0 4 1,-1 2-2,0-8-2,-1-2-3,2-4-1,-3-7 0,1-8 1,-1-12 2,0-2 3,0-16 0,0 0 0,0 0-11,0-13 0,-1-10 0,-2-7 0,0-4 0,1-5 0,-4-4 0,1 0 0,-1-1 0,1 0 0,0 0 0,-1 4 0,1 0 0,0-3 0,-1 7 0,4 2 0,-3 5 0,5 1 0,-1 5-2,1 4 0,0 2 1,0 17-1,13-16 1,-2 10 0,2 3 1,7 3-1,3 3 1,6 2-1,7 3 2,7 1-1,5 1 1,4-1-1,3 5 2,9 1-2,-12-6 1,0 5 0,-16-8-1,-1 5-14,-28-2-63,-7-9-1,-24 0 78,-20-11-80,-1-1-6,-22-5-5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5:52.94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854175C-C0A7-429A-AFBB-8A9873B7234F}" emma:medium="tactile" emma:mode="ink">
          <msink:context xmlns:msink="http://schemas.microsoft.com/ink/2010/main" type="inkDrawing" rotatedBoundingBox="15509,3517 26931,3796 26808,8865 15385,8585" shapeName="Other"/>
        </emma:interpretation>
      </emma:emma>
    </inkml:annotationXML>
    <inkml:trace contextRef="#ctx0" brushRef="#br0">121 315 23,'0'0'47,"-10"-10"10,44 4-23,-72-4 5,29 2 1,3-2-2,-3-1-1,3-1-4,-1-3-2,2 4-7,-1 1-7,6 10-8,-3-9-2,3 9-2,0 9 2,0 9 0,0 15 1,0 8 1,3 15 1,0 9 0,4 14 1,-4 4-3,1 1-8,-2 1 0,1-6 0,-1-7 0,-2-7 0,0-11 0,0-11 0,-3-8 0,0-6 0,0-8 0,2-4 0,-2-7 0,3-10 0,0 0 0,0 0 0,-8-11 0,5-8 0,-2-6 0,-1-10 0,1-5 0,-4-8 0,1-8 0,1-4 0,3-5 0,-3-2 0,2-4 0,2 0 0,3 1 0,1 4 0,9 1 0,5 3 0,6 3 0,9 2-2,6 5 2,4 4-1,4 5 1,6 9-1,-1 8 0,-2 5 0,-3 13 1,-4 8 0,-1 15 0,-8 11 1,-6 11 0,-10 12-1,-5 5 2,-10 6 0,-6 1-2,-13-3 0,-7-4 0,-6-3 0,-5-8 0,-2-5 0,0-8 0,-4-7 0,-1-5 0,4-4 0,3-5 0,1-2 0,7-6 0,1-1 0,8 0 0,4 0 0,9 1 0,7-1 0,0 20 0,13-3 0,9 5 0,10 11 0,6 3 0,20 22 0,7 4 0,1 2 0,-1-1 0,-2-1 0</inkml:trace>
    <inkml:trace contextRef="#ctx0" brushRef="#br0" timeOffset="46.8">471 1088 511,'55'59'0,"0"-6"0,-13-7 0,-16-18 0,-11-17-12,-4 3-64</inkml:trace>
    <inkml:trace contextRef="#ctx0" brushRef="#br0" timeOffset="1903.2033">790 69 7,'0'0'56,"-3"-12"2,3 12-3,-4 16-27,4-16 2,0 0 2,-2 17-5,2-1-1,0 4-3,0 6-2,0 3 7,0 6-4,0-1-3,-1 1-4,1-4-3,-6 0-3,4-7 0,0-4-2,-1-6 1,-1-3-7,4-11-3,-8 6 0,8-6 0,-11-5 0,6-6 0,-1-5 0,2-8 0,2-9 0,2-4 0,7-2 0,3-9 0,8 0 0,5 2 0,5 1 0,5 11 0,1 5 0,6 13 0,-2 10 0,2 8 0,-2 10 0,-3 15 0,-4 7 0,-4 5 0,-5 5 0,-6 1 0,-5-2 0,-3-4 0,-2-4 0,-3-4 0,-2-7 0,2-7 0,-3-6 0,7 3 0,1-10-66,-8-4-19,15-15 0,-9-6-5,6-6-8</inkml:trace>
    <inkml:trace contextRef="#ctx0" brushRef="#br0" timeOffset="2979.6052">2190 489 29,'-11'-12'81,"1"0"1,3 1-6,-1 3-4,1-8-1,7 16-55,-11-9-7,11 9-6,0 0-4,-1 5-3,1 3-3,0-8-10,12 16-19,0-7-32,-1-1-4,3-3-5,0-3-4,2 2 5</inkml:trace>
    <inkml:trace contextRef="#ctx0" brushRef="#br0" timeOffset="2730.0047">2195 653 44,'0'-11'51,"0"11"4,0 0 5,0 0-24,7 12-2,-1 14-1,0 4-2,1 10 1,-3 1 2,2 7-3,-3 0-7,-1-6-9,0-1-5,1-12-4,-3-4-1,1-8-1,0-5 2,-1-12-6,3 12 0,-3-12 0,0 0 0,0 0 0,0-12-11,0-39-56,0 37-14,0-11-2,0-6-7,-3-7-6</inkml:trace>
    <inkml:trace contextRef="#ctx0" brushRef="#br0" timeOffset="3447.606">2773 580 30,'0'0'53,"0"0"6,-10 1 1,-1-1-32,-2 0 0,0 0 0,-2 0-1,-5 2 0,2 3-5,-2 1-3,2 0-2,1 1-5,2-1-4,4 3-2,4 0-3,4 0 0,3 1-1,7 3 0,6-1 0,7 2 0,8 1 0,4 2 0,6 1 0,5 4 0,1 3-1,-1 2 0,-7 0 2,-3-2 2,-10 3 3,-8-2 1,-12 4 2,-9-8-1,-11 1 1,-12-2-5,-4-3-6,-5-1 0,-2-3 0,3 1 0,4-6 0,8 0 0,6 13-67,5-22-16,14 0-1,-1-11-6,6-2-6,-1-6 5</inkml:trace>
    <inkml:trace contextRef="#ctx0" brushRef="#br0" timeOffset="5428.8095">4554 694 27,'10'-4'61,"0"-3"5,-10 7 1,15-10-25,-15 10-9,7-10-2,-7 10-4,3-10-3,-3 0-7,0 3-2,-2-3-5,-5-3-2,0-1-4,-1 3-1,-3-2-3,-4 4-1,-4 0 0,-2 5-2,-5 4 1,0 4 1,-7 9 2,-6 7 2,4 7 4,-4 6 0,10 10 3,1 4-1,6 0 0,4 5 1,11-4-3,7-3-1,4-6-1,14-8 1,6-11-2,6-11-4,10-9 0,5-8 0,4-12 0,-1-12 0,-1-10 0,-2-7 0,-3-8 0,-11-2 0,0-8 0,-11-2 0,-6 1 0,-4 3 0,-8 3 0,-2 4 0,-2 6-4,-5 7 3,-2 9 1,-2 6-1,3 9-1,3 7 0,-4 14 1,3 6 0,0 18 0,5 11 2,-1 14 0,-1 10 0,3 13 3,0 5 0,13 3-2,1-2-2,1-2 0,4-13 0,5-7 0,3-15 0,3-11 0,2-13 0,0-14 0,-3-6-16,0-13-64,1-6-2,-7-10-4,6-2-4,-9-6-5</inkml:trace>
    <inkml:trace contextRef="#ctx0" brushRef="#br0" timeOffset="5803.2101">5108 433 85,'-8'-4'89,"8"4"-7,-14-8-4,14 8-5,0 0-22,-9 0-58,9 0-32,4 12-36,3-3-3,7 1-4,-2-1-5,11 3 2</inkml:trace>
    <inkml:trace contextRef="#ctx0" brushRef="#br0" timeOffset="5647.2099">5088 557 4,'0'12'71,"0"7"5,0 6 1,-3 7-3,2 3 0,-1 4-54,2 6 3,0-2-4,0-1-6,3-4-4,1-6-2,6-8-1,-6-6-1,6-7-3,-2-10-10,6-3-34,-3-11-33,-3-11 0,0-6-8,-4-13-4,0-5-4</inkml:trace>
    <inkml:trace contextRef="#ctx0" brushRef="#br0" timeOffset="6255.6109">5410 576 51,'-3'6'76,"3"8"1,-2 3 0,2 12-3,-3 12-22,3 2-37,1 7 2,3 3 2,2-2-5,1-1-3,1-8-1,2-8 0,1-11-2,1-10-8,6-13 0,0-9 0,1-13 0,1-9 0,-4-9 0,3-12 0,1-1 0,-4-6 0,-1 3 0,-2 0 0,-2 2 0,1 10 0,1 4 0,-4 10 0,1 3 0,1 9 0,-3 7-30,2 4-53,1 7-4,-1 0-1,5 2-6,-7 4 0</inkml:trace>
    <inkml:trace contextRef="#ctx0" brushRef="#br0" timeOffset="6832.812">5939 521 59,'-5'-11'91,"5"11"-5,-13-11-6,13 11-3,0 0-7,-24-4-73,24 4-31,-27 14-41,56 0-4,-12-1-4,6 4-6,2-4 1</inkml:trace>
    <inkml:trace contextRef="#ctx0" brushRef="#br0" timeOffset="6692.4117">5960 745 65,'0'0'76,"0"0"2,-5 11-5,5 2 1,0-13-23,-6 29-35,6 6-4,-1 6 1,-1 0 0,2-1-3,0-5-3,0-3-1,0-8-1,2-7 0,2-6-3,-4-11-4,8 0-18,-4-8-54,-1-15-4,-3-8-3,0-14-8,0-5-5</inkml:trace>
    <inkml:trace contextRef="#ctx0" brushRef="#br0" timeOffset="7347.6129">6551 708 13,'9'-6'72,"-4"-6"2,-5 2-1,0-4-2,-51-2-34,39 9-5,-4 0-3,-1 7-10,-5 0-6,-7 9-1,0 9 0,-4 3 0,4 12-3,-3 6-1,6 1 0,6 4-2,7-4-1,7-1 1,6-5-6,6-6 0,6-12 0,9-12 0,8-7 0,2-14 0,2-11 0,3-12 0,-1-12 0,-4-9 0,0-6 0,-6-9 0,-8-5 0,-5 0 0,-6 3 0,-4 6 0,-2 9 0,0 8 0,-3 13 0,-1 10 0,-2 15 0,6 17 0,0 10 0,0 14 0,2 11 0,1 12 0,1 10 0,3 7 0,1 5 0,0 1 0,2-8 0,-1-3 0,7-1 0,-8-15-7,7-5-74,0-14-2,-1-11-4,4-2-5,-7-10-5</inkml:trace>
    <inkml:trace contextRef="#ctx0" brushRef="#br0" timeOffset="7753.2136">6721 784 68,'-10'-2'84,"10"2"-3,0 0-4,0 0-1,0 0-1,0 0-67,18 5-3,7-2-1,4-3 1,9 0 0,13-6 0,3-4-1,1-3-1,3-9-1,-4-5 0,-2-1 1,-9-1-2,-7-2 2,-13 1-3,-9 2 0,-10 0 0,-8 6 0,-14 7 0,-11 8 0,-4 7 0,-8 4 0,-2 10 0,2 8 0,-2 6 0,6 4 0,8 3 0,8 3 0,7-3 0,7 0 0,7-2 0,13 0 0,5-7 0,8 0 0,6-7 0,8-2 0,0 21-37,6-31-46,8-3-3,-3-11-6,4-3-4,-8-9-1</inkml:trace>
    <inkml:trace contextRef="#ctx0" brushRef="#br0" timeOffset="8190.0143">7659 715 0,'25'-22'83,"-6"3"4,-8-1-5,-2 6-6,-9 1 0,-9-23-24,-9 33-38,-6 5-2,-7 7-2,-6 9-2,-1 2 0,-4 9-5,8 0-3,1 6 0,11-1 0,8 0 0,7-3 0,7-3 0,12-6 0,8-5 0,6-6 0,4-8 0,5-4 0,0-13 0,1-8 0,0-9 0,-4-10 0,-1-8 0,-7-10 0,-3-6 0,-4-6 0,0-1 0,-5-1 0,-3 4 0,-4 7 0,-2 10 0,0 8 0,-2 12 0,-1 15 0,-5 14 0,-5 13 0,-1 19 0,-3 11 0,2 15 0,1 9 0,-3 8 0,3 6 0,5 1 0,4-3 0,2-6 0,5-12 0,5-9-67,8-10-19,0-17-2,8-8-5,-4-14-8</inkml:trace>
    <inkml:trace contextRef="#ctx0" brushRef="#br0" timeOffset="10218.0178">362 2805 31,'-9'18'56,"0"-3"6,4-5 8,5-10 4,-7 9-35,7-9-13,1-11 3,6-6-2,3-7-1,1-7-5,3-10-9,4-2-9,-2-6-2,2 0-1,-1 0 0,-1 7-1,-3 4 0,-2 6 0,-7 9 0,1 3-3,-5 20 2,0 0 2,0 0 2,-8 24 1,1 5 3,-1 11 0,0 5 1,-1 7 3,1 0 0,5 1-10,3-4 0,0-6 0,3-6 0,7-6 0,1-10 0,1-7 0,3-7 0,3-7 0,0-6 0,5-9 0,2-11 0,0-4 0,1-9 0,3-2 0,2-4 0,-5 2 0,0 3 0,-3 4 0,-2 5-2,-4 9-1,-1 4 0,-5 7-1,-3 10 2,-8 1 2,13 14 2,-10 6 2,-1 7-2,1 5 4,0 8-6,1 1 0,-1 1 0,1-3 0,1-6 0,-1-4 0,2-8 0,-1-6 0,7-10 0,-1-5 0,1-9 0,3-6 0,0-10 0,3-5 0,3-1 0,0-2 0,-4 2 0,0 6 0,-6 3 0,-1 7 0,-10 15 0,11-7 0,-6 14 0,-3 7 0,0 8 0,2-1 0,1 7 0,1-1 0,1 3 0,3-4 0,-2-3 0,3-7 0,4-4 0,5-8 0,3-4 0,6-11 0,0-11 0,4-11 0,-1-8 0,2-15 0,-1-6 0,-4-11 0,-5-4 0,-5 2 0,-7 2 0,-3 4-7,-9 6 4,-3 7 3,-7 12 4,-3 13 0,-4 8-2,-1 11-2,2 10 0,-2 9 0,4 18 0,3 21 0,0 5 0,5 16 0,3 12 0,3 7 0,0 3 0,6-3 0,5-6 0,1-11 0,4-7 0,2-13 0,-1-12 0,4-13 0,3-12 0,0-9 0,4-4 0,4-12 0,-2-6 0,6-8 0,0-3 0,2-5 0,-2 0 0,0-1 0,-4 1 0,-4 1 0,1 5 0,-11 2 0,-4 8 0,-3 4 0,-4 3 0,-7 12 0,0 0 0,0 17 0,-6 5 0,0 8 0,-1 1 0,1 5 0,3 1 0,3-3 0,3-3 0,12-9 0,6-5 0,5-9 0,6-6 0,5-2 0,2-9 0,1-4 0,-3-4 0,-3-2 0,-7 1 0,-10-1 0,-1 1 0,-14 1 0,-2 3 0,-7-1 0,-8 2 0,-1 4 0,-4 0 0,-2 1 0,3 3 0,1 1 0,2-2 0,7 6 0,9 0 0,-8-5 0,8 5-62,0 0-28,0 0-1,0 0-6,-3-11-1</inkml:trace>
    <inkml:trace contextRef="#ctx0" brushRef="#br0" timeOffset="11029.2193">552 2022 0,'-8'-2'82,"-1"-4"2,9 6-4,-16-10-5,16 10-4,-18-13-7,18 13-79,-15 6-19,15-6-37,-8 19-3,8-19-4,0 0-5,0 0 1</inkml:trace>
    <inkml:trace contextRef="#ctx0" brushRef="#br0" timeOffset="10748.4188">1259 2322 41,'-19'0'85,"1"0"-5,9 0-3,9 0-4,0 0 2,6-2-48,19 2-10,8 0-9,9 0-2,11 0 2,7 2 0,6 1-2,1-1-6,-3 3 0,-9-2 0,-8 1 0,-9 0 0,-10-2 0,-9-2 0,-9 0 0,-10 0-13,0 0-65,-10 0-3,-4-4-3,-9-4-6,0-3-6</inkml:trace>
    <inkml:trace contextRef="#ctx0" brushRef="#br0" timeOffset="15225.6267">4202 2143 56,'0'0'64,"0"0"-3,0 0-1,-6-6 0,-19 6-38,25 0-5,0 16-5,6-5 1,-1 0 2,2 0 3,0 1-1,0-2-2,-7-10 0,11 11 0,-11-11-1,8 3-2,-8-3 0,4-7-1,-4-4-9,0-6-2,0 1 0,-4-2 0,-1-2 0,-5 0 0,-4 3 0,-4 4 0,-5 5 0,-5 7 0,-3 3 0,-4 10 0,-5 11 0,-1 11 0,0 12 0,2 7 0,0 8 0,6 5 0,7 2 0,8 1 0,10-6 0,7-4 0,10-10 0,15-8 0,12-9 0,10-8 0,7-7 0,5-9 0,2-3 0,0-5 0,-7 0 0,-3-6 0,-7 0 0,-12 0 0,-7 3-67,-4-1-21,-11-4-2,-9 8-6,7-21-4</inkml:trace>
    <inkml:trace contextRef="#ctx0" brushRef="#br0" timeOffset="16879.2296">4851 2084 5,'0'-10'44,"0"10"2,-13-17 2,5 12-26,-2 0 0,-1 5 1,-1 2 2,-5 6 5,1 11 3,-6 7 2,0 13 3,-7 12-1,0 7-3,-1 9-4,1 6-6,5 5-9,2-5-15,8-5 0,5-7 0,7-11 0,5-8 0,10-9 0,4-10 0,3-6 0,2-6 0,0-4 0,3-6 0,-2-1 0,-2-4 0,-2-2 0,-7 0-14,1-3-69,1-1-3,-6-3-3,0 2-4,-6-3-4</inkml:trace>
    <inkml:trace contextRef="#ctx0" brushRef="#br0" timeOffset="17752.8311">5099 2181 7,'0'0'57,"-3"-12"5,3 12-8,0 0 0,0 0-25,-11 6 1,4 16 2,-3 7-3,-2 12 0,-3 9-3,-2 7 4,1 2 1,-3 3-8,-2-5-7,6-5-14,4-9-2,4-11 0,0-6 0,3-9 0,1-6 0,3-11 0,0 9 0,0-9 0,0 0 0,0-6 0,1-8 0,2-7 0,-1 1 0,0-10 0,2-6 0,1-4 0,0-4 0,2 0 0,0-1 0,4-2 0,1-2 0,3 1 0,2-4 0,2 3 0,3 0 0,0-1 0,0 9 0,0 5 0,-2 5 0,-2 7 0,-6 11 0,3 8 0,-1 5 0,0 12 0,-2 12 0,2 12 0,0 11 0,0 8 0,-1 8 0,1 5 0,-2 1 0,1-3 0,-2-1 0,-3-11 0,2-10 0,-1-7 0,1-7 0,-4-9 0,-2-7 0,0-6 0,-4-8 0,5 11 0,-5-11 0,0 0 0,0-11 0,0 3-34,-1-1-49,-3-4-4,1 1-4,-4-6-3,2 8-1</inkml:trace>
    <inkml:trace contextRef="#ctx0" brushRef="#br0" timeOffset="18049.2317">5035 2455 5,'-16'0'80,"1"4"4,2-4-2,4 0-4,0-4-2,4-7-29,5 11-26,0 0-6,0 0-5,11-4-3,4 4-3,4 0-2,2-2-2,5 2 0,2 0 0,3 0 0,-4 0 0,-3 0-36,0 1-40,-6-1-4,0 0-3,-9-3-5,4-2-4</inkml:trace>
    <inkml:trace contextRef="#ctx0" brushRef="#br0" timeOffset="18860.4331">5464 2029 74,'-18'-6'84,"18"6"-1,-12-7-2,12 7-3,0 0-30,5-11-18,-5 11-12,17-10-7,-4 6-7,5 1-4,6 1 0,2-2 0,3 0 0,3 3 0,-2 1 0,-2 0 0,0 1 0,-5 2 0,-6-2 0,1 2 0,-4-3-18,-3-4-34,2 4-27,-13 0-1,12 0-7,-12 0-2,10-7-1</inkml:trace>
    <inkml:trace contextRef="#ctx0" brushRef="#br0" timeOffset="18564.0326">5602 1968 10,'-3'-15'68,"0"5"5,0-5-5,3 15-5,0-9-23,0 9-4,2 9-4,3 7-11,0 8-6,1 3 0,1 8 2,0 0 2,0 3-4,0 1-4,-3-4-3,0-4-8,0-5 0,-2-6 0,1-4 0,-3-5 0,0-11 0,2 13 0,-2-13 0,0 0-18,0 0-37,-2-9-27,-1-3-1,-7-7-6,5 4-5,-6-9 4</inkml:trace>
    <inkml:trace contextRef="#ctx0" brushRef="#br0" timeOffset="21699.6381">7378 1705 11,'-15'0'69,"7"7"3,-6 3 0,3 2 0,-6 1-5,8-3-34,-4 7-21,5 0 0,5 0-1,-1-1-2,4-3-1,0 0-8,0-13-22,2 17-46,11-12-2,-13-5-4,13-3-5,-13-12-5</inkml:trace>
    <inkml:trace contextRef="#ctx0" brushRef="#br0" timeOffset="27300.0479">9397 2409 75,'-21'-1'88,"6"-4"-5,15 5-2,-5-9-3,13 0 0,7 1-60,14 5-8,3-1-10,8 0 0,2 2 0,1 2 0,-4 0 0,-1 3 0,-5 1 0,0 1 0,-9-1-37,-6-2-41,0 0-4,-10-2-3,7-7-7,-8-6-1</inkml:trace>
    <inkml:trace contextRef="#ctx0" brushRef="#br0" timeOffset="27736.8487">9860 1800 45,'0'-16'81,"4"-2"-3,3 2-1,8 4-2,3 2 1,35 9-53,-15 8-4,-5 19-4,-3 10 0,4 21-8,-6 11-7,-5 16 0,-12 5 0,-11 10 0,-7-1 0,-13-5 0,-9-2 0,-8-16 0,-5-11 0,-3-12 0,5-11 0,9-7 0,35-11-33,-26-14-53,4-2-4,4-7-5,14 0-5,-10-22-2</inkml:trace>
    <inkml:trace contextRef="#ctx0" brushRef="#br1" timeOffset="32869.2576">-1213 776 44,'0'0'65,"-9"-12"-2,9 12 0,0 0-34,-10-10-6,10 10-2,0 0-3,0 0-5,-7 12-1,7-2-1,-1 4 1,1 9 0,-2-3-1,2 4-1,3-2-2,2 1-3,7-6-1,-1 0 0,5-8 0,2-9-1,5 0 0,2-5 1,-3-7-1,2-3-1,-6-4-1,-6-4 0,-4 4-1,-2-2-1,-6 5 1,-8-1-1,-5 5-1,-5 2 1,0 6 1,-5 2 1,-1 2 0,2 7 1,2 6 0,2 6 0,5-1 1,4 5-1,2-2 0,5 1 0,2-3 0,7-3 0,6-6 1,5-3 1,2-7 0,5-5 0,-1-4 1,2-5 0,-7-5-1,0-4-1,-8 1 0,-2-1 0,-9 2-1,-3 3-1,-5 4-1,-6 4 0,-3 4 0,-2 6-1,0 3-4,-5 3-15,-2 14-57,10 2-2,-1-3-3,7 3-4,-1-5-5</inkml:trace>
    <inkml:trace contextRef="#ctx0" brushRef="#br2" timeOffset="50731.289">1578 4518 56,'-8'1'80,"-1"-1"3,9 0-7,-9 0-2,9 0-29,0 0-13,0-7-12,6 2-7,15 1-3,5-1-2,5 0-1,4-4 0,5 4-7,2-3 0,-1 3 0,-5 1 0,-4 2 0,-9 1 0,-2 1 0,-6 3 0,-4 2-15,-1 3-63,-10-8-3,5 9-3,-5-9-5,0 0-5</inkml:trace>
    <inkml:trace contextRef="#ctx0" brushRef="#br2" timeOffset="52743.6925">3314 4423 22,'-7'-9'52,"2"-5"8,5 14-4,-10-11-27,10 11-4,0 0 6,-11 6-1,10 15 0,-2 2-3,3 15 0,-1 3-1,1 12 3,0 5-3,1 6-7,7-4-3,3-2-10,3-2-6,4-4 0,7-8 0,1-3 0,4-10 0,1-6 0,-1-8 0,2-2 0,2-8 0,-2-5 0,-5-2 0,-1-8 0,-2-8 0,1-4 0,-2-8 0,-2-7 0,-3-3 0,-3-7 0,-1-8 0,-2 1 0,-1-1 0,-5-4 0,-1 3 0,-2-1 0,-3 4 0,0 7 0,0-1 0,0 6 0,-3 5 0,-1 6 0,3 3 0,-4 6 0,3 8 0,0-1 0,1 4 0,1 8 0,0 0 0,0 0 0,0 0 0,0 0 0,0 0 0,0 7 0,1 7 0,1-3-10,-2 5-74,2 2-2,-2-6-2,2 5-7,-2-17-1</inkml:trace>
    <inkml:trace contextRef="#ctx0" brushRef="#br2" timeOffset="54709.296">4804 4415 30,'0'0'35,"-13"-10"4,13 10-25,-5 9 10,4 1 8,-2 15 6,1-2 1,0 13 0,0 3 2,0 9 1,-3-3-5,3 3-8,-2-4-9,1-3-6,-1-5-4,2-6-1,1-9-3,-1-3 0,1-5 1,1-4-7,0-9 0,0 0 0,0 0 0,-3-9 0,2-7 0,-2-9 0,0-5 0,2-7 0,0-7 0,1 2 0,0-4 0,0-1 0,2 3 0,1 7 0,-1 2 0,0 9 0,2 3 0,1 8 0,2 6 0,2 8 0,6 6 0,3 12 0,6 9 0,3 4 0,6 7 0,2 9 0,-1 1 0,5 0 0,-2-3 0,-1-4 0,-4-6 0,-2-5 0,-3-6 0,-3-12 0,-1-5 0,-5-6 0,-1-11 0,-4-11 0,-3-4 0,0-10 0,-3-8 0,-3-5 0,-1-5 0,-3 0 0,0 1 0,-2 4 0,-1 2 0,-1 6 0,3 7 0,-3 9 0,2 5 0,0 5 0,2 15 0,0-11 0,0 11-11,0 0-75,8 7-2,2 3-3,-10-10-4,23 17-1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6:12.213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07CF8AF-EC88-4E47-ACE5-2E76CA4BEE8A}" emma:medium="tactile" emma:mode="ink">
          <msink:context xmlns:msink="http://schemas.microsoft.com/ink/2010/main" type="writingRegion" rotatedBoundingBox="21959,5458 26584,4866 27080,8745 22455,9337"/>
        </emma:interpretation>
      </emma:emma>
    </inkml:annotationXML>
    <inkml:traceGroup>
      <inkml:annotationXML>
        <emma:emma xmlns:emma="http://www.w3.org/2003/04/emma" version="1.0">
          <emma:interpretation id="{111B8B16-7C23-477B-90F3-DC5E2088BB75}" emma:medium="tactile" emma:mode="ink">
            <msink:context xmlns:msink="http://schemas.microsoft.com/ink/2010/main" type="paragraph" rotatedBoundingBox="22602,5376 26458,5276 26490,6501 22633,66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67AA0A-96A7-4085-94BB-D5D02EAD9082}" emma:medium="tactile" emma:mode="ink">
              <msink:context xmlns:msink="http://schemas.microsoft.com/ink/2010/main" type="line" rotatedBoundingBox="22602,5376 26458,5276 26490,6501 22633,6600"/>
            </emma:interpretation>
          </emma:emma>
        </inkml:annotationXML>
        <inkml:traceGroup>
          <inkml:annotationXML>
            <emma:emma xmlns:emma="http://www.w3.org/2003/04/emma" version="1.0">
              <emma:interpretation id="{3E375540-B77F-4D17-94C0-47A50E534459}" emma:medium="tactile" emma:mode="ink">
                <msink:context xmlns:msink="http://schemas.microsoft.com/ink/2010/main" type="inkWord" rotatedBoundingBox="22602,5376 22875,5368 22899,6283 22625,6290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〉</emma:literal>
                </emma:interpretation>
                <emma:interpretation id="interp3" emma:lang="ko-KR" emma:confidence="0">
                  <emma:literal>]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5873 1771 4,'0'0'53,"0"0"10,6 9 6,6 2 4,9-20-25,2 32-15,9 13 2,1 12 0,4 13-3,-2 7-7,-4 5-6,-4 4-5,-8-1-6,-7-3-8,-12-8 0,0-6 0,-15-12 0,-3-9 0,-5-7 0,-3-7 0,-1-4 0,0-2 0,2 1-24,33 1-57,-26-8-2,0-1-6,3-8-3,15-3-2</inkml:trace>
        </inkml:traceGroup>
        <inkml:traceGroup>
          <inkml:annotationXML>
            <emma:emma xmlns:emma="http://www.w3.org/2003/04/emma" version="1.0">
              <emma:interpretation id="{D84B1232-FC95-400C-AFC3-F8BCA0AB5C59}" emma:medium="tactile" emma:mode="ink">
                <msink:context xmlns:msink="http://schemas.microsoft.com/ink/2010/main" type="inkWord" rotatedBoundingBox="23674,5561 24142,5549 24168,6560 23700,6573"/>
              </emma:interpretation>
              <emma:one-of disjunction-type="recognition" id="oneOf1">
                <emma:interpretation id="interp5" emma:lang="ko-KR" emma:confidence="0">
                  <emma:literal>두</emma:literal>
                </emma:interpretation>
                <emma:interpretation id="interp6" emma:lang="ko-KR" emma:confidence="0">
                  <emma:literal>유</emma:literal>
                </emma:interpretation>
                <emma:interpretation id="interp7" emma:lang="ko-KR" emma:confidence="0">
                  <emma:literal>육</emma:literal>
                </emma:interpretation>
                <emma:interpretation id="interp8" emma:lang="ko-KR" emma:confidence="0">
                  <emma:literal>동</emma:literal>
                </emma:interpretation>
                <emma:interpretation id="interp9" emma:lang="ko-KR" emma:confidence="0">
                  <emma:literal>용</emma:literal>
                </emma:interpretation>
              </emma:one-of>
            </emma:emma>
          </inkml:annotationXML>
          <inkml:trace contextRef="#ctx0" brushRef="#br0" timeOffset="2137.2037">7381 2027 26,'0'0'67,"12"-7"4,-12 7 0,0 0-1,6-15-29,-6 15-13,0 0-2,0 0-7,0 0-6,0 0-2,0 0-5,0 0-1,8-8 0,-8 8-1,0-13-1,1 3 0,-1 10-1,0-14 0,0 14-3,-13-12 1,-1 10-2,-5 2 1,-3 1 0,-9 5 2,-2 8 1,-5 7 2,-2 5 2,-5 4 1,6 2 1,3 3 0,1 1-1,5 1-7,6-3 0,5-2 0,8-4 0,7-1 0,4-6 0,12-1 0,9-8 0,8-4 0,6-7 0,4-1 0,6-6 0,3-5 0,0 0 0,-5-6 0,-5 7 0,-3-2 0,-8 3 0,-7 0 0,-5 1 0,-6 4 0,-9 4 0,0 0 0,0 0 0,0 0 0,-12 0 0,-4 7 0,-5 4 0,-4 4 0,-4 5 0,-1 7 0,-6 2 0,0 4 0,2 0 0,2-2 0,4 1 0,8-1 0,2-6 0,8 1 0,6-8 0,5-1 0,12-11 0,5-3 0,7-3 0,3-9 0,6-4 0,-1-5 0,0-1 0,-4-1 0,-7 4 0,-2 0 0,-4 4 0,-8 1 0,-8 11 0,12-9 0,-12 9 0,0 0 0,0 0 0,0 0 0,4 15 0,-2 1 0,0 6 0,1 7 0,1 6 0,0 4 0,1 4 0,2 2 0,-1-1 0,3-6 0,-4-2 0,1-8 0,1-4 0,-3-7 0,0-7 0,-4-10 0,0 0 0,7 24-50,-7-39-31,0-8-2,-6-14-7,1-5-4,-6-13-1</inkml:trace>
        </inkml:traceGroup>
        <inkml:traceGroup>
          <inkml:annotationXML>
            <emma:emma xmlns:emma="http://www.w3.org/2003/04/emma" version="1.0">
              <emma:interpretation id="{82E61FFB-DC87-4685-A48C-6D7E1A72B1AA}" emma:medium="tactile" emma:mode="ink">
                <msink:context xmlns:msink="http://schemas.microsoft.com/ink/2010/main" type="inkWord" rotatedBoundingBox="24772,5484 25327,5470 25348,6262 24793,6277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ⅳ</emma:literal>
                </emma:interpretation>
                <emma:interpretation id="interp12" emma:lang="ko-KR" emma:confidence="0">
                  <emma:literal>가</emma:literal>
                </emma:interpretation>
                <emma:interpretation id="interp13" emma:lang="ko-KR" emma:confidence="0">
                  <emma:literal>Ⅳ</emma:literal>
                </emma:interpretation>
                <emma:interpretation id="interp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6864.012">8168 2061 20,'-2'-10'56,"0"-8"5,0 3 4,2 28-26,-3-22 1,3-8-4,-1 4-2,0 0-5,1 13-7,-2-8-7,2 8-1,-5 13-1,2 11-1,-5 11-1,2 11-1,-3 11 0,-1 8 4,0 6-4,-1 1-10,2-2 0,2-9 0,1-7 0,2-11 0,3-8 0,1-9 0,0-8 0,0-7 0,0-11 0,0 0 0,0 0 0,0-9 0,0-8 0,-3-10 0,3-7 0,0-9 0,0-8 0,3-2 0,2-7 0,1 2 0,-1 2 0,2 3 0,-1 5 0,-1 8 0,-2 8 0,0 7 0,1 9 0,-4 16 0,16-6 0,0 14 0,-1 16 0,3 7 0,4 12 0,1 5 0,5 6 0,-1 3 0,2 1 0,-1-6 0,-1-4 0,4-10 0,-2-6 0,-3-5 0,-3-12 0,-1-10 0,-5-5 0,-2-12 0,0-10 0,-4-9 0,-1-11 0,1-13 0,-4-7 0,-2-7 0,-1 0 0,0 0 0,-4 5 0,0 4 0,0 9 0,-1 9 0,0 13 0,1 12 0,-2 1 0,2 16 0,0-8 0,0 8 0,0 5 0,2 11 0,-2-5-23,-3 6-61,4 6-2,1-5 0,7 3-5,-3-7-1</inkml:trace>
        </inkml:traceGroup>
        <inkml:traceGroup>
          <inkml:annotationXML>
            <emma:emma xmlns:emma="http://www.w3.org/2003/04/emma" version="1.0">
              <emma:interpretation id="{5AC5E7E9-44D5-43A9-9A2C-61B80862F18E}" emma:medium="tactile" emma:mode="ink">
                <msink:context xmlns:msink="http://schemas.microsoft.com/ink/2010/main" type="inkWord" rotatedBoundingBox="25516,5437 25954,5426 25977,6311 25539,6322"/>
              </emma:interpretation>
              <emma:one-of disjunction-type="recognition" id="oneOf3">
                <emma:interpretation id="interp15" emma:lang="ko-KR" emma:confidence="0">
                  <emma:literal>(</emma:literal>
                </emma:interpretation>
                <emma:interpretation id="interp16" emma:lang="ko-KR" emma:confidence="0">
                  <emma:literal>1</emma:literal>
                </emma:interpretation>
                <emma:interpretation id="interp17" emma:lang="ko-KR" emma:confidence="0">
                  <emma:literal>C</emma:literal>
                </emma:interpretation>
                <emma:interpretation id="interp18" emma:lang="ko-KR" emma:confidence="0">
                  <emma:literal>「</emma:literal>
                </emma:interpretation>
                <emma:interpretation id="interp19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7222.8127">9154 1859 22,'25'-11'78,"-1"-1"1,-11 3-5,-3 4-4,-10 5 1,-21 0-40,2 15-7,-8 12-4,-8 11-4,-5 13-1,-7 14-4,-2 8-11,0 4 0,5 5 0,7-4 0,8-1 0,13-7 0,10-10 0,6-13 0,10-7 0,10-8 0,9-7 0,-1-9 0,2 0 0,-2-15 0,-6 0-16,5-1-69,-11-12-3,-1-1-3,-8-10-6,8 5-1</inkml:trace>
        </inkml:traceGroup>
        <inkml:traceGroup>
          <inkml:annotationXML>
            <emma:emma xmlns:emma="http://www.w3.org/2003/04/emma" version="1.0">
              <emma:interpretation id="{906EBCC3-108C-4480-9E4C-470AA9E1520A}" emma:medium="tactile" emma:mode="ink">
                <msink:context xmlns:msink="http://schemas.microsoft.com/ink/2010/main" type="inkWord" rotatedBoundingBox="25941,5545 26465,5532 26484,6273 25961,6287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八</emma:literal>
                </emma:interpretation>
                <emma:interpretation id="interp22" emma:lang="ko-KR" emma:confidence="0">
                  <emma:literal>^</emma:literal>
                </emma:interpretation>
                <emma:interpretation id="interp23" emma:lang="ko-KR" emma:confidence="0">
                  <emma:literal>시</emma:literal>
                </emma:interpretation>
                <emma:interpretation id="interp2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7815.6137">9442 2019 17,'12'-20'85,"-7"5"-1,-1 4-7,-4 2-4,0 9 2,-3 26-23,-3-7-38,-3 15-1,-3 8-3,-6 11 1,-4 10-11,-4 6 0,-1 0 0,4 0 0,1-5 0,-1-8 0,7-7 0,5-9 0,5-9 0,1-10 0,3-8 0,2-13 0,0 0 0,0-6 0,1-13 0,6-11 0,1-6 0,3-8 0,4-8 0,2-5 0,2-5 0,3 3 0,3-3 0,-3 2 0,2 2 0,-2 6 0,-5 7 0,4 10 0,-6 4 0,0 7 0,-1 10 0,1 11 0,2 13 0,-3 11 0,2 14 0,-3 12 0,-1 9 0,2 9 0,-3 6 0,1-4 0,-3-1 0,-1-8 0,1-6 0,2-8 0,1-12 0,-3-7 0,-1-10 0,-1-4 0,-7-11 0,11 0 0,-11 0 0,38-4-40,-38-9-47,0-1-5,-3-5-2,-3 4-7,-6-6 4</inkml:trace>
        </inkml:traceGroup>
      </inkml:traceGroup>
    </inkml:traceGroup>
    <inkml:traceGroup>
      <inkml:annotationXML>
        <emma:emma xmlns:emma="http://www.w3.org/2003/04/emma" version="1.0">
          <emma:interpretation id="{A0C3AE4C-1FBA-4648-B2B2-B438E50E1409}" emma:medium="tactile" emma:mode="ink">
            <msink:context xmlns:msink="http://schemas.microsoft.com/ink/2010/main" type="paragraph" rotatedBoundingBox="22255,7768 26880,7176 27080,8745 22455,9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CD5F88-0DCF-4B20-9C97-FB96D0602DEA}" emma:medium="tactile" emma:mode="ink">
              <msink:context xmlns:msink="http://schemas.microsoft.com/ink/2010/main" type="line" rotatedBoundingBox="22255,7768 26880,7176 27080,8745 22455,9337"/>
            </emma:interpretation>
          </emma:emma>
        </inkml:annotationXML>
        <inkml:traceGroup>
          <inkml:annotationXML>
            <emma:emma xmlns:emma="http://www.w3.org/2003/04/emma" version="1.0">
              <emma:interpretation id="{D3211FAC-41F5-4E53-8425-8B82329D7BDA}" emma:medium="tactile" emma:mode="ink">
                <msink:context xmlns:msink="http://schemas.microsoft.com/ink/2010/main" type="inkWord" rotatedBoundingBox="22256,7782 22801,7712 22913,8588 22368,8658"/>
              </emma:interpretation>
              <emma:one-of disjunction-type="recognition" id="oneOf5">
                <emma:interpretation id="interp25" emma:lang="ko-KR" emma:confidence="0">
                  <emma:literal>‘</emma:literal>
                </emma:interpretation>
                <emma:interpretation id="interp26" emma:lang="ko-KR" emma:confidence="0">
                  <emma:literal>'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1</emma:literal>
                </emma:interpretation>
                <emma:interpretation id="interp29" emma:lang="ko-KR" emma:confidence="0">
                  <emma:literal>′</emma:literal>
                </emma:interpretation>
              </emma:one-of>
            </emma:emma>
          </inkml:annotationXML>
          <inkml:trace contextRef="#ctx0" brushRef="#br1" timeOffset="35817.6628">6077 4142 41,'0'0'66,"-5"-6"3,-8-21 2,0 36 4,-12 14-19,-3 3-21,-8 19-10,-4 8 0,-7 11 0,1 11-2,0 5-23,3 1 0,6 1 0,7-2 0,6-9 0,12-9 0,8-6 0,4-12 0,10-11 0,1-7 0,4-13 0,1-3 0,4-6 0,-2-11 0,-18-6-76,22-4-9,1-6-1,6-3-8,-1-9-6</inkml:trace>
        </inkml:traceGroup>
        <inkml:traceGroup>
          <inkml:annotationXML>
            <emma:emma xmlns:emma="http://www.w3.org/2003/04/emma" version="1.0">
              <emma:interpretation id="{D010B2BA-4DAA-4BC3-A462-485DEE259232}" emma:medium="tactile" emma:mode="ink">
                <msink:context xmlns:msink="http://schemas.microsoft.com/ink/2010/main" type="inkWord" rotatedBoundingBox="22701,7911 23250,7841 23333,8491 22785,8561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*</emma:literal>
                </emma:interpretation>
                <emma:interpretation id="interp32" emma:lang="ko-KR" emma:confidence="0">
                  <emma:literal>사</emma:literal>
                </emma:interpretation>
                <emma:interpretation id="interp33" emma:lang="ko-KR" emma:confidence="0">
                  <emma:literal>丹</emma:literal>
                </emma:interpretation>
                <emma:interpretation id="interp34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36410.4638">6346 4301 63,'-6'-9'73,"1"0"-3,5 9 1,-15 1-1,2 4-31,0 15-6,-3 10-9,-3 10-6,-2 9 0,-5 10 0,-1 7-4,1-1-14,1-1 0,1-3 0,5-7 0,4-9 0,1-11 0,7-9 0,3-9 0,4-16 0,0 0 0,0 0 0,0-9 0,1-12 0,4-6 0,1-5 0,5-11 0,-2-3 0,3-3 0,3-8 0,2 4 0,2-2 0,-2 5 0,1 1 0,1 9 0,2 2 0,-1 8 0,-2 5 0,-3 9 0,0 6 0,3 7 0,-2 4 0,-1 15 0,0 8 0,-4 14 0,1 5 0,1 7 0,-2 8 0,0 1 0,0 0 0,3-5 0,1-4 0,0-4 0,1-10 0,1-5 0,-2-8 0,-1-6 0,-3-5 0,0-4 0,-11-8 0,16 2 0,-14-7 0,-1-6-63,3-4-24,-4-3-2,-2 0-6,-11-4-6</inkml:trace>
          <inkml:trace contextRef="#ctx0" brushRef="#br1" timeOffset="36644.4644">6170 4697 12,'-31'4'82,"9"-4"1,3 0-5,11 0-4,8 0-1,0-17-30,18 13-25,5 1-6,7-3-5,5 2 0,7-1 0,1-1 1,3 3-1,-4-1-7,-4 1 0,-1 1 0,-8-2-3,-3 0-40,8 0-33,-20-4-4,-3-2-4,-8-5-5,2-1-4</inkml:trace>
        </inkml:traceGroup>
        <inkml:traceGroup>
          <inkml:annotationXML>
            <emma:emma xmlns:emma="http://www.w3.org/2003/04/emma" version="1.0">
              <emma:interpretation id="{392F341B-B43A-4A09-A128-23D6DC6AC2F5}" emma:medium="tactile" emma:mode="ink">
                <msink:context xmlns:msink="http://schemas.microsoft.com/ink/2010/main" type="inkWord" rotatedBoundingBox="23200,7647 23529,7605 23662,8647 23334,8689"/>
              </emma:interpretation>
              <emma:one-of disjunction-type="recognition" id="oneOf7">
                <emma:interpretation id="interp35" emma:lang="ko-KR" emma:confidence="0">
                  <emma:literal>)</emma:literal>
                </emma:interpretation>
                <emma:interpretation id="interp36" emma:lang="ko-KR" emma:confidence="0">
                  <emma:literal>’</emma:literal>
                </emma:interpretation>
                <emma:interpretation id="interp37" emma:lang="ko-KR" emma:confidence="0">
                  <emma:literal>〕</emma:literal>
                </emma:interpretation>
                <emma:interpretation id="interp38" emma:lang="ko-KR" emma:confidence="0">
                  <emma:literal>]</emma:literal>
                </emma:interpretation>
                <emma:interpretation id="interp39" emma:lang="ko-KR" emma:confidence="0">
                  <emma:literal>〉</emma:literal>
                </emma:interpretation>
              </emma:one-of>
            </emma:emma>
          </inkml:annotationXML>
          <inkml:trace contextRef="#ctx0" brushRef="#br1" timeOffset="36972.0649">6511 4043 24,'15'-7'66,"9"5"9,-2 3 0,10 10-1,32 7-35,-28 12 2,1 12-3,-3 12-10,-1 12-4,-9 11-3,-2 11-15,-12 2-6,-9 1 0,-2-2 0,-15-6 0,-4-8 0,-2-12 0,-4-12 0,0-14 0,2-7 0,0-4-79,-5-15-8,7 0-2,-9-11-6,11-2-7</inkml:trace>
        </inkml:traceGroup>
        <inkml:traceGroup>
          <inkml:annotationXML>
            <emma:emma xmlns:emma="http://www.w3.org/2003/04/emma" version="1.0">
              <emma:interpretation id="{234137E5-DAB5-4D13-A5F3-799E87B1D2F8}" emma:medium="tactile" emma:mode="ink">
                <msink:context xmlns:msink="http://schemas.microsoft.com/ink/2010/main" type="inkWord" rotatedBoundingBox="23942,7776 25132,7623 25305,8972 24115,9125"/>
              </emma:interpretation>
              <emma:one-of disjunction-type="recognition" id="oneOf8">
                <emma:interpretation id="interp40" emma:lang="ko-KR" emma:confidence="0">
                  <emma:literal>과</emma:literal>
                </emma:interpretation>
                <emma:interpretation id="interp41" emma:lang="ko-KR" emma:confidence="0">
                  <emma:literal>강</emma:literal>
                </emma:interpretation>
                <emma:interpretation id="interp42" emma:lang="ko-KR" emma:confidence="0">
                  <emma:literal>개</emma:literal>
                </emma:interpretation>
                <emma:interpretation id="interp43" emma:lang="ko-KR" emma:confidence="0">
                  <emma:literal>다</emma:literal>
                </emma:interpretation>
                <emma:interpretation id="interp44" emma:lang="ko-KR" emma:confidence="0">
                  <emma:literal>≠</emma:literal>
                </emma:interpretation>
              </emma:one-of>
            </emma:emma>
          </inkml:annotationXML>
          <inkml:trace contextRef="#ctx0" brushRef="#br2" timeOffset="81744.1436">7294 4629 24,'-8'-11'66,"8"11"7,-10-10 2,10 10-3,-8-10-32,8 10-3,0 0-9,0-11-5,0 11-7,0 0-4,12-3-5,1 2-1,7 1-2,12 0 0,8-2 0,12-2 1,10 1 1,9-1-1,3 1-1,6-4-4,1 2 0,-4 1 0,-2 0 0,-9 3 0,-5-2 0,-6 1 0,-8 0 0,-7 2 0,-7-1 0,-6-1 0,-5-1 0,-5 2 0,-7 1 0,-10 0 0,12-3 0,-12 3 0,0 0-13,0 0-31,-10 0-13,10 0-26,-22 14-1,8-6-5,-10 0 2</inkml:trace>
          <inkml:trace contextRef="#ctx0" brushRef="#br2" timeOffset="82165.3443">7504 4899 10,'-39'9'63,"6"-1"7,3-7 3,12 2-4,4-2-33,14-1-2,0 0 0,0 0-7,11 9-5,15-8-6,11 0-3,6-1 0,9 0 0,10-3-1,6-1-6,6-2-6,9 0 0,1 1 0,0 0 0,3-2 0,-2 1 0,-9 2 0,-4-2 0,-12 3 0,-7-2 0,-13 2 0,-13-2 0,-9 5 0,-18 0 0,0 0-10,0 0-46,-22 0-27,2 0 23,-8-4-1,-1 0-1,-7-9 3,5 4 4,-4-12 21,6 3 33,2-6 28,-1 2-26,-8 0-29,16 0-1</inkml:trace>
          <inkml:trace contextRef="#ctx0" brushRef="#br2" timeOffset="82633.3451">8293 4035 12,'0'0'42,"0"0"5,-7-1 9,-5 20-25,-5 20 5,-6 8 5,-7 15 1,-9 14 0,-6 12 0,-12 10-5,-2 7-7,-2 2-8,-1 1-7,-1-4-5,5-2-4,5-13-6,8-8 0,6-10 0,8-10 0,5-10 0,3-8 0,4-8 0,8-9 0,2-3 0,3-8 0,0-5 0,6-10 0,-4 13 0,4-13 0,0 0-19,0 0-61,9-14-3,-5-9-3,5-7-7,-9-14-3</inkml:trace>
        </inkml:traceGroup>
        <inkml:traceGroup>
          <inkml:annotationXML>
            <emma:emma xmlns:emma="http://www.w3.org/2003/04/emma" version="1.0">
              <emma:interpretation id="{327C1EB2-9615-4696-9E2B-50FDE1B92D2E}" emma:medium="tactile" emma:mode="ink">
                <msink:context xmlns:msink="http://schemas.microsoft.com/ink/2010/main" type="inkWord" rotatedBoundingBox="25911,7482 26523,7404 26666,8520 26054,8599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B</emma:literal>
                </emma:interpretation>
                <emma:interpretation id="interp47" emma:lang="ko-KR" emma:confidence="0">
                  <emma:literal>P</emma:literal>
                </emma:interpretation>
                <emma:interpretation id="interp48" emma:lang="ko-KR" emma:confidence="0">
                  <emma:literal>p</emma:literal>
                </emma:interpretation>
                <emma:interpretation id="interp49" emma:lang="ko-KR" emma:confidence="0">
                  <emma:literal>凡</emma:literal>
                </emma:interpretation>
              </emma:one-of>
            </emma:emma>
          </inkml:annotationXML>
          <inkml:trace contextRef="#ctx0" brushRef="#br1" timeOffset="40887.6716">9325 4167 16,'3'-14'51,"-3"-3"5,0 5 7,0-3-26,3 6-3,-3 9-6,0-13-7,0 13-1,0 0-2,0 12-1,-2 4 1,1 10-2,1 7-1,0 5 2,0 10 4,0 1-2,1 5-2,4 2-4,0-1-3,2-2-6,0-3-4,1-3 0,-2-8 0,-2-3 0,-1-6 0,-1-6 0,-2-1 0,0-8 0,0-3 0,-1-1 0,-2-2 0,3-9 0,-7 13 0,7-13 0,-7 10 0,7-10 0,-12 4 0,12-4 0,-11 0 0,11 0 0,-11-1 0,11 1 0,-11-10 0,11 10 0,-6-14 0,4 5 0,0 1 0,0-2 0,2 10 0,-3-18 0,3 9 0,-2-1 0,1 2 0,1-3 0,0 0 0,0-1 0,0 1 0,0-5 0,0-2 0,0-3 0,3-3 0,0-3 0,-2-6 0,2-4 0,-1-5 0,1-5 0,0-1 0,2-1 0,1-3 0,-2 1 0,4 3 0,5 1 0,-1 2 0,6 5 0,3-2 0,1 3 0,1 4 0,3 2 0,6 3 0,0 3 0,-2 9 0,-2 4 0,3 11 0,8 11-2,-6 10 1,7 13 1,-12 9 1,3 13 1,-13 0-2,0 8 0,-18-5 0,-4-4 0,-15-5 0,-10-4 0,-8-10 0,-6-11 0,-4-1 0,-1-6 0,-1-3 0,3-9 0,3 0 0,8-3 0,7 0 0,4 0 0,6 0 0,6 0 0,12 0 0,-7 8 0,7-8 0,14 18 0,4-5 0,5 8 0,5 3 0,3 4 0,8 4 0,1 5 0,5 6 0,-3 0 0,-1 2 0,-1-4 0,-4-3 0,-5-1 0,-3-6 0,-5-6 0,-5-8 0,-4-2 0,-14-15 0,13 16 0,-13-16-56,0 0-28,-9 0-2,-5-9-6,6-9-6,-7-13 3</inkml:trace>
        </inkml:traceGroup>
        <inkml:traceGroup>
          <inkml:annotationXML>
            <emma:emma xmlns:emma="http://www.w3.org/2003/04/emma" version="1.0">
              <emma:interpretation id="{1FEE9AA7-593B-48D0-BB5D-4C88A115B8F0}" emma:medium="tactile" emma:mode="ink">
                <msink:context xmlns:msink="http://schemas.microsoft.com/ink/2010/main" type="inkWord" rotatedBoundingBox="26495,7292 26888,7242 26933,7593 26540,7643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^</emma:literal>
                </emma:interpretation>
                <emma:interpretation id="interp52" emma:lang="ko-KR" emma:confidence="0">
                  <emma:literal>"</emma:literal>
                </emma:interpretation>
                <emma:interpretation id="interp53" emma:lang="ko-KR" emma:confidence="0">
                  <emma:literal>ⅵ</emma:literal>
                </emma:interpretation>
                <emma:interpretation id="interp54" emma:lang="ko-KR" emma:confidence="0">
                  <emma:literal>너</emma:literal>
                </emma:interpretation>
              </emma:one-of>
            </emma:emma>
          </inkml:annotationXML>
          <inkml:trace contextRef="#ctx0" brushRef="#br1" timeOffset="42697.2748">9775 3751 23,'2'-12'54,"-2"12"7,0 0 3,10-1-25,-10 1-3,8 11-5,2 3-2,2 10 0,-3 3 0,3 2-7,-4-2-4,3 0-2,-4 0-3,1-6-2,-6-3-1,-2-18-1,0 8 0,0-8-1,0 0-8,0-15 0,0 0 0,0-5 0,-2-5 0,2-4 0,3-2 0,1-1 0,5 0 0,0 3 0,2 1 0,6 6 0,-1 6 0,5 4 0,1 7 0,1 5 0,4 8 0,-3 9 0,0 5 0,1 4 0,-5 12 0,2-1 0,-6-2 0,-5 0 0,-3-7 0,-1-2 0,-2-7 0,-5-3 0,0-16 0,3 13 0,-3-4-25,0-9-56,0 0-5,0 0 0,3-5-9,-3-9-2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5:23.1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DA9C0F-A000-4FF0-BAF6-A7C30460DB36}" emma:medium="tactile" emma:mode="ink">
          <msink:context xmlns:msink="http://schemas.microsoft.com/ink/2010/main" type="writingRegion" rotatedBoundingBox="4537,6775 5102,6775 5102,7278 4537,7278">
            <msink:destinationLink direction="with" ref="{0834E3FA-36C1-48EE-9F94-ACE5AB5F6557}"/>
          </msink:context>
        </emma:interpretation>
      </emma:emma>
    </inkml:annotationXML>
    <inkml:traceGroup>
      <inkml:annotationXML>
        <emma:emma xmlns:emma="http://www.w3.org/2003/04/emma" version="1.0">
          <emma:interpretation id="{F9E5368E-80C4-4976-BAD6-7966906BCEB8}" emma:medium="tactile" emma:mode="ink">
            <msink:context xmlns:msink="http://schemas.microsoft.com/ink/2010/main" type="paragraph" rotatedBoundingBox="4537,6775 5102,6775 5102,7278 4537,7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9DC614-FF81-4082-96DA-A11C6F6932AF}" emma:medium="tactile" emma:mode="ink">
              <msink:context xmlns:msink="http://schemas.microsoft.com/ink/2010/main" type="line" rotatedBoundingBox="4537,6775 5102,6775 5102,7278 4537,7278"/>
            </emma:interpretation>
          </emma:emma>
        </inkml:annotationXML>
        <inkml:traceGroup>
          <inkml:annotationXML>
            <emma:emma xmlns:emma="http://www.w3.org/2003/04/emma" version="1.0">
              <emma:interpretation id="{1731475C-B7C6-4323-B84B-7C4BB22B26C6}" emma:medium="tactile" emma:mode="ink">
                <msink:context xmlns:msink="http://schemas.microsoft.com/ink/2010/main" type="inkWord" rotatedBoundingBox="4537,6775 5102,6775 5102,7278 4537,7278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다</emma:literal>
                </emma:interpretation>
                <emma:interpretation id="interp4" emma:lang="ko-KR" emma:confidence="0">
                  <emma:literal>V</emma:literal>
                </emma:interpretation>
              </emma:one-of>
            </emma:emma>
          </inkml:annotationXML>
          <inkml:trace contextRef="#ctx0" brushRef="#br0">82 152 18,'-2'-8'47,"-7"-5"10,-38 2-20,41-8 5,1 3 2,2 0 1,-1 0-2,0 1-3,1 2-5,3 3-9,0 10-8,0-11-7,0 11-5,0 0-3,10 13-3,-2 8-1,2 6 0,-1 6 1,2 5 0,0 8 2,-1 0 0,1 3 0,-6-4 0,2-7 0,-1-2 0,-1-7-1,-1-3 0,-1-6 0,1-8 1,-1-1 2,-3-11 0,3 9 1,-3-9-1,0-5 0,0-6-1,0-3-3,-3-8 0,0-6 0,2-3 0,1-5 0,0 0 0,1-3 0,6 3 0,-4-3 0,8 4 0,3 2 0,2 1 0,8 4 0,1 5 0,5 3 0,0 3 0,9 7 0,-5 6 0,-1 0 0,-1 4 0,-4 4 0,-2 2 0,-4 0 0,-6-1 0,-3 1 0,-1-2 0,-2 0 0,-10-4 0,8 0 0,-8 0 0,0 0-23,6-5-53,-6 5-3,0 0-4,12-9-6,-12 9-4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17.9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C638A47-11AC-4AA3-9022-299763D2EFBF}" emma:medium="tactile" emma:mode="ink">
          <msink:context xmlns:msink="http://schemas.microsoft.com/ink/2010/main" type="writingRegion" rotatedBoundingBox="3886,5395 6154,5126 6254,5971 3986,6240">
            <msink:destinationLink direction="with" ref="{0834E3FA-36C1-48EE-9F94-ACE5AB5F6557}"/>
          </msink:context>
        </emma:interpretation>
      </emma:emma>
    </inkml:annotationXML>
    <inkml:traceGroup>
      <inkml:annotationXML>
        <emma:emma xmlns:emma="http://www.w3.org/2003/04/emma" version="1.0">
          <emma:interpretation id="{11CDED12-6B72-4FEB-917A-E842075C2979}" emma:medium="tactile" emma:mode="ink">
            <msink:context xmlns:msink="http://schemas.microsoft.com/ink/2010/main" type="paragraph" rotatedBoundingBox="3886,5395 6154,5126 6254,5971 3986,62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AF22EC-DEEA-48ED-9DA5-51E75CF98FC9}" emma:medium="tactile" emma:mode="ink">
              <msink:context xmlns:msink="http://schemas.microsoft.com/ink/2010/main" type="line" rotatedBoundingBox="3886,5395 6154,5126 6254,5971 3986,6240"/>
            </emma:interpretation>
          </emma:emma>
        </inkml:annotationXML>
        <inkml:traceGroup>
          <inkml:annotationXML>
            <emma:emma xmlns:emma="http://www.w3.org/2003/04/emma" version="1.0">
              <emma:interpretation id="{6D198972-8557-4857-995F-12D74D7B479C}" emma:medium="tactile" emma:mode="ink">
                <msink:context xmlns:msink="http://schemas.microsoft.com/ink/2010/main" type="inkWord" rotatedBoundingBox="3886,5395 5928,5153 6028,5998 3986,6240"/>
              </emma:interpretation>
              <emma:one-of disjunction-type="recognition" id="oneOf0">
                <emma:interpretation id="interp0" emma:lang="ko-KR" emma:confidence="0">
                  <emma:literal>빠</emma:literal>
                </emma:interpretation>
                <emma:interpretation id="interp1" emma:lang="ko-KR" emma:confidence="0">
                  <emma:literal>뺘</emma:literal>
                </emma:interpretation>
                <emma:interpretation id="interp2" emma:lang="ko-KR" emma:confidence="0">
                  <emma:literal>빼</emma:literal>
                </emma:interpretation>
                <emma:interpretation id="interp3" emma:lang="ko-KR" emma:confidence="0">
                  <emma:literal>㈔</emma:literal>
                </emma:interpretation>
                <emma:interpretation id="interp4" emma:lang="ko-KR" emma:confidence="0">
                  <emma:literal>㈜</emma:literal>
                </emma:interpretation>
              </emma:one-of>
            </emma:emma>
          </inkml:annotationXML>
          <inkml:trace contextRef="#ctx0" brushRef="#br0">3388-5389 48,'0'0'48,"0"0"3,0 0 0,-4-7-25,4 7-1,9-5-3,2 3 0,6 1 2,1-4 2,5 5 2,4 0 0,4 0-5,1 0-2,4-1-3,0 0-3,-3-1-3,1-1-2,-5-6-2,-1 4-3,-8-2-5,-2 3 0,-4 3 0,-6-1 0,-8 2 0,11-3 0,-11 3 0,0 0 0,0 0 0,0 0-17,-9 3-62,9-3-2,0 0-4,0 0-6,0 0-2</inkml:trace>
          <inkml:trace contextRef="#ctx0" brushRef="#br0" timeOffset="-405.6007">3546-5478 48,'0'0'48,"0"0"0,0 0-2,10-3-25,-10 3-7,4 16 4,-2 1 4,3 8 2,-2 2 3,1 2 3,1 7 1,-2-4-1,3 1-7,-2 0-6,1-6-6,-2-2-5,0-9-2,0 0 0,-1-8 0,0 1 0,-2-9 1,0 0-1,0 0 0,0 0-2,0 0-6,0 0-9,0-11-20,0-1-12,0 2-9,3 2-23,-3-1-6,0 9-3,0-22 6</inkml:trace>
          <inkml:trace contextRef="#ctx0" brushRef="#br0" timeOffset="-3447.6061">2131-5365 35,'0'0'74,"0"0"-2,-11-3-3,11 3-4,-3 21-25,3-21-16,0 0-10,0 0-8,6-1 0,-6 1 1,0 0 2,0 0 1,0 0 0,0 0 0,5-10 1,-5 10-1,-2-10-3,2 10-3,-11-17-1,4 6-1,-2 3 0,-3-4-1,0 3-1,-4 1 0,-1 4 0,-4 3 0,0 3-1,-2 8 1,-3 4-1,-1 10 2,3 5 0,0 12 0,5 7 1,-2 4 1,6 3-1,4 6 1,7 0 0,4-1-1,5 0 0,8-12 0,5-6-2,11-6 0,2-8 0,7-9 0,4-7 0,2-9 0,3-3 0,-3-1 0,0-7 0,-4 0 0,-7 1 0,-5 0 0,-6 2 0,-5 1 0,-8-1 0,1 5 0,-10 0-55,0 0-26,0 0-2,-6 0-5,6 0-3,-15-3-2</inkml:trace>
          <inkml:trace contextRef="#ctx0" brushRef="#br0" timeOffset="-2527.2045">2663-5438 7,'0'0'47,"4"-13"3,-4 13 5,0-10-25,0 10 2,0 0-2,0 0-2,0 0-4,-3-10-3,3 10-5,0 0-4,-12 5-2,7 7-1,-6 3-2,4 8 2,-6 6 0,5 13 2,-2 5 2,2 9-1,0 4 2,4 1-2,4 0 0,0 1-3,0-5-2,4-7 0,7-8-1,0-6-1,7-6 0,0-6-3,4-4-2,0-5 0,0 0 0,-4-5 0,-2 1 0,-1-5 0,-4 0 0,-2-2 0,-9-4 0,0 0 0,0 0 0,8 0-35,-8 0-42,0 0-5,-6-16-1,1-3-8,5 0-3</inkml:trace>
          <inkml:trace contextRef="#ctx0" brushRef="#br0" timeOffset="-1669.2029">2979-5364 18,'0'0'40,"-7"-6"-1,7 6 1,0 0-28,0 0-7,0 0 4,-6 14 9,6 6 7,0 4 3,0 11 4,3 8 1,0 7 0,1 3-2,-1 2-3,1 3-11,-1-8-6,-2-2-3,2-13-1,-2-4-1,2-11 3,-3-5 1,0-6 1,0-9 2,0 0-2,0 0 1,0 0-7,0 0-5,0-9 0,-4-3 0,1-4 0,0-5 0,-1-4 0,0-3 0,0-5 0,-2-4 0,1-4 0,3-7 0,0 0 0,2 0 0,0-4-7,0 5 3,5 1-1,5 5 1,2 5-1,1 6 1,2 3 1,0 6 0,3 5 1,1 2-1,2 5 1,-3 4 1,0 2 0,1 3 1,2 9 2,3 5 0,1 7 3,0 8 1,-3 3 0,1 9 1,-2 5 0,-2 6 0,-5-1-5,-1 1-2,-4 1 0,0-3 0,-3-2 0,-1-5 0,-1-9 0,-2-3 0,-2-6 0,2 0 0,-2-6 0,0-5 0,0-3 0,0-3 0,-2 0 0,2-8 0,-1 10 0,1-10 0,0 0 0,0 0 0,0 0 0,-1-12-12,-1 28-47,2-26-25,0-5-1,0 2-6,-2-10-4,2 5 10</inkml:trace>
          <inkml:trace contextRef="#ctx0" brushRef="#br0" timeOffset="-1029.6018">3014-5123 8,'-15'1'62,"15"-1"4,-13 0 1,13 0-3,0 0-30,0 0-5,0 0-6,0 0-4,0 0-3,0 0-2,9 0 0,4 0 0,2-4 0,8 1 1,2-1-1,9 0-3,1-3 0,3 0-4,0 0-1,-4 3-3,-1-2-3,-8 4 0,-4 0 0,-10 1 0,-11 1 0,9 3 0,-9-3-11,0 0-31,0 0-35,0 0-1,0 0-5,-12 1-6,12-1 0</inkml:trace>
        </inkml:traceGroup>
        <inkml:traceGroup>
          <inkml:annotationXML>
            <emma:emma xmlns:emma="http://www.w3.org/2003/04/emma" version="1.0">
              <emma:interpretation id="{A16B358E-74FA-40C8-975F-F4FD28048ED9}" emma:medium="tactile" emma:mode="ink">
                <msink:context xmlns:msink="http://schemas.microsoft.com/ink/2010/main" type="inkWord" rotatedBoundingBox="5986,5182 6158,5162 6246,5903 6074,5924"/>
              </emma:interpretation>
              <emma:one-of disjunction-type="recognition" id="oneOf1">
                <emma:interpretation id="interp5" emma:lang="ko-KR" emma:confidence="0">
                  <emma:literal>)</emma:literal>
                </emma:interpretation>
                <emma:interpretation id="interp6" emma:lang="ko-KR" emma:confidence="0">
                  <emma:literal>〉</emma:literal>
                </emma:interpretation>
                <emma:interpretation id="interp7" emma:lang="ko-KR" emma:confidence="0">
                  <emma:literal>;</emma:literal>
                </emma:interpretation>
                <emma:interpretation id="interp8" emma:lang="ko-KR" emma:confidence="0">
                  <emma:literal>’</emma:literal>
                </emma:interpretation>
                <emma:interpretation id="interp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514.8009">3877-5621 30,'0'0'58,"8"-2"3,8 32 1,-3-11 1,5-5-19,4 6-21,2 10-1,-1 3 3,-2 9 0,-3 2 0,-3 4-5,-4 4-3,-4-2-4,-7-2-4,-3-1-3,-7-5-1,-2-4-2,-4-2-3,-1-6 0,0-4 0,1 0 0,-1-7-7,6-2-24,4 0-45,1-9-4,6-8-3,0 9-5,0-9-4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20.5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1FB2BBF-9759-4697-875B-E2CB281CD5B9}" emma:medium="tactile" emma:mode="ink">
          <msink:context xmlns:msink="http://schemas.microsoft.com/ink/2010/main" type="writingRegion" rotatedBoundingBox="9796,4828 11635,4972 11538,6207 9700,6064">
            <msink:destinationLink direction="with" ref="{0834E3FA-36C1-48EE-9F94-ACE5AB5F6557}"/>
          </msink:context>
        </emma:interpretation>
      </emma:emma>
    </inkml:annotationXML>
    <inkml:traceGroup>
      <inkml:annotationXML>
        <emma:emma xmlns:emma="http://www.w3.org/2003/04/emma" version="1.0">
          <emma:interpretation id="{E3A5F8E7-A3FD-447D-9BDD-7043DB046910}" emma:medium="tactile" emma:mode="ink">
            <msink:context xmlns:msink="http://schemas.microsoft.com/ink/2010/main" type="paragraph" rotatedBoundingBox="9796,4828 11635,4972 11538,6207 9700,60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D5D061-72E0-4F45-B7A9-957DEB31D6B5}" emma:medium="tactile" emma:mode="ink">
              <msink:context xmlns:msink="http://schemas.microsoft.com/ink/2010/main" type="line" rotatedBoundingBox="9796,4828 11635,4972 11538,6207 9700,6064"/>
            </emma:interpretation>
          </emma:emma>
        </inkml:annotationXML>
        <inkml:traceGroup>
          <inkml:annotationXML>
            <emma:emma xmlns:emma="http://www.w3.org/2003/04/emma" version="1.0">
              <emma:interpretation id="{F144D23B-CD7E-4109-8383-9D5BBB00CDC8}" emma:medium="tactile" emma:mode="ink">
                <msink:context xmlns:msink="http://schemas.microsoft.com/ink/2010/main" type="inkWord" rotatedBoundingBox="9790,4916 10294,4956 10224,5852 9719,5812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ⅳ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7692-5569 16,'0'0'43,"-4"-14"0,4 14 2,-40-12-34,40 12 0,0 0-2,-9 6 2,7 6 6,-3 7 7,3 6 4,-1 7 6,3 8 1,-1 6 0,1 5 0,0-2-7,0 5-5,0 0-7,1-5-4,-1-7-3,0-8-2,0-2-1,0-10-1,0-3 1,0-5-4,0-14-2,0 9 0,0-9 0,0 0 0,0-7 0,0-5 0,0-6 0,0-3 0,1-6 0,1-3 0,-2-5 0,0-4 0,0-6 0,0 2 0,0 0 0,0-2 0,-3 3 0,3 0 0,0 7 0,0 5 0,3 6 0,-1 2 0,4 8 0,4 7 0,-1 7-2,5 7 0,3 13 2,0 6 0,6 9 1,3 8 2,1 5-3,1 2 0,2-3 0,-2-1 0,-2-7 0,-3-7 0,1-7 0,-5-8 0,-1-5 0,-3-11 0,-1-1 0,-2-12 0,2-6 0,-3-7 0,0-4 0,-3-9 0,2-3 0,-2-7 0,-2-4 0,-1 1 0,-2-5 0,0 3 0,1-1 0,-3 8 0,2 3 0,0 4 0,0 7 0,-2 5 0,2 5 0,0 7 0,-3 2 0,0 13 0,1-16 0,-1 16-20,19 8-63,-19 0-3,0 6-4,0-2-4,3 5 94,-3-4-92,7 10 92,-2-9 0</inkml:trace>
        </inkml:traceGroup>
        <inkml:traceGroup>
          <inkml:annotationXML>
            <emma:emma xmlns:emma="http://www.w3.org/2003/04/emma" version="1.0">
              <emma:interpretation id="{14E58EB0-1757-41F2-8FCB-055A43BCDC32}" emma:medium="tactile" emma:mode="ink">
                <msink:context xmlns:msink="http://schemas.microsoft.com/ink/2010/main" type="inkWord" rotatedBoundingBox="10618,4984 10807,4999 10737,5900 10547,5885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`</emma:literal>
                </emma:interpretation>
                <emma:interpretation id="interp9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436.8007">8567-5771 62,'4'-12'67,"-4"-1"-2,0 3-4,-8 5-5,8 5-38,-6 16-18,-1 3 14,-1 12 1,-4 8 2,-1 8 2,-3 10 0,2 8 3,0 2 0,2-3 1,1 3-10,4-3-5,7-9-2,0-3-2,7-6-4,5-7 0,3-3 0,2-5 0,3-4 0,-2-6 0,0-3 0,-5-1 0,2 0 0,-10-7-27,-5-10-50,15 4-4,-15-4-4,7-10-5,-7-8-2</inkml:trace>
        </inkml:traceGroup>
        <inkml:traceGroup>
          <inkml:annotationXML>
            <emma:emma xmlns:emma="http://www.w3.org/2003/04/emma" version="1.0">
              <emma:interpretation id="{76F9903D-0B9B-42D6-89C6-5120017635CD}" emma:medium="tactile" emma:mode="ink">
                <msink:context xmlns:msink="http://schemas.microsoft.com/ink/2010/main" type="inkWord" rotatedBoundingBox="10935,5074 11317,5104 11259,5852 10876,5822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£</emma:literal>
                </emma:interpretation>
                <emma:interpretation id="interp12" emma:lang="ko-KR" emma:confidence="0">
                  <emma:literal>R</emma:literal>
                </emma:interpretation>
                <emma:interpretation id="interp13" emma:lang="ko-KR" emma:confidence="0">
                  <emma:literal>丹</emma:literal>
                </emma:interpretation>
                <emma:interpretation id="interp14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1107.6018">8903-5635 17,'0'0'47,"0"0"4,-3 6 5,-2 10 7,-5 7-31,0 11-1,-1 7 1,-2 11 2,-1 8 2,-1 3-3,1 3-4,2-4-10,2-4-7,2-7-5,2-7-1,3-11 0,1-9-6,2-9 0,0-15 0,0 9 0,0-9 0,-3-9 0,1-6 0,1-3 0,0-9 0,1-6 0,0-3 0,0-10 0,2-2 0,5-6 0,4 2 0,3-9 0,3 5-6,-1 3 0,5 1 1,-3 5 1,0 7 2,-2 6 1,-1 10 0,-4 7 0,-2 4 0,-1 10 1,0 3 2,2 13 0,1 8 2,-1 10 1,1 7 2,2 11 0,1 6-7,1 6 0,-2 0 0,0 0 0,0-3 0,-1-6 0,-1-8 0,-1-10 0,-2-4 0,-1-8 0,-1-7 0,-6-15 0,7 10 0,-7-10 0,0 0 0,0 0 0,0-5 0,-3-4-40,3 9-44,-10-20-2,7 11-3,-5-9-2,3 4-1</inkml:trace>
          <inkml:trace contextRef="#ctx0" brushRef="#br0" timeOffset="1388.4024">8831-5258 69,'-15'4'75,"3"-4"-3,12 0-1,-10 0 2,10 0-21,3-9-28,9 7-2,5-1-5,6-3-1,3 2 0,8-3-12,-3 1-4,4 2 0,-5-1 0,2 1 0,-6 1 0,-3 2 0,-6-1 0,-6 2 0,-11 0 0,0 0-81,11-3-3,-11 3 0,0 0-6,-8-17-4</inkml:trace>
        </inkml:traceGroup>
        <inkml:traceGroup>
          <inkml:annotationXML>
            <emma:emma xmlns:emma="http://www.w3.org/2003/04/emma" version="1.0">
              <emma:interpretation id="{B0F016B2-A660-46F9-B916-AC7D1790BA68}" emma:medium="tactile" emma:mode="ink">
                <msink:context xmlns:msink="http://schemas.microsoft.com/ink/2010/main" type="inkWord" rotatedBoundingBox="11261,4942 11635,4972 11538,6207 11164,6178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’</emma:literal>
                </emma:interpretation>
                <emma:interpretation id="interp1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747.203">9126-5830 46,'0'0'60,"9"-17"-3,-9 17 0,12-10 2,-4 10-38,10 17-2,3 5-19,8 11 26,0 5 1,5 14 5,2 7-1,0 13 1,-6 8-3,-2 9-14,-8 7-15,-11 1 0,-9 1 0,-7-5 0,-13-4 0,-7-7 0,-5-12 0,-2-16 0,-1-12 0,-2-13-25,5-9-56,9-8-5,1-11-2,11-4-7,0-15-3</inkml:trace>
        </inkml:traceGroup>
      </inkml:traceGroup>
    </inkml:traceGroup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6:37.4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A43FE4-FDB3-44BD-98CA-6BFF52C233B1}" emma:medium="tactile" emma:mode="ink">
          <msink:context xmlns:msink="http://schemas.microsoft.com/ink/2010/main" type="writingRegion" rotatedBoundingBox="15458,8035 19099,7897 19141,8993 15500,9131"/>
        </emma:interpretation>
      </emma:emma>
    </inkml:annotationXML>
    <inkml:traceGroup>
      <inkml:annotationXML>
        <emma:emma xmlns:emma="http://www.w3.org/2003/04/emma" version="1.0">
          <emma:interpretation id="{E08431B7-9390-4E9D-B261-9C39688D10BC}" emma:medium="tactile" emma:mode="ink">
            <msink:context xmlns:msink="http://schemas.microsoft.com/ink/2010/main" type="paragraph" rotatedBoundingBox="15458,8035 19099,7897 19141,8993 15500,91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751686-124E-491A-BA86-E7C3807BCF82}" emma:medium="tactile" emma:mode="ink">
              <msink:context xmlns:msink="http://schemas.microsoft.com/ink/2010/main" type="line" rotatedBoundingBox="15458,8035 19099,7897 19141,8993 15500,9131"/>
            </emma:interpretation>
          </emma:emma>
        </inkml:annotationXML>
        <inkml:traceGroup>
          <inkml:annotationXML>
            <emma:emma xmlns:emma="http://www.w3.org/2003/04/emma" version="1.0">
              <emma:interpretation id="{CD53983F-301B-4FB7-9B03-91D22A03AB9A}" emma:medium="tactile" emma:mode="ink">
                <msink:context xmlns:msink="http://schemas.microsoft.com/ink/2010/main" type="inkWord" rotatedBoundingBox="15473,8442 15750,8432 15758,8646 15482,8656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13539-2300 30,'-6'-19'47,"6"19"9,-12-18 3,-68 14-27,70-1 0,10 5-4,0 0-4,-8-2 3,8 2-2,-4 10-1,3 2-6,-4 4-5,5 5-1,-1 0 0,1 3 0,6 1-4,2-1-1,4-3-1,5-8 0,2-4-1,5-8 1,0-2 0,3-8-1,-7-10 2,1-7-3,-6 1-4,-3-2 0,-9 4 0,-3-2 0,-14 3 0,-5 9 0,-7 0 0,-3 6 0,-3 4 0,-1 3 0,2 3 0,2 6 0,7 6-10,-1 1-43,12 6-27,7 4-2,2-6-4,4 6-6,4-9 2</inkml:trace>
        </inkml:traceGroup>
        <inkml:traceGroup>
          <inkml:annotationXML>
            <emma:emma xmlns:emma="http://www.w3.org/2003/04/emma" version="1.0">
              <emma:interpretation id="{1ECDB55E-DDCA-44F3-8BC3-B36370D78916}" emma:medium="tactile" emma:mode="ink">
                <msink:context xmlns:msink="http://schemas.microsoft.com/ink/2010/main" type="inkWord" rotatedBoundingBox="16470,8206 17003,8186 17033,8968 16499,8989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오</emma:literal>
                </emma:interpretation>
                <emma:interpretation id="interp7" emma:lang="ko-KR" emma:confidence="0">
                  <emma:literal>c</emma:literal>
                </emma:interpretation>
                <emma:interpretation id="interp8" emma:lang="ko-KR" emma:confidence="0">
                  <emma:literal>으</emma:literal>
                </emma:interpretation>
                <emma:interpretation id="interp9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2667.6047">14757-2485 50,'3'-9'67,"-3"9"-3,0 0-1,0 0 0,0 0-36,0 6-5,0 3-7,0-1-3,0 2 0,3-1 1,-2-1 0,0 2-2,2-2-2,-3-8-1,0 0 1,10 9 1,-10-9-1,8 0 0,-8 0-1,4-10 0,-2-7-2,-2 0-3,0-4-3,-3-2 0,-5 0 0,-1-2 0,-6 3 0,-1 8 0,-6 1 0,-2 7 0,-3 6-2,-1 6 0,-2 11 2,-6 10 2,0 14 0,0 8-2,0 11 0,6 7 0,1 6 0,7 2 0,4-2 0,11-3 0,7-9 0,13-9 0,11-7 0,10-14 0,8-10 0,6-8 0,9-9 0,-1-4 0,0-4 0,-4-5 0,-7-3 0,-6 2 0,-9 1 0,-3-24-8,-12 32-77,-15 1-2,0 0-4,-21-3-7,2 3-2</inkml:trace>
        </inkml:traceGroup>
        <inkml:traceGroup>
          <inkml:annotationXML>
            <emma:emma xmlns:emma="http://www.w3.org/2003/04/emma" version="1.0">
              <emma:interpretation id="{A2CA234F-14D5-4FEB-8A24-7A471146F47A}" emma:medium="tactile" emma:mode="ink">
                <msink:context xmlns:msink="http://schemas.microsoft.com/ink/2010/main" type="inkWord" rotatedBoundingBox="17279,7998 17636,7984 17676,9048 17319,9062"/>
              </emma:interpretation>
              <emma:one-of disjunction-type="recognition" id="oneOf2">
                <emma:interpretation id="interp10" emma:lang="ko-KR" emma:confidence="0">
                  <emma:literal>(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!</emma:literal>
                </emma:interpretation>
                <emma:interpretation id="interp13" emma:lang="ko-KR" emma:confidence="0">
                  <emma:literal>:</emma:literal>
                </emma:interpretation>
                <emma:interpretation id="interp1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931.2069">15478-2734 41,'11'-24'59,"1"9"4,-9-4-3,-3 9-28,-3-2-7,-6 9-4,0 4-1,-6 11 0,-3 14 1,-5 8 3,-6 19 1,-1 14 2,-6 16 1,3 5-4,-3 11-3,6-3-21,2 0 0,10-12 0,10-8 0,8-14 0,5-9 0,12-13 0,8-7 0,2-9 0,2-11 0,0 1 0,-3-5 0,0-3 0,-6-5 0,-5-4-44,-1 3-37,-14 0-4,12-5-5,-12-8-4,3-1 0</inkml:trace>
        </inkml:traceGroup>
        <inkml:traceGroup>
          <inkml:annotationXML>
            <emma:emma xmlns:emma="http://www.w3.org/2003/04/emma" version="1.0">
              <emma:interpretation id="{4B77AF48-570D-4505-AB99-8125435251D8}" emma:medium="tactile" emma:mode="ink">
                <msink:context xmlns:msink="http://schemas.microsoft.com/ink/2010/main" type="inkWord" rotatedBoundingBox="17809,8179 18365,8158 18393,8901 17838,8923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성</emma:literal>
                </emma:interpretation>
                <emma:interpretation id="interp17" emma:lang="ko-KR" emma:confidence="0">
                  <emma:literal>凡</emma:literal>
                </emma:interpretation>
                <emma:interpretation id="interp18" emma:lang="ko-KR" emma:confidence="0">
                  <emma:literal>月</emma:literal>
                </emma:interpretation>
                <emma:interpretation id="interp19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4648.8081">15917-2492 0,'10'-12'45,"-4"2"4,-1 0 7,-5 2 0,0-31-28,0 39-16,0 0 7,-12 7 4,1 10 3,-4 10 4,-1 7-3,-4 10 1,-1 10 0,-4 8-1,2 5-4,4-3-7,-1 4-3,5-9-8,3-5-5,1-8 0,4-11 0,4-8 0,0-12 0,3-3 0,0-12 0,0 0 0,0-15 0,3-8 0,2-7 0,4-11 0,0-5 0,4-9 0,2-3 0,0-3 0,2 2 0,1 2 0,-1 2-11,-1 7 1,0 1 2,2 7 2,-1 4 1,-1 8 2,-2 4 1,4 5 0,-4 10 1,4 5 1,-2 4 2,-1 13 1,2 9 2,-2 9 3,4 8 0,-1 7 2,1 8 0,-1 1-8,2 3-2,-2-1 0,0-4 0,-1-4 0,-1-9 0,-1-4 0,-4-7 0,-2-7 0,-3-8 0,1-4 0,-7-10 0,7 11 0,-7-11 0,0 0 0,0 0 0,0 0 0,2-6-35,-2 6-46,0 0-4,0-11-3,-4 0-4,4 11 0</inkml:trace>
          <inkml:trace contextRef="#ctx0" brushRef="#br0" timeOffset="4945.2086">15930-2220 27,'-22'-2'81,"8"2"-2,-3-5-4,9 5-4,0-7-1,-29 4-43,37 3-8,9 0-6,7 0-4,4 0-1,8-1 0,2-1 1,2 1-1,1 1-9,-3-3-23,-30 3-50,21 7-4,-13-7-3,-8 0-4,0 0-6</inkml:trace>
        </inkml:traceGroup>
        <inkml:traceGroup>
          <inkml:annotationXML>
            <emma:emma xmlns:emma="http://www.w3.org/2003/04/emma" version="1.0">
              <emma:interpretation id="{647D9D60-0028-44E3-A800-AB4459C239FA}" emma:medium="tactile" emma:mode="ink">
                <msink:context xmlns:msink="http://schemas.microsoft.com/ink/2010/main" type="inkWord" rotatedBoundingBox="18486,8064 18527,8062 18538,8361 18497,8363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‘</emma:literal>
                </emma:interpretation>
                <emma:interpretation id="interp22" emma:lang="ko-KR" emma:confidence="0">
                  <emma:literal>'</emma:literal>
                </emma:interpretation>
                <emma:interpretation id="interp23" emma:lang="ko-KR" emma:confidence="0">
                  <emma:literal>`</emma:literal>
                </emma:interpretation>
                <emma:interpretation id="interp24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5834.4102">16354-2738 17,'0'0'50,"0"0"1,0 0 8,0 0 4,0 0-30,0 15-1,3 3-5,0 6-1,0 3 7,1 5-2,0-1-6,0-1-6,0-2-4,-1-2-4,0-7-3,-1-3-2,1-2-1,0-6-5,-3-8 0,3 10 0,-3-10 0,0 0 0,0 0-40,7-9-37,-7-3-3,0-1-5,0-2-6,0 0-3</inkml:trace>
        </inkml:traceGroup>
        <inkml:traceGroup>
          <inkml:annotationXML>
            <emma:emma xmlns:emma="http://www.w3.org/2003/04/emma" version="1.0">
              <emma:interpretation id="{4F74D418-FAC7-4774-A98D-36B1CF6CC452}" emma:medium="tactile" emma:mode="ink">
                <msink:context xmlns:msink="http://schemas.microsoft.com/ink/2010/main" type="inkWord" rotatedBoundingBox="18832,7907 19099,7897 19137,8902 18870,8912"/>
              </emma:interpretation>
              <emma:one-of disjunction-type="recognition" id="oneOf5">
                <emma:interpretation id="interp25" emma:lang="ko-KR" emma:confidence="0">
                  <emma:literal>)</emma:literal>
                </emma:interpretation>
                <emma:interpretation id="interp26" emma:lang="ko-KR" emma:confidence="0">
                  <emma:literal>〕</emma:literal>
                </emma:interpretation>
                <emma:interpretation id="interp27" emma:lang="ko-KR" emma:confidence="0">
                  <emma:literal>]</emma:literal>
                </emma:interpretation>
                <emma:interpretation id="interp28" emma:lang="ko-KR" emma:confidence="0">
                  <emma:literal>〉</emma:literal>
                </emma:interpretation>
                <emma:interpretation id="interp2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895.2121">16708-2864 39,'-6'-12'59,"6"12"2,-3-18 1,3 18 3,12 0-33,5 16 0,5 8-4,4 9-3,4 15-1,5 9 1,-4 9-2,1 8-5,-6 6-5,-1 0-8,-7 2-5,-4-6 0,-7-6 0,-6-7 0,-1-5 0,-5-11 0,-4-8 0,-4-9 0,-3-7 0,4-5 0,-2-10 0,2-2-60,12-6-23,-13 0-3,13 0-4,0-10-8,9 0 4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20:31.844"/>
    </inkml:context>
    <inkml:brush xml:id="br0">
      <inkml:brushProperty name="width" value="0.07938" units="cm"/>
      <inkml:brushProperty name="height" value="0.15875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17968 310 41,'9'-10'49,"-4"-3"7,1 2-1,23-3-33,-27 1 0,1 2-1,-3 1-3,0-1-2,-1 1-3,-7 0-1,-13 0-3,-3-7-2,-9 7-1,-5-3-1,-8 6 0,-9-4-1,-3 6 0,-6-5 2,-1 5-3,-3 3 1,-5-3-1,-7 0 0,-2-2-2,-4 2 1,-6-3-2,-9 4 2,-2-5-2,-10 3 0,-3 0 1,-5 1 0,-7-2 1,-2 5-1,-9 1 2,-3-1-1,-4 2 0,-3 0 1,-1 0-1,-3 0 0,-1 0 0,-2 0 0,2 0-1,-8 0 1,5-2-2,-10-1 1,-1 1 0,-3 1 0,-1-1-1,-4 1 1,-1 1-1,1-1 1,-2 1 0,3 2 0,-1 2 0,-1 0-1,-2 1 1,2-1-1,-7 2 1,-2-1-1,2 0 1,-7 1 0,4 3-1,-2 0 1,-2-1-1,3 2 0,-1 2 0,-1 5-1,0-4 1,3 1-1,-2 0 0,-1 5 1,1-2 0,-5 5 0,1-5 0,5 0 1,-8 2 0,4-2 0,-3 1-1,1-2 1,1 2 0,0-1-1,0 6 1,-3-4-1,5 2 1,1 4-1,-3 1 0,1 0 0,1 3 1,1-7-1,-1 3 0,5-2 1,-4 1-1,3-2 0,-1 0 0,-2 2 0,7-2 1,-3 2-1,4 1 0,1 2 1,6-2 1,3 3-2,4-3 1,3-2 0,5 1 0,1 2-1,5-2 1,2 1 0,1-1-1,1 0 0,2-2 0,5 0 0,2 2 1,1-4-1,6 4 1,3-4-1,6 3 1,2-2 0,3 4-1,4-3 1,3 8 0,4 2 0,3 8-1,4 1 1,6 6-1,4 3 0,5 3 1,0 5-1,10 2-1,5 1 1,0 1 0,5-2 0,2 8 1,4 3 0,9 3 0,-2 0 0,9 4 0,6 2 0,10 3-1,5 6 0,4-1 0,6 4-1,5-2 0,6 1 0,3 9 0,3-1 1,9-1-1,3-1 1,9 0-1,1-2 0,9 0 0,9 4 0,1-8 1,7-1-1,1-8 1,8 1-1,2-6 0,9 0 0,5-6 1,1-1 0,10-4-1,3-3 1,6-2-1,-1 0 1,10-7 0,5-2 1,-1-7-2,5-3 1,5-3-1,-2-6 0,13-3 1,5-5-1,2 2 1,-2-8-1,10 0 1,1-2 0,6-2 0,-1 2 0,6-4 0,-2 2 0,5-1-2,4 5 2,-2-8 0,0 6-1,7-9 1,7 1 0,-3 2-1,-1-2 2,7-7 0,6 1 1,4-1-2,6 0 0,-5-1 0,2 3 0,8-3 1,4 2-1,5 1 1,1 1-1,1 0 0,-6 5 1,8-2-1,0 1 1,-1 2-1,2-1 0,-8 1 1,-2 0-1,6-2 1,5-3 1,0 0-1,2 0 1,-6 4 1,7-6 0,0 8 0,-2-2 0,-2 1-1,-1 4 0,-1 2 0,3 0 0,-1-3-1,-9 1 0,10 1 0,-1 1-1,-5 0 1,4-2 0,-7-2 0,-9 4 0,9 1 1,-2 1 0,-3 1-1,0-1 0,-2 2 0,-8 3 0,5 0-1,4-2 0,-10-3 0,5 0-1,-6 0 2,-3 1 0,5-3-1,-1 2 1,-3-2 0,-4 1 0,2-1 1,-2 1 0,-1-4 0,6-2 1,-9-1-1,4-1 1,-2-3-1,5-1 0,-3 0-1,-1-2 1,4-3-2,-4 2 2,4-3-2,3-3 0,-1-2 0,0-4 0,-1-1 0,1-5 0,-2 0 0,-2-5 0,-4 0 0,-4-3 0,-7-6 0,1-5 0,-5 0 0,-5-5 0,-1 1 0,-5-5 0,-1-3 0,-3-2 0,-4-5 0,-5-2 0,-1-6 0,-5-1 0,-6-7 0,-7-2 0,-5 0 0,-4-4 0,-8 3 0,-7-1 0,-8 1 0,-8-1 0,-11 1 0,-8 0 0,-5-4 0,-6 0-3,-6-1 1,-9-2 0,-5-3 0,-4-3 1,-3-6 1,-3 2-1,-7-5 1,-3-7 0,-8-4 1,-2 1 0,-2-1 0,-4 0 0,-4 3-1,-7-3 0,-2 4 2,-3 2-2,-1 2 0,-5 4-1,-5 2 0,-2 1-1,-8 2 0,-2 2-2,-6 0 4,-5 3-7,-7 1 0,-5 2 1,-4-1 0,-6 0 2,-5 4 0,-3 2 2,-11 2 0,0-2 4,-7 5-1,-3 1 0,-8 5 1,-2 4-1,-3 6-1,-3 6 0,-3 3 0,-3 7 0,-1 2 0,-6 7 1,-2 2-1,-2 2 0,-3 1 1,-1-5 0,0 3 1,5-1-1,-1 5 0,1-3 1,5 4-1,1-1 0,6 4 0,3 4-1,4 0 0,2 1 0,5-1 0,7-3-1,6 0 1,3 1-2,13 2-5,3 1-19,7 0-46,16 6-1,2-4-4,10 1-7,4-3-1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24.01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8382E2-0909-4364-9DFF-243A906C19AB}" emma:medium="tactile" emma:mode="ink">
          <msink:context xmlns:msink="http://schemas.microsoft.com/ink/2010/main" type="writingRegion" rotatedBoundingBox="6703,7857 12180,6528 12452,7649 6975,8977"/>
        </emma:interpretation>
      </emma:emma>
    </inkml:annotationXML>
    <inkml:traceGroup>
      <inkml:annotationXML>
        <emma:emma xmlns:emma="http://www.w3.org/2003/04/emma" version="1.0">
          <emma:interpretation id="{FF6DF550-C8F9-4F7D-AC15-6088D61153B3}" emma:medium="tactile" emma:mode="ink">
            <msink:context xmlns:msink="http://schemas.microsoft.com/ink/2010/main" type="paragraph" rotatedBoundingBox="6703,7857 12180,6528 12452,7649 6975,89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32BC76-4371-4451-8E1A-3496CFBBA897}" emma:medium="tactile" emma:mode="ink">
              <msink:context xmlns:msink="http://schemas.microsoft.com/ink/2010/main" type="line" rotatedBoundingBox="6703,7857 12180,6528 12452,7649 6975,8977"/>
            </emma:interpretation>
          </emma:emma>
        </inkml:annotationXML>
        <inkml:traceGroup>
          <inkml:annotationXML>
            <emma:emma xmlns:emma="http://www.w3.org/2003/04/emma" version="1.0">
              <emma:interpretation id="{2BD58CA0-B0A2-4088-A720-4201A5BC3504}" emma:medium="tactile" emma:mode="ink">
                <msink:context xmlns:msink="http://schemas.microsoft.com/ink/2010/main" type="inkWord" rotatedBoundingBox="6710,7887 6932,7833 7081,8447 6859,8501"/>
              </emma:interpretation>
              <emma:one-of disjunction-type="recognition" id="oneOf0">
                <emma:interpretation id="interp0" emma:lang="ko-KR" emma:confidence="0">
                  <emma:literal>「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r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4737-2651 10,'0'-9'58,"0"9"8,0-15 4,0 15 4,0-16-35,0 16-3,1-14-4,-1 14-8,0 0-3,0 0-4,0 14-3,0 5-4,-2 5-2,0 10 2,0 1 0,0 3 0,-1 6-8,3-2-2,0-5 0,2-5 0,1-5 0,-1-7 0,1-5 0,-2-4 0,-1-11 0,0 0 0,0 0 0,3 9 0,-3-9 0,0-7 0,0-2-46,-22-4-35,22-2-4,0-13-4,0-2-4,0-8 0</inkml:trace>
          <inkml:trace contextRef="#ctx0" brushRef="#br0" timeOffset="234.0005">4770-2866 45,'-3'-16'69,"-1"-1"1,-1 3-1,2-3 1,0 1-31,3 16-10,0 0-10,-1-11-5,1 11-3,0 0-2,0 0-4,1 5-1,-1-5-1,7 15-4,1-4-13,-1 2-26,2-2-29,2 8-4,-3-8-4,6 3-4,-2-9-1</inkml:trace>
        </inkml:traceGroup>
        <inkml:traceGroup>
          <inkml:annotationXML>
            <emma:emma xmlns:emma="http://www.w3.org/2003/04/emma" version="1.0">
              <emma:interpretation id="{09D002F7-00CD-4509-B56B-0B09CEBC3DCF}" emma:medium="tactile" emma:mode="ink">
                <msink:context xmlns:msink="http://schemas.microsoft.com/ink/2010/main" type="inkWord" rotatedBoundingBox="7211,8086 7517,8011 7637,8505 7331,857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7</emma:literal>
                </emma:interpretation>
                <emma:interpretation id="interp7" emma:lang="ko-KR" emma:confidence="0">
                  <emma:literal>가</emma:literal>
                </emma:interpretation>
                <emma:interpretation id="interp8" emma:lang="ko-KR" emma:confidence="0">
                  <emma:literal>커</emma:literal>
                </emma:interpretation>
                <emma:interpretation id="interp9" emma:lang="ko-KR" emma:confidence="0">
                  <emma:literal>키</emma:literal>
                </emma:interpretation>
              </emma:one-of>
            </emma:emma>
          </inkml:annotationXML>
          <inkml:trace contextRef="#ctx0" brushRef="#br0" timeOffset="795.6014">5116-2676 37,'0'0'57,"1"11"8,1-4 5,1 7 1,19 2-34,-18 5-9,0 4 1,-1 6 0,-2 3-2,3 0-7,-2-1-6,0 0-4,1-5-3,-3-4-2,1-7 0,2-6-5,-3-11 0,0 0 0,0 0 0,0-8 0,-3-10 0,2-7 0,0-3 0,-1-5 0,0-4 0,2 0 0,0 2 0,0 0 0,0 2 0,5 5 0,2 0 0,3 5 0,3 2 0,5 6 0,3 2 0,4 11 0,1 2 0,3 15 0,1 8 0,-1 9 0,-3 7 0,-4 9 0,-4 2 0,-4-1 0,-2-1 0,-6-6 0,-2-2 0,-4-13 0,1-4 0,-1-8 0,0-15 0,0 15 0,0-15-56,0-10-26,0-7-4,-2-4-5,2-5-8,-4-12 2</inkml:trace>
        </inkml:traceGroup>
        <inkml:traceGroup>
          <inkml:annotationXML>
            <emma:emma xmlns:emma="http://www.w3.org/2003/04/emma" version="1.0">
              <emma:interpretation id="{0282B089-7DFB-47BF-8B9E-85935010090D}" emma:medium="tactile" emma:mode="ink">
                <msink:context xmlns:msink="http://schemas.microsoft.com/ink/2010/main" type="inkWord" rotatedBoundingBox="8106,7516 9213,7248 9485,8368 8378,8637"/>
              </emma:interpretation>
              <emma:one-of disjunction-type="recognition" id="oneOf2">
                <emma:interpretation id="interp10" emma:lang="ko-KR" emma:confidence="0">
                  <emma:literal>요</emma:literal>
                </emma:interpretation>
                <emma:interpretation id="interp11" emma:lang="ko-KR" emma:confidence="0">
                  <emma:literal>부</emma:literal>
                </emma:interpretation>
                <emma:interpretation id="interp12" emma:lang="ko-KR" emma:confidence="0">
                  <emma:literal>못</emma:literal>
                </emma:interpretation>
                <emma:interpretation id="interp13" emma:lang="ko-KR" emma:confidence="0">
                  <emma:literal>必</emma:literal>
                </emma:interpretation>
                <emma:interpretation id="interp14" emma:lang="ko-KR" emma:confidence="0">
                  <emma:literal>心</emma:literal>
                </emma:interpretation>
              </emma:one-of>
            </emma:emma>
          </inkml:annotationXML>
          <inkml:trace contextRef="#ctx0" brushRef="#br0" timeOffset="3478.8062">6699-3272 0,'-4'-10'50,"4"-5"8,-2-4-58,2 10 66,0-7 0,4 7-36,0-2-2,-4 11-4,12 0-24,-6 16 28,10 9 0,-6 0-4,8 12-8,-8 1-1,6 7 0,-10-5 0,3-1-1,-5-4-6,-4-6-1,2-7 0,-2-4 0,0-8-2,0-10-5,-3 12 0,3-12 0,-6-6 0,2-4 0,2-8 0,-1-4 0,0-7 0,3-2 0,0-7 0,3-2 0,4 1 0,4-5 0,5 6 0,1 3 0,3 4 0,4 4 0,3 6 0,-2 5 0,4 10 0,-3 6 0,9 15 0,-10 2 0,4 11 0,-10-1 0,4 10 0,-9-5 0,1 6 0,-5-2 0,-6-10 0,-3-2 0,2-6 0,-3 0 0,0-7 0,0-2 0,0-9 0,0 0 0,3 12 0,15-7-67,-18-5-16,0-14 0,-6-3-8,5-2-6,-10-16 7</inkml:trace>
          <inkml:trace contextRef="#ctx0" brushRef="#br0" timeOffset="2558.4045">6261-2945 14,'-11'-18'45,"11"18"4,-11-12-1,-34 8-27,45 4-4,-10-4 0,10 4 5,-3 7 5,3 8 5,2 9-1,-1 10-1,0 11 3,4 11 0,-3 3-4,2 5-7,1-2-7,-1 0-6,-3-7-3,5-5-1,-2-8-1,0-9-2,0-6-2,2-8 0,-5-1 0,3-5 0,0-4 0,-4-9 0,0 9 0,0-9 0,0 0 0,0 0 0,0 0 0,-7-8 0,0-2 0,2-6 0,-3-4 0,-1 0 0,1-7 0,-2-6 0,2-8 0,-1-4 0,4-6 0,0-6 0,5 0 0,0-9 0,0-1 0,5-2 0,9 3 0,3 0 0,-2 3 0,8 1-3,1 4 1,1 6 2,-2 4-3,3 11 0,-1 4 1,3 10 0,-1 7 0,2 11 1,-1 10 0,12 25 1,-10 5 1,3 16 1,-12 1 1,-2 9 0,-14 0 1,-2 6-1,-12-11 0,-18-8-3,0-6 0,-8-5 0,-2-8 0,-6-1 0,3-7 0,-1-5 0,4 1 0,2-7 0,2-2 0,6 0 0,6-3 0,6 0 0,3-1 0,12-4 0,-6 14 0,7-3 0,12 0-2,3 2 1,5 4 1,4 4 3,8 0-3,4 1 0,9 1 0,0 1 0,7 3 0,-2-2 0,1 2 0,-1-2 0,-3-1 0,-6-1 0,-4-5 0,-6-5 0,-9 0 0,-3-5 0,-6-1 0,-5-4 0,-9-3 0,0 0 0,0 0-49,0 0-34,-7 0-1,-8-14-7,7-3-5,-11-20-2</inkml:trace>
        </inkml:traceGroup>
        <inkml:traceGroup>
          <inkml:annotationXML>
            <emma:emma xmlns:emma="http://www.w3.org/2003/04/emma" version="1.0">
              <emma:interpretation id="{D433CC9E-0609-47BB-BF48-BA886575824E}" emma:medium="tactile" emma:mode="ink">
                <msink:context xmlns:msink="http://schemas.microsoft.com/ink/2010/main" type="inkWord" rotatedBoundingBox="10796,7150 12246,6799 12355,7250 10906,7601">
                  <msink:destinationLink direction="with" ref="{0834E3FA-36C1-48EE-9F94-ACE5AB5F6557}"/>
                </msink:context>
              </emma:interpretation>
              <emma:one-of disjunction-type="recognition" id="oneOf3">
                <emma:interpretation id="interp15" emma:lang="ko-KR" emma:confidence="0">
                  <emma:literal>빠</emma:literal>
                </emma:interpretation>
                <emma:interpretation id="interp16" emma:lang="ko-KR" emma:confidence="0">
                  <emma:literal>町</emma:literal>
                </emma:interpretation>
                <emma:interpretation id="interp17" emma:lang="ko-KR" emma:confidence="0">
                  <emma:literal>卽</emma:literal>
                </emma:interpretation>
                <emma:interpretation id="interp18" emma:lang="ko-KR" emma:confidence="0">
                  <emma:literal>邱</emma:literal>
                </emma:interpretation>
                <emma:interpretation id="interp19" emma:lang="ko-KR" emma:confidence="0">
                  <emma:literal>阿</emma:literal>
                </emma:interpretation>
              </emma:one-of>
            </emma:emma>
          </inkml:annotationXML>
          <inkml:trace contextRef="#ctx0" brushRef="#br1" timeOffset="61105.3074">8831-3599 32,'0'12'49,"0"3"8,40-1-23,-37 5 3,0 1 1,1 4 0,0-4-4,-1 4-2,1-5-4,-1-3-4,0-2-24,-3-14 24,0 0-4,0 0-3,0 0-2,-9-21-2,8 4-1,-5-10-5,4 3-7,2-4 0,2-3 0,5 3 0,3-4 0,6 4 0,2-2 0,4 6 0,2 0 0,2 9 0,-1 6 0,0 5-2,-2 6-1,-2 10 1,-3 11 1,-5 2 0,0 9 2,-4 1 1,0 2 0,-4 2 0,-1-4 0,-2-5-2,-2-3 0,0-4 0,0-5 0,1-3 0,-1-15 0,0 0-7,0 0-40,19-7-31,-8-3-2,5-3-5,-3-5-6,3-3-6</inkml:trace>
          <inkml:trace contextRef="#ctx0" brushRef="#br1" timeOffset="61464.108">9329-3597 62,'0'0'81,"-15"0"-2,15 0-5,-11 0-5,11 0-27,0 0-21,0 0-6,7 2-6,5-1-1,3-1 0,6 0 0,6 0 1,1-1-1,4 0-1,-3 0-2,-2 1-3,-2 0 0,-7 0-3,-3 2-2,-3 1-3,-3-2-7,-1 2-22,0 11-33,-8-14-12,19-5-2,-9-5-4,4 2-3</inkml:trace>
          <inkml:trace contextRef="#ctx0" brushRef="#br1" timeOffset="61900.9088">9744-3800 38,'0'0'59,"0"0"3,7-6 3,-7 6 1,12 17-35,-7 4-7,4 5-4,-4 6 1,2 3 0,-1 5-2,-1-2-4,-3 0-3,-1-7-4,0-2 0,-1-9-1,2-3 2,-1-6 1,-1-11 0,0 0-4,0 0-6,0-11 0,0-9 0,0-2 0,0-6 0,3-4 0,5-1 0,4 0 0,8-2 0,2 4 0,1 4 0,5 5 0,2 4 0,3 6 0,-2 2-2,-3 6 1,1 4 0,-2 4 0,-4 6-1,-5 0-9,1-3-35,-5 7-30,-11-5-3,-3-9-3,0 8-6,0-8-3</inkml:trace>
          <inkml:trace contextRef="#ctx0" brushRef="#br1" timeOffset="63133.3109">8807-3475 0,'0'0'48,"0"0"8,0 0 6,0 0-24,0 0-2,0 0-2,2-4-2,-2 4-2,0 0-6,0 0-3,0 0-6,0 0-3,0 0-2,0 0 0,9-1 0,-9 1-3,0 0 1,0 0 0,0 0-1,0-11-1,0 11-1,-2-11 0,2 11-2,-4-11 0,4 11 0,-5-16-2,0 7 1,1-1-1,2 3-1,-3-2 1,3 1 0,2 8 0,-9-15 0,9 15 0,-8-14 0,8 14 1,-10-11-1,10 11 0,-11-9 0,11 9 0,-12-10-1,12 10 0,-12-7 0,12 7 2,-11-7-2,11 7 0,-13-2 0,13 2 0,-8 0 0,8 0 0,0 0 0,-10 6 0,10-6 0,0 0 0,0 0 0,-9 3 0,9-3 0,0 0 0,0 0 0,0 0 0,0 0 0,0 0 0,0 0 0,0 0 0,0 0 0,0 0 0,0 0 0,0-5 0,0 5-4,0 0-7,0 0-24,0 0-42,7 5-3,-7-5-3,0 0-5,0 0-2</inkml:trace>
          <inkml:trace contextRef="#ctx0" brushRef="#br1" timeOffset="65457.715">8710-3544 24,'-8'-7'45,"8"7"3,0 0-23,0 0 4,-6-10 2,6 10 0,0 0-2,-2-8-5,2 8-2,0 0-2,0 0-4,-5-9-5,5 9-5,0 0-2,0 0-1,0 0-2,-8-3-1,8 3-3,0 0 2,0 0-1,0 0 0,0 0-1,0 0 2,0 0-1,0 0 2,4 0 1,-4 0 2,9 5 0,-9-5 3,17 12-2,-4-2 1,-1 1-1,3 2 2,-1 4-3,1-2-1,-2 3 0,-1-2-1,-4 3 2,-1-3-1,-1 4 1,-5 0 1,2-4 1,-3 3 0,1-8-1,-1 3 1,2-3 0,-2-2 2,0-9-1,0 0 1,0 0 1,0 0 0,0 0 0,0 0 0,0 0 0,0 0-2,-3-7-2,3 7-1,-3-13-2,3 13-1,-1-19 0,1 6 0,0 0-1,0-1 0,3-3 0,-1 0 0,4-2 0,1 0 1,-4-1-1,2 2 2,1 0-1,-1-1 0,-1 3 0,2 2-1,-1-2 1,2 2-1,0 2 0,0 2 0,4 1 0,0 1 0,0 4-1,3-5 1,-2 8-1,2 0 0,-2 1 0,2 0 0,-1 1 1,-1 4-1,0 2 0,1 2 1,-4-3 1,1 3 0,0 3 0,-1-1 0,0 0 0,-1-1 0,-1 1-1,-2 0 1,-1 2 0,1 1 0,-1 0 1,-3 0-1,0-1 2,-1 0-1,2 1 0,-2-3 0,0 1-1,0 1 1,0 3 0,0-2 1,0 6 0,0-7 0,0 2 1,-2 0 1,2-3 0,0-3 0,0-9 2,0 9-6,0-9 0,0 0 0,0 0 0,0 0 0,0 0 0,0 0 0,0 0 0,0 0 0,0 0 0,-2-9 0,2 9 0,0-9 0,0 9 0,2-11-77,1 0 77,4 2-84,-4-6-2,6 6-6,-9-11-5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1:27:29.294"/>
    </inkml:context>
    <inkml:brush xml:id="br0">
      <inkml:brushProperty name="width" value="0.03969" units="cm"/>
      <inkml:brushProperty name="height" value="0.07938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49 96 49,'-12'-2'65,"2"1"1,-1-4-1,3 3 0,8 2-41,-11-1-6,11 1-1,0 0-3,0 0-2,-1 4-1,1-4-2,9 9 0,2-2-1,6-4-2,3-1 0,7-2-1,4 0-1,5-3-1,6-1 0,0-5-1,0-2 0,4 3 0,0 1-1,-1 0 0,-2 1-1,0 2 1,-3 0 0,-6 3-1,-1 1 1,-4 2 0,-1 5 1,-1 3 0,-2 4 0,-3-1 0,-1 2 1,2-4-1,5-4 1,2-7-1,3 0 0,2-11 0,1 0 0,2-2 0,2 0-1,-4 1 1,-3 3-1,-3 7 1,-5 2 0,-6 5 1,-1 1 0,-4 4-3,0 1 0,1 1 0,2-3 0,3-4 0,5-5 0,8-4 0,4-6 0,7-6 0,1-1 0,0-1 0,-2 1 0,-3 2 0,-4 7 0,-9 2 0,-3 6 0,-7 3 0,-3 3 0,-3 1 0,0 1 0,-1-1 0,2-2 0,4 0 0,1-5 0,4 0 0,0-4 0,6 0 0,1-1 0,1 1 0,1 0 0,-2 2 0,-2 0 0,0 2 0,-2 0 0,-7 3 0,-1-1 0,-4 1 0,-12-3 0,0 0-32,-1 13-27,-21-13-24,-9 0-4,-16-9-5,-5 2-4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7:58.5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5D17EB0-0C2A-48BC-9CE0-6FFE717445BF}" emma:medium="tactile" emma:mode="ink">
          <msink:context xmlns:msink="http://schemas.microsoft.com/ink/2010/main" type="writingRegion" rotatedBoundingBox="2105,10399 22082,9258 22399,14807 2422,15948"/>
        </emma:interpretation>
      </emma:emma>
    </inkml:annotationXML>
    <inkml:traceGroup>
      <inkml:annotationXML>
        <emma:emma xmlns:emma="http://www.w3.org/2003/04/emma" version="1.0">
          <emma:interpretation id="{F41D59A2-503C-48D1-9759-0DD68E42D2AF}" emma:medium="tactile" emma:mode="ink">
            <msink:context xmlns:msink="http://schemas.microsoft.com/ink/2010/main" type="paragraph" rotatedBoundingBox="2106,10397 18161,9522 18233,10853 2179,11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F3548F-D43A-4CFC-9807-B1878CFC792F}" emma:medium="tactile" emma:mode="ink">
              <msink:context xmlns:msink="http://schemas.microsoft.com/ink/2010/main" type="inkBullet" rotatedBoundingBox="2128,10801 2235,10795 2239,10874 2133,10880"/>
            </emma:interpretation>
            <emma:one-of disjunction-type="recognition" id="oneOf0">
              <emma:interpretation id="interp0" emma:lang="ko-KR" emma:confidence="0">
                <emma:literal>•</emma:literal>
              </emma:interpretation>
            </emma:one-of>
          </emma:emma>
        </inkml:annotationXML>
        <inkml:trace contextRef="#ctx0" brushRef="#br0">38 32 11,'0'0'52,"0"0"9,-10 0 1,10-34-26,0 34-2,0 0-2,0 0-2,-8 7-6,8-7-6,-6 15-5,5-6-3,0 3-2,1-3-1,0 2-1,0-11-2,5 13 1,5-11-1,1-2 0,1-2 1,1-7-1,-1-1 0,-1-3 0,-3 1 0,-1 1-1,-5 3-1,-2-1 1,0 9 1,-16-4 0,5 4 1,-4 4 0,3 2 0,-3 1 0,4 2 0,0 0-1,4 1-1,7-10-1,-6 13-1,6-13-4,3 9-15,-3-9-55,21 2-2,-9-8-4,3-2-3,-6-8-6</inkml:trace>
      </inkml:traceGroup>
      <inkml:traceGroup>
        <inkml:annotationXML>
          <emma:emma xmlns:emma="http://www.w3.org/2003/04/emma" version="1.0">
            <emma:interpretation id="{32D0A2CA-64CC-4DF4-948C-3B223FC8C663}" emma:medium="tactile" emma:mode="ink">
              <msink:context xmlns:msink="http://schemas.microsoft.com/ink/2010/main" type="line" rotatedBoundingBox="2991,10349 18161,9522 18233,10853 3064,11680"/>
            </emma:interpretation>
          </emma:emma>
        </inkml:annotationXML>
        <inkml:traceGroup>
          <inkml:annotationXML>
            <emma:emma xmlns:emma="http://www.w3.org/2003/04/emma" version="1.0">
              <emma:interpretation id="{1BBF3E41-19B2-48A5-9981-99AEAB59B5C5}" emma:medium="tactile" emma:mode="ink">
                <msink:context xmlns:msink="http://schemas.microsoft.com/ink/2010/main" type="inkWord" rotatedBoundingBox="2773,11406 3022,10309 3783,10482 3534,11579"/>
              </emma:interpretation>
              <emma:one-of disjunction-type="recognition" id="oneOf1">
                <emma:interpretation id="interp1" emma:lang="ko-KR" emma:confidence="0">
                  <emma:literal>H</emma:literal>
                </emma:interpretation>
                <emma:interpretation id="interp2" emma:lang="ko-KR" emma:confidence="0">
                  <emma:literal>서</emma:literal>
                </emma:interpretation>
                <emma:interpretation id="interp3" emma:lang="ko-KR" emma:confidence="0">
                  <emma:literal>허</emma:literal>
                </emma:interpretation>
                <emma:interpretation id="interp4" emma:lang="ko-KR" emma:confidence="0">
                  <emma:literal>처</emma:literal>
                </emma:interpretation>
                <emma:interpretation id="interp5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670.801">902-365 20,'-6'-24'55,"1"-3"1,-2 3-5,4 10-3,3 14-34,0 0-1,0 21 5,6 17-18,1 10 28,-5 19-1,4 13 1,-5 15 5,2 6 0,-3 11-3,3-6-5,-3-5-9,0-9-10,1-15-3,3-12-2,2-16 1,-2-14 2,1-9-4,-2-14 0,-3-12 0,0 0 0,4-12-4,-2-12-35,2-5-13,-1-9-27,-2-6-5,0-10-5,5 2-2</inkml:trace>
          <inkml:trace contextRef="#ctx0" brushRef="#br0" timeOffset="1107.6018">953 158 20,'-4'-19'70,"-3"0"7,3 7-1,-2-1-5,3 5-30,3 8-3,0 0-11,6-7-11,8 7-6,4 1-5,5 4-2,5 3 0,6 0 2,2 1 0,3 0 0,-1-4 0,2-4-1,-7-1 0,3-7 0,-4-8-2,-2-8 0,-4-5-2,-2-8-2,-5-3-1,-4-5-2,-3-2 1,-3 2 0,-4-1 1,-5 3 3,-4 4-2,-4 7 1,-3 3 2,1 9 0,-1 5 0,3 9-1,8 5 0,-13 15 3,12 11 0,1 12 1,0 10 0,0 12 0,1 8 1,4 4 1,-1 4 1,-2 0-4,7-3-3,-2-8 0,4-11 0,-2-8 0,2-8 0,-2-10 0,-3-9-3,1-4-21,0-6-24,-7-9-31,6 8 0,-6-8-7,0 0-5,1-11 3</inkml:trace>
        </inkml:traceGroup>
        <inkml:traceGroup>
          <inkml:annotationXML>
            <emma:emma xmlns:emma="http://www.w3.org/2003/04/emma" version="1.0">
              <emma:interpretation id="{99A636FF-D77F-43E2-B118-429C830B8E47}" emma:medium="tactile" emma:mode="ink">
                <msink:context xmlns:msink="http://schemas.microsoft.com/ink/2010/main" type="inkWord" rotatedBoundingBox="3937,11276 3976,10867 4173,10886 4133,11295"/>
              </emma:interpretation>
              <emma:one-of disjunction-type="recognition" id="oneOf2"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0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〇</emma:literal>
                </emma:interpretation>
                <emma:interpretation id="interp10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497.6026">1908 96 41,'8'0'57,"-8"0"4,0 0 3,-8 8 1,-3 2-23,-3 14-22,0 5 1,-2 9 1,1 1-1,4 5-1,2 0-5,5 1-3,4-7-5,7-5-1,8-13 0,7-8 0,2-10 1,3-7-1,-1-12 1,-1-8-2,-1-7-5,-5-6 0,-7 1 0,-6-3 0,-6 2 0,-7 2 0,-7 6 0,-1 1 0,-6 8 0,1 2 0,5 8-13,-1 2-38,4 4-28,12 5-3,-4-9-4,9 9-6,6-9 1</inkml:trace>
        </inkml:traceGroup>
        <inkml:traceGroup>
          <inkml:annotationXML>
            <emma:emma xmlns:emma="http://www.w3.org/2003/04/emma" version="1.0">
              <emma:interpretation id="{D8F2BA66-951D-4FD8-A140-10DB64D86993}" emma:medium="tactile" emma:mode="ink">
                <msink:context xmlns:msink="http://schemas.microsoft.com/ink/2010/main" type="inkWord" rotatedBoundingBox="4363,10875 5029,10762 5110,11236 4443,11349"/>
              </emma:interpretation>
              <emma:one-of disjunction-type="recognition" id="oneOf3"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u</emma:literal>
                </emma:interpretation>
                <emma:interpretation id="interp15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028.0036">2281 85 48,'10'2'52,"-10"-2"6,1 8 7,-1 3 4,-1 7-45,0 4 1,-5 7 2,3 8 3,1 1-1,2 5-4,0-4-8,2 2-6,7-6-4,0 1-1,6-11-1,6-6 0,-2-3-1,5-10 0,1-4-4,-1-2 0,1-7 0,-3-6 0,-1 1 0,-5 0 0,0 0 0,-5 5 0,-2 1 0,-9 6 0,15 0 0,-4 7 0,2-1 0,3 4 0,8-2 0,2-4 0,6-4 0,6 0 0,2-12 0,0-5 0,-1-6 0,-2-3 0,-7-6 0,-6 0 0,-12-3 0,-12 0 0,-1 2 0,-17 1 0,0 4 0,-7-6 0,-19 7-32,26 3-55,-2-1-2,7-2-4,1-4-7,12 7 0</inkml:trace>
        </inkml:traceGroup>
        <inkml:traceGroup>
          <inkml:annotationXML>
            <emma:emma xmlns:emma="http://www.w3.org/2003/04/emma" version="1.0">
              <emma:interpretation id="{AC5792B2-CAFC-47A8-A3FD-0EC03B5FAA5B}" emma:medium="tactile" emma:mode="ink">
                <msink:context xmlns:msink="http://schemas.microsoft.com/ink/2010/main" type="inkWord" rotatedBoundingBox="5985,10517 8995,10353 9037,11134 6028,11299"/>
              </emma:interpretation>
              <emma:one-of disjunction-type="recognition" id="oneOf4">
                <emma:interpretation id="interp16" emma:lang="ko-KR" emma:confidence="0">
                  <emma:literal>a</emma:literal>
                </emma:interpretation>
                <emma:interpretation id="interp17" emma:lang="ko-KR" emma:confidence="0">
                  <emma:literal>요</emma:literal>
                </emma:interpretation>
                <emma:interpretation id="interp18" emma:lang="ko-KR" emma:confidence="0">
                  <emma:literal>와</emma:literal>
                </emma:interpretation>
                <emma:interpretation id="interp19" emma:lang="ko-KR" emma:confidence="0">
                  <emma:literal>9</emma:literal>
                </emma:interpretation>
                <emma:interpretation id="interp20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948.4052">4223 157 18,'0'0'60,"7"-14"3,0 4-2,-6 1-1,3-20-29,2 18-13,-6 11-5,11-14-6,-10 5-1,1 1-1,-2-3 1,0-1 0,-9-1 1,1 4 0,-6-2-1,-1 4 0,-8 2 0,-5 5 2,-1 11 1,-4 2 2,-3 11 1,1 4 4,0 12-1,1 3 0,3 4-1,8-2-3,9 1-2,7 1-4,7-11-5,11-7 0,11-14 0,10-9 0,4-6 0,7-10 0,-2-16 0,2-7 0,-3-3 0,-6-3 0,-2 3 0,-12 2 0,-2 6 0,-8 5 0,-3 11 0,-7 12 0,0 0 0,-3 7 0,-1 13 0,1 7 0,0 2 0,3 4 0,5 1 0,3-1 0,6-2 0,2-2 0,5-5 0,1-8 0,1 0 0,3-8 0,1-1-7,-1-7-44,-17-5-28,14-7-2,-10-14-3,5-1-7,-8-13 0</inkml:trace>
        </inkml:traceGroup>
        <inkml:traceGroup>
          <inkml:annotationXML>
            <emma:emma xmlns:emma="http://www.w3.org/2003/04/emma" version="1.0">
              <emma:interpretation id="{300E5798-033D-4425-ACBC-06EF44BC53FA}" emma:medium="tactile" emma:mode="ink">
                <msink:context xmlns:msink="http://schemas.microsoft.com/ink/2010/main" type="inkWord" rotatedBoundingBox="6909,10464 7212,11098 6781,11304 6478,10670"/>
              </emma:interpretation>
              <emma:one-of disjunction-type="recognition" id="oneOf5">
                <emma:interpretation id="interp21" emma:lang="ko-KR" emma:confidence="0">
                  <emma:literal>b</emma:literal>
                </emma:interpretation>
                <emma:interpretation id="interp22" emma:lang="ko-KR" emma:confidence="0">
                  <emma:literal>s</emma:literal>
                </emma:interpretation>
                <emma:interpretation id="interp23" emma:lang="ko-KR" emma:confidence="0">
                  <emma:literal>능</emma:literal>
                </emma:interpretation>
                <emma:interpretation id="interp24" emma:lang="ko-KR" emma:confidence="0">
                  <emma:literal>농</emma:literal>
                </emma:interpretation>
                <emma:interpretation id="interp25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385.2059">4581-209 33,'2'-23'67,"2"8"-1,-4 15 0,0 0 2,0 0-24,4 20-11,-1 12-11,0 6-5,1 10 1,0 5 3,1 1 0,4 6-6,2-3-2,0-2-6,-2-3-7,4-9 0,-4-6 0,1-7 0,-3-5 0,-2-10 0,-5-15 0,0 0 0,9 0 0,-5-12 0,5-10 0,2-4 0,7-2 0,6-2 0,3 2 0,6 3 0,3 6 0,3 8 0,-2 9 0,-4 2 0,-3 9 0,-6 8 0,-10 6 0,-13 3 0,-5 1 0,-18 1 0,-10 1 0,-11-2 0,-3 1 0,-5-3 0,-3-7-11,6-2-68,8-5-3,1-11-2,13-2-7,4-14-4</inkml:trace>
        </inkml:traceGroup>
        <inkml:traceGroup>
          <inkml:annotationXML>
            <emma:emma xmlns:emma="http://www.w3.org/2003/04/emma" version="1.0">
              <emma:interpretation id="{29142C32-A941-48B1-AE4B-AC19B2702486}" emma:medium="tactile" emma:mode="ink">
                <msink:context xmlns:msink="http://schemas.microsoft.com/ink/2010/main" type="inkWord" rotatedBoundingBox="7481,10943 7837,10792 7936,11025 7580,11176"/>
              </emma:interpretation>
              <emma:one-of disjunction-type="recognition" id="oneOf6"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〇</emma:literal>
                </emma:interpretation>
                <emma:interpretation id="interp30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056.0071">5565 93 27,'0'0'55,"0"0"5,-15-6 3,4 7 5,-4 7-31,-3 5-4,3 7-1,-6 4-3,5 7-1,-5-2-2,9 3-5,6-4-6,6-3-3,13-8-7,11-4-5,12-12 0,8-2 0,7-12 0,0-7 0,-3-4 0,-8-5 0,-12-2 0,-9-1 0,-19 3 0,-9 1 0,-19 5 0,-8 5 0,-5 7 0,-3 4 0,4 7-19,3 7-60,2 1-3,17 5-3,10-3-4,9 1-4</inkml:trace>
        </inkml:traceGroup>
        <inkml:traceGroup>
          <inkml:annotationXML>
            <emma:emma xmlns:emma="http://www.w3.org/2003/04/emma" version="1.0">
              <emma:interpretation id="{46616F5E-47E7-4621-8AE5-186EECC0CAC0}" emma:medium="tactile" emma:mode="ink">
                <msink:context xmlns:msink="http://schemas.microsoft.com/ink/2010/main" type="inkWord" rotatedBoundingBox="7906,10833 8808,10328 9167,10970 8265,11475"/>
              </emma:interpretation>
              <emma:one-of disjunction-type="recognition" id="oneOf7">
                <emma:interpretation id="interp31" emma:lang="ko-KR" emma:confidence="0">
                  <emma:literal>난</emma:literal>
                </emma:interpretation>
                <emma:interpretation id="interp32" emma:lang="ko-KR" emma:confidence="0">
                  <emma:literal>₩</emma:literal>
                </emma:interpretation>
                <emma:interpretation id="interp33" emma:lang="ko-KR" emma:confidence="0">
                  <emma:literal>넌</emma:literal>
                </emma:interpretation>
                <emma:interpretation id="interp34" emma:lang="ko-KR" emma:confidence="0">
                  <emma:literal>나</emma:literal>
                </emma:interpretation>
                <emma:interpretation id="interp35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4664.4082">5962 50 39,'0'0'71,"8"1"7,-6 8 3,-4 8-3,-7 36-23,2-23-23,-1 2-4,1 5 0,1-3-7,6-1-21,3-7 0,9-7 0,8-9 0,5-8 0,2-4 0,3-10 0,3-3 0,-4-1 0,-2-1 0,-8 4 0,-4 6 0,-3 3 0,-2 5 0,-6 10 0,0 3 0,2-4 0,4 4 0,3-6 0,8-6 0,4-4 0,8-8 0,7-8 0,7-7 0,-2-3 0,1-11 0,-1-2 0,-5-6 0,-7-7 0,-7-4 0,-9-6 0,-7-3 0,-6 1 0,-4 4 0,-6 7 0,-2 7 0,-3 10 0,0 12 0,-2 12 0,4 14 0,0 12 0,5 13 0,3 14 0,-2 8 0,3 12 0,4 7 0,7 2 0,5-3 0,3-2 0,3-4 0,4-8 0,4-7 0,2-7 0,-6-11 0,5-6 0,-8-9 0,-1-11-16,-3 2-67,-9-6-3,0-5-4,-10-8-3,1 0-2</inkml:trace>
          <inkml:trace contextRef="#ctx0" brushRef="#br0" timeOffset="4960.8086">6465-44 38,'-33'6'82,"7"-1"-4,3-5-1,9 0-4,14 0-1,0-10-46,12 4-10,13 3-5,5-2-3,12 1-1,3 0-1,7 0 1,-1 0-2,2 1 0,-6 2-5,-2-4 0,-9-2-7,-4-9-43,-9 16-27,-13-1-2,-1 1-4,-9 0-5,-7-8-3</inkml:trace>
        </inkml:traceGroup>
        <inkml:traceGroup>
          <inkml:annotationXML>
            <emma:emma xmlns:emma="http://www.w3.org/2003/04/emma" version="1.0">
              <emma:interpretation id="{D8DC1050-912A-4A2E-AB04-D912301E7082}" emma:medium="tactile" emma:mode="ink">
                <msink:context xmlns:msink="http://schemas.microsoft.com/ink/2010/main" type="inkWord" rotatedBoundingBox="10478,10080 14250,9874 14308,10940 10537,11146"/>
              </emma:interpretation>
              <emma:one-of disjunction-type="recognition" id="oneOf8">
                <emma:interpretation id="interp36" emma:lang="ko-KR" emma:confidence="0">
                  <emma:literal>다</emma:literal>
                </emma:interpretation>
                <emma:interpretation id="interp37" emma:lang="ko-KR" emma:confidence="0">
                  <emma:literal>와</emma:literal>
                </emma:interpretation>
                <emma:interpretation id="interp38" emma:lang="ko-KR" emma:confidence="0">
                  <emma:literal>“</emma:literal>
                </emma:interpretation>
                <emma:interpretation id="interp39" emma:lang="ko-KR" emma:confidence="0">
                  <emma:literal>단</emma:literal>
                </emma:interpretation>
                <emma:interpretation id="interp40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7628.4134">8862-380 48,'0'0'68,"0"0"-2,2-8-2,-2 8-2,0 0-27,0 0-28,10-12-3,-10 12-1,4-16-1,-2 4 0,-2-1 0,0-3 0,-3 1-1,-5-5 2,-5 6-2,-2-1 1,-7 4-1,-4 2 3,-5 5 3,-3 4 3,-3 6 2,-3 10 3,0 11 2,-3 11-1,5 7-16,0 14 22,7 5-2,2 8-5,5 2-15,9-4 0,10-4 0,5-8 0,15-10 0,15-9 0,9-12 0,13-11 0,7-9 0,5-3 0,-4-4 0,0-5 0,-11-3 0,-5 3 0,-15-3 0,-1 7 0,-14 1-67,-14 0-19,0 0-2,-18-10-6,4 3-6</inkml:trace>
          <inkml:trace contextRef="#ctx0" brushRef="#br0" timeOffset="8252.4145">9395-552 11,'18'-18'62,"-4"2"5,-5 0-3,-6 5 0,-3 0-39,0 11-1,-21 0-3,4 8 1,-6 13 1,-5 9-3,0 14 1,-5 10-21,3 11 24,-2 7 2,4 8-2,5 1-11,8-1-13,6-3 0,7-9 0,4-10 0,12-10 0,6-5 0,2-18 0,2-7 0,0-10 0,-1-6 0,-1-2 0,-4-11 0,0-4-2,28 0-80,-35-5-4,7-1-1,-9-5-6,6 0-4</inkml:trace>
        </inkml:traceGroup>
        <inkml:traceGroup>
          <inkml:annotationXML>
            <emma:emma xmlns:emma="http://www.w3.org/2003/04/emma" version="1.0">
              <emma:interpretation id="{85EBC2A2-7D34-4B91-84CF-59EA209AA943}" emma:medium="tactile" emma:mode="ink">
                <msink:context xmlns:msink="http://schemas.microsoft.com/ink/2010/main" type="inkWord" rotatedBoundingBox="11682,10988 11775,10223 12323,10289 12229,11055"/>
              </emma:interpretation>
              <emma:one-of disjunction-type="recognition" id="oneOf9">
                <emma:interpretation id="interp41" emma:lang="ko-KR" emma:confidence="0">
                  <emma:literal>A</emma:literal>
                </emma:interpretation>
                <emma:interpretation id="interp42" emma:lang="ko-KR" emma:confidence="0">
                  <emma:literal>성</emma:literal>
                </emma:interpretation>
                <emma:interpretation id="interp43" emma:lang="ko-KR" emma:confidence="0">
                  <emma:literal>언</emma:literal>
                </emma:interpretation>
                <emma:interpretation id="interp44" emma:lang="ko-KR" emma:confidence="0">
                  <emma:literal>스</emma:literal>
                </emma:interpretation>
                <emma:interpretation id="interp45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8892.0155">9782-501 14,'0'0'49,"-8"-2"3,-3 5 12,0 13 6,4 10-37,-10 12-33,0 9 34,-5 9 2,-1 6 3,0 6 0,1 0-3,4-4-10,0-4-7,6-9-19,1-9 0,5-8 0,5-7 0,-1-11 0,2-4 0,0-12 0,0 0 0,11-4 0,-5-11 0,2-7 0,-1-7 0,6-7 0,-4-4 0,5-5 0,-2-6 0,2-2 0,-1-4 0,-1-1 0,-1 3-6,-1 2-4,2 4 2,-2 2 1,-2 7 4,-1 6 0,3 9 1,-1 5 0,1 8 2,1 7 0,0 6 2,5 16 1,4 9 3,0 11 0,7 8-6,-1 6 8,0 7 2,0 5-4,2-5-6,-2-4 0,-8-7 0,4-6 0,-6-5 0,-1-9 0,-1-5 0,-4-8 0,-3-6 0,-2 1 0,-5-9 0,0 0 0,18 0-77,-18 0-7,2-13-1,-2 3-7,0 0-4</inkml:trace>
          <inkml:trace contextRef="#ctx0" brushRef="#br0" timeOffset="9172.8159">9695-144 14,'-27'5'77,"6"3"1,1-4-4,8-3-3,12-1 1,0 0-38,16-4-16,7 2-7,6-4-3,7 3 0,2-2 0,4 1-5,-4-3-14,-3-15-36,-1 18-26,-10 0-2,-2 1-6,-11-9-4,4 0-2</inkml:trace>
        </inkml:traceGroup>
        <inkml:traceGroup>
          <inkml:annotationXML>
            <emma:emma xmlns:emma="http://www.w3.org/2003/04/emma" version="1.0">
              <emma:interpretation id="{9B5C0B00-F033-4396-A8AA-126A84A7C2B4}" emma:medium="tactile" emma:mode="ink">
                <msink:context xmlns:msink="http://schemas.microsoft.com/ink/2010/main" type="inkWord" rotatedBoundingBox="12774,9868 13335,10698 12795,11063 12234,10233"/>
              </emma:interpretation>
              <emma:one-of disjunction-type="recognition" id="oneOf10">
                <emma:interpretation id="interp46" emma:lang="ko-KR" emma:confidence="0">
                  <emma:literal>성</emma:literal>
                </emma:interpretation>
                <emma:interpretation id="interp47" emma:lang="ko-KR" emma:confidence="0">
                  <emma:literal>식</emma:literal>
                </emma:interpretation>
                <emma:interpretation id="interp48" emma:lang="ko-KR" emma:confidence="0">
                  <emma:literal>경</emma:literal>
                </emma:interpretation>
                <emma:interpretation id="interp49" emma:lang="ko-KR" emma:confidence="0">
                  <emma:literal>먹</emma:literal>
                </emma:interpretation>
                <emma:interpretation id="interp50" emma:lang="ko-KR" emma:confidence="0">
                  <emma:literal>거</emma:literal>
                </emma:interpretation>
              </emma:one-of>
            </emma:emma>
          </inkml:annotationXML>
          <inkml:trace contextRef="#ctx0" brushRef="#br0" timeOffset="9656.417">10322-606 10,'-6'-14'60,"6"14"10,-7-14 2,7 14-29,-3-14-5,3 14-4,0 0-4,0 0 1,10 14-10,-4 3-5,1 6-3,2 5 1,0 4 1,1 2-1,-2-1-3,-1 1-3,-1-5-2,-2-4-1,0-6-5,-1-3 0,-2-7 0,-1-9 0,0 0 0,3 9 0,-3-9 0,-3-5 0,3 5-61,-4-22-18,1 9 0,-5-8-7,2 4-6,-3-6-6</inkml:trace>
          <inkml:trace contextRef="#ctx0" brushRef="#br0" timeOffset="9937.2174">10135-569 42,'-11'0'79,"3"0"3,8 0-4,-9-3-3,9 3-32,9-5-8,5 2-9,6 1-9,8-2-6,5-2-3,3-2-1,8 3 1,1 3-8,1-2 0,-4-1 0,-2 3 0,-5 0 0,-6 2 0,-7-2 0,-4 4-16,-6 0-37,-12-2-28,13 7 0,-13-7-7,8 0-6,-8 0 3</inkml:trace>
          <inkml:trace contextRef="#ctx0" brushRef="#br0" timeOffset="10311.6181">10628-833 26,'0'0'69,"10"-4"3,1 4 4,6 12-2,3-36-16,5 48-31,3 12-3,1 12-1,5 11-3,-4 10-3,3 11-17,-9 5 14,-1 4-3,-5-3-11,-7-2 0,-8-8 0,-4-6 0,-16-9 0,-6-12 0,-9-9 0,-4-5 0,-7-3-15,1-11-64,4-2-5,3-13-3,10-4-7,6-6-3</inkml:trace>
        </inkml:traceGroup>
        <inkml:traceGroup>
          <inkml:annotationXML>
            <emma:emma xmlns:emma="http://www.w3.org/2003/04/emma" version="1.0">
              <emma:interpretation id="{93B75F2C-58DB-44D6-B294-DE0C90BDC611}" emma:medium="tactile" emma:mode="ink">
                <msink:context xmlns:msink="http://schemas.microsoft.com/ink/2010/main" type="inkWord" rotatedBoundingBox="13499,10236 14294,10272 14274,10709 13479,10672"/>
              </emma:interpretation>
              <emma:one-of disjunction-type="recognition" id="oneOf11">
                <emma:interpretation id="interp51" emma:lang="ko-KR" emma:confidence="0">
                  <emma:literal>÷</emma:literal>
                </emma:interpretation>
                <emma:interpretation id="interp52" emma:lang="ko-KR" emma:confidence="0">
                  <emma:literal>+</emma:literal>
                </emma:interpretation>
                <emma:interpretation id="interp53" emma:lang="ko-KR" emma:confidence="0">
                  <emma:literal>게</emma:literal>
                </emma:interpretation>
                <emma:interpretation id="interp54" emma:lang="ko-KR" emma:confidence="0">
                  <emma:literal>t</emma:literal>
                </emma:interpretation>
                <emma:interpretation id="interp55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13369.2235">11425-267 59,'-21'2'81,"3"-2"1,2 0-2,16 0-5,-17-7-35,17 7-9,11-9-9,10 4-7,8-2-4,12 4-4,12-1-2,7-5-2,11 1-3,7 5 0,2-3 0,-6 4 0,-3 2 0,-9 0 0,-11-1 0,-11 2 0,-11 2 0,-11 0 0,-18-3 0,9 15-4,-10-7-74,-14-1-5,2 0-1,-7-4-7,-3 3-3</inkml:trace>
          <inkml:trace contextRef="#ctx0" brushRef="#br0" timeOffset="13026.0229">11731-507 24,'0'-9'49,"-2"-24"11,2 33 7,0 5-23,2 9-7,2 6-2,0 5-1,3 6-3,1 9-31,3-3 35,-4 1-7,6-2-8,-5-2-4,4-3-4,-5-3-2,6-4-3,-7-10-5,-1 1-2,0-1 0,1-2 0,-6-12 0,5 12 0,-5-12 0,0 0-3,3 13-49,-3-13-27,-3-7-2,-4-4-5,4-1-7,-6-4 1</inkml:trace>
        </inkml:traceGroup>
        <inkml:traceGroup>
          <inkml:annotationXML>
            <emma:emma xmlns:emma="http://www.w3.org/2003/04/emma" version="1.0">
              <emma:interpretation id="{489BFF02-524E-4C95-B8D2-7539FF656970}" emma:medium="tactile" emma:mode="ink">
                <msink:context xmlns:msink="http://schemas.microsoft.com/ink/2010/main" type="inkWord" rotatedBoundingBox="14469,10416 15204,9837 15614,10356 14878,10935"/>
              </emma:interpretation>
              <emma:one-of disjunction-type="recognition" id="oneOf12">
                <emma:interpretation id="interp56" emma:lang="ko-KR" emma:confidence="0">
                  <emma:literal>N</emma:literal>
                </emma:interpretation>
                <emma:interpretation id="interp57" emma:lang="ko-KR" emma:confidence="0">
                  <emma:literal>ⅳ</emma:literal>
                </emma:interpretation>
                <emma:interpretation id="interp58" emma:lang="ko-KR" emma:confidence="0">
                  <emma:literal>w</emma:literal>
                </emma:interpretation>
                <emma:interpretation id="interp59" emma:lang="ko-KR" emma:confidence="0">
                  <emma:literal>W</emma:literal>
                </emma:interpretation>
                <emma:interpretation id="interp60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5724.8276">12704-620 27,'-4'-11'43,"-2"0"5,3 1-30,3 10-3,-4-7 0,4 7 7,0 0 9,-7 19 3,3 4 1,3 12-1,-7 10-2,5 8-32,-1 5 39,0 3-1,-1 4-8,0-7-10,4-3-5,-5-8-4,3-7-7,0-9-4,1-8 0,0-3 0,1-10 0,1-10 0,0 0 0,0 0 0,0-11 0,0-14 0,0-5 0,-4-8 0,1-8 0,0-4 0,-1-3 0,0 1 0,-3 0 0,6 5 0,-3 4 0,4 4 0,-3 7-3,3 6-1,0 4 1,5 11 0,6 9 1,2 7 0,3 10 1,4 9 1,10 8 0,-1 8 1,5 5-1,4 0 4,4-2 1,-2-2 1,3-4-4,-3-3-2,1-10 0,-3-3 0,-4-11 0,-4-6 0,-4-4 0,-3-8 0,-6-9 0,-1-13 0,-8-7 0,-4-7 0,-4-7 0,0-4 0,0-2 0,0-1 0,-4 0 0,1 8 0,2 4 0,1 5 0,0 10 0,0 5 0,0 8 0,-2 4 0,2 6 0,0 8 0,0 0 0,0 0-15,0 0-68,0 12-2,0-12-3,9 16-5,-9-16-2</inkml:trace>
        </inkml:traceGroup>
        <inkml:traceGroup>
          <inkml:annotationXML>
            <emma:emma xmlns:emma="http://www.w3.org/2003/04/emma" version="1.0">
              <emma:interpretation id="{9C604895-3338-41D5-AC27-61705C954516}" emma:medium="tactile" emma:mode="ink">
                <msink:context xmlns:msink="http://schemas.microsoft.com/ink/2010/main" type="inkWord" rotatedBoundingBox="15559,10768 15723,9868 16004,9919 15839,10819"/>
              </emma:interpretation>
              <emma:one-of disjunction-type="recognition" id="oneOf13">
                <emma:interpretation id="interp61" emma:lang="ko-KR" emma:confidence="0">
                  <emma:literal>I</emma:literal>
                </emma:interpretation>
                <emma:interpretation id="interp62" emma:lang="ko-KR" emma:confidence="0">
                  <emma:literal>(</emma:literal>
                </emma:interpretation>
                <emma:interpretation id="interp63" emma:lang="ko-KR" emma:confidence="0">
                  <emma:literal>C</emma:literal>
                </emma:interpretation>
                <emma:interpretation id="interp64" emma:lang="ko-KR" emma:confidence="0">
                  <emma:literal>6</emma:literal>
                </emma:interpretation>
                <emma:interpretation id="interp65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16146.0284">13735-865 22,'16'-13'59,"-3"1"0,-4 2-3,-9 10 3,0 0-35,-12 14 5,-9 11 1,-6 16 0,-8 8-1,-2 11 0,-4 9 1,2 8-2,6 5-28,3-4 23,12 0-19,7-8-4,11-6 0,2-11 0,12-4 0,4-15 0,4-7 0,-1-9 0,6-45-13,0 63 13,-3-41 0,3-10-83,-7-11-2,4-4-4,-5-12-6,7-1-6</inkml:trace>
        </inkml:traceGroup>
        <inkml:traceGroup>
          <inkml:annotationXML>
            <emma:emma xmlns:emma="http://www.w3.org/2003/04/emma" version="1.0">
              <emma:interpretation id="{D2996741-62D0-48FB-A278-B7249F7B694B}" emma:medium="tactile" emma:mode="ink">
                <msink:context xmlns:msink="http://schemas.microsoft.com/ink/2010/main" type="inkWord" rotatedBoundingBox="16061,10685 16316,9909 16859,10088 16604,10864"/>
              </emma:interpretation>
              <emma:one-of disjunction-type="recognition" id="oneOf14">
                <emma:interpretation id="interp66" emma:lang="ko-KR" emma:confidence="0">
                  <emma:literal>A</emma:literal>
                </emma:interpretation>
                <emma:interpretation id="interp67" emma:lang="ko-KR" emma:confidence="0">
                  <emma:literal>사</emma:literal>
                </emma:interpretation>
                <emma:interpretation id="interp68" emma:lang="ko-KR" emma:confidence="0">
                  <emma:literal>소</emma:literal>
                </emma:interpretation>
                <emma:interpretation id="interp69" emma:lang="ko-KR" emma:confidence="0">
                  <emma:literal>n</emma:literal>
                </emma:interpretation>
                <emma:interpretation id="interp70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6738.8294">14244-796 13,'0'0'58,"0"0"9,-9 0 7,-2 12 0,-6 9-33,-1 9-6,-5 10 1,-3 4-2,-2 9-3,-1 5-7,6 1-24,-5 1 18,6-1-12,3-5-6,6-3 0,2-6 0,6-8 0,-1-10 0,4-4 0,2-8 0,0-15 0,0 0 0,11 0 0,-3-15 0,4-7 0,-1-8 0,2-8 0,-1-9 0,3-6 0,-1 0-2,0-5-13,4-1 1,-3-2 1,4 2 2,1 5 4,3 5 3,-5 3 6,3 6 1,-6 8 2,0 8-1,-3 9 2,2 13 1,-1 2 1,-1 17 1,2 13-1,-2 8 0,2 11-2,2 7-6,2 6 0,2 3 0,3 1 0,0-6 0,2-2 0,-1-7 0,1-10 0,-3-10 0,-5-1 0,-4-15 0,-5-5 0,-8-10 0,0 0-43,0 0-40,-4-14-4,-3 2-5,-8-13-5,1 6 97,-5-7-99</inkml:trace>
          <inkml:trace contextRef="#ctx0" brushRef="#br0" timeOffset="16988.4298">14123-390 37,'-27'0'79,"9"2"-1,3-2-2,15 0-2,-3-8 1,-30 0-53,52 7-8,14-4-6,8 1 1,6-1-1,7 0-3,0 1 0,1 0-1,-5-1-1,-4 1-3,-6 2-8,-7-1-23,-9 1-44,-5 2-3,-8-5-3,-11 5-6,8-15-4</inkml:trace>
        </inkml:traceGroup>
        <inkml:traceGroup>
          <inkml:annotationXML>
            <emma:emma xmlns:emma="http://www.w3.org/2003/04/emma" version="1.0">
              <emma:interpretation id="{DBBBD4ED-5692-4B74-9969-7A61FC2D2D69}" emma:medium="tactile" emma:mode="ink">
                <msink:context xmlns:msink="http://schemas.microsoft.com/ink/2010/main" type="inkWord" rotatedBoundingBox="16979,9735 17042,10919 16721,10936 16658,9752"/>
              </emma:interpretation>
              <emma:one-of disjunction-type="recognition" id="oneOf15">
                <emma:interpretation id="interp71" emma:lang="ko-KR" emma:confidence="0">
                  <emma:literal>)</emma:literal>
                </emma:interpretation>
                <emma:interpretation id="interp72" emma:lang="ko-KR" emma:confidence="0">
                  <emma:literal>]</emma:literal>
                </emma:interpretation>
                <emma:interpretation id="interp73" emma:lang="ko-KR" emma:confidence="0">
                  <emma:literal>〕</emma:literal>
                </emma:interpretation>
                <emma:interpretation id="interp74" emma:lang="ko-KR" emma:confidence="0">
                  <emma:literal>’</emma:literal>
                </emma:interpretation>
                <emma:interpretation id="interp75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7362.8304">14589-1022 0,'5'-9'63,"-3"-2"3,-2 11 3,15-11 3,-1 9 2,6 16-45,3 8 0,8 15-3,1 11 1,2 18-1,-2 9-3,0 12-16,-9 6-7,-4 1 0,-9 5 0,-10-5 0,-8-6 0,-11-9 0,-3-9 0,-10-8 0,2-4 0,-6-14-54,-3-14-30,10-10-2,-3-14-5,10-4-9,-2-11 4</inkml:trace>
        </inkml:traceGroup>
        <inkml:traceGroup>
          <inkml:annotationXML>
            <emma:emma xmlns:emma="http://www.w3.org/2003/04/emma" version="1.0">
              <emma:interpretation id="{D740A71C-376C-4299-8B26-69B193C9299A}" emma:medium="tactile" emma:mode="ink">
                <msink:context xmlns:msink="http://schemas.microsoft.com/ink/2010/main" type="inkWord" rotatedBoundingBox="17692,9967 18184,9940 18233,10843 17741,10870"/>
              </emma:interpretation>
              <emma:one-of disjunction-type="recognition" id="oneOf16">
                <emma:interpretation id="interp76" emma:lang="ko-KR" emma:confidence="0">
                  <emma:literal>?</emma:literal>
                </emma:interpretation>
                <emma:interpretation id="interp77" emma:lang="ko-KR" emma:confidence="0">
                  <emma:literal>7</emma:literal>
                </emma:interpretation>
                <emma:interpretation id="interp78" emma:lang="ko-KR" emma:confidence="0">
                  <emma:literal>ⅰ</emma:literal>
                </emma:interpretation>
                <emma:interpretation id="interp79" emma:lang="ko-KR" emma:confidence="0">
                  <emma:literal>i</emma:literal>
                </emma:interpretation>
                <emma:interpretation id="interp80" emma:lang="ko-KR" emma:confidence="0">
                  <emma:literal>ㅜ</emma:literal>
                </emma:interpretation>
              </emma:one-of>
            </emma:emma>
          </inkml:annotationXML>
          <inkml:trace contextRef="#ctx0" brushRef="#br0" timeOffset="38344.8673">15605-765 30,'-11'-6'59,"0"-2"8,1 0 1,4 37-25,6-29-10,-4-8-5,4 8-3,3-11-4,7 4-6,2-2-7,9 4-4,2-4-2,9-1-1,1 0 1,10 1 1,4 1 2,4 2 1,-2 6 2,-3 0 2,-5 12-1,-5 6 3,-9 6 1,-10 2-1,-13 7 0,-5 0 0,-15 3-9,-1-3-3,-8-1 0,-1-5 0,-1 0 0,3-5 0,2-3 0,5-3 0,3-3 0,3 4 0,2-10 0,-37 7-78,46 0-5,-1-5-2,1 4-7,0-4-5</inkml:trace>
          <inkml:trace contextRef="#ctx0" brushRef="#br0" timeOffset="38516.4675">15811-7 0,'2'25'87,"-1"-8"3,5-7-5,-6-10-6,5 12-3,-5-12-10,-1-23-106,1 23-32,0 0-4,0 0-5,0-20-7,7 8-3</inkml:trace>
        </inkml:traceGroup>
      </inkml:traceGroup>
    </inkml:traceGroup>
    <inkml:traceGroup>
      <inkml:annotationXML>
        <emma:emma xmlns:emma="http://www.w3.org/2003/04/emma" version="1.0">
          <emma:interpretation id="{D66559C3-2921-4C77-BFA8-54416FB79C71}" emma:medium="tactile" emma:mode="ink">
            <msink:context xmlns:msink="http://schemas.microsoft.com/ink/2010/main" type="paragraph" rotatedBoundingBox="4467,12577 19497,11604 19589,13016 4558,139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A0B04A0-C4D4-46F5-9449-85140A47C73E}" emma:medium="tactile" emma:mode="ink">
              <msink:context xmlns:msink="http://schemas.microsoft.com/ink/2010/main" type="line" rotatedBoundingBox="4467,12577 19497,11604 19589,13016 4558,13989"/>
            </emma:interpretation>
          </emma:emma>
        </inkml:annotationXML>
        <inkml:traceGroup>
          <inkml:annotationXML>
            <emma:emma xmlns:emma="http://www.w3.org/2003/04/emma" version="1.0">
              <emma:interpretation id="{E786BBC3-A486-41A6-A998-A2C2A230410C}" emma:medium="tactile" emma:mode="ink">
                <msink:context xmlns:msink="http://schemas.microsoft.com/ink/2010/main" type="inkWord" rotatedBoundingBox="4516,12760 5341,12961 5185,13602 4359,13400"/>
              </emma:interpretation>
              <emma:one-of disjunction-type="recognition" id="oneOf17">
                <emma:interpretation id="interp81" emma:lang="ko-KR" emma:confidence="0">
                  <emma:literal>훈</emma:literal>
                </emma:interpretation>
                <emma:interpretation id="interp82" emma:lang="ko-KR" emma:confidence="0">
                  <emma:literal>게</emma:literal>
                </emma:interpretation>
                <emma:interpretation id="interp83" emma:lang="ko-KR" emma:confidence="0">
                  <emma:literal>제</emma:literal>
                </emma:interpretation>
                <emma:interpretation id="interp84" emma:lang="ko-KR" emma:confidence="0">
                  <emma:literal>$</emma:literal>
                </emma:interpretation>
                <emma:interpretation id="interp85" emma:lang="ko-KR" emma:confidence="0">
                  <emma:literal>귀</emma:literal>
                </emma:interpretation>
              </emma:one-of>
            </emma:emma>
          </inkml:annotationXML>
          <inkml:trace contextRef="#ctx0" brushRef="#br1" timeOffset="58936.9035">7183 1800 20,'-3'-15'47,"1"4"4,-2 3-23,-1-1 0,5 9 2,-8-12 1,8 12-3,-7-10-6,7 10-1,0 0-2,-8 12 0,7 6 2,-5 9 0,1 6 0,0 11 1,0 16 3,5 4-3,0-1-2,0 3-5,5-8-15,6-4 0,0-9 0,10-10 0,-2-18 0,3-9 0,2-8 0,2-4 0,-1-10 0,2-10 0,2-4 0,-4-3 0,-1-7 0,-4-7 0,0 0 0,-2-4 0,-3-2 0,-2 0 0,0 0 0,-5 2 0,0 6 0,-1 6 0,-3 3 0,-1 8 0,0 7 0,-3 5 0,0 14 0,0 0 0,-1 11 0,-4 10 0,1 9 0,2 10 0,-3 9 0,4 8 0,1 1 0,0 3 0,15 2 0,-8-11 0,10-1 0,-5-11 0,9-6 0,-9-11 0,6 1 0,-8-12 0,1-1 0,2 1-58,-13-12-25,9 3-4,-9-7-6,0 4-4,-7-26 4</inkml:trace>
          <inkml:trace contextRef="#ctx0" brushRef="#br1" timeOffset="60964.9071">8381 1682 6,'29'-16'38,"-5"2"3,-10-3-22,10 3 3,-1 1 4,-6 2 3,-2 2 2,-7 1-1,-8 8-2,12-10-2,-12 10-4,0 0-4,0 0-5,0 0-3,-15 1-3,4 8 0,-11 2 0,-1 5 2,-10 5 2,-2 4 1,-5 4 1,-4 3 1,0 6 1,-3 3 0,7 1-3,-1 0 0,11 2-3,2-6 0,14 4-9,14 0 0,10-3 0,9-6 0,13-1 0,7-7 0,2 0 0,4-6 0,4-3 0,-8-9 0,-5 0 0,-2-3 0,-5-2 0,-3-1 0,-2-1 0,-1 2 0,-6-2 0,-2-2 0,0-1 0,-3-1 0,-1 1 0,-1-2 0,-10 5 0,13-6 0,-13 6 0,0 0 0,8-1 0,-8 1-61,-10 1-24,10-1 0,-23 2-5,10 1-5,-14-5 3</inkml:trace>
          <inkml:trace contextRef="#ctx0" brushRef="#br1" timeOffset="61557.7081">8105 2031 32,'0'0'56,"-10"-14"6,10 14-25,0 0 1,-2-11 1,2 11-2,0 0-4,0 0-4,9 0-5,0 0-5,2 3-2,4 0-2,7-2-2,4 1 0,6-1-2,-1 0-1,11-1-2,-6 0 0,4-1-3,-7-1 0,-3-2-5,-5 3 0,-6-2 0,-4 1 0,-7 2 0,-8 0 0,9 0 0,-9 0 0,0 0-39,0 3-39,0-3-4,-14 6-3,2-6-6,-1 0-2</inkml:trace>
        </inkml:traceGroup>
        <inkml:traceGroup>
          <inkml:annotationXML>
            <emma:emma xmlns:emma="http://www.w3.org/2003/04/emma" version="1.0">
              <emma:interpretation id="{63AE0327-A17B-4C76-B128-67BF7A0ED556}" emma:medium="tactile" emma:mode="ink">
                <msink:context xmlns:msink="http://schemas.microsoft.com/ink/2010/main" type="inkWord" rotatedBoundingBox="5623,12739 6056,13251 5671,13577 5238,13066"/>
              </emma:interpretation>
              <emma:one-of disjunction-type="recognition" id="oneOf18">
                <emma:interpretation id="interp86" emma:lang="ko-KR" emma:confidence="0">
                  <emma:literal>R</emma:literal>
                </emma:interpretation>
                <emma:interpretation id="interp87" emma:lang="ko-KR" emma:confidence="0">
                  <emma:literal>아</emma:literal>
                </emma:interpretation>
                <emma:interpretation id="interp88" emma:lang="ko-KR" emma:confidence="0">
                  <emma:literal>긴</emma:literal>
                </emma:interpretation>
                <emma:interpretation id="interp89" emma:lang="ko-KR" emma:confidence="0">
                  <emma:literal>Q</emma:literal>
                </emma:interpretation>
                <emma:interpretation id="interp90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66549.7167">9569 1590 22,'0'0'69,"0"0"9,0 0-3,0 0-4,0 0-31,0 0-6,0 0-10,7 0-7,-7 0-6,0 0-4,11-8-2,-11 8-1,6-10-1,-4 1 0,1 1-1,-3-3-1,0-2 1,-3 1-1,-4 0-1,-3-2 1,-1 1-1,-4 2 0,-1 4-1,-5 3 0,0 4 0,-2 10 1,-1 8 1,-5 10 2,-1 5 1,-6 11 3,0 7 1,-2 6 0,2 1 2,3 3-7,8 1-3,21-2 0,15-3 0,15-11 0,18-10 0,10-8 0,9-8 0,4-9 0,3-7 0,-15-4 0,-12-4 0,-9 1 0,-10 0 0,-9-1 0,-15 4 0,0 0 0,0 0 0,0 0 0,-4-9 0,4 9-46,-16-5-40,16 5-1,-20-16-7,16 8 94,-7-9-98,8 2-1</inkml:trace>
        </inkml:traceGroup>
        <inkml:traceGroup>
          <inkml:annotationXML>
            <emma:emma xmlns:emma="http://www.w3.org/2003/04/emma" version="1.0">
              <emma:interpretation id="{53F9FDD3-AFFB-443D-AD02-F1C288FFC7BE}" emma:medium="tactile" emma:mode="ink">
                <msink:context xmlns:msink="http://schemas.microsoft.com/ink/2010/main" type="inkWord" rotatedBoundingBox="6588,12612 7157,12714 7039,13373 6469,13271"/>
              </emma:interpretation>
              <emma:one-of disjunction-type="recognition" id="oneOf19">
                <emma:interpretation id="interp91" emma:lang="ko-KR" emma:confidence="0">
                  <emma:literal>A</emma:literal>
                </emma:interpretation>
                <emma:interpretation id="interp92" emma:lang="ko-KR" emma:confidence="0">
                  <emma:literal>』</emma:literal>
                </emma:interpretation>
                <emma:interpretation id="interp93" emma:lang="ko-KR" emma:confidence="0">
                  <emma:literal>」</emma:literal>
                </emma:interpretation>
                <emma:interpretation id="interp94" emma:lang="ko-KR" emma:confidence="0">
                  <emma:literal>“</emma:literal>
                </emma:interpretation>
                <emma:interpretation id="interp95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67111.3179">10161 1450 46,'17'-18'64,"-5"-3"2,-1 2-2,-3 2-34,-6 8-4,-2 9-5,-6-3-1,-6 5-4,-6 8 0,-3 11 2,-5 8 2,-3 13 1,-3 7 1,-3 14 1,4 2-1,-2 8-6,10-2-16,-2 0 0,10-4 0,12-6 0,6-7 0,12-12 0,10-7 0,0-11 0,5-4 0,-2-10 0,5-3 0,-14-9 0,2-8-14,-2 2-71,-8-9-2,5 0 87,-2-9-91,1 5-7,-5-8-1</inkml:trace>
          <inkml:trace contextRef="#ctx0" brushRef="#br1" timeOffset="67782.119">10464 1552 6,'0'-15'59,"0"-1"9,-1-1 2,1 6-4,-6-2-38,6 13 0,0 0-1,-2 14 1,0 6-2,-5 15-5,-1 13-3,-7 5 3,0 11 1,-6 2-4,1 6-13,-3 5-5,0-6 0,5-5 0,0-11 0,7-10 0,2-13 0,3-10 0,6-22 0,0 0 0,8-16 0,3-12 0,2-4 0,1-9 0,-1-3 0,2-6 0,3 0 0,-4-5 0,-1 5 0,0-4 0,1 4 0,-1 1 0,0 7-5,1 2 2,1 6 1,-1 4 1,0 3 1,2 10-1,-2 6 1,1 8 0,0 3 1,1 10 1,-3 11 2,0 10 1,3 8-5,-2 8 0,1 5 0,0 6 0,1-1 0,0 0 0,-1-1 0,6-2 0,-2-8 0,3-6 0,-2-12 0,0-2 0,-5-10 0,1-3 0,-4-9 0,-12-4 0,8-5 0,-8 5-54,6-14-33,-5 1-1,5 2 88,-6-7-93,0 6-6,0-5 9</inkml:trace>
        </inkml:traceGroup>
        <inkml:traceGroup>
          <inkml:annotationXML>
            <emma:emma xmlns:emma="http://www.w3.org/2003/04/emma" version="1.0">
              <emma:interpretation id="{2FC5AB4A-5CD6-4428-BC5B-D0BE086BF66E}" emma:medium="tactile" emma:mode="ink">
                <msink:context xmlns:msink="http://schemas.microsoft.com/ink/2010/main" type="inkWord" rotatedBoundingBox="7166,12839 7596,12984 7499,13271 7069,13127"/>
              </emma:interpretation>
              <emma:one-of disjunction-type="recognition" id="oneOf20">
                <emma:interpretation id="interp96" emma:lang="ko-KR" emma:confidence="0">
                  <emma:literal>n</emma:literal>
                </emma:interpretation>
                <emma:interpretation id="interp97" emma:lang="ko-KR" emma:confidence="0">
                  <emma:literal>나</emma:literal>
                </emma:interpretation>
                <emma:interpretation id="interp98" emma:lang="ko-KR" emma:confidence="0">
                  <emma:literal>너</emma:literal>
                </emma:interpretation>
                <emma:interpretation id="interp99" emma:lang="ko-KR" emma:confidence="0">
                  <emma:literal>니</emma:literal>
                </emma:interpretation>
                <emma:interpretation id="interp100" emma:lang="ko-KR" emma:confidence="0">
                  <emma:literal>어</emma:literal>
                </emma:interpretation>
              </emma:one-of>
            </emma:emma>
          </inkml:annotationXML>
          <inkml:trace contextRef="#ctx0" brushRef="#br1" timeOffset="68031.7194">10335 1907 65,'-25'0'81,"9"0"-3,3 0 0,13 0-3,43-4-41,-27 0-7,11 4-4,7-1-6,3-1-6,7-1-3,2 3-2,-4-3-2,-3 2-4,0 1-16,-12 24-51,-6-30-11,-2-3-2,-11-5-6,5-1-6,-6-2 4</inkml:trace>
        </inkml:traceGroup>
        <inkml:traceGroup>
          <inkml:annotationXML>
            <emma:emma xmlns:emma="http://www.w3.org/2003/04/emma" version="1.0">
              <emma:interpretation id="{1779BECB-9606-448F-AAD8-35427D44194C}" emma:medium="tactile" emma:mode="ink">
                <msink:context xmlns:msink="http://schemas.microsoft.com/ink/2010/main" type="inkWord" rotatedBoundingBox="7623,13495 7661,12851 7979,12870 7941,13514"/>
              </emma:interpretation>
              <emma:one-of disjunction-type="recognition" id="oneOf21">
                <emma:interpretation id="interp101" emma:lang="ko-KR" emma:confidence="0">
                  <emma:literal>y</emma:literal>
                </emma:interpretation>
                <emma:interpretation id="interp102" emma:lang="ko-KR" emma:confidence="0">
                  <emma:literal>,</emma:literal>
                </emma:interpretation>
                <emma:interpretation id="interp103" emma:lang="ko-KR" emma:confidence="0">
                  <emma:literal>9</emma:literal>
                </emma:interpretation>
                <emma:interpretation id="interp104" emma:lang="ko-KR" emma:confidence="0">
                  <emma:literal>J</emma:literal>
                </emma:interpretation>
                <emma:interpretation id="interp105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68858.5209">10821 1428 62,'0'0'73,"-15"-11"1,8 0-3,7 11-29,0 0-5,6-8-2,6 8-6,10-2-9,0 1-6,10-3-2,0 1 0,8-2-1,-2 3-3,4-2-1,-8 1-3,0 1-4,-6 0 0,-6 1 0,-4 1 0,-7 0 0,-11 0 0,8 0-5,-8 0-43,0 0-31,-4-1-1,4 1-5,-10-6-6,10 6-3</inkml:trace>
        </inkml:traceGroup>
        <inkml:traceGroup>
          <inkml:annotationXML>
            <emma:emma xmlns:emma="http://www.w3.org/2003/04/emma" version="1.0">
              <emma:interpretation id="{43BA3125-B9B9-4E25-B1ED-4DB56402F53A}" emma:medium="tactile" emma:mode="ink">
                <msink:context xmlns:msink="http://schemas.microsoft.com/ink/2010/main" type="inkWord" rotatedBoundingBox="9227,12466 10719,12369 10764,13076 9273,13173"/>
              </emma:interpretation>
              <emma:one-of disjunction-type="recognition" id="oneOf22">
                <emma:interpretation id="interp106" emma:lang="ko-KR" emma:confidence="0">
                  <emma:literal>원</emma:literal>
                </emma:interpretation>
                <emma:interpretation id="interp107" emma:lang="ko-KR" emma:confidence="0">
                  <emma:literal>%</emma:literal>
                </emma:interpretation>
                <emma:interpretation id="interp108" emma:lang="ko-KR" emma:confidence="0">
                  <emma:literal>을</emma:literal>
                </emma:interpretation>
                <emma:interpretation id="interp109" emma:lang="ko-KR" emma:confidence="0">
                  <emma:literal>×</emma:literal>
                </emma:interpretation>
                <emma:interpretation id="interp110" emma:lang="ko-KR" emma:confidence="0">
                  <emma:literal>此</emma:literal>
                </emma:interpretation>
              </emma:one-of>
            </emma:emma>
          </inkml:annotationXML>
          <inkml:trace contextRef="#ctx0" brushRef="#br1" timeOffset="68484.1203">10962 1326 51,'0'-10'69,"0"-1"0,0 4-4,26 0-30,-26 7-2,0 0-2,3 6 1,2 8-8,-3 7-3,0 8-1,-2 3 2,3 7 1,-3 1-7,0-1-16,3 1 0,-3-5 0,1-4 0,1-6 0,-1-8 0,2-2 0,0-6 0,-3-9 0,0 0 0,0 0 0,0 0 0,0 0 0,-9-11-34,5 1-49,-1-4-4,-2-2-4,0 1-4,3 0-1</inkml:trace>
          <inkml:trace contextRef="#ctx0" brushRef="#br1" timeOffset="69201.7215">11239 1200 4,'12'-2'71,"-1"2"9,9 2 0,3 6-1,5 4 2,6 9-46,6 11-3,3 15-5,-3 8-5,2 14-22,-11 6 0,-4 6 0,-9 1 0,-11-3 0,-7-2 0,-8-8 0,-23-7 0,-2-13-61,4-9-23,-4-16 0,9-10-6,-4-12 90,9-3-98,-1-12 4</inkml:trace>
          <inkml:trace contextRef="#ctx0" brushRef="#br1" timeOffset="69981.7227">12052 2004 61,'7'0'72,"-7"0"1,12 0-1,-12 0-31,22 27 2,-13-6-3,2 10-8,-11-5-8,0 7-5,-14 0-4,0 5-2,-11-11-7,0-7-44,-2 2-37,-6-11-4,11 0-2,-3-11-7,10 0-5</inkml:trace>
        </inkml:traceGroup>
        <inkml:traceGroup>
          <inkml:annotationXML>
            <emma:emma xmlns:emma="http://www.w3.org/2003/04/emma" version="1.0">
              <emma:interpretation id="{A62FF99A-E4E8-4954-A9A1-284A98D32D06}" emma:medium="tactile" emma:mode="ink">
                <msink:context xmlns:msink="http://schemas.microsoft.com/ink/2010/main" type="inkWord" rotatedBoundingBox="11273,12136 14185,11948 14259,13094 11348,13283"/>
              </emma:interpretation>
              <emma:one-of disjunction-type="recognition" id="oneOf23">
                <emma:interpretation id="interp111" emma:lang="ko-KR" emma:confidence="0">
                  <emma:literal>뺘</emma:literal>
                </emma:interpretation>
                <emma:interpretation id="interp112" emma:lang="ko-KR" emma:confidence="0">
                  <emma:literal>빼</emma:literal>
                </emma:interpretation>
                <emma:interpretation id="interp113" emma:lang="ko-KR" emma:confidence="0">
                  <emma:literal>빠</emma:literal>
                </emma:interpretation>
                <emma:interpretation id="interp114" emma:lang="ko-KR" emma:confidence="0">
                  <emma:literal>뼈</emma:literal>
                </emma:interpretation>
                <emma:interpretation id="interp115" emma:lang="ko-KR" emma:confidence="0">
                  <emma:literal>㈚</emma:literal>
                </emma:interpretation>
              </emma:one-of>
            </emma:emma>
          </inkml:annotationXML>
          <inkml:trace contextRef="#ctx0" brushRef="#br1" timeOffset="71151.725">13004 1505 7,'-8'-9'57,"1"-4"2,2-14 2,5 27-23,0 0 6,-3 10-1,3 8-2,5 16-2,5 0-8,1 11 0,1-4-3,1 6-6,1-6-12,-3-1-10,5-5 0,-2-5 0,0-6 0,-1-6 0,3-7 0,-3-6 0,3-5 0,-3-10 0,1-7 0,0-13 0,1-2 0,0-7 0,-1-5 0,0-1 0,-2-5 0,-2 5 0,-2 0 0,-1 7 0,-4 3 0,-2 7 0,0 2 0,-1 4 0,0 8 0,0 0 0,0 5 0,0 9 0,0-8 0,0 8 0,0 0-30,9 0-55,-9 0-2,14 12-2,-14-12-5,16 5-1</inkml:trace>
          <inkml:trace contextRef="#ctx0" brushRef="#br1" timeOffset="71791.3261">14115 1170 39,'11'-9'51,"-3"3"3,-4 13-28,-4-7-2,0 0 1,-9 0 0,-11 1 4,-3 11 1,-6 6-2,-7 11 0,-8 7 5,1 8-2,-3 9-1,6 3-4,2 4-6,9 0-8,6-1-12,12-7 0,10-4 0,7-7 0,12-7 0,13-6 0,9-5 0,2-8 0,8-4 0,1-6 0,0-4 0,-3-1 0,-4-2 0,-5-3 0,-7-5 0,-5 3 0,-3-2 0,-6 1 0,-6-1 0,-12 9-73,15-13-13,-14 4-1,-1 9-5,0-19-5</inkml:trace>
          <inkml:trace contextRef="#ctx0" brushRef="#br1" timeOffset="72165.7267">13816 1595 62,'-10'0'78,"-1"0"1,11 0-1,-9-9-30,9 9-3,2-7-7,9 3-9,11-1-10,5-3-6,11 1-4,5-2-1,5 0-3,2-1-5,1-1 0,-9 4 0,-2 2 0,-11 1 0,-4 4-21,-6 0-58,-19 0-2,0 0-3,0 0-5,-5 7-6</inkml:trace>
          <inkml:trace contextRef="#ctx0" brushRef="#br1" timeOffset="75285.732">14801 1280 0,'0'0'33,"-9"-15"2,4 41-27,0-51 1,5 25 3,-4-14 1,4 14 1,-4-16 3,4 16 0,-2-13 1,2 13 0,-2-12-1,2 12-1,0 0 1,0 0 6,-12 13 3,10 5 3,-4 9-1,-2 9 2,1 11 1,-1 5 0,2 4-4,-3 3-6,6 1-6,-4-5-9,7-6-6,0-5 0,0-9 0,3-8 0,-1-8 0,0-3 0,-2-16 0,5 8 0,-5-8 0,0-12 0,0-6 0,-2-5 0,-1-9 0,0-7 0,0 0 0,1-9 0,-3 0 0,1-2-3,3 2-6,-3 3 0,2 2 1,2 6 3,0 1 2,0 8 1,5 4 2,4 6-1,1 5 1,5 10 0,2 3 3,3 14 0,1 13 2,4 8 1,2 12 1,4 6 0,-1 3 2,2 2-9,-1-3 0,1-4 0,0-9 0,-3-8 0,0-11 0,-5-11 0,0-10 0,-1-8 0,-1-13 0,-5-10 0,-2-6 0,-1-9 0,-5-7 0,-2-3 0,-1-4 0,-5 3 0,-1 4 0,-3 6 0,-2 7 0,-3 6 0,2 9 0,-2 4 0,8 19 0,-13-12 0,13 12 0,-8 1 0,8-1-17,21 20-66,-21-20-1,8 18-4,-8-18-4,17 12-3</inkml:trace>
          <inkml:trace contextRef="#ctx0" brushRef="#br1" timeOffset="75660.1329">15889 1021 43,'9'-9'48,"-9"9"5,-8-8 3,-2 11-28,-10 14 3,-7 6 5,-2 11 1,-1 11 2,-8 12 1,4 12-3,3 5-3,2 7-7,5 2-25,6-3-2,9-4 0,6-9 0,7-8 0,10-12 0,7-8 0,2-18 0,7-7 0,-2-12 0,5-2 0,-5 22-36,13-59-47,-2-9-4,-4-5-4,4-3-5,-3 0 1</inkml:trace>
          <inkml:trace contextRef="#ctx0" brushRef="#br1" timeOffset="76221.7337">16323 1140 25,'4'-12'49,"-4"12"10,0 0 5,-10 3-26,-1 18 5,-10 7-2,-2 14 1,-7 7 1,-2 11-4,-4 4-8,-2 1-6,3 0-13,-1-1-12,9-9 0,3-8 0,8-9 0,3-11 0,6-11 0,7-16 0,0 0 0,6-6 0,6-15 0,1-7 0,5-7 0,1-9 0,3-3 0,0-7 0,1 0-8,2-1-8,-1-3 1,-1 8 1,-2 1 2,-1 7 6,-2 4 4,0 8 3,0 7 2,-3 4 0,2 11 0,-2 8 2,4 6 1,-1 11 2,-1 11 0,1 8 1,1 8 1,-2 8 1,0 5-5,1 0-6,-2-3 0,1 2 0,-1-7 0,0-5 0,-2-9 0,1-8 0,-1-10 0,-3-6 0,1-5 0,-2-6 0,1-2 0,-11 2-55,14-17-29,-5 4-2,-6-3-5,3 1-8,-6-4 3</inkml:trace>
          <inkml:trace contextRef="#ctx0" brushRef="#br1" timeOffset="76502.5344">16103 1509 57,'-27'0'78,"10"0"0,6-2-2,11 2-3,3-13-30,14 12-13,9 1-9,7-1-7,11 1-3,1 0-2,6 0-3,-4 0 0,0 2-2,-5 1-1,-5-2-1,-10-1-6,-2 3-14,-10 0-57,-15-3-4,17-6-1,-14-6-6,5 0-6</inkml:trace>
          <inkml:trace contextRef="#ctx0" brushRef="#br1" timeOffset="76876.935">16538 926 58,'0'0'70,"20"-13"5,1 11-1,8 5-30,9 15 0,8 11 0,2 10-6,5 13-10,-2 12-5,-3 10-10,-10 9-13,-7 6 0,-13-3 0,-13-3 0,-6-3 0,-13-13 0,-10-10 0,-2-2 0,26-19-52,-33-14-31,10-11-3,-6-11-3,10-7-8,1-17-2</inkml:trace>
        </inkml:traceGroup>
        <inkml:traceGroup>
          <inkml:annotationXML>
            <emma:emma xmlns:emma="http://www.w3.org/2003/04/emma" version="1.0">
              <emma:interpretation id="{5E3C48DF-CC29-4F29-AAFB-CF9F6E780C83}" emma:medium="tactile" emma:mode="ink">
                <msink:context xmlns:msink="http://schemas.microsoft.com/ink/2010/main" type="inkWord" rotatedBoundingBox="15092,11947 19501,11661 19589,13016 15179,13301"/>
              </emma:interpretation>
              <emma:one-of disjunction-type="recognition" id="oneOf24">
                <emma:interpretation id="interp116" emma:lang="ko-KR" emma:confidence="0">
                  <emma:literal>V</emma:literal>
                </emma:interpretation>
                <emma:interpretation id="interp117" emma:lang="ko-KR" emma:confidence="0">
                  <emma:literal>Ⅴ</emma:literal>
                </emma:interpretation>
                <emma:interpretation id="interp118" emma:lang="ko-KR" emma:confidence="0">
                  <emma:literal>ⅴ</emma:literal>
                </emma:interpretation>
                <emma:interpretation id="interp119" emma:lang="ko-KR" emma:confidence="0">
                  <emma:literal>v</emma:literal>
                </emma:interpretation>
                <emma:interpretation id="interp120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80652.1417">2372 2074 13,'-9'-12'80,"6"3"3,-3 39-5,6-30-78,0 0 75,2-9-2,7 1-25,5 3-37,7-1-2,4 0-3,6 5-2,4-2 1,5 3-1,0 0 0,0 0-1,4 0 0,-4 0-4,-2 2-14,-3 3 15,-27-1 0,-12 7-74,-14 5-3,-10 6-2,-13-4-4,-3 17-6</inkml:trace>
        </inkml:traceGroup>
        <inkml:traceGroup>
          <inkml:annotationXML>
            <emma:emma xmlns:emma="http://www.w3.org/2003/04/emma" version="1.0">
              <emma:interpretation id="{6111926E-416C-43B3-A5A7-AB0DE35EA7C1}" emma:medium="tactile" emma:mode="ink">
                <msink:context xmlns:msink="http://schemas.microsoft.com/ink/2010/main" type="inkWord" rotatedBoundingBox="15870,12637 15903,11939 16456,11965 16423,12663"/>
              </emma:interpretation>
              <emma:one-of disjunction-type="recognition" id="oneOf25">
                <emma:interpretation id="interp121" emma:lang="ko-KR" emma:confidence="0">
                  <emma:literal>E</emma:literal>
                </emma:interpretation>
                <emma:interpretation id="interp122" emma:lang="ko-KR" emma:confidence="0">
                  <emma:literal>t</emma:literal>
                </emma:interpretation>
                <emma:interpretation id="interp123" emma:lang="ko-KR" emma:confidence="0">
                  <emma:literal>ㅌ</emma:literal>
                </emma:interpretation>
                <emma:interpretation id="interp124" emma:lang="ko-KR" emma:confidence="0">
                  <emma:literal>€</emma:literal>
                </emma:interpretation>
                <emma:interpretation id="interp125" emma:lang="ko-KR" emma:confidence="0">
                  <emma:literal>匕</emma:literal>
                </emma:interpretation>
              </emma:one-of>
            </emma:emma>
          </inkml:annotationXML>
          <inkml:trace contextRef="#ctx0" brushRef="#br1" timeOffset="81151.3424">2412 2323 81,'0'12'86,"0"-12"-2,25 32-5,-3-23-1,10-10-10,4-6-49,4 0-8,4-6-6,0 0-5,1-1 0,-1 0 0,0-1 0,-2-1 0,-5 1 0,-3 1 0,-7-1 0,-3 7 0,-4 1 0,-11 6 0,-9 1 0,3 10 0,-8 7 0,-11 8 0,-3 4 0,-4 9 0,1 1 0,0 2 0,7-1 0,6-6 0,9-7 0,13-8 0,13-7 0,7-12 0,8-2 0,-1-11 0,2-3 0,-7-5 0,-3-5 0,-11 2 0,-12-2 0,-9 3 0,-5-3 0,-12 5 0,-3-2 0,-5 5 0,-3 0 0,1 4 0,3 0 0,5 4 0,5 0 0,6 2 0,-2 2 0,10 6 0,0 0 0,-4-9 0,4 9 0,0 0 0,0 0 0,0 0 0,4 7-31,-4-7-50,10 13-3,-10-13-1,7 13-7,-7-13-2</inkml:trace>
          <inkml:trace contextRef="#ctx0" brushRef="#br1" timeOffset="80355.7411">2458 2151 48,'-13'-10'58,"5"0"3,-2-3 4,5 4-32,5 9-6,-6-12-5,6 12 3,0 0 1,0 18 2,3 8-5,1 2-1,0 14 0,3 3 3,-1 8-2,-1 0-20,2 1-3,1-2 0,-1-6 0,-1-5 0,2-8 0,-1-6 0,-3-2 0,3-10 0,-4-4 0,-3-11 0,0 0 0,0 0 0,4-7 0,-4 7-65,-7-22-18,2-10-2,-1-7-6,-1-6-7,-4-5 9</inkml:trace>
        </inkml:traceGroup>
        <inkml:traceGroup>
          <inkml:annotationXML>
            <emma:emma xmlns:emma="http://www.w3.org/2003/04/emma" version="1.0">
              <emma:interpretation id="{D8340C03-7CFF-4C84-8515-455539C964D0}" emma:medium="tactile" emma:mode="ink">
                <msink:context xmlns:msink="http://schemas.microsoft.com/ink/2010/main" type="inkWord" rotatedBoundingBox="16545,12303 17143,11758 17593,12252 16995,12796"/>
              </emma:interpretation>
              <emma:one-of disjunction-type="recognition" id="oneOf26">
                <emma:interpretation id="interp126" emma:lang="ko-KR" emma:confidence="0">
                  <emma:literal>N</emma:literal>
                </emma:interpretation>
                <emma:interpretation id="interp127" emma:lang="ko-KR" emma:confidence="0">
                  <emma:literal>ⅳ</emma:literal>
                </emma:interpretation>
                <emma:interpretation id="interp128" emma:lang="ko-KR" emma:confidence="0">
                  <emma:literal>Ⅳ</emma:literal>
                </emma:interpretation>
                <emma:interpretation id="interp129" emma:lang="ko-KR" emma:confidence="0">
                  <emma:literal>Ⅹ</emma:literal>
                </emma:interpretation>
                <emma:interpretation id="interp130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81931.3437">3309 2194 1,'0'0'70,"0"0"6,0 0-4,0 0-4,0-35-23,0 35-3,0 17-5,0-4-10,2 10-8,1 2-3,-1 8 2,0 3-1,2 5-14,-1-3-3,1 0 0,0-2 0,0-6 0,-1-7 0,1-6 0,-1-3 0,-1-5 0,-2-9 0,0 0 0,0 0 0,0-6 0,0-3 0,-1-3 0,-2-3 0,-1 1 0,1-9 0,1 2 0,-1-7 0,0-2 0,0-1 0,2-1 0,-3-2 0,4-3 0,-2-2 0,2 4 0,5 0 0,1 2 0,7 3 0,3 2 0,5 3 0,1 2 0,6 10 0,-1 4 0,-1 5 0,1 4 0,-3 10 0,-3 9-2,-3 7 2,-10 5 0,-5 4 2,-3 3-2,-10 2 0,-8-3 0,-4 1 0,-2-8 0,-1-6 0,5-3 0,1-6 0,4-3 0,7-4 0,8-8 0,3 9 0,14-3 0,8 2 0,4 1 0,8 3 0,6-3 0,0 0 0,1 5 0,-1-4 0,-8 2 0,-4-4 0,-4 2 0,-9-10 0,-3 7-30,2-1-54,-17-6-3,14 0-4,-14-13-7,5 3-3</inkml:trace>
        </inkml:traceGroup>
        <inkml:traceGroup>
          <inkml:annotationXML>
            <emma:emma xmlns:emma="http://www.w3.org/2003/04/emma" version="1.0">
              <emma:interpretation id="{686652B7-1A78-485D-BA7F-91811F3900F1}" emma:medium="tactile" emma:mode="ink">
                <msink:context xmlns:msink="http://schemas.microsoft.com/ink/2010/main" type="inkWord" rotatedBoundingBox="17686,12687 17820,11776 18186,11829 18053,12741"/>
              </emma:interpretation>
              <emma:one-of disjunction-type="recognition" id="oneOf27">
                <emma:interpretation id="interp131" emma:lang="ko-KR" emma:confidence="0">
                  <emma:literal>(</emma:literal>
                </emma:interpretation>
                <emma:interpretation id="interp132" emma:lang="ko-KR" emma:confidence="0">
                  <emma:literal>C</emma:literal>
                </emma:interpretation>
                <emma:interpretation id="interp133" emma:lang="ko-KR" emma:confidence="0">
                  <emma:literal>I</emma:literal>
                </emma:interpretation>
                <emma:interpretation id="interp134" emma:lang="ko-KR" emma:confidence="0">
                  <emma:literal>c</emma:literal>
                </emma:interpretation>
                <emma:interpretation id="interp135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82960.9457">4364 2467 38,'0'0'56,"-16"1"7,16-1-20,0 0 2,-11 1 3,11-1-1,0 0 0,0 0-4,0 0-10,0 0-7,0 0-4,5-7-22,-1-3 0,5-10 0,1-3 0,4-13 0,2-5 0,4-8 0,0-9 0,4 1 0,-5-4 0,-2 2 0,-2 4 0,-3 5 0,-4 9 0,-1 7 0,-4 13 0,-2 5 0,-1 16 0,11-3 0,-1 11 0,4 14 0,2 3 0,5 14 0,5 5 0,-1 6 0,3 6 0,-5-1 0,2-2 0,-3-7 0,-1-1 0,-8-10 0,1-10 0,1-3 0,-8-9 0,3-5 0,-10-8 0,11 5 0,-11-5-60,15-8-22,-9-2-3,0-1-5,-3-2-7,0-1 3</inkml:trace>
        </inkml:traceGroup>
        <inkml:traceGroup>
          <inkml:annotationXML>
            <emma:emma xmlns:emma="http://www.w3.org/2003/04/emma" version="1.0">
              <emma:interpretation id="{82709125-39A3-4933-98B7-E91CFE0F250F}" emma:medium="tactile" emma:mode="ink">
                <msink:context xmlns:msink="http://schemas.microsoft.com/ink/2010/main" type="inkWord" rotatedBoundingBox="17978,12012 18654,11865 18792,12496 18116,12644"/>
              </emma:interpretation>
              <emma:one-of disjunction-type="recognition" id="oneOf28">
                <emma:interpretation id="interp136" emma:lang="ko-KR" emma:confidence="0">
                  <emma:literal>A</emma:literal>
                </emma:interpretation>
                <emma:interpretation id="interp137" emma:lang="ko-KR" emma:confidence="0">
                  <emma:literal>여</emma:literal>
                </emma:interpretation>
                <emma:interpretation id="interp138" emma:lang="ko-KR" emma:confidence="0">
                  <emma:literal>시</emma:literal>
                </emma:interpretation>
                <emma:interpretation id="interp139" emma:lang="ko-KR" emma:confidence="0">
                  <emma:literal>사</emma:literal>
                </emma:interpretation>
                <emma:interpretation id="interp140" emma:lang="ko-KR" emma:confidence="0">
                  <emma:literal>ㅿ</emma:literal>
                </emma:interpretation>
              </emma:one-of>
            </emma:emma>
          </inkml:annotationXML>
          <inkml:trace contextRef="#ctx0" brushRef="#br1" timeOffset="83210.5459">4569 2310 20,'-33'9'76,"12"-2"4,-1-4-2,11-3-1,11 0-1,0-11-41,15 3-12,16-1-6,4-4-4,7-1-2,3-1-6,3 4-5,-1 2 0,-1 2 0,-6 0 0,-3 6-9,-9 1-40,-6 0-30,1 2 0,-11-3-5,4 0-6,-16 1-2</inkml:trace>
          <inkml:trace contextRef="#ctx0" brushRef="#br1" timeOffset="83662.9467">5013 2131 6,'-10'-3'58,"10"3"7,0 0 6,0 0 1,3 10-27,5 7-8,4 5-3,-3 3-4,3 1-5,-5 7-4,4-4-6,-7-3-4,0-3-3,-2-9-1,0-2-1,-2-12-6,2 8 0,-2-8 0,1-7 0,-1-4 0,2-7 0,3-5 0,1 0 0,3-6 0,1 1 0,4-2 0,-2 5 0,6-2 0,0 9 0,0 6 0,0 2 0,2 8 0,-2 2 0,-1 9 0,1 7 0,-2 4 0,2 5 0,-3 4 0,-1 2 0,-4 0 0,-1-3 0,0 1 0,-6-4 0,1-2 0,-4-6 0,0-43-22,0 63 22,0-37 0,0 0-82,5-13-3,6-4-4,-8-10-6,13 3-2</inkml:trace>
        </inkml:traceGroup>
        <inkml:traceGroup>
          <inkml:annotationXML>
            <emma:emma xmlns:emma="http://www.w3.org/2003/04/emma" version="1.0">
              <emma:interpretation id="{34CC5BCD-2163-4346-BBFD-27CC8EB09327}" emma:medium="tactile" emma:mode="ink">
                <msink:context xmlns:msink="http://schemas.microsoft.com/ink/2010/main" type="inkWord" rotatedBoundingBox="18945,11642 19217,12598 18940,12676 18669,11721"/>
              </emma:interpretation>
              <emma:one-of disjunction-type="recognition" id="oneOf29">
                <emma:interpretation id="interp141" emma:lang="ko-KR" emma:confidence="0">
                  <emma:literal>)</emma:literal>
                </emma:interpretation>
                <emma:interpretation id="interp142" emma:lang="ko-KR" emma:confidence="0">
                  <emma:literal>]</emma:literal>
                </emma:interpretation>
                <emma:interpretation id="interp143" emma:lang="ko-KR" emma:confidence="0">
                  <emma:literal>〉</emma:literal>
                </emma:interpretation>
                <emma:interpretation id="interp144" emma:lang="ko-KR" emma:confidence="0">
                  <emma:literal>3</emma:literal>
                </emma:interpretation>
                <emma:interpretation id="interp145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84068.5477">5521 2176 22,'6'-14'82,"2"8"-1,-8 6-3,6-8-3,-6 8 1,0 0-38,0 5-18,0 9-8,2 2-4,2 3-1,5-4 1,2 5-4,5-4-4,4-7 0,6-2 0,3-7 0,4-7 0,0-8 0,-2-6 0,-2-1 0,-8-3 0,-9-1 0,-3 1 0,-8 2 0,-1 4 0,-7 7 0,7 12 0,-15-8 0,15 8 0,-3 19 0,3 6 0,0 7 0,3 12 0,3 9 0,-4 8 0,5 2 0,-7-2 0,0-2 0,-1-5 0,-10-6 0,-7-9 0,-5-13 0,-5-6 0,-4-2 0,-4-6 0,6-26 0,0 22-72,1-5-16,12-2-1,4-3-8,13 2-1</inkml:trace>
        </inkml:traceGroup>
        <inkml:traceGroup>
          <inkml:annotationXML>
            <emma:emma xmlns:emma="http://www.w3.org/2003/04/emma" version="1.0">
              <emma:interpretation id="{74942A19-2BA8-4B71-A84E-F8DD3F8FFA1D}" emma:medium="tactile" emma:mode="ink">
                <msink:context xmlns:msink="http://schemas.microsoft.com/ink/2010/main" type="inkWord" rotatedBoundingBox="19397,13028 19459,12674 19596,12698 19534,13052"/>
              </emma:interpretation>
              <emma:one-of disjunction-type="recognition" id="oneOf30">
                <emma:interpretation id="interp146" emma:lang="ko-KR" emma:confidence="0">
                  <emma:literal>,</emma:literal>
                </emma:interpretation>
                <emma:interpretation id="interp147" emma:lang="ko-KR" emma:confidence="0">
                  <emma:literal>;</emma:literal>
                </emma:interpretation>
                <emma:interpretation id="interp148" emma:lang="ko-KR" emma:confidence="0">
                  <emma:literal>'</emma:literal>
                </emma:interpretation>
                <emma:interpretation id="interp149" emma:lang="ko-KR" emma:confidence="0">
                  <emma:literal>&gt;</emma:literal>
                </emma:interpretation>
                <emma:interpretation id="interp150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85425.75">17335 1888 19,'0'0'63,"-9"-8"3,9 8-1,18-3-24,-18 3 0,9 0-2,1 5-5,4 6-5,4 1-7,-3 8 0,3 0-1,-7 8-4,-7 9 0,-10 1-2,-6-2-15,-9 0 0,-3-4 0,-7-5 0,5 1-3,0-14-75,7-9-4,19-5-2,-14 0-7,14 0-5</inkml:trace>
        </inkml:traceGroup>
      </inkml:traceGroup>
    </inkml:traceGroup>
    <inkml:traceGroup>
      <inkml:annotationXML>
        <emma:emma xmlns:emma="http://www.w3.org/2003/04/emma" version="1.0">
          <emma:interpretation id="{DA8257BE-3649-43CB-B605-EB1866B41426}" emma:medium="tactile" emma:mode="ink">
            <msink:context xmlns:msink="http://schemas.microsoft.com/ink/2010/main" type="paragraph" rotatedBoundingBox="13776,14102 22331,13614 22399,14807 13844,1529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71C3DFA-315C-47A3-9694-60960A2E0344}" emma:medium="tactile" emma:mode="ink">
              <msink:context xmlns:msink="http://schemas.microsoft.com/ink/2010/main" type="line" rotatedBoundingBox="13776,14102 22331,13614 22399,14807 13844,15296"/>
            </emma:interpretation>
          </emma:emma>
        </inkml:annotationXML>
        <inkml:traceGroup>
          <inkml:annotationXML>
            <emma:emma xmlns:emma="http://www.w3.org/2003/04/emma" version="1.0">
              <emma:interpretation id="{3D9CF357-8024-4959-9DB3-A9FCBE6D4C7D}" emma:medium="tactile" emma:mode="ink">
                <msink:context xmlns:msink="http://schemas.microsoft.com/ink/2010/main" type="inkWord" rotatedBoundingBox="14019,13959 14950,14493 14455,15358 13523,14825"/>
              </emma:interpretation>
              <emma:one-of disjunction-type="recognition" id="oneOf31">
                <emma:interpretation id="interp151" emma:lang="ko-KR" emma:confidence="0">
                  <emma:literal>U</emma:literal>
                </emma:interpretation>
                <emma:interpretation id="interp152" emma:lang="ko-KR" emma:confidence="0">
                  <emma:literal>u</emma:literal>
                </emma:interpretation>
                <emma:interpretation id="interp153" emma:lang="ko-KR" emma:confidence="0">
                  <emma:literal>니</emma:literal>
                </emma:interpretation>
                <emma:interpretation id="interp154" emma:lang="ko-KR" emma:confidence="0">
                  <emma:literal>a</emma:literal>
                </emma:interpretation>
                <emma:interpretation id="interp155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91603.3609">11731 3669 29,'-4'-25'42,"2"1"8,0 31-23,-3-53 4,3 24 3,0-1 3,0 2-2,0 2 1,1 6-7,-1 1-5,2 12-4,0 0-4,-4 17 0,3 16 0,-5 12-1,4 18-1,-4 10 2,3 8 1,1 8-10,2-3-7,2-9 0,11-5 0,5-15 0,5-14 0,3-12 0,9-12 0,2-17 0,7-3 0,4-16 0,-1-9 0,1-6 0,-1-7 0,0-5 0,-7-8 0,-4-5 0,-6-3 0,-4-6 0,-4 1 0,-2-4 0,-5 4 0,-4 2 0,-1 7 0,-4 9 0,-3 8 0,-1 12 0,-2 10 0,0 17 0,-5 0 0,0 18 0,-2 16 0,2 12 0,-2 11 0,4 12 0,2 7 0,1 3 0,4-1 0,7-5 0,2-8 0,5-12 0,7-4 0,-3-12-6,6-17-79,8-12-1,-5-11-4,5-10-6,-3-14-3</inkml:trace>
        </inkml:traceGroup>
        <inkml:traceGroup>
          <inkml:annotationXML>
            <emma:emma xmlns:emma="http://www.w3.org/2003/04/emma" version="1.0">
              <emma:interpretation id="{4E7807E1-6679-4997-A775-94ED9E44B064}" emma:medium="tactile" emma:mode="ink">
                <msink:context xmlns:msink="http://schemas.microsoft.com/ink/2010/main" type="inkWord" rotatedBoundingBox="14992,14273 15481,14580 15207,15016 14718,14710"/>
              </emma:interpretation>
              <emma:one-of disjunction-type="recognition" id="oneOf32">
                <emma:interpretation id="interp156" emma:lang="ko-KR" emma:confidence="0">
                  <emma:literal>+</emma:literal>
                </emma:interpretation>
                <emma:interpretation id="interp157" emma:lang="ko-KR" emma:confidence="0">
                  <emma:literal>t</emma:literal>
                </emma:interpretation>
                <emma:interpretation id="interp158" emma:lang="ko-KR" emma:confidence="0">
                  <emma:literal>÷</emma:literal>
                </emma:interpretation>
                <emma:interpretation id="interp159" emma:lang="ko-KR" emma:confidence="0">
                  <emma:literal>f</emma:literal>
                </emma:interpretation>
                <emma:interpretation id="interp160" emma:lang="ko-KR" emma:confidence="0">
                  <emma:literal>弋</emma:literal>
                </emma:interpretation>
              </emma:one-of>
            </emma:emma>
          </inkml:annotationXML>
          <inkml:trace contextRef="#ctx0" brushRef="#br1" timeOffset="92289.7619">12700 3791 51,'0'0'76,"-16"-14"3,16 14 0,28-11-26,-51 5-2,23 6-9,-9-3-10,9 3-10,0 0-7,0 0-4,14 7-11,10-2 0,9 1 0,9 1 0,13-2 0,6 0 0,9-4 0,1-1 0,-4 3 0,-3-3 0,-13 0 0,-7-3 0,-13 1 0,-9 2 0,-11 0 0,-11 0 0,0 0 0,-15 0-35,-16 0-46,10 2-5,-3-2-1,2 0-6,-7-6 1</inkml:trace>
          <inkml:trace contextRef="#ctx0" brushRef="#br1" timeOffset="92586.1626">12946 3537 35,'-11'-14'59,"3"5"6,8 9 9,-15 0-24,7 9 0,5 18-2,3 10-8,0 9-9,3 7 0,3 8-5,0-1-24,5 5-2,-3-6 0,2-7 0,-5-6 0,1-7 0,-3-7 0,-2-11 0,2-6 0,-3-6 0,0-9 0,0 0 0,8 0-58,0-11-26,2-6-3,0-10-6,5-2-5,-1-8 7</inkml:trace>
        </inkml:traceGroup>
        <inkml:traceGroup>
          <inkml:annotationXML>
            <emma:emma xmlns:emma="http://www.w3.org/2003/04/emma" version="1.0">
              <emma:interpretation id="{767B831B-2864-49A3-8E2D-FDBA36BCFF43}" emma:medium="tactile" emma:mode="ink">
                <msink:context xmlns:msink="http://schemas.microsoft.com/ink/2010/main" type="inkWord" rotatedBoundingBox="15427,14503 15865,13921 16318,14261 15880,14844"/>
              </emma:interpretation>
              <emma:one-of disjunction-type="recognition" id="oneOf33">
                <emma:interpretation id="interp161" emma:lang="ko-KR" emma:confidence="0">
                  <emma:literal>V</emma:literal>
                </emma:interpretation>
                <emma:interpretation id="interp162" emma:lang="ko-KR" emma:confidence="0">
                  <emma:literal>ⅴ</emma:literal>
                </emma:interpretation>
                <emma:interpretation id="interp163" emma:lang="ko-KR" emma:confidence="0">
                  <emma:literal>v</emma:literal>
                </emma:interpretation>
                <emma:interpretation id="interp164" emma:lang="ko-KR" emma:confidence="0">
                  <emma:literal>Ⅴ</emma:literal>
                </emma:interpretation>
                <emma:interpretation id="interp165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93085.3634">13466 3474 49,'8'-9'65,"-1"0"0,-7 9 6,11-8-26,1 10 0,-5 11-2,6 7-5,-6 9-7,-3 9-3,3 8-2,0 4-21,5 7-5,-2-3 0,3 2 0,3-8 0,3-3 0,1-9 0,0-6 0,3-9 0,-2-7 0,-2-9 0,2-5 0,-3-3 0,1-8 0,-5-7 0,4-9 0,-2-5 0,1-6 0,3-6 0,1-6 0,1-5 0,4-3 0,3 2 0,-2 3 0,-1 4 0,-6 9 0,-2 2 0,2 15 0,-11 3 0,-5 9 0,-4 11 0,0 0-38,-7 5-50,-4 4-2,-1 9-7,-16-6-3,8 11 2</inkml:trace>
        </inkml:traceGroup>
        <inkml:traceGroup>
          <inkml:annotationXML>
            <emma:emma xmlns:emma="http://www.w3.org/2003/04/emma" version="1.0">
              <emma:interpretation id="{FEE7D328-FC54-44FF-8BF0-DCE08D0E6129}" emma:medium="tactile" emma:mode="ink">
                <msink:context xmlns:msink="http://schemas.microsoft.com/ink/2010/main" type="inkWord" rotatedBoundingBox="17401,14032 20179,13873 20235,14851 17457,15010"/>
              </emma:interpretation>
              <emma:one-of disjunction-type="recognition" id="oneOf34">
                <emma:interpretation id="interp166" emma:lang="ko-KR" emma:confidence="0">
                  <emma:literal>f</emma:literal>
                </emma:interpretation>
                <emma:interpretation id="interp167" emma:lang="ko-KR" emma:confidence="0">
                  <emma:literal>+</emma:literal>
                </emma:interpretation>
                <emma:interpretation id="interp168" emma:lang="ko-KR" emma:confidence="0">
                  <emma:literal>8</emma:literal>
                </emma:interpretation>
                <emma:interpretation id="interp169" emma:lang="ko-KR" emma:confidence="0">
                  <emma:literal>F</emma:literal>
                </emma:interpretation>
                <emma:interpretation id="interp170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114348.2008">15416 3848 6,'-25'-8'70,"-5"-1"8,6-3 1,4 2-3,4 4 0,26 6-44,-10 0-6,8-4-3,13 2-5,11 1-5,8 0-5,8-2-2,10-6-6,1 1 0,9-1 0,-4-5 0,4 0 0,-1-3 0,-3 3 0,-4-2-6,-3 3-34,-6 3-37,-7-4-6,-3 4-2,-10-1-4,-7 2-1</inkml:trace>
          <inkml:trace contextRef="#ctx0" brushRef="#br2" timeOffset="114067.4003">15791 3455 22,'11'-7'63,"5"-4"7,-6-2-2,5-1 1,-7-3-31,5 0-10,-1 0-2,-4-2-6,2-4-4,-6 3-3,0 1-2,-4 3-2,0-2-2,-7 5-2,-1-4-1,-7 10-1,-2 3-1,-5 2-1,-1 2 0,-5 0 1,2 8 1,-4 8-1,4 8 1,1 6 2,4 8-1,7 8 2,5 9-1,5 6 0,4 7-5,7 3 0,4 2 0,2 1 0,1-2 0,0-3 0,-2-6 0,-2-7 0,-2-5 0,-2-12 0,-2-9 0,0-6-18,-4-8-28,0-16-33,0 0-1,-8 0-5,4-14-4,-9-6 1</inkml:trace>
        </inkml:traceGroup>
        <inkml:traceGroup>
          <inkml:annotationXML>
            <emma:emma xmlns:emma="http://www.w3.org/2003/04/emma" version="1.0">
              <emma:interpretation id="{78682E99-C437-404E-B5D6-47A2378B918B}" emma:medium="tactile" emma:mode="ink">
                <msink:context xmlns:msink="http://schemas.microsoft.com/ink/2010/main" type="inkWord" rotatedBoundingBox="18481,14386 18498,14742 18222,14755 18205,14399"/>
              </emma:interpretation>
              <emma:one-of disjunction-type="recognition" id="oneOf35">
                <emma:interpretation id="interp171" emma:lang="ko-KR" emma:confidence="0">
                  <emma:literal>o</emma:literal>
                </emma:interpretation>
                <emma:interpretation id="interp172" emma:lang="ko-KR" emma:confidence="0">
                  <emma:literal>0</emma:literal>
                </emma:interpretation>
                <emma:interpretation id="interp173" emma:lang="ko-KR" emma:confidence="0">
                  <emma:literal>ㅿ</emma:literal>
                </emma:interpretation>
                <emma:interpretation id="interp174" emma:lang="ko-KR" emma:confidence="0">
                  <emma:literal>O</emma:literal>
                </emma:interpretation>
                <emma:interpretation id="interp175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114660.2014">16234 3590 54,'-9'7'77,"-5"5"5,-3 4-2,-5 8-1,0 4-38,0 7-7,6 5-6,-2 1-7,11 3-9,6-7-9,6-3-3,19-12 0,9-9 0,5-7 0,1-8 0,1-11 0,-3-7 0,-7-8 0,-10 0 0,-12-3 0,-11 1 0,-12 1 0,-6 2 0,-6 4 0,-2 5 0,-2 1 0,7 5 0,0 0-13,9 5-36,15 7-30,-8-6-3,8 6-3,15-4-5,4 3-1</inkml:trace>
        </inkml:traceGroup>
        <inkml:traceGroup>
          <inkml:annotationXML>
            <emma:emma xmlns:emma="http://www.w3.org/2003/04/emma" version="1.0">
              <emma:interpretation id="{AA0C2DE0-E2ED-4DB2-916A-A79664C7314B}" emma:medium="tactile" emma:mode="ink">
                <msink:context xmlns:msink="http://schemas.microsoft.com/ink/2010/main" type="inkWord" rotatedBoundingBox="18559,14709 18607,14177 19177,14228 19130,14760"/>
              </emma:interpretation>
              <emma:one-of disjunction-type="recognition" id="oneOf36">
                <emma:interpretation id="interp176" emma:lang="ko-KR" emma:confidence="0">
                  <emma:literal>n</emma:literal>
                </emma:interpretation>
                <emma:interpretation id="interp177" emma:lang="ko-KR" emma:confidence="0">
                  <emma:literal>R</emma:literal>
                </emma:interpretation>
                <emma:interpretation id="interp178" emma:lang="ko-KR" emma:confidence="0">
                  <emma:literal>모</emma:literal>
                </emma:interpretation>
                <emma:interpretation id="interp179" emma:lang="ko-KR" emma:confidence="0">
                  <emma:literal>것</emma:literal>
                </emma:interpretation>
                <emma:interpretation id="interp180" emma:lang="ko-KR" emma:confidence="0">
                  <emma:literal>ㅁ</emma:literal>
                </emma:interpretation>
              </emma:one-of>
            </emma:emma>
          </inkml:annotationXML>
          <inkml:trace contextRef="#ctx0" brushRef="#br2" timeOffset="115143.8022">16456 3579 59,'21'6'76,"-3"1"4,-3 2-2,-7 4-1,-5 33-22,8-13-32,-10-9-4,-1 0-2,3 6-4,-1-1-5,3-1-4,-2-2-2,4-3-2,1-3 0,0-7 0,2-2 0,-10-11 0,8 0 0,-6-7 0,-1-5 0,-1-7 0,-6-3 0,0-5 0,-3 0 0,-2-4 0,4 2 0,-1-4 0,4 1 0,4 0 0,0-1 0,8-1 0,9 3 0,3-3 0,9 2 0,6 5 0,-2 2 0,3 8 0,-5 5 0,0 10 0,-11 4 0,-9 15 0,-9 13 0,-9 7 0,-10 8 0,-5 2 0,-1 5 0,-2-5 0,6 0 0,4-8 0,11-9 0,6-7 0,15-8 0,8-6 0,6-8 0,8 1 0,-2 26-41,3-30-42,4-6-2,-9-2-5,-1 0-5,-9-4-4</inkml:trace>
        </inkml:traceGroup>
        <inkml:traceGroup>
          <inkml:annotationXML>
            <emma:emma xmlns:emma="http://www.w3.org/2003/04/emma" version="1.0">
              <emma:interpretation id="{9F0A3FDE-66BD-46CA-8DD9-B8AAE4FDF0EF}" emma:medium="tactile" emma:mode="ink">
                <msink:context xmlns:msink="http://schemas.microsoft.com/ink/2010/main" type="inkWord" rotatedBoundingBox="19205,14325 19689,14295 19712,14668 19229,14698"/>
              </emma:interpretation>
              <emma:one-of disjunction-type="recognition" id="oneOf37">
                <emma:interpretation id="interp181" emma:lang="ko-KR" emma:confidence="0">
                  <emma:literal>m</emma:literal>
                </emma:interpretation>
                <emma:interpretation id="interp182" emma:lang="ko-KR" emma:confidence="0">
                  <emma:literal>머</emma:literal>
                </emma:interpretation>
                <emma:interpretation id="interp183" emma:lang="ko-KR" emma:confidence="0">
                  <emma:literal>꺼</emma:literal>
                </emma:interpretation>
                <emma:interpretation id="interp184" emma:lang="ko-KR" emma:confidence="0">
                  <emma:literal>깨</emma:literal>
                </emma:interpretation>
                <emma:interpretation id="interp185" emma:lang="ko-KR" emma:confidence="0">
                  <emma:literal>쩌</emma:literal>
                </emma:interpretation>
              </emma:one-of>
            </emma:emma>
          </inkml:annotationXML>
          <inkml:trace contextRef="#ctx0" brushRef="#br2" timeOffset="115814.6034">17132 3570 41,'0'0'79,"0"0"6,0 0 0,-10 2-3,4 14-1,37 5-54,-35 6-7,-7 6-9,5 5-11,-1-2 0,4 2 0,1-5 0,-3-7 0,5-1 0,0-7 0,0-18 0,0 0 0,-6 0 0,0-14 0,2-9 0,4-5 0,-3-7 0,3-3 0,7 0 0,3 0 0,1 2 0,3 6 0,3 2 0,3 10 0,-2 6 0,0 9 0,-2 3 0,-1 14 0,-4 6 0,-4 9 0,-3 4 0,-4 3 0,0 2 0,-2-4 0,-4-3 0,1-4 0,-1-10 0,1-5 0,5-12 0,0 0 0,-3-8 0,6-11 0,2-8 0,5-3 0,2-3 0,2-3 0,2-2 0,4 3 0,2 0 0,1 9 0,1 6 0,-1 4 0,-1 8 0,0 8 0,-3 6 0,-1 12 0,-3 6 0,-5 6 0,-2 5 0,-1 4 0,-1-1 0,-1 0 0,-2-3 0,1-5 0,-1-3 0,0-8 0,-1-4 0,3-3 0,-5-12 0,0 0-77,0 0-10,9-10-2,-2-3-5,-1-4-6</inkml:trace>
        </inkml:traceGroup>
        <inkml:traceGroup>
          <inkml:annotationXML>
            <emma:emma xmlns:emma="http://www.w3.org/2003/04/emma" version="1.0">
              <emma:interpretation id="{659C11CB-EF0B-4BC6-B5F6-E2509F6DD6B4}" emma:medium="tactile" emma:mode="ink">
                <msink:context xmlns:msink="http://schemas.microsoft.com/ink/2010/main" type="inkWord" rotatedBoundingBox="19858,14734 19906,14243 20254,14277 20206,14768"/>
              </emma:interpretation>
              <emma:one-of disjunction-type="recognition" id="oneOf38">
                <emma:interpretation id="interp186" emma:lang="ko-KR" emma:confidence="0">
                  <emma:literal>s</emma:literal>
                </emma:interpretation>
                <emma:interpretation id="interp187" emma:lang="ko-KR" emma:confidence="0">
                  <emma:literal>S</emma:literal>
                </emma:interpretation>
                <emma:interpretation id="interp188" emma:lang="ko-KR" emma:confidence="0">
                  <emma:literal>5</emma:literal>
                </emma:interpretation>
                <emma:interpretation id="interp189" emma:lang="ko-KR" emma:confidence="0">
                  <emma:literal>8</emma:literal>
                </emma:interpretation>
                <emma:interpretation id="interp190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116189.0041">17969 3496 36,'16'-12'75,"-4"4"2,-7 0-2,-5 8-3,-9-5-31,-10 7-5,-5 6-7,-5 5-7,-3 7-7,-2 0-2,4 3-1,-2-5-4,11 5-8,6-4 0,15-1 0,4-1 0,18-2 0,9 0 0,7 0 0,9 2 0,1-3 0,-1 2 0,-8 1 0,-8 0 0,-13 2 0,-11-1 0,-15 0 0,-14 2 0,-8 0 0,-12-2 0,2 2 0,-9-9 0,-2-1-38,16-1-47,4-6-2,10-3-5,2-9-8,12 0-1</inkml:trace>
        </inkml:traceGroup>
        <inkml:traceGroup>
          <inkml:annotationXML>
            <emma:emma xmlns:emma="http://www.w3.org/2003/04/emma" version="1.0">
              <emma:interpretation id="{101BD7DC-86FB-40A8-A6C6-B827DF7EFECF}" emma:medium="tactile" emma:mode="ink">
                <msink:context xmlns:msink="http://schemas.microsoft.com/ink/2010/main" type="inkWord" rotatedBoundingBox="21266,13675 22331,13614 22399,14807 21334,14868"/>
              </emma:interpretation>
              <emma:one-of disjunction-type="recognition" id="oneOf39">
                <emma:interpretation id="interp191" emma:lang="ko-KR" emma:confidence="0">
                  <emma:literal>R</emma:literal>
                </emma:interpretation>
                <emma:interpretation id="interp192" emma:lang="ko-KR" emma:confidence="0">
                  <emma:literal>又</emma:literal>
                </emma:interpretation>
                <emma:interpretation id="interp193" emma:lang="ko-KR" emma:confidence="0">
                  <emma:literal>父</emma:literal>
                </emma:interpretation>
                <emma:interpretation id="interp194" emma:lang="ko-KR" emma:confidence="0">
                  <emma:literal>Q</emma:literal>
                </emma:interpretation>
                <emma:interpretation id="interp195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125627.0206">19250 3263 14,'-9'-8'47,"0"-7"3,9 15 4,-15-15-26,15 15 4,-10 6 3,7 8 4,2 17-1,1-4-2,0 19-2,0 1-3,4 9-5,1 1-7,1 4-5,2-2-5,0-5-4,2-1-5,-2-6 0,-1-3 0,-1-6 0,-2-6 0,-1-5 0,-3-8 0,0-2 0,0-6 0,0-11 0,0 0 0,-4 5 0,4-5 0,-10 0 0,10 0 0,-12-11 0,12 11 0,-16-13 0,11 4 0,-2 0 0,3-4 0,0 2 0,-2-6 0,1-2 0,-1-2 0,3-4 0,1-2 0,0-4 0,-1-1 0,3-3 0,0-4 0,0-5 0,0-2 0,0-2 0,0-4 0,2-4 0,-1-1 0,5-3 0,1 0 0,5 2 0,6 4 0,5 2 0,8 5 0,3 6 0,6 8 0,1 8 0,4 9 0,-3 13 0,-2 5 0,-8 15 0,-2 11 0,-10 11 0,-9 8 0,-7 6 0,-7 4 0,-11 0 0,-6-3 0,-9-3 0,-4-5 0,-5-5 0,0-7 0,-2-7 0,3-8 0,1-6 0,3-2 0,5-5 0,7-3 0,3-2 0,9 1 0,9-2 0,-3 12 0,9-1 0,13 5 0,4 8 0,9 7 0,8 3 0,4 4 0,2 6 0,6 1 0,-1 1 0,-1-2 0,-4-2 0,-3-6 0,-7-5 0,-3-2 0,-10-16 0,-25-2-61,10-4-24,-8-7 0,0-14-7,-10-12-5,3-2 6</inkml:trace>
        </inkml:traceGroup>
        <inkml:traceGroup>
          <inkml:annotationXML>
            <emma:emma xmlns:emma="http://www.w3.org/2003/04/emma" version="1.0">
              <emma:interpretation id="{08C72662-AE80-46A8-8B64-D71C0C6458B9}" emma:medium="tactile" emma:mode="ink">
                <msink:context xmlns:msink="http://schemas.microsoft.com/ink/2010/main" type="inkWord" rotatedBoundingBox="21901,13652 22291,13567 22366,13912 21976,13997"/>
              </emma:interpretation>
              <emma:one-of disjunction-type="recognition" id="oneOf40">
                <emma:interpretation id="interp196" emma:lang="ko-KR" emma:confidence="0">
                  <emma:literal>n</emma:literal>
                </emma:interpretation>
                <emma:interpretation id="interp197" emma:lang="ko-KR" emma:confidence="0">
                  <emma:literal>『</emma:literal>
                </emma:interpretation>
                <emma:interpretation id="interp198" emma:lang="ko-KR" emma:confidence="0">
                  <emma:literal>r</emma:literal>
                </emma:interpretation>
                <emma:interpretation id="interp199" emma:lang="ko-KR" emma:confidence="0">
                  <emma:literal>커</emma:literal>
                </emma:interpretation>
                <emma:interpretation id="interp200" emma:lang="ko-KR" emma:confidence="0">
                  <emma:literal>7</emma:literal>
                </emma:interpretation>
              </emma:one-of>
            </emma:emma>
          </inkml:annotationXML>
          <inkml:trace contextRef="#ctx0" brushRef="#br3" timeOffset="126422.622">19826 2882 23,'1'-12'60,"5"-2"9,-2 5 2,3 1-27,-7 8-4,9-7-1,-9 7-1,13 20-6,-13 0-6,0 12-6,0 3-2,0 5-1,-4 0-3,1 2-14,-3-5 0,1-7 0,2-3 0,3-9 0,-3-3 0,3-15 0,0 0 0,0 0 0,0-17 0,6-3 0,-1-9 0,2-3 0,3-6 0,4 1 0,2 1 0,2-2 0,3 5 0,2 4 0,3 6 0,2 9 0,2 6 0,-1 5 0,1 6 0,-3 11 0,-3 7 0,-4 7 0,-4 3 0,-7 3 0,-4-3 0,-1-2-9,-2 8-72,-7-7-2,0-6-3,-8-17-5,13-7-7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05.83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3F4E5E-384B-496B-B1DF-58C4748AB20A}" emma:medium="tactile" emma:mode="ink">
          <msink:context xmlns:msink="http://schemas.microsoft.com/ink/2010/main" type="inkDrawing" rotatedBoundingBox="2953,2916 13789,3352 13606,7900 2770,7464" hotPoints="3411,4200 10794,3917 16951,7900 2820,6430" semanticType="enclosure" shapeName="Rectangle">
            <msink:sourceLink direction="with" ref="{5FDE60B5-90A0-4444-9562-0635C24D3364}"/>
            <msink:sourceLink direction="with" ref="{5A5F78DF-DB48-4F90-A991-02DBC1984709}"/>
            <msink:sourceLink direction="with" ref="{6D3BC35D-A9DD-403A-80FB-CE772E3E2660}"/>
            <msink:sourceLink direction="with" ref="{2DCC162C-22E3-42AE-ADCF-8D73FCF55831}"/>
            <msink:sourceLink direction="with" ref="{68931B51-6EDB-4089-8409-717807E47BB5}"/>
          </msink:context>
        </emma:interpretation>
      </emma:emma>
    </inkml:annotationXML>
    <inkml:trace contextRef="#ctx0" brushRef="#br0">134 54 41,'-12'-3'44,"-9"-3"1,9 0-26,-8 1-1,9 1 0,-5-1 1,3 0 0,1-1 1,4 1 1,8 5-1,-10-10-2,10 10-4,0 0-2,0 0-4,0 0-2,0 0-2,0 0 1,15 7 1,3 0 2,10 2 1,1 3 3,12 1-1,3 1 0,8 4-1,5 3-1,8 2-2,1 5-1,1 5-2,16 2 0,1 4-1,8 2-1,1 1 1,10 4 0,9 1-1,1 1 1,11-3 1,-2 3 0,1 1 0,8 3 0,5 7 1,2 2-1,1 3 1,3 5-5,2 1 6,3 2-1,6-1 1,3 3-6,0-5 0,3 4 0,0-1 0,-2 0 0,3 1 0,-2 0 0,1 3 0,-12 2 0,3-2 0,-8-3 0,0-5 0,-3-1 0,-1 0 0,-8-5 0,-3 0 0,1-8 0,-8-3 0,-2-4 0,-3 2 0,-7-8 0,-6-1 0,-6-7 0,-8-2 0,-10-4 0,-6-4 0,-11-3 0,-10-4 0,-10 0 0,-8-6 0,-5-1 0,-6-6-6,-9-1-73,-2 0-3,-9-6-2,-2-13-5,-15-16-6</inkml:trace>
    <inkml:trace contextRef="#ctx0" brushRef="#br0" timeOffset="3806.4067">127 103 1,'0'0'42,"-11"0"-1,11 0 1,-12 2-30,12-2-6,-21 4-1,21-4-4,-21 5-1,13-2 0,-6-2-1,14-1 1,-13 0 0,13 0 1,-14 0 0,14 0 0,-14-2 1,14 2-1,-10-3 1,10 3 3,-8-4 2,8 4 4,0 0 5,-8-3 4,8 3 3,0 0 1,0 0-1,0 0-2,0 0-2,0 0-6,0 0-5,0 0-5,0 0-1,0 0-1,-6 6 0,6-6 2,-1 18 2,-2-1 4,3 5 0,-5 10 3,-1 7 0,-4 14 0,-2 6-1,-4 12-3,-2 6-1,-4 9-1,-3 4-2,-3 5-1,-1 1-3,2 0 3,-6-1 0,1-3 1,-1 0 0,4-2 1,-4 0-1,3-5 1,-5-1 0,3-4-1,6-6-1,1-3 0,3-5-2,3-8 1,1-5-1,3-2 0,7-9-1,-1-2 0,3-2 1,3-3-1,-1-2 0,2-3 0,1-5-1,0-5 1,-1 2 0,2-8 0,0-1 0,0-4 0,0-9 0,0 15 1,0-15-1,2 10 0,-2-10 1,5 13-2,-5-13 2,6 14-1,-6-14 0,6 12 1,-6-12-1,9 11 0,-9-11 1,8 8-1,-8-8 1,10 3-1,-10-3 1,8 3-1,-8-3 2,11 6-2,-11-6 0,12 2 0,-12-2 0,18 11 0,-8-6 0,-2 3 0,5-4 0,0 1 0,0 2 0,1 0 0,2 2 0,-1-1 0,2-1 0,2 1 0,2 0 0,4-1 0,3-1 0,7 2 0,6 1 0,7 1 0,8 1 0,7 3 0,5 2 0,5 1 0,5 8 0,3 0 0,3 3 0,9 6 0,-1 0 0,6 3 0,1 3 0,6-3 0,4 1 0,1-5 0,2 0 0,2-4 0,0-1 0,-3 3 0,2-6 0,-4 5 0,1-3 0,-3 3 0,-2 3 0,-6-3 0,-4 1 0,-1-1 0,-4 4 0,-8-4 0,-3 1 0,-9-2 0,-5-3 0,-10-1 0,-7-4 0,-2-2 0,-9-5 0,-3 3 0,-7-5 0,-5-5 0,-3 2 0,-4-2 0,-1-1 0,-4-4 0,-2 0 0,-8-2 0,11 0 0,-11 0 0,0 0 0,8 0 0,-8 0 0,0 0 0,10-9 0,-5-3 0,4-8 0,3-9 0,7-7 0,5-9 0,3-9 0,6-10 0,6-5 0,2-6 0,5-5 0,2-2 0,0-6 0,7-7 0,3-1 0,7-9 0,0-5 0,5-9 0,7-4 0,4-10 0,9-7 0,2-7 0,3-5 0,-4-1 0,6 4 0,-5 3 0,5 1 0,1 10 0,-8 5 0,3 12 0,-1 4 0,3 7 0,-2 5 0,-3 2 0,0 7 0,-9 0 0,-1 7 0,-4 0 0,-6 5 0,-6 6 0,-5 1 0,-2 6 0,-6 7 0,-2 9 0,-3-2 0,-4 11 0,-3 2 0,-2 7 0,-2 1 0,-5 5 0,-4 1 0,-3 5 0,-3 7 0,-2-3 0,-6 2 0,-4 3 0,-8 13 0,13-14 0,-13 14 0,3-10 0,-3 10 0,0 0 0,0 0 0,0-8 0,0 8 0,0 0 0,0 0 0,0 0 0,0 0 0,0 0 0,0 0 0,0 0 0,0 0 0,0 0 0,0 0 0,0 0 0,0 0 0,0 0 0,5 7 0,-5-7 0,12 11 0,-2-7 0,1 5 0,4 2 0,2 1 0,2 3 0,6 4 0,1 0 0,2 3 0,3 8 0,2 4 0,3 2 0,3 1 0,4 7 0,-1-1 0,4 1 0,3 1 0,1 2 0,0-1 0,5-2 0,3 1 0,5 1 0,0 0 0,8 4 0,0-2 0,8-2 0,2-2 0,6 3 0,0-2 0,4 0 0,1-3 0,-1 0 0,3 2 0,1 0 0,-6 2 0,1-2 0,0 0 0,-2 0 0,-6 1 0,1 1 0,0-4 0,-3 0 0,0-2 0,-2-2 0,-1-2 0,-1 2 0,1-4 0,-5 1 0,0-5 0,-1 1 0,-3 0 0,1-2 0,-3 1 0,0-2 0,0-1 0,-2 3 0,-2 2 0,-3-3 0,-4 2 0,-3-1 0,-2 1 0,-6-4 0,-3 0 0,-3-7 0,-4-1 0,-4 2 0,-2-4 0,-5-2 0,1-1 0,-9-3 0,0-2 0,-2 1 0,-4-4 0,-9-6 0,10 11 0,-10-11 0,0 0 0,0 0 0,0 0 0,0 0 0,0 0 0,0 0 0,0 0 0,0 0 0,0 0 0,-8 6 0,-3-5 0,0 2 0,-5 2 0,0 3 0,-5 1 0,0 7 0,-2 0 0,0 8 0,-5 2 0,1 7 0,-2 2 0,-3 3 0,-3 6 0,2 2 0,-7 2 0,-2 6 0,0 6 0,-5-2 0,2 5 0,-2 2 0,-2 1 0,0 1 0,-2 3 0,3-4 0,-2 0 0,4 1 0,3-1 0,0-2 0,3-3 0,4-2 0,2-4 0,2-4 0,3-2 0,-1-6 0,5-2 0,2 0 0,-1-4 0,5-2 0,-3-3 0,5 0 0,1-5 0,1-5 0,4 0 0,-2-5 0,5-3 0,-2-1 0,5-3 0,5-10 0,-10 11 0,10-11 0,0 0 0,0 0 0,-8 6 0,8-6 0,0 0 0,-17-4 0,6 0 0,-1 1 0,-6 1 0,0-1 0,-5 2 0,-2-3 0,-3 1 0,-1 0 0,-2-1 0,-4 0 0,-1-1 0,-2-1 0,-5-4 0,2 3 0,-3-2 0,0-1 0,-5-3 0,4 1 0,-3 2 0,-5-3 0,5 2 0,-3-7 0,3 4 0,-6-1 0,0 0 0,-2 0 0,-2-2 0,-3 1 0,-3 1 0,2 3 0,-7-1 0,-2 2 0,1 0 0,-3 1 0,0 0 0,-3-1 0,0-2 0,-1 1 0,-1-2 0,-1 3 0,-2-3 0,2-1 0,-2 4 0,4-1 0,-3 2 0,4 1 0,-1 1 0,4-2 0,1 2 0,3-2 0,6-1 0,2 3 0,5-3 0,8 1-44,1 7-39,0-10-4,11 1-5,-7-7-3,10 3-3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57.4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5C933F8-5FD2-4C67-83CE-D5EE83112C90}" emma:medium="tactile" emma:mode="ink">
          <msink:context xmlns:msink="http://schemas.microsoft.com/ink/2010/main" type="inkDrawing"/>
        </emma:interpretation>
      </emma:emma>
    </inkml:annotationXML>
    <inkml:trace contextRef="#ctx0" brushRef="#br0">-210-3200 26,'7'-12'56,"0"1"-1,0-2-3,-3-5-52,-12 10 0,8 8 52,5-10-43,-5 10 0,10-14-9,-6 3 12,-4 11 0,8-8 0,-8 8-2,4-13 2,-4 13-1,0 0-11,2 7 10,-2 8-3,0 3-1,-6 11 4,2-2 3,-7 18 2,-1-2 1,-5 7 2,2 11-1,-7 8-2,1 4-2,2 5-5,-2-1-2,2-8-2,1-2-2,1-10-1,4-7 0,2-12 1,2-11 1,3-10 1,0-6 1,6-11 2,-6 12-7,6-12 0,0 0 0,0-6 0,2-10 0,3-5 0,2-14 0,4-8 0,0-12 0,4-3 0,2-9 0,1-5 0,3 2 0,-1 1 0,4 3 0,-4 7 0,5 2 0,0 4 0,1 6 0,2 1 0,1 4 0,0 1 0,0 4 0,-1 6 0,1 6 0,-1-1-3,-2 7 0,-4 3 1,-1 6 0,-2 7 0,0 3 1,-2 8 0,-3 7 0,0 6 1,1 11 0,1 10 3,-1 5 0,-1 8 1,1 3 1,-1 5-5,1 6 0,-1 2 0,0-2 0,-2-9 0,-1-1 0,2-8 0,-1-8 0,-2-5 0,-2-12 0,0-6 0,1-8 0,-5-2 0,-4-10 0,5 9 0,-5-9 0,0 0 0,0 0 0,0 0-27,-5 7-30,5-7-26,-9-6-2,9 6-4,-11-19-3</inkml:trace>
    <inkml:trace contextRef="#ctx0" brushRef="#br0" timeOffset="312.0006">-218-2793 54,'-14'5'76,"3"-5"0,11 0-3,0 0-4,17 0 1,10 0-60,10 1-6,6 1-1,8-2 2,0 0-1,8 0-1,-1-4-3,-6 0-9,-6-1-28,-6 3-32,-6 1-3,-16-3-4,0 2-6,-16-10 0</inkml:trace>
    <inkml:trace contextRef="#ctx0" brushRef="#br0" timeOffset="1341.6022">719-2795 50,'-7'-14'58,"7"14"-2,-4-22-1,4 22-32,0-11-8,0 11 1,0 0 1,3 6 1,2 10 1,2 9 1,3 7 2,-3 0 5,2 12-2,-1-2-5,2 3-6,-4-5-6,1-4 0,-3-6-1,0-8 2,-3-8 2,3-6-1,-4-8-7,0 0-3,2-11 0,-2-5 0,0-4 0,0-6 0,1 1 0,2-8 0,-2 1 0,2-2 0,2 3 0,4 1 0,2 0 0,1 6 0,1 1 0,3 2 0,1 7 0,3 6 0,1 7 0,0 1-3,-2 9 1,2 9 1,-5 7 1,2 1-1,-3 3 2,-4 3-1,0-3 1,-2 1-1,-4-7 2,-1-6 1,-1-3-3,-3-5 0,0-9 0,0 0 0,0 0 0,10-13 0,-6-2 0,3-4 0,0-11 0,6-1 0,4-4 0,3-2-6,4 1 1,2 3 0,3 3 4,1 8 0,2 6 2,-2 9 2,-3 7 3,-1 11 0,-4 8-4,-2 6-2,-2 10 0,0-1 0,-4 1 0,-3 2 0,-1-8 0,-3-5 0,2-2 0,-6-8 0,-3-14-55,12 4-27,-9-9-2,5-8-5,-5-9-5,4 4-3</inkml:trace>
    <inkml:trace contextRef="#ctx0" brushRef="#br0" timeOffset="2121.6038">1792-2784 78,'0'0'81,"0"0"-5,-2 5-3,2 5-5,7 1 1,8 5-66,1 5-3,4 4 1,2 0 2,2-1 2,0 3-1,2-7 1,-3-1 1,-2-1-1,-2-3-7,2-1-24,40-3-46,-46-6-2,4-4-4,-8-1-6,3-7-5</inkml:trace>
    <inkml:trace contextRef="#ctx0" brushRef="#br0" timeOffset="1887.6032">2101-2865 26,'0'0'76,"3"-11"1,-3 11-6,0 0-5,-8 0-1,-5 9-46,-1 8-8,-2 9-4,-9 4-1,2 2 2,-4 6 1,3 0 1,-3-3 0,4-4 0,2-4-1,5-6-4,5-1-1,1-7-2,2-5-4,5 0-11,3-8-29,-4 9-33,4-9-1,0 0-5,3-10-5,-3-4-3</inkml:trace>
    <inkml:trace contextRef="#ctx0" brushRef="#br0" timeOffset="2714.4047">2328-2791 41,'0'0'70,"12"-5"1,-7 11-2,-1 8-4,3 3 0,1 9-53,1 2-7,-5 5 5,-2-3 0,1 4-1,-1-11 2,-2-3-1,0-6 2,-2-2 2,2-12-1,0 0-2,0 0-3,-7-7-3,7-9-5,0-7 0,2-4-5,-1-9-4,6 5 0,4-7-2,3 7 1,1 0 2,7 8 2,0 5 4,1 12 4,4 6 2,3 5 1,0 9 3,-1 8 1,-1 9 1,-6 5 0,-3 4-1,-4-3-6,3 4-3,-11-9 0,0 2 0,-3-8 0,0-12-7,-41-7-71,47-5-2,-10-2-2,16-16-8,-9-6-3</inkml:trace>
    <inkml:trace contextRef="#ctx0" brushRef="#br0" timeOffset="3541.2063">3904-3061 30,'8'17'90,"-8"-17"-5,0 0-4,0 0-6,12 8 2,-12-8-26,10 2-49,-10-2-2,15 0 1,-7 4 0,2 0 0,-10-4-2,14 3-8,-14-3-35,15 0-31,-7 2-2,-8-2-4,17-7-5,-13-1-5</inkml:trace>
    <inkml:trace contextRef="#ctx0" brushRef="#br0" timeOffset="3712.8066">3993-2790 35,'-4'31'87,"4"-6"-2,1-3-4,6-2-6,-1-10-7,6-12-49,27 3-95,-39-1 0,16-5-2,-11-11-6,1 0-6</inkml:trace>
    <inkml:trace contextRef="#ctx0" brushRef="#br0" timeOffset="5132.4091">5242-2996 0,'0'-8'44,"-3"-2"2,3 10 1,-1-14-3,1 14-37,0 0-2,0 0-3,-2 5 3,2 4 5,2 5 4,2 4 2,-1-1 1,2 7 1,-1-1 0,4 7-2,1-5-4,-2 7-5,-2-3-3,1-7 0,0 3 5,-3-9 9,0-1 3,-3-15-1,1 10 1,-1-10 0,0-14 0,-4-2-2,-3-4-7,2-3-9,-2-4-1,-1-4-2,-3 3-1,1-10 0,2 3 0,-1-2 0,3 0-1,0 2 1,2-5-1,4 4 1,0-2-2,11 5 2,4-3 1,2 5-4,6-2 2,6 4-1,1 2 0,6 4 1,0 4-1,0 7 0,-3 6 1,0 6 0,-3 5 1,1 15 0,-4 5 1,-9 7 0,-1 11 1,-13-2 0,-1 4 1,-13-3 1,-4 0-1,-13-12 1,-2 1 1,-3-10-2,-1-11 0,-2-3 0,8-2-2,-1-5 1,8 0 0,4 0-1,5-2-1,11 2-1,0 0 2,0 0-2,9 1 0,9 5 1,5 0-1,6 1 1,4 5 1,1-2 0,8 5 0,-2 1 1,1 1 0,-2-2 1,-2 2-1,-3 0 0,-6 0-3,-2-4-11,-7 0-28,-1 5-33,-9-11 0,-1 5-4,-8-12-7,14 11-1</inkml:trace>
    <inkml:trace contextRef="#ctx0" brushRef="#br0" timeOffset="5787.6102">6262-2964 25,'0'0'77,"0"-5"1,0 5-4,0-17-4,0 3-2,2 0-48,5-2-8,1-2-7,3-2-3,-4-4 0,2-2 1,-5-1 0,-1 2-2,-3 3 1,-2-1 0,-3 4-2,-4 5 0,-3 7-2,-5 7 1,-2 3 0,-4 10 1,-3 8 1,-1 5 0,-2 10 1,-1 3 1,8 1 0,5 2 1,5-2 0,5-3-2,7-6 2,2-3 0,7-6 1,8-10 1,2-7-1,2-4-1,2-7-1,1-8-4,-2-10-3,0-3-1,-3-7-1,-2 5 0,-4-2-1,-2 7 1,-4 4 0,0 4 3,-7 16 2,10-4 0,-6 11 1,-1 7-1,-1 5 1,4 1 0,-1 8 2,1 1-1,-1 0 2,-2-4-2,4 4-7,-3-8-22,-2 1-40,3-3-3,-2-11-5,-3-8-4,8 6-3</inkml:trace>
    <inkml:trace contextRef="#ctx0" brushRef="#br0" timeOffset="6396.0113">6527-3176 50,'9'0'59,"-4"11"-2,-2 4-1,1 8 0,-2 2-41,2 6-13,0-1 6,0 1 1,0 0 3,-3-4 0,1-6 0,1-2 2,-1-6-1,0-4 1,-2-9-3,0 9-2,0-9-5,-4-10-3,-2-3-4,1-9-1,-1 0-2,1-7-2,0 4-1,3-4 0,-1 3 6,2 8 2,1 0 1,0 9 1,0 9 0,15-3 2,-3 7 1,3 11 1,3 5-1,7 3 3,1 3 1,6 8 2,2-6 0,5 5-1,5-6-1,1-1 1,1-6 1,-2-5 1,-1-6 0,-5-8 0,0-1 0,-12-8-4,-6-10-7,-3-6 0,-5-4 0,-6-4 0,-5-4 0,1-2 0,-2 3 0,-2-1 0,-2 5 0,-1 3 0,-1 2 0,3 8 0,1 4 0,0 2 0,-1 0 0,3 12-22,-4 30-47,-7-30-16,6 7 85,-5-4 0,6 5-88,-6-1-3,9 10-3</inkml:trace>
    <inkml:trace contextRef="#ctx0" brushRef="#br0" timeOffset="6754.8119">7429-3236 27,'0'0'73,"16"-9"-2,-16 9-3,18 0-5,-11 6 1,19 12-45,-13 11-8,-5 5 1,3 7 3,-4 5 1,1 2 1,0 1 0,-1-4-2,0-4-4,1-12-2,-2-7-6,-2-3-3,-3-7 0,-1-12 0,0 0 0,-11 0-33,-1-9-43,1-4-4,-4-4-4,7-6-7,-3-7-5</inkml:trace>
    <inkml:trace contextRef="#ctx0" brushRef="#br0" timeOffset="7098.0125">7884-3162 17,'16'0'41,"-1"2"2,-15-2 2,-30 5-29,16 2 7,-11 3 5,-6 3 3,-9-3 3,-3-1-1,-8 0-2,7 1 0,3 2-7,7-2-8,10 3-4,10 0 1,14-2-2,9 3 0,19 2 0,9-1 0,7 6 1,7-5 0,7 2-7,-1-4-5,-4 2 0,-7-4 0,-6 1 0,-11-5 0,-3 1 0,-12-5-50,-5-1-28,1 4-3,-10-7-2,11-3-10,-11-7-1</inkml:trace>
    <inkml:trace contextRef="#ctx0" brushRef="#br0" timeOffset="9250.8162">8508-2876 49,'-8'7'60,"1"26"3,4-38 5,3 5-24,7 7-10,4-5 1,8-2 0,3 1-10,6-1 0,8 0-6,2-2-5,6-1-4,-4 1-3,2-1-1,-7 1-3,-2-2-4,-5 3-6,-9-3-16,-6 1-25,-5 3-29,-8 0-1,0 0-6,0-6-5,0 6 4</inkml:trace>
    <inkml:trace contextRef="#ctx0" brushRef="#br0" timeOffset="8985.6158">8542-3013 38,'0'0'82,"-11"0"-2,11 0-6,0 0-2,0 0-2,0 0-50,0 0-10,0 0-7,0 0-1,0 0 0,6-4 0,-6 4-1,0 0 2,0 0-1,0 0 1,0 0-1,0 0 1,0 0-2,0 0 0,0 0 0,0 0-1,0 0 0,0 0 0,5-9 0,-5 9-1,0 0 1,0 0 0,0 0-1,0 0 1,0 0 1,0 0-2,0 0 1,0 0 1,0 0-1,0 0-1,0 0 1,0 0 1,0 0-1,0 0 0,0 0 1,0 0-1,0 0 1,0 0 0,0 0-1,0 0 1,0 0-1,0 0 0,0 0 0,0 0 1,0 0-1,0 0 0,0 0 0,0 0 0,0 0 0,0 0-1,3-9 1,-3 9 0,0 0-1,0 0 0,0 0 1,0 0-1,1 7-1,-1-7 2,9 7-1,0-6 1,4 2 0,5-3 0,4 0 0,5 0 1,5-3 1,2 2-1,2-5 0,-4 3 0,1-3 0,-4 4 1,-6-1-1,-5 3 0,-1-2-1,-6 0 0,-11 2-3,9 0-7,-9 0-12,0 8-21,0-8-31,-6 9-3,6-9-5,-18 9-4,5 0 4</inkml:trace>
    <inkml:trace contextRef="#ctx0" brushRef="#br0" timeOffset="10093.2178">9329-3247 24,'0'-15'41,"0"15"9,0-20-24,0 20-26,4-13 0,-4 13 37,3-9-5,-3 9-32,0 0 0,8 2 34,-1 17 2,-3 3 0,-1 5-2,3 11-5,-1 10-5,-2 5-12,0 4 1,-1 2-2,0-8-2,-1-2-3,2-4-1,-3-7 0,1-8 1,-1-12 2,0-2 3,0-16 0,0 0 0,0 0-11,0-13 0,-1-10 0,-2-7 0,0-4 0,1-5 0,-4-4 0,1 0 0,-1-1 0,1 0 0,0 0 0,-1 4 0,1 0 0,0-3 0,-1 7 0,4 2 0,-3 5 0,5 1 0,-1 5-2,1 4 0,0 2 1,0 17-1,13-16 1,-2 10 0,2 3 1,7 3-1,3 3 1,6 2-1,7 3 2,7 1-1,5 1 1,4-1-1,3 5 2,9 1-2,-12-6 1,0 5 0,-16-8-1,-1 5-14,-28-2-63,-7-9-1,-24 0 78,-20-11-80,-1-1-6,-22-5-5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20.54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9BB2EBC-C7E6-4D26-96F6-6F8D1BC06CC4}" emma:medium="tactile" emma:mode="ink">
          <msink:context xmlns:msink="http://schemas.microsoft.com/ink/2010/main" type="writingRegion" rotatedBoundingBox="2087,5354 26386,4159 27046,17594 2747,18789"/>
        </emma:interpretation>
      </emma:emma>
    </inkml:annotationXML>
    <inkml:traceGroup>
      <inkml:annotationXML>
        <emma:emma xmlns:emma="http://www.w3.org/2003/04/emma" version="1.0">
          <emma:interpretation id="{6A89F08C-C129-4EA6-8CBC-D96362633006}" emma:medium="tactile" emma:mode="ink">
            <msink:context xmlns:msink="http://schemas.microsoft.com/ink/2010/main" type="paragraph" rotatedBoundingBox="9796,4828 11635,4972 11538,6207 9700,606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FDE60B5-90A0-4444-9562-0635C24D3364}" emma:medium="tactile" emma:mode="ink">
              <msink:context xmlns:msink="http://schemas.microsoft.com/ink/2010/main" type="line" rotatedBoundingBox="9796,4828 11635,4972 11538,6207 9700,6064">
                <msink:destinationLink direction="with" ref="{5E3F4E5E-384B-496B-B1DF-58C4748AB20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CC264EE-3368-4614-9B78-CD7C95DA2B11}" emma:medium="tactile" emma:mode="ink">
                <msink:context xmlns:msink="http://schemas.microsoft.com/ink/2010/main" type="inkWord" rotatedBoundingBox="9790,4916 10294,4956 10224,5852 9719,5812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ⅳ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7692-5569 16,'0'0'43,"-4"-14"0,4 14 2,-40-12-34,40 12 0,0 0-2,-9 6 2,7 6 6,-3 7 7,3 6 4,-1 7 6,3 8 1,-1 6 0,1 5 0,0-2-7,0 5-5,0 0-7,1-5-4,-1-7-3,0-8-2,0-2-1,0-10-1,0-3 1,0-5-4,0-14-2,0 9 0,0-9 0,0 0 0,0-7 0,0-5 0,0-6 0,0-3 0,1-6 0,1-3 0,-2-5 0,0-4 0,0-6 0,0 2 0,0 0 0,0-2 0,-3 3 0,3 0 0,0 7 0,0 5 0,3 6 0,-1 2 0,4 8 0,4 7 0,-1 7-2,5 7 0,3 13 2,0 6 0,6 9 1,3 8 2,1 5-3,1 2 0,2-3 0,-2-1 0,-2-7 0,-3-7 0,1-7 0,-5-8 0,-1-5 0,-3-11 0,-1-1 0,-2-12 0,2-6 0,-3-7 0,0-4 0,-3-9 0,2-3 0,-2-7 0,-2-4 0,-1 1 0,-2-5 0,0 3 0,1-1 0,-3 8 0,2 3 0,0 4 0,0 7 0,-2 5 0,2 5 0,0 7 0,-3 2 0,0 13 0,1-16 0,-1 16-20,19 8-63,-19 0-3,0 6-4,0-2-4,3 5 94,-3-4-92,7 10 92,-2-9 0</inkml:trace>
        </inkml:traceGroup>
        <inkml:traceGroup>
          <inkml:annotationXML>
            <emma:emma xmlns:emma="http://www.w3.org/2003/04/emma" version="1.0">
              <emma:interpretation id="{1DE71A83-B009-4EC0-877C-A1F1C3C1ADB4}" emma:medium="tactile" emma:mode="ink">
                <msink:context xmlns:msink="http://schemas.microsoft.com/ink/2010/main" type="inkWord" rotatedBoundingBox="10618,4984 10807,4999 10737,5900 10547,5885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`</emma:literal>
                </emma:interpretation>
                <emma:interpretation id="interp9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436.8007">8567-5771 62,'4'-12'67,"-4"-1"-2,0 3-4,-8 5-5,8 5-38,-6 16-18,-1 3 14,-1 12 1,-4 8 2,-1 8 2,-3 10 0,2 8 3,0 2 0,2-3 1,1 3-10,4-3-5,7-9-2,0-3-2,7-6-4,5-7 0,3-3 0,2-5 0,3-4 0,-2-6 0,0-3 0,-5-1 0,2 0 0,-10-7-27,-5-10-50,15 4-4,-15-4-4,7-10-5,-7-8-2</inkml:trace>
        </inkml:traceGroup>
        <inkml:traceGroup>
          <inkml:annotationXML>
            <emma:emma xmlns:emma="http://www.w3.org/2003/04/emma" version="1.0">
              <emma:interpretation id="{CF74381C-E207-4584-8743-E5928FF93890}" emma:medium="tactile" emma:mode="ink">
                <msink:context xmlns:msink="http://schemas.microsoft.com/ink/2010/main" type="inkWord" rotatedBoundingBox="10935,5074 11317,5104 11259,5852 10876,5822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£</emma:literal>
                </emma:interpretation>
                <emma:interpretation id="interp12" emma:lang="ko-KR" emma:confidence="0">
                  <emma:literal>R</emma:literal>
                </emma:interpretation>
                <emma:interpretation id="interp13" emma:lang="ko-KR" emma:confidence="0">
                  <emma:literal>丹</emma:literal>
                </emma:interpretation>
                <emma:interpretation id="interp14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1107.6018">8903-5635 17,'0'0'47,"0"0"4,-3 6 5,-2 10 7,-5 7-31,0 11-1,-1 7 1,-2 11 2,-1 8 2,-1 3-3,1 3-4,2-4-10,2-4-7,2-7-5,2-7-1,3-11 0,1-9-6,2-9 0,0-15 0,0 9 0,0-9 0,-3-9 0,1-6 0,1-3 0,0-9 0,1-6 0,0-3 0,0-10 0,2-2 0,5-6 0,4 2 0,3-9 0,3 5-6,-1 3 0,5 1 1,-3 5 1,0 7 2,-2 6 1,-1 10 0,-4 7 0,-2 4 0,-1 10 1,0 3 2,2 13 0,1 8 2,-1 10 1,1 7 2,2 11 0,1 6-7,1 6 0,-2 0 0,0 0 0,0-3 0,-1-6 0,-1-8 0,-1-10 0,-2-4 0,-1-8 0,-1-7 0,-6-15 0,7 10 0,-7-10 0,0 0 0,0 0 0,0-5 0,-3-4-40,3 9-44,-10-20-2,7 11-3,-5-9-2,3 4-1</inkml:trace>
          <inkml:trace contextRef="#ctx0" brushRef="#br0" timeOffset="1388.4024">8831-5258 69,'-15'4'75,"3"-4"-3,12 0-1,-10 0 2,10 0-21,3-9-28,9 7-2,5-1-5,6-3-1,3 2 0,8-3-12,-3 1-4,4 2 0,-5-1 0,2 1 0,-6 1 0,-3 2 0,-6-1 0,-6 2 0,-11 0 0,0 0-81,11-3-3,-11 3 0,0 0-6,-8-17-4</inkml:trace>
        </inkml:traceGroup>
        <inkml:traceGroup>
          <inkml:annotationXML>
            <emma:emma xmlns:emma="http://www.w3.org/2003/04/emma" version="1.0">
              <emma:interpretation id="{60629E12-90E5-4ED1-8FF4-EAEA4DD5AAE8}" emma:medium="tactile" emma:mode="ink">
                <msink:context xmlns:msink="http://schemas.microsoft.com/ink/2010/main" type="inkWord" rotatedBoundingBox="11261,4942 11635,4972 11538,6207 11164,6178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’</emma:literal>
                </emma:interpretation>
                <emma:interpretation id="interp1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747.203">9126-5830 46,'0'0'60,"9"-17"-3,-9 17 0,12-10 2,-4 10-38,10 17-2,3 5-19,8 11 26,0 5 1,5 14 5,2 7-1,0 13 1,-6 8-3,-2 9-14,-8 7-15,-11 1 0,-9 1 0,-7-5 0,-13-4 0,-7-7 0,-5-12 0,-2-16 0,-1-12 0,-2-13-25,5-9-56,9-8-5,1-11-2,11-4-7,0-15-3</inkml:trace>
        </inkml:traceGroup>
      </inkml:traceGroup>
    </inkml:traceGroup>
    <inkml:traceGroup>
      <inkml:annotationXML>
        <emma:emma xmlns:emma="http://www.w3.org/2003/04/emma" version="1.0">
          <emma:interpretation id="{E2515467-86F6-4ABA-BAAA-7848CD566ED5}" emma:medium="tactile" emma:mode="ink">
            <msink:context xmlns:msink="http://schemas.microsoft.com/ink/2010/main" type="paragraph" rotatedBoundingBox="6703,7857 12180,6528 12452,7649 6975,89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4F331FD-6DD8-480D-809D-120B2C2F13A3}" emma:medium="tactile" emma:mode="ink">
              <msink:context xmlns:msink="http://schemas.microsoft.com/ink/2010/main" type="line" rotatedBoundingBox="6703,7857 12180,6528 12452,7649 6975,8977"/>
            </emma:interpretation>
          </emma:emma>
        </inkml:annotationXML>
        <inkml:traceGroup>
          <inkml:annotationXML>
            <emma:emma xmlns:emma="http://www.w3.org/2003/04/emma" version="1.0">
              <emma:interpretation id="{517448FD-C60F-444E-9D00-759AF3236F94}" emma:medium="tactile" emma:mode="ink">
                <msink:context xmlns:msink="http://schemas.microsoft.com/ink/2010/main" type="inkWord" rotatedBoundingBox="6710,7887 6932,7833 7081,8447 6859,8501"/>
              </emma:interpretation>
              <emma:one-of disjunction-type="recognition" id="oneOf4">
                <emma:interpretation id="interp20" emma:lang="ko-KR" emma:confidence="0">
                  <emma:literal>「</emma:literal>
                </emma:interpretation>
                <emma:interpretation id="interp21" emma:lang="ko-KR" emma:confidence="0">
                  <emma:literal>i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r</emma:literal>
                </emma:interpretation>
                <emma:interpretation id="interp2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463.206">4737-2651 10,'0'-9'58,"0"9"8,0-15 4,0 15 4,0-16-35,0 16-3,1-14-4,-1 14-8,0 0-3,0 0-4,0 14-3,0 5-4,-2 5-2,0 10 2,0 1 0,0 3 0,-1 6-8,3-2-2,0-5 0,2-5 0,1-5 0,-1-7 0,1-5 0,-2-4 0,-1-11 0,0 0 0,0 0 0,3 9 0,-3-9 0,0-7 0,0-2-46,-22-4-35,22-2-4,0-13-4,0-2-4,0-8 0</inkml:trace>
          <inkml:trace contextRef="#ctx0" brushRef="#br0" timeOffset="3697.2065">4770-2866 45,'-3'-16'69,"-1"-1"1,-1 3-1,2-3 1,0 1-31,3 16-10,0 0-10,-1-11-5,1 11-3,0 0-2,0 0-4,1 5-1,-1-5-1,7 15-4,1-4-13,-1 2-26,2-2-29,2 8-4,-3-8-4,6 3-4,-2-9-1</inkml:trace>
        </inkml:traceGroup>
        <inkml:traceGroup>
          <inkml:annotationXML>
            <emma:emma xmlns:emma="http://www.w3.org/2003/04/emma" version="1.0">
              <emma:interpretation id="{79538A04-6F72-437A-90CC-431BA5B4CDA0}" emma:medium="tactile" emma:mode="ink">
                <msink:context xmlns:msink="http://schemas.microsoft.com/ink/2010/main" type="inkWord" rotatedBoundingBox="7211,8086 7517,8011 7637,8505 7331,8579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7</emma:literal>
                </emma:interpretation>
                <emma:interpretation id="interp27" emma:lang="ko-KR" emma:confidence="0">
                  <emma:literal>가</emma:literal>
                </emma:interpretation>
                <emma:interpretation id="interp28" emma:lang="ko-KR" emma:confidence="0">
                  <emma:literal>커</emma:literal>
                </emma:interpretation>
                <emma:interpretation id="interp29" emma:lang="ko-KR" emma:confidence="0">
                  <emma:literal>키</emma:literal>
                </emma:interpretation>
              </emma:one-of>
            </emma:emma>
          </inkml:annotationXML>
          <inkml:trace contextRef="#ctx0" brushRef="#br0" timeOffset="4258.8074">5116-2676 37,'0'0'57,"1"11"8,1-4 5,1 7 1,19 2-34,-18 5-9,0 4 1,-1 6 0,-2 3-2,3 0-7,-2-1-6,0 0-4,1-5-3,-3-4-2,1-7 0,2-6-5,-3-11 0,0 0 0,0 0 0,0-8 0,-3-10 0,2-7 0,0-3 0,-1-5 0,0-4 0,2 0 0,0 2 0,0 0 0,0 2 0,5 5 0,2 0 0,3 5 0,3 2 0,5 6 0,3 2 0,4 11 0,1 2 0,3 15 0,1 8 0,-1 9 0,-3 7 0,-4 9 0,-4 2 0,-4-1 0,-2-1 0,-6-6 0,-2-2 0,-4-13 0,1-4 0,-1-8 0,0-15 0,0 15 0,0-15-56,0-10-26,0-7-4,-2-4-5,2-5-8,-4-12 2</inkml:trace>
        </inkml:traceGroup>
        <inkml:traceGroup>
          <inkml:annotationXML>
            <emma:emma xmlns:emma="http://www.w3.org/2003/04/emma" version="1.0">
              <emma:interpretation id="{418A83C1-86ED-48D5-AAB5-75473F11DB9D}" emma:medium="tactile" emma:mode="ink">
                <msink:context xmlns:msink="http://schemas.microsoft.com/ink/2010/main" type="inkWord" rotatedBoundingBox="8106,7516 8705,7371 8976,8492 8378,8637"/>
              </emma:interpretation>
              <emma:one-of disjunction-type="recognition" id="oneOf6">
                <emma:interpretation id="interp30" emma:lang="ko-KR" emma:confidence="0">
                  <emma:literal>R</emma:literal>
                </emma:interpretation>
                <emma:interpretation id="interp31" emma:lang="ko-KR" emma:confidence="0">
                  <emma:literal>尺</emma:literal>
                </emma:interpretation>
                <emma:interpretation id="interp32" emma:lang="ko-KR" emma:confidence="0">
                  <emma:literal>언</emma:literal>
                </emma:interpretation>
                <emma:interpretation id="interp33" emma:lang="ko-KR" emma:confidence="0">
                  <emma:literal>Q</emma:literal>
                </emma:interpretation>
                <emma:interpretation id="interp3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6021.6105">6261-2945 14,'-11'-18'45,"11"18"4,-11-12-1,-34 8-27,45 4-4,-10-4 0,10 4 5,-3 7 5,3 8 5,2 9-1,-1 10-1,0 11 3,4 11 0,-3 3-4,2 5-7,1-2-7,-1 0-6,-3-7-3,5-5-1,-2-8-1,0-9-2,0-6-2,2-8 0,-5-1 0,3-5 0,0-4 0,-4-9 0,0 9 0,0-9 0,0 0 0,0 0 0,0 0 0,-7-8 0,0-2 0,2-6 0,-3-4 0,-1 0 0,1-7 0,-2-6 0,2-8 0,-1-4 0,4-6 0,0-6 0,5 0 0,0-9 0,0-1 0,5-2 0,9 3 0,3 0 0,-2 3 0,8 1-3,1 4 1,1 6 2,-2 4-3,3 11 0,-1 4 1,3 10 0,-1 7 0,2 11 1,-1 10 0,12 25 1,-10 5 1,3 16 1,-12 1 1,-2 9 0,-14 0 1,-2 6-1,-12-11 0,-18-8-3,0-6 0,-8-5 0,-2-8 0,-6-1 0,3-7 0,-1-5 0,4 1 0,2-7 0,2-2 0,6 0 0,6-3 0,6 0 0,3-1 0,12-4 0,-6 14 0,7-3 0,12 0-2,3 2 1,5 4 1,4 4 3,8 0-3,4 1 0,9 1 0,0 1 0,7 3 0,-2-2 0,1 2 0,-1-2 0,-3-1 0,-6-1 0,-4-5 0,-6-5 0,-9 0 0,-3-5 0,-6-1 0,-5-4 0,-9-3 0,0 0 0,0 0-49,0 0-34,-7 0-1,-8-14-7,7-3-5,-11-20-2</inkml:trace>
        </inkml:traceGroup>
        <inkml:traceGroup>
          <inkml:annotationXML>
            <emma:emma xmlns:emma="http://www.w3.org/2003/04/emma" version="1.0">
              <emma:interpretation id="{5A5F78DF-DB48-4F90-A991-02DBC1984709}" emma:medium="tactile" emma:mode="ink">
                <msink:context xmlns:msink="http://schemas.microsoft.com/ink/2010/main" type="inkWord" rotatedBoundingBox="8810,7446 9236,7343 9331,7736 8905,7840">
                  <msink:destinationLink direction="with" ref="{5E3F4E5E-384B-496B-B1DF-58C4748AB20A}"/>
                </msink:context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커</emma:literal>
                </emma:interpretation>
                <emma:interpretation id="interp37" emma:lang="ko-KR" emma:confidence="0">
                  <emma:literal>거</emma:literal>
                </emma:interpretation>
                <emma:interpretation id="interp38" emma:lang="ko-KR" emma:confidence="0">
                  <emma:literal>”</emma:literal>
                </emma:interpretation>
                <emma:interpretation id="interp3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6942.0122">6699-3272 0,'-4'-10'50,"4"-5"8,-2-4-58,2 10 66,0-7 0,4 7-36,0-2-2,-4 11-4,12 0-24,-6 16 28,10 9 0,-6 0-4,8 12-8,-8 1-1,6 7 0,-10-5 0,3-1-1,-5-4-6,-4-6-1,2-7 0,-2-4 0,0-8-2,0-10-5,-3 12 0,3-12 0,-6-6 0,2-4 0,2-8 0,-1-4 0,0-7 0,3-2 0,0-7 0,3-2 0,4 1 0,4-5 0,5 6 0,1 3 0,3 4 0,4 4 0,3 6 0,-2 5 0,4 10 0,-3 6 0,9 15 0,-10 2 0,4 11 0,-10-1 0,4 10 0,-9-5 0,1 6 0,-5-2 0,-6-10 0,-3-2 0,2-6 0,-3 0 0,0-7 0,0-2 0,0-9 0,0 0 0,3 12 0,15-7-67,-18-5-16,0-14 0,-6-3-8,5-2-6,-10-16 7</inkml:trace>
        </inkml:traceGroup>
        <inkml:traceGroup>
          <inkml:annotationXML>
            <emma:emma xmlns:emma="http://www.w3.org/2003/04/emma" version="1.0">
              <emma:interpretation id="{6D3BC35D-A9DD-403A-80FB-CE772E3E2660}" emma:medium="tactile" emma:mode="ink">
                <msink:context xmlns:msink="http://schemas.microsoft.com/ink/2010/main" type="inkWord" rotatedBoundingBox="10796,7150 12246,6799 12355,7250 10906,7601">
                  <msink:destinationLink direction="with" ref="{5E3F4E5E-384B-496B-B1DF-58C4748AB20A}"/>
                </msink:context>
              </emma:interpretation>
              <emma:one-of disjunction-type="recognition" id="oneOf8">
                <emma:interpretation id="interp40" emma:lang="ko-KR" emma:confidence="0">
                  <emma:literal>빠</emma:literal>
                </emma:interpretation>
                <emma:interpretation id="interp41" emma:lang="ko-KR" emma:confidence="0">
                  <emma:literal>町</emma:literal>
                </emma:interpretation>
                <emma:interpretation id="interp42" emma:lang="ko-KR" emma:confidence="0">
                  <emma:literal>卽</emma:literal>
                </emma:interpretation>
                <emma:interpretation id="interp43" emma:lang="ko-KR" emma:confidence="0">
                  <emma:literal>邱</emma:literal>
                </emma:interpretation>
                <emma:interpretation id="interp44" emma:lang="ko-KR" emma:confidence="0">
                  <emma:literal>阿</emma:literal>
                </emma:interpretation>
              </emma:one-of>
            </emma:emma>
          </inkml:annotationXML>
          <inkml:trace contextRef="#ctx0" brushRef="#br1" timeOffset="64568.5134">8831-3599 32,'0'12'49,"0"3"8,40-1-23,-37 5 3,0 1 1,1 4 0,0-4-4,-1 4-2,1-5-4,-1-3-4,0-2-24,-3-14 24,0 0-4,0 0-3,0 0-2,-9-21-2,8 4-1,-5-10-5,4 3-7,2-4 0,2-3 0,5 3 0,3-4 0,6 4 0,2-2 0,4 6 0,2 0 0,2 9 0,-1 6 0,0 5-2,-2 6-1,-2 10 1,-3 11 1,-5 2 0,0 9 2,-4 1 1,0 2 0,-4 2 0,-1-4 0,-2-5-2,-2-3 0,0-4 0,0-5 0,1-3 0,-1-15 0,0 0-7,0 0-40,19-7-31,-8-3-2,5-3-5,-3-5-6,3-3-6</inkml:trace>
          <inkml:trace contextRef="#ctx0" brushRef="#br1" timeOffset="64927.314">9329-3597 62,'0'0'81,"-15"0"-2,15 0-5,-11 0-5,11 0-27,0 0-21,0 0-6,7 2-6,5-1-1,3-1 0,6 0 0,6 0 1,1-1-1,4 0-1,-3 0-2,-2 1-3,-2 0 0,-7 0-3,-3 2-2,-3 1-3,-3-2-7,-1 2-22,0 11-33,-8-14-12,19-5-2,-9-5-4,4 2-3</inkml:trace>
          <inkml:trace contextRef="#ctx0" brushRef="#br1" timeOffset="65364.1148">9744-3800 38,'0'0'59,"0"0"3,7-6 3,-7 6 1,12 17-35,-7 4-7,4 5-4,-4 6 1,2 3 0,-1 5-2,-1-2-4,-3 0-3,-1-7-4,0-2 0,-1-9-1,2-3 2,-1-6 1,-1-11 0,0 0-4,0 0-6,0-11 0,0-9 0,0-2 0,0-6 0,3-4 0,5-1 0,4 0 0,8-2 0,2 4 0,1 4 0,5 5 0,2 4 0,3 6 0,-2 2-2,-3 6 1,1 4 0,-2 4 0,-4 6-1,-5 0-9,1-3-35,-5 7-30,-11-5-3,-3-9-3,0 8-6,0-8-3</inkml:trace>
          <inkml:trace contextRef="#ctx0" brushRef="#br1" timeOffset="66596.5167">8807-3475 0,'0'0'48,"0"0"8,0 0 6,0 0-24,0 0-2,0 0-2,2-4-2,-2 4-2,0 0-6,0 0-3,0 0-6,0 0-3,0 0-2,0 0 0,9-1 0,-9 1-3,0 0 1,0 0 0,0 0-1,0-11-1,0 11-1,-2-11 0,2 11-2,-4-11 0,4 11 0,-5-16-2,0 7 1,1-1-1,2 3-1,-3-2 1,3 1 0,2 8 0,-9-15 0,9 15 0,-8-14 0,8 14 1,-10-11-1,10 11 0,-11-9 0,11 9 0,-12-10-1,12 10 0,-12-7 0,12 7 2,-11-7-2,11 7 0,-13-2 0,13 2 0,-8 0 0,8 0 0,0 0 0,-10 6 0,10-6 0,0 0 0,0 0 0,-9 3 0,9-3 0,0 0 0,0 0 0,0 0 0,0 0 0,0 0 0,0 0 0,0 0 0,0 0 0,0 0 0,0 0 0,0-5 0,0 5-4,0 0-7,0 0-24,0 0-42,7 5-3,-7-5-3,0 0-5,0 0-2</inkml:trace>
          <inkml:trace contextRef="#ctx0" brushRef="#br1" timeOffset="68920.921">8710-3544 24,'-8'-7'45,"8"7"3,0 0-23,0 0 4,-6-10 2,6 10 0,0 0-2,-2-8-5,2 8-2,0 0-2,0 0-4,-5-9-5,5 9-5,0 0-2,0 0-1,0 0-2,-8-3-1,8 3-3,0 0 2,0 0-1,0 0 0,0 0-1,0 0 2,0 0-1,0 0 2,4 0 1,-4 0 2,9 5 0,-9-5 3,17 12-2,-4-2 1,-1 1-1,3 2 2,-1 4-3,1-2-1,-2 3 0,-1-2-1,-4 3 2,-1-3-1,-1 4 1,-5 0 1,2-4 1,-3 3 0,1-8-1,-1 3 1,2-3 0,-2-2 2,0-9-1,0 0 1,0 0 1,0 0 0,0 0 0,0 0 0,0 0 0,0 0-2,-3-7-2,3 7-1,-3-13-2,3 13-1,-1-19 0,1 6 0,0 0-1,0-1 0,3-3 0,-1 0 0,4-2 0,1 0 1,-4-1-1,2 2 2,1 0-1,-1-1 0,-1 3 0,2 2-1,-1-2 1,2 2-1,0 2 0,0 2 0,4 1 0,0 1 0,0 4-1,3-5 1,-2 8-1,2 0 0,-2 1 0,2 0 0,-1 1 1,-1 4-1,0 2 0,1 2 1,-4-3 1,1 3 0,0 3 0,-1-1 0,0 0 0,-1-1 0,-1 1-1,-2 0 1,-1 2 0,1 1 0,-1 0 1,-3 0-1,0-1 2,-1 0-1,2 1 0,-2-3 0,0 1-1,0 1 1,0 3 0,0-2 1,0 6 0,0-7 0,0 2 1,-2 0 1,2-3 0,0-3 0,0-9 2,0 9-6,0-9 0,0 0 0,0 0 0,0 0 0,0 0 0,0 0 0,0 0 0,0 0 0,0 0 0,-2-9 0,2 9 0,0-9 0,0 9 0,2-11-77,1 0 77,4 2-84,-4-6-2,6 6-6,-9-11-5</inkml:trace>
        </inkml:traceGroup>
      </inkml:traceGroup>
    </inkml:traceGroup>
    <inkml:traceGroup>
      <inkml:annotationXML>
        <emma:emma xmlns:emma="http://www.w3.org/2003/04/emma" version="1.0">
          <emma:interpretation id="{F1B70AC5-074B-4946-AE7A-CCD96A2165E6}" emma:medium="tactile" emma:mode="ink">
            <msink:context xmlns:msink="http://schemas.microsoft.com/ink/2010/main" type="paragraph" rotatedBoundingBox="2314,9979 26613,8784 26684,10224 2385,11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361A8E-6260-44B9-85B0-AD2EACC1F769}" emma:medium="tactile" emma:mode="ink">
              <msink:context xmlns:msink="http://schemas.microsoft.com/ink/2010/main" type="inkBullet" rotatedBoundingBox="2336,10430 2476,10423 2482,10548 2343,10555"/>
            </emma:interpretation>
            <emma:one-of disjunction-type="recognition" id="oneOf9">
              <emma:interpretation id="interp45" emma:lang="ko-KR" emma:confidence="0">
                <emma:literal>0</emma:literal>
              </emma:interpretation>
              <emma:interpretation id="interp46" emma:lang="ko-KR" emma:confidence="0">
                <emma:literal>o</emma:literal>
              </emma:interpretation>
              <emma:interpretation id="interp47" emma:lang="ko-KR" emma:confidence="0">
                <emma:literal>a</emma:literal>
              </emma:interpretation>
              <emma:interpretation id="interp48" emma:lang="ko-KR" emma:confidence="0">
                <emma:literal>¢</emma:literal>
              </emma:interpretation>
              <emma:interpretation id="interp49" emma:lang="ko-KR" emma:confidence="0">
                <emma:literal>@</emma:literal>
              </emma:interpretation>
            </emma:one-of>
          </emma:emma>
        </inkml:annotationXML>
        <inkml:trace contextRef="#ctx0" brushRef="#br2" timeOffset="4.72974E6">285-355 17,'0'0'52,"0"0"0,-6-10-2,6 10-1,-1-9-38,1 9-1,0 0-1,0 0 4,0 0 5,0 0 2,0 0 1,0 0-1,-10-1-2,10 1-1,0 0-5,-8 6-7,8-6-5,-10 21 3,7-9-4,1 4 1,0-5 0,2 5 0,2-5 1,2 2 0,5-6 1,1-6-1,4-1 1,0-1 0,-2-8 0,0-1 1,-1-2-3,-2-6 2,-5 3 0,-3 0 1,-1 3 0,-5 0 0,-5 6 1,-1 3 1,-4 4 1,0 10-6,-3 2 6,4 3 0,-3 2 0,6-2-2,4-1 0,-1-2-1,4-1 0,4-12-1,0 12-5,0-12-16,0 0-52,8 0-2,-4-9-2,8 0 75,-7-10-81,5 3-5</inkml:trace>
      </inkml:traceGroup>
      <inkml:traceGroup>
        <inkml:annotationXML>
          <emma:emma xmlns:emma="http://www.w3.org/2003/04/emma" version="1.0">
            <emma:interpretation id="{EE45BB08-F27A-490F-97D7-03C6CAF48326}" emma:medium="tactile" emma:mode="ink">
              <msink:context xmlns:msink="http://schemas.microsoft.com/ink/2010/main" type="line" rotatedBoundingBox="3125,9939 26613,8784 26684,10224 3196,11379"/>
            </emma:interpretation>
          </emma:emma>
        </inkml:annotationXML>
        <inkml:traceGroup>
          <inkml:annotationXML>
            <emma:emma xmlns:emma="http://www.w3.org/2003/04/emma" version="1.0">
              <emma:interpretation id="{FC0202F3-A6A8-464B-B4C5-513E77A20F68}" emma:medium="tactile" emma:mode="ink">
                <msink:context xmlns:msink="http://schemas.microsoft.com/ink/2010/main" type="inkWord" rotatedBoundingBox="3129,10004 4268,9948 4312,10835 3172,10891"/>
              </emma:interpretation>
              <emma:one-of disjunction-type="recognition" id="oneOf10">
                <emma:interpretation id="interp50" emma:lang="ko-KR" emma:confidence="0">
                  <emma:literal>원</emma:literal>
                </emma:interpretation>
                <emma:interpretation id="interp51" emma:lang="ko-KR" emma:confidence="0">
                  <emma:literal>용</emma:literal>
                </emma:interpretation>
                <emma:interpretation id="interp52" emma:lang="ko-KR" emma:confidence="0">
                  <emma:literal>와</emma:literal>
                </emma:interpretation>
                <emma:interpretation id="interp53" emma:lang="ko-KR" emma:confidence="0">
                  <emma:literal>봐</emma:literal>
                </emma:interpretation>
                <emma:interpretation id="interp54" emma:lang="ko-KR" emma:confidence="0">
                  <emma:literal>돠</emma:literal>
                </emma:interpretation>
              </emma:one-of>
            </emma:emma>
          </inkml:annotationXML>
          <inkml:trace contextRef="#ctx0" brushRef="#br2" timeOffset="4.73076E6">1438-625 7,'0'0'70,"18"-6"2,-18 6-2,8-6-6,-8 6-1,-74-11-46,74 11-4,0 0-8,0-7-1,0 7-1,0-12 0,1 2 1,0-3 1,-1-3 0,0 0 0,-2-2 0,-2 1 0,-5-1-1,-2 3-1,-4 4-1,0 2-1,-6 7-2,-1 2 0,-7 6 0,3 7 0,-7 9 1,1 4 1,-1 5 3,2 5-1,2 5 2,2 0 0,7 1 0,5-2 0,11 3-1,4-4-4,15-7 5,5-9 0,13-5-1,3-10 0,6-6-4,2-4 2,1-12 1,-3-3 0,-3 3-1,-3-3-3,-5 3-1,-8 6 0,-8 6-1,-15 2 1,2 13 0,-9 6 2,-15 7-1,-9 9 2,-7 4 0,-1 7 2,-2 1 1,-1 0-1,8-3 0,5-7 0,8-1 0,9-8 0,9-4-1,9-10 0,14-8 0,9-2 0,10-4 0,8-3 0,7-6-2,2-3-2,5-5-4,-2 0-3,-3 4-9,-5-6-20,-6-3-39,-1 0-1,-15-10-3,-2 4-3,-9-8 1,-3 4 83</inkml:trace>
          <inkml:trace contextRef="#ctx0" brushRef="#br2" timeOffset="4.73108E6">1813-424 7,'0'0'78,"1"6"3,2 11-3,-3-17-78,5 35 77,2 12-3,0 10-24,1 2-39,4 0-1,3-1-2,-6-10-1,6-10 3,1-10 0,-1-14 0,3-11-10,1-6 0,3-14 0,-1-10 0,1-6 0,-2-9 0,1-5 0,-3-6 0,-1 1 0,-4-1 0,-3 1 0,-2 4 0,-2 3 0,-2 6 0,-3 6 0,1 12 0,-2 0-30,0-37-30,0 78-24,0-20-1,0 0-5,0 13-3</inkml:trace>
        </inkml:traceGroup>
        <inkml:traceGroup>
          <inkml:annotationXML>
            <emma:emma xmlns:emma="http://www.w3.org/2003/04/emma" version="1.0">
              <emma:interpretation id="{04A1DDE4-0F24-4F05-A660-DA7BFF7B1343}" emma:medium="tactile" emma:mode="ink">
                <msink:context xmlns:msink="http://schemas.microsoft.com/ink/2010/main" type="inkWord" rotatedBoundingBox="4445,10304 4966,10279 4989,10741 4468,10767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으</emma:literal>
                </emma:interpretation>
                <emma:interpretation id="interp57" emma:lang="ko-KR" emma:confidence="0">
                  <emma:literal>오</emma:literal>
                </emma:interpretation>
                <emma:interpretation id="interp58" emma:lang="ko-KR" emma:confidence="0">
                  <emma:literal>ㄷ</emma:literal>
                </emma:interpretation>
                <emma:interpretation id="interp5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4.73163E6">2368-210 16,'0'11'67,"0"-11"0,-9 3-2,9-3-3,-12 0-3,12 0-44,0 0-1,-9 0-2,9 0 0,0 0-1,0 0 0,-8 7 2,8-7-1,0 0-2,0 0-2,12 2-1,5-3-3,0-4 1,8-5 0,1-3-1,7-1-1,1-6-1,1 1-2,0-1 0,-2-4 0,-1-2 1,-8 0 0,-2-2-2,-6 2 1,-4 2-1,-9-1 0,-3 6-1,-8 1-2,-12 10 3,-5 7 0,-6 7 2,-5 12 1,-3 13 1,-5 6-3,-1 8 5,5 5 2,7-1 0,7 1-1,8-3-1,9-6-5,9-7 0,18-10 0,8-4 0,10-7 0,7-7 0,8-6 0,3-9-18,-1-10-60,7-2-2,-9-9-3,-3-2-6,-9-7-4,-2-1 93</inkml:trace>
        </inkml:traceGroup>
        <inkml:traceGroup>
          <inkml:annotationXML>
            <emma:emma xmlns:emma="http://www.w3.org/2003/04/emma" version="1.0">
              <emma:interpretation id="{73900969-B16B-455E-BE45-386FE2755129}" emma:medium="tactile" emma:mode="ink">
                <msink:context xmlns:msink="http://schemas.microsoft.com/ink/2010/main" type="inkWord" rotatedBoundingBox="5003,10305 5437,10283 5460,10740 5026,10761"/>
              </emma:interpretation>
              <emma:one-of disjunction-type="recognition" id="oneOf12">
                <emma:interpretation id="interp60" emma:lang="ko-KR" emma:confidence="0">
                  <emma:literal>r</emma:literal>
                </emma:interpretation>
                <emma:interpretation id="interp61" emma:lang="ko-KR" emma:confidence="0">
                  <emma:literal>V</emma:literal>
                </emma:interpretation>
                <emma:interpretation id="interp62" emma:lang="ko-KR" emma:confidence="0">
                  <emma:literal>v</emma:literal>
                </emma:interpretation>
                <emma:interpretation id="interp63" emma:lang="ko-KR" emma:confidence="0">
                  <emma:literal>Ⅴ</emma:literal>
                </emma:interpretation>
                <emma:interpretation id="interp6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4.73194E6">2871-497 59,'4'12'84,"0"6"-3,5 9-4,-4 9-77,1 8 75,30 0 0,-32 7-61,0 3-6,-1-6-1,-1-2-1,0-15 3,-1-5 3,2-10-8,-3-16-4,8 0 0,-2-16 0,2-3 0,0-8 0,6-2 0,1-9 0,3-3 0,4 0 0,1 0 0,2 3 0,1 6 0,1-2 0,-1 10 0,0 2-13,-1 6-33,-3 6-9,-4 5-29,-2 5-1,-7 0-3,2 2 0</inkml:trace>
        </inkml:traceGroup>
        <inkml:traceGroup>
          <inkml:annotationXML>
            <emma:emma xmlns:emma="http://www.w3.org/2003/04/emma" version="1.0">
              <emma:interpretation id="{AC7043F4-87A1-4597-BB59-4030437DEFCB}" emma:medium="tactile" emma:mode="ink">
                <msink:context xmlns:msink="http://schemas.microsoft.com/ink/2010/main" type="inkWord" rotatedBoundingBox="5104,10354 5999,10310 6045,11239 5150,11283"/>
              </emma:interpretation>
              <emma:one-of disjunction-type="recognition" id="oneOf13">
                <emma:interpretation id="interp65" emma:lang="ko-KR" emma:confidence="0">
                  <emma:literal>y</emma:literal>
                </emma:interpretation>
                <emma:interpretation id="interp66" emma:lang="ko-KR" emma:confidence="0">
                  <emma:literal>&gt;</emma:literal>
                </emma:interpretation>
                <emma:interpretation id="interp67" emma:lang="ko-KR" emma:confidence="0">
                  <emma:literal>』</emma:literal>
                </emma:interpretation>
                <emma:interpretation id="interp68" emma:lang="ko-KR" emma:confidence="0">
                  <emma:literal>J</emma:literal>
                </emma:interpretation>
                <emma:interpretation id="interp6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4.73242E6">3391-468 38,'0'0'77,"13"0"-2,-13 0 1,5 6-4,-5 3 0,1 9-47,-7 7-25,0 5 13,-4 2-3,4 3 0,0 0 3,6-4-2,1-4-1,14-7-1,7-9-9,7-9 0,4-3 0,4-9 0,2-9 0,2-7 0,-4-3 0,-3-1 0,-6-2 0,-4 1 0,-8 3 0,-2 3 0,-5 3 0,-4 10 0,-4 2 0,-1 10 0,0 0 0,2 14-2,1 3 2,1 9 0,4 8 0,3 7 2,4 7-2,3 4 0,1 3 0,1 1 0,-2 4 0,-6 0 0,-9-2 0,-7-7 0,-17-4 0,-15 0 0,-14-2 0,-13-7 0,-11-1 0,-16-4 0,-2-4 0,1 5 0,1-9-44,6-6-40,15-7-3,13-10-6,20-3-3,14-15-3</inkml:trace>
        </inkml:traceGroup>
        <inkml:traceGroup>
          <inkml:annotationXML>
            <emma:emma xmlns:emma="http://www.w3.org/2003/04/emma" version="1.0">
              <emma:interpretation id="{EC9879A4-A49B-4E57-B3D1-0C913506797D}" emma:medium="tactile" emma:mode="ink">
                <msink:context xmlns:msink="http://schemas.microsoft.com/ink/2010/main" type="inkWord" rotatedBoundingBox="6967,10199 7394,10179 7419,10704 6993,10724"/>
              </emma:interpretation>
              <emma:one-of disjunction-type="recognition" id="oneOf14">
                <emma:interpretation id="interp70" emma:lang="ko-KR" emma:confidence="0">
                  <emma:literal>V</emma:literal>
                </emma:interpretation>
                <emma:interpretation id="interp71" emma:lang="ko-KR" emma:confidence="0">
                  <emma:literal>ⅴ</emma:literal>
                </emma:interpretation>
                <emma:interpretation id="interp72" emma:lang="ko-KR" emma:confidence="0">
                  <emma:literal>v</emma:literal>
                </emma:interpretation>
                <emma:interpretation id="interp73" emma:lang="ko-KR" emma:confidence="0">
                  <emma:literal>Ⅴ</emma:literal>
                </emma:interpretation>
                <emma:interpretation id="interp7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4.73338E6">4875-513 27,'-11'-6'63,"11"6"2,-17-12-5,17 12-4,-8-7-37,8 7 0,0 0 0,0 11-3,0 6 0,4 4 3,2 11 2,2 8-21,2 6 25,3 4 2,-2 0-5,7-1-6,0-6-3,4-4-5,2-9-8,-1-13 0,2-10 0,-3-7 0,0-14 0,-1-7 0,-2-7 0,0-9 0,-2-6 0,1-2 0,-3-4 0,1-1 0,-2 3 0,-1 0 0,-1 4 0,-2 7 0,-1 7 0,-2 5 0,-1 10-26,-6 4-55,0 10-2,0 0-5,0 0-4,-2 6-4</inkml:trace>
        </inkml:traceGroup>
        <inkml:traceGroup>
          <inkml:annotationXML>
            <emma:emma xmlns:emma="http://www.w3.org/2003/04/emma" version="1.0">
              <emma:interpretation id="{6EBD52E0-5118-47D6-8FBA-1F8D7F49F0CA}" emma:medium="tactile" emma:mode="ink">
                <msink:context xmlns:msink="http://schemas.microsoft.com/ink/2010/main" type="inkWord" rotatedBoundingBox="7547,10210 8126,10181 8145,10556 7565,10584"/>
              </emma:interpretation>
              <emma:one-of disjunction-type="recognition" id="oneOf15">
                <emma:interpretation id="interp75" emma:lang="ko-KR" emma:confidence="0">
                  <emma:literal>e</emma:literal>
                </emma:interpretation>
                <emma:interpretation id="interp76" emma:lang="ko-KR" emma:confidence="0">
                  <emma:literal>으</emma:literal>
                </emma:interpretation>
                <emma:interpretation id="interp77" emma:lang="ko-KR" emma:confidence="0">
                  <emma:literal>은</emma:literal>
                </emma:interpretation>
                <emma:interpretation id="interp78" emma:lang="ko-KR" emma:confidence="0">
                  <emma:literal>오</emma:literal>
                </emma:interpretation>
                <emma:interpretation id="interp7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4.73384E6">5425-373 61,'5'8'75,"-5"-8"-1,0 0-4,7-5-4,1 4 1,-8 1-66,18-2 1,-5 2 1,5-5 1,0 0 1,8-4 0,1 1 0,5-5 0,4 2 0,-2-5-1,2 1-2,-6-2 0,4 2 0,-12-4 0,-7-1 0,-6 1 0,-9 2-2,-1 1 1,-10 4 1,-10 3 0,-5 3 2,-7 5-1,-3 2 2,-4 10 0,-1 8 2,0 7 1,2 3-1,5 4-4,6 5-3,9 1 0,9-2 0,10-2 0,12-6 0,13-5 0,8-6 0,10 1 0,1-12 0,10 0 0,1-5-24,0-3-58,4-9-1,-8-4 83,3 2-89,-10-12-6,3 6 0</inkml:trace>
        </inkml:traceGroup>
        <inkml:traceGroup>
          <inkml:annotationXML>
            <emma:emma xmlns:emma="http://www.w3.org/2003/04/emma" version="1.0">
              <emma:interpretation id="{081552C2-766B-4BDE-846F-B4FEB3616701}" emma:medium="tactile" emma:mode="ink">
                <msink:context xmlns:msink="http://schemas.microsoft.com/ink/2010/main" type="inkWord" rotatedBoundingBox="8200,9862 9636,9792 9670,10490 8235,10560"/>
              </emma:interpretation>
              <emma:one-of disjunction-type="recognition" id="oneOf16">
                <emma:interpretation id="interp80" emma:lang="ko-KR" emma:confidence="0">
                  <emma:literal>영</emma:literal>
                </emma:interpretation>
                <emma:interpretation id="interp81" emma:lang="ko-KR" emma:confidence="0">
                  <emma:literal>엥</emma:literal>
                </emma:interpretation>
                <emma:interpretation id="interp82" emma:lang="ko-KR" emma:confidence="0">
                  <emma:literal>열</emma:literal>
                </emma:interpretation>
                <emma:interpretation id="interp83" emma:lang="ko-KR" emma:confidence="0">
                  <emma:literal>연</emma:literal>
                </emma:interpretation>
                <emma:interpretation id="interp84" emma:lang="ko-KR" emma:confidence="0">
                  <emma:literal>야</emma:literal>
                </emma:interpretation>
              </emma:one-of>
            </emma:emma>
          </inkml:annotationXML>
          <inkml:trace contextRef="#ctx0" brushRef="#br2" timeOffset="4.73433E6">6258-556 29,'0'-9'87,"0"9"-2,-12 0-6,-2 7-4,-5 8 0,-2-3-22,-5 13-48,5 6 0,4 1 0,1 6 2,8-3-7,3-1 6,5-6-6,12-2 0,11-7 0,9-8 0,11-8 0,8-3 0,5-7 0,5-10 0,4-3 0,-2-9 0,-2-3 0,-6-4 0,-7-4 0,-5-9 0,-9-2 0,-9-2 0,-6-4 0,-8 1 0,-2-2 0,-7 1-4,-2 7 2,-2 11 0,-4 4 1,2 11 1,1 8-1,3 16 2,-11 6 2,9 19 1,2 9-2,0 13-2,0 10 0,2 5 0,4 8 0,5-9 0,1 1 0,3-4 0,3-6 0,3-11 0,0-10 0,3-5 0,-4-10-25,-1-8-55,-1-8-2,-11-11 82,1-7-88,-8-11-4,0 0-3</inkml:trace>
          <inkml:trace contextRef="#ctx0" brushRef="#br2" timeOffset="4.73455E6">6618-570 23,'-30'1'97,"1"-1"-4,10 1-5,8-1-4,11 0-2,4-10-38,-14 2-44,39 7 0,11-1 0,12-9 0,9 0 0,7-3 0,3-2 0,2-5 0,2 1-18,-4 4-63,-9-3-2,-7 10-3,-12-4-6,-8 7-4</inkml:trace>
          <inkml:trace contextRef="#ctx0" brushRef="#br2" timeOffset="4.73494E6">7524-589 58,'-14'-3'88,"-1"0"-3,-6 3-4,-5 1 1,-7 7-4,0 9-52,-6 0-15,5 8-9,2 3-2,6 3 0,6-4 0,15-3 0,5-9 0,18-6 0,11-5 0,8-3 0,4-1 0,2-7 0,-4-4 0,-4-2 0,-8-3 0,-11 3 0,-14-5-18,-11-3-32,-13 5-33,-7-1 1,2 3-7,-8-3-4,8 8 5</inkml:trace>
        </inkml:traceGroup>
        <inkml:traceGroup>
          <inkml:annotationXML>
            <emma:emma xmlns:emma="http://www.w3.org/2003/04/emma" version="1.0">
              <emma:interpretation id="{E48D7253-3D7C-4E73-9D44-EE01DB49C1D3}" emma:medium="tactile" emma:mode="ink">
                <msink:context xmlns:msink="http://schemas.microsoft.com/ink/2010/main" type="inkWord" rotatedBoundingBox="9846,9988 10518,9955 10545,10506 9873,10539"/>
              </emma:interpretation>
              <emma:one-of disjunction-type="recognition" id="oneOf17">
                <emma:interpretation id="interp85" emma:lang="ko-KR" emma:confidence="0">
                  <emma:literal>R</emma:literal>
                </emma:interpretation>
                <emma:interpretation id="interp86" emma:lang="ko-KR" emma:confidence="0">
                  <emma:literal>아</emma:literal>
                </emma:interpretation>
                <emma:interpretation id="interp87" emma:lang="ko-KR" emma:confidence="0">
                  <emma:literal>므</emma:literal>
                </emma:interpretation>
                <emma:interpretation id="interp88" emma:lang="ko-KR" emma:confidence="0">
                  <emma:literal>又</emma:literal>
                </emma:interpretation>
                <emma:interpretation id="interp89" emma:lang="ko-KR" emma:confidence="0">
                  <emma:literal>마</emma:literal>
                </emma:interpretation>
              </emma:one-of>
            </emma:emma>
          </inkml:annotationXML>
          <inkml:trace contextRef="#ctx0" brushRef="#br2" timeOffset="4.73564E6">7723-618 22,'17'1'79,"1"-1"1,-6 4-2,-1 3-1,-4 7 1,-3-4-30,-4 12-35,-1 7-2,-2 3 1,0 5-1,-2 1-11,4-2 2,-5-3-2,6-6 0,0-4 0,0-7 0,3-3 0,-3-13 0,9 11 0,-9-11 0,7-7 0,-5-3 0,0-3 0,-2-2 0,0-4 0,-1-3 0,-4-2 0,-2-3 0,0-1 0,-2 0 0,1-3 0,1-1 0,6-2 0,1-1 0,4-1 0,4 0 0,9 2 0,5 2 0,4 2 0,6 2 0,1 8 0,0 7 0,0 7 0,3 4 0,-6 3 0,-4 9 0,-6 7 0,-9 5 0,-10 7 0,-5 4 0,-13 2 0,-7 2 0,-9-1 0,-2-6 0,-4 1 0,5-5 0,5-9 0,8-4 0,8 0 0,7-4 0,7 2 0,17 0 0,7-2 0,10 2 0,6 1 0,6-1 0,0-1 0,4 1 0,-2-3 0,-2 4 0,-8-5 0,-3 5 0,31 1-49,-46-7-34,38-2-3,-59-4-4,0 0 90,0-14-95,-4 4-2</inkml:trace>
        </inkml:traceGroup>
        <inkml:traceGroup>
          <inkml:annotationXML>
            <emma:emma xmlns:emma="http://www.w3.org/2003/04/emma" version="1.0">
              <emma:interpretation id="{B4977BF6-895C-4BDC-970A-FBE7F5C54F0D}" emma:medium="tactile" emma:mode="ink">
                <msink:context xmlns:msink="http://schemas.microsoft.com/ink/2010/main" type="inkWord" rotatedBoundingBox="11419,9924 11824,9904 11855,10539 11450,10559"/>
              </emma:interpretation>
              <emma:one-of disjunction-type="recognition" id="oneOf18">
                <emma:interpretation id="interp90" emma:lang="ko-KR" emma:confidence="0">
                  <emma:literal>)</emma:literal>
                </emma:interpretation>
                <emma:interpretation id="interp91" emma:lang="ko-KR" emma:confidence="0">
                  <emma:literal>]</emma:literal>
                </emma:interpretation>
                <emma:interpretation id="interp92" emma:lang="ko-KR" emma:confidence="0">
                  <emma:literal>2</emma:literal>
                </emma:interpretation>
                <emma:interpretation id="interp93" emma:lang="ko-KR" emma:confidence="0">
                  <emma:literal>7</emma:literal>
                </emma:interpretation>
                <emma:interpretation id="interp94" emma:lang="ko-KR" emma:confidence="0">
                  <emma:literal>고</emma:literal>
                </emma:interpretation>
              </emma:one-of>
            </emma:emma>
          </inkml:annotationXML>
          <inkml:trace contextRef="#ctx0" brushRef="#br3" timeOffset="4.74135E6">9337-784 14,'-11'-5'60,"1"2"4,-1-1 3,2-2-1,16 1-31,-7 5-6,-9-11-7,9 11-3,-5-10-3,5 10-4,5-13-4,5 3-3,8 1-2,4 1-1,8-1-2,8 3 1,4 3 0,2 3 1,2 9 1,-2 6-1,-5 9 1,-5 7 2,-12 6 1,-8 6 0,-9 4 2,-5 2 0,-15 0 1,-6 1 1,-6 1 0,-6-3-10,-3-5 9,2-4-3,-4-8-6,9-2 0,2-9 0,9-3 0,0-10 0,18-7 0,-8 0 0,11-9-4,8-11-41,-7-7 45,16-4-81,4-10-3,6-2-4,3-11-3,0 0 2</inkml:trace>
        </inkml:traceGroup>
        <inkml:traceGroup>
          <inkml:annotationXML>
            <emma:emma xmlns:emma="http://www.w3.org/2003/04/emma" version="1.0">
              <emma:interpretation id="{4E2C4614-997B-4CFB-B101-DE6F70BC6395}" emma:medium="tactile" emma:mode="ink">
                <msink:context xmlns:msink="http://schemas.microsoft.com/ink/2010/main" type="inkWord" rotatedBoundingBox="11796,9817 12178,9799 12214,10535 11832,10554"/>
              </emma:interpretation>
              <emma:one-of disjunction-type="recognition" id="oneOf19">
                <emma:interpretation id="interp95" emma:lang="ko-KR" emma:confidence="0">
                  <emma:literal>(</emma:literal>
                </emma:interpretation>
                <emma:interpretation id="interp96" emma:lang="ko-KR" emma:confidence="0">
                  <emma:literal>C</emma:literal>
                </emma:interpretation>
                <emma:interpretation id="interp97" emma:lang="ko-KR" emma:confidence="0">
                  <emma:literal>&lt;</emma:literal>
                </emma:interpretation>
                <emma:interpretation id="interp98" emma:lang="ko-KR" emma:confidence="0">
                  <emma:literal>〈</emma:literal>
                </emma:interpretation>
                <emma:interpretation id="interp99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4.7416E6">9926-962 4,'22'-22'65,"-9"17"1,-8-5 1,-10 13 2,-14 28 4,-8-3-39,-7 20-7,-4 7-3,-3 11 1,1-1 0,4 8-1,12-1-16,12-10-8,12-2 0,12-13 0,14-5 0,13-12 0,9-8 0,6-7 0,0-7 0,-5-4 0,-4-1 0,-10-3 0,-39-3-63,25 2-23,-11-2-1,-10 3-6,2-10-2</inkml:trace>
        </inkml:traceGroup>
        <inkml:traceGroup>
          <inkml:annotationXML>
            <emma:emma xmlns:emma="http://www.w3.org/2003/04/emma" version="1.0">
              <emma:interpretation id="{4770C76A-301B-4362-AD00-47D827242539}" emma:medium="tactile" emma:mode="ink">
                <msink:context xmlns:msink="http://schemas.microsoft.com/ink/2010/main" type="inkWord" rotatedBoundingBox="12901,9874 13007,9869 13039,10502 12932,10507"/>
              </emma:interpretation>
              <emma:one-of disjunction-type="recognition" id="oneOf20">
                <emma:interpretation id="interp100" emma:lang="ko-KR" emma:confidence="0">
                  <emma:literal>i</emma:literal>
                </emma:interpretation>
                <emma:interpretation id="interp101" emma:lang="ko-KR" emma:confidence="0">
                  <emma:literal>ⅰ</emma:literal>
                </emma:interpretation>
                <emma:interpretation id="interp102" emma:lang="ko-KR" emma:confidence="0">
                  <emma:literal>「</emma:literal>
                </emma:interpretation>
                <emma:interpretation id="interp103" emma:lang="ko-KR" emma:confidence="0">
                  <emma:literal>j</emma:literal>
                </emma:interpretation>
                <emma:interpretation id="interp10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4.74631E6">10817-662 13,'-8'-15'52,"8"15"5,-6-14 3,-16 7-23,22 7-2,-2-13 0,2 13-5,0 0-4,0 0-2,0 0-1,0 0-3,2 20-2,0 1-4,2 11-3,-3 3 1,2 4 1,-2 4-2,1 2-4,1-6-7,-1-1 7,1-4-1,0-8-6,0-7 0,-1-4 0,0-5 0,-2-10 0,0 0 0,0 0 0,0 0-3,5-12 3,-2-3-79,-3-6-2,0-1-2,0-12-6,1 1-6</inkml:trace>
          <inkml:trace contextRef="#ctx0" brushRef="#br2" timeOffset="4.74653E6">10872-893 10,'-9'-9'75,"-1"-2"4,-1 7-5,11 4-5,-18-13-2,18 13-43,0 0-13,0 0-6,0 0-5,0 6-1,3 5-8,2 6-27,8-6-31,-5 2-2,-8-13-4,17 16-4,-8-11 1</inkml:trace>
        </inkml:traceGroup>
        <inkml:traceGroup>
          <inkml:annotationXML>
            <emma:emma xmlns:emma="http://www.w3.org/2003/04/emma" version="1.0">
              <emma:interpretation id="{478F1CBB-A706-4FEB-BEFE-7844F39E609F}" emma:medium="tactile" emma:mode="ink">
                <msink:context xmlns:msink="http://schemas.microsoft.com/ink/2010/main" type="inkWord" rotatedBoundingBox="13170,9839 13632,9816 13662,10435 13200,10458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w</emma:literal>
                </emma:interpretation>
                <emma:interpretation id="interp107" emma:lang="ko-KR" emma:confidence="0">
                  <emma:literal>W</emma:literal>
                </emma:interpretation>
                <emma:interpretation id="interp108" emma:lang="ko-KR" emma:confidence="0">
                  <emma:literal>』</emma:literal>
                </emma:interpretation>
                <emma:interpretation id="interp10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4.74717E6">11072-720 29,'-12'3'61,"12"-3"6,-3 13 0,3-1-1,10 2-34,-8 7-10,8 3 3,-7 3-1,5 2-4,-5 3-1,2 3-3,-5 1-2,-2-5-2,-4-1-1,2-3-11,1-7 11,-1-6-2,0-6-9,4-8 6,-7-7-6,6-7 0,1-9 0,-3-6 0,3-2 0,0-4 0,0-2 0,3 2 0,2 3 0,1 3-3,1 7-2,1 5 2,3 7 1,0 10 1,0 0 1,1 9 1,3 7 1,5 6 0,2 3 2,1 3 1,5 0-5,1-2 0,2-4 0,1-4 0,0-5 0,-2-10 0,-1-3 0,-4-11 0,-6-9 0,-1-7 0,-4-4 0,-7-8 0,-5-7 0,-2 0 0,-2-3 0,-5 2 0,-4 1 0,-2 3 0,4 7 0,-2 5 0,2 9 0,3 3 0,6 19 0,-9-14-50,9 14-33,4 10-2,-4-10-4,21 21-4,-10-10 4</inkml:trace>
        </inkml:traceGroup>
        <inkml:traceGroup>
          <inkml:annotationXML>
            <emma:emma xmlns:emma="http://www.w3.org/2003/04/emma" version="1.0">
              <emma:interpretation id="{53848832-B9B9-4862-8567-4CEE8782628C}" emma:medium="tactile" emma:mode="ink">
                <msink:context xmlns:msink="http://schemas.microsoft.com/ink/2010/main" type="inkWord" rotatedBoundingBox="14472,9467 15108,9436 15154,10364 14518,10395"/>
              </emma:interpretation>
              <emma:one-of disjunction-type="recognition" id="oneOf22">
                <emma:interpretation id="interp110" emma:lang="ko-KR" emma:confidence="0">
                  <emma:literal>R</emma:literal>
                </emma:interpretation>
                <emma:interpretation id="interp111" emma:lang="ko-KR" emma:confidence="0">
                  <emma:literal>모</emma:literal>
                </emma:interpretation>
                <emma:interpretation id="interp112" emma:lang="ko-KR" emma:confidence="0">
                  <emma:literal>又</emma:literal>
                </emma:interpretation>
                <emma:interpretation id="interp113" emma:lang="ko-KR" emma:confidence="0">
                  <emma:literal>K</emma:literal>
                </emma:interpretation>
                <emma:interpretation id="interp114" emma:lang="ko-KR" emma:confidence="0">
                  <emma:literal>k</emma:literal>
                </emma:interpretation>
              </emma:one-of>
            </emma:emma>
          </inkml:annotationXML>
          <inkml:trace contextRef="#ctx0" brushRef="#br2" timeOffset="4.74813E6">12394-1137 39,'0'-8'67,"0"8"-2,0 0 0,-7-3 2,8 13-32,-1 13-3,0 11-6,0 7-5,0 9 2,0 9 1,6 0-2,-4 3-4,9-1-11,-4-3-7,3-7 0,-2-4 0,-1-8 0,-1-6 0,-1-5 0,-1-10 0,-1-4 0,-2-3 0,-1-11 0,0 9 0,0-9 0,0 0 0,-4-7 0,0-2 0,-1-3 0,-4-6 0,0-3 0,-2-1 0,0-4 0,0-4 0,2-2 0,1-5 0,3-1 0,2-6 0,2-2 0,1-3 0,1-1 0,6-1 0,4 1 0,4-1 0,3 4 0,4 0 0,5 2 0,9 4 0,2 1 0,1 7 0,3 4 0,-2 10 0,1 5 0,-5 9 0,-3 7 0,-10 15 0,-6 8 0,-9 6 0,-8 8 0,-7 2 0,-13 6 0,-9 0 0,-4 1 0,-5-5 0,-4-3 0,2-3 0,0-7 0,3-4 0,6-8 0,5-2 0,7-2 0,5 0 0,9-1 0,5 0 0,9 4 0,13 4 0,7 2 0,4 3 0,10 2 0,4 2 0,7 2 0,1-2 0,-2 2 0,-3-5 0,-4-1 0,-6-5 0,-6-3 0,-8-6 0,-7-3 0,-10-5 0,0-15-59,-9 11-23,0-15-2,0-1-5,-5-11-4,1-5-3</inkml:trace>
        </inkml:traceGroup>
        <inkml:traceGroup>
          <inkml:annotationXML>
            <emma:emma xmlns:emma="http://www.w3.org/2003/04/emma" version="1.0">
              <emma:interpretation id="{2C3B8792-DB5B-4915-9B4D-AB198AC3B98F}" emma:medium="tactile" emma:mode="ink">
                <msink:context xmlns:msink="http://schemas.microsoft.com/ink/2010/main" type="inkWord" rotatedBoundingBox="15199,9408 15536,9391 15553,9751 15216,9767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^</emma:literal>
                </emma:interpretation>
                <emma:interpretation id="interp117" emma:lang="ko-KR" emma:confidence="0">
                  <emma:literal>너</emma:literal>
                </emma:interpretation>
                <emma:interpretation id="interp118" emma:lang="ko-KR" emma:confidence="0">
                  <emma:literal>네</emma:literal>
                </emma:interpretation>
                <emma:interpretation id="interp119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4.75773E6">13073-1257 8,'0'0'37,"1"-10"3,-1 10-24,0-13 1,0 13 3,-1-15 3,1 6 0,0 9 2,-1-15-1,1 15 1,-2-13-2,2 13-4,0-11-5,0 11-2,0 0-3,0 0 2,7 12 0,-4 2 2,-2 5 1,1 3 0,-1 5 1,-1 2 1,1-1-1,-1-1-4,2-5-2,-2-2-4,1-4 0,2-4 2,-3-12 0,3 11 1,-3-11-1,0 0 1,3-13-8,-2-3 0,0-1 0,-1-4 0,6-5 0,-2-3 0,1-2 0,2 1 0,2 1 0,3 2 0,0 2 0,1 5 0,1 4 0,-1 3 0,3 9 0,-1 4 0,0 3 0,0 9 0,3 6 0,0 5 0,-3 3 0,0 4 0,0 3 0,-1-1 0,-4 2 0,-1-3 0,0-4 0,-5-3 0,1-2 0,-3-7 0,-1-2 0,-1-5 0,0-8 0,0 0 0,0 0-19,11 0-63,-10-7-2,8-4-3,-8-7-6,5-2-5</inkml:trace>
        </inkml:traceGroup>
        <inkml:traceGroup>
          <inkml:annotationXML>
            <emma:emma xmlns:emma="http://www.w3.org/2003/04/emma" version="1.0">
              <emma:interpretation id="{DD1E9C2E-11F8-4C80-A6B0-9ACB45A27A74}" emma:medium="tactile" emma:mode="ink">
                <msink:context xmlns:msink="http://schemas.microsoft.com/ink/2010/main" type="inkWord" rotatedBoundingBox="16690,9808 17394,9774 17419,10293 16716,10328"/>
              </emma:interpretation>
              <emma:one-of disjunction-type="recognition" id="oneOf24">
                <emma:interpretation id="interp120" emma:lang="ko-KR" emma:confidence="0">
                  <emma:literal>c</emma:literal>
                </emma:interpretation>
                <emma:interpretation id="interp121" emma:lang="ko-KR" emma:confidence="0">
                  <emma:literal>C</emma:literal>
                </emma:interpretation>
                <emma:interpretation id="interp122" emma:lang="ko-KR" emma:confidence="0">
                  <emma:literal>으</emma:literal>
                </emma:interpretation>
                <emma:interpretation id="interp123" emma:lang="ko-KR" emma:confidence="0">
                  <emma:literal>ㅇ</emma:literal>
                </emma:interpretation>
                <emma:interpretation id="interp1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.77018E6">15073-870 33,'0'0'49,"0"0"2,8-9 2,-8 9-25,0 0-8,14-11-1,-14 11-1,12-13 0,-8 3 2,2-3-2,-2 2-1,0-1-3,-3 2-2,1-5-3,-2 5-1,-2-2-1,2 12-2,-19-14-2,3 10-1,-5 1 0,-9 3 1,-2 4 2,-8 7 3,-4 12 3,-3 1 2,-5 8 3,-1 8-1,2 3 1,9 4-2,0 6-10,13-5-4,7-4 0,14 1 0,9-7 0,19-6 0,10-9 0,13-6 0,8-10 0,9-5 0,6-5 0,5-8 0,-7-7 0,3 0-39,-11 1-18,-2-4-27,-3 1-1,-15-1-4,-3 4-1</inkml:trace>
        </inkml:traceGroup>
        <inkml:traceGroup>
          <inkml:annotationXML>
            <emma:emma xmlns:emma="http://www.w3.org/2003/04/emma" version="1.0">
              <emma:interpretation id="{118AD5F0-CE97-4F87-823A-125B474706D6}" emma:medium="tactile" emma:mode="ink">
                <msink:context xmlns:msink="http://schemas.microsoft.com/ink/2010/main" type="inkWord" rotatedBoundingBox="17297,9907 17984,9874 18004,10263 17317,10297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은</emma:literal>
                </emma:interpretation>
                <emma:interpretation id="interp127" emma:lang="ko-KR" emma:confidence="0">
                  <emma:literal>우</emma:literal>
                </emma:interpretation>
                <emma:interpretation id="interp128" emma:lang="ko-KR" emma:confidence="0">
                  <emma:literal>다</emma:literal>
                </emma:interpretation>
                <emma:interpretation id="interp12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4.77069E6">15496-816 11,'23'-10'57,"-2"-1"8,-3 0 4,-3-2 1,-3 6-38,-2-1-1,-10 8-1,10-14-1,-10 14-7,0-13-6,-5 6-7,-7 4-2,-6 3-3,-4 0 1,-7 10 2,-7 4 1,-5 8 3,-4 8 0,-2 6 1,4 3-7,-1-1-5,9 4 0,6-8 0,14 1 0,11-9 0,10-5 0,14-9 0,16-8 0,6-4 0,7-12 0,6-8 0,5-5 0,-4-8 0,-1-3 0,-9-2 0,-6 1 0,-10 4 0,-9 5-4,-8 7 1,-9 5 5,-4 16 1,-8-2-1,-6 7-2,-1 15 0,-1 3 0,1 5 0,1 4 0,4 1 0,7 2 0,3-2 0,2-4 0,9-3 0,4-5 0,7-3 0,-1-8-7,6-5-42,4-4-32,-2-3-1,8-7-6,-10-8-2,2-5 0</inkml:trace>
        </inkml:traceGroup>
        <inkml:traceGroup>
          <inkml:annotationXML>
            <emma:emma xmlns:emma="http://www.w3.org/2003/04/emma" version="1.0">
              <emma:interpretation id="{44713446-2A1B-4D47-BE6B-2DD0D0F21A87}" emma:medium="tactile" emma:mode="ink">
                <msink:context xmlns:msink="http://schemas.microsoft.com/ink/2010/main" type="inkWord" rotatedBoundingBox="18046,9688 18650,9658 18674,10152 18071,10182"/>
              </emma:interpretation>
              <emma:one-of disjunction-type="recognition" id="oneOf26">
                <emma:interpretation id="interp130" emma:lang="ko-KR" emma:confidence="0">
                  <emma:literal>w</emma:literal>
                </emma:interpretation>
                <emma:interpretation id="interp131" emma:lang="ko-KR" emma:confidence="0">
                  <emma:literal>N</emma:literal>
                </emma:interpretation>
                <emma:interpretation id="interp132" emma:lang="ko-KR" emma:confidence="0">
                  <emma:literal>』</emma:literal>
                </emma:interpretation>
                <emma:interpretation id="interp133" emma:lang="ko-KR" emma:confidence="0">
                  <emma:literal>W</emma:literal>
                </emma:interpretation>
                <emma:interpretation id="interp13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4.77119E6">16035-843 48,'0'0'76,"1"-9"2,-1 9-2,-6 15-2,-3-37-1,-2 43-57,-3 6-3,2 4-1,-1 1-1,4-1-2,-2-1-2,5-6-3,0-3 0,5-6 0,1-8 0,0-7-2,0 0-2,7-9 0,-1-9 0,0-5-5,1-7 1,0 0-2,3-2 1,-5 1 0,4 6 1,-5 3 2,3 7 2,-7 15 3,9-6 2,-2 11 1,1 10 1,2 7 1,5 4-6,9 2-2,3 0 0,9-1 0,5-4 0,4-9 0,3-3 0,0-10 0,2-2 0,-8-11 0,1-7 0,-11-7 0,-9-4 0,-9-3 0,-10-5 0,-5-7 0,-10 0 0,-6 2 0,-2-2 0,-5 6 0,1 2 0,1 10 0,-1 22-48,3-9-35,6 8-1,-2-1-6,16 7-3,-13-1-1</inkml:trace>
        </inkml:traceGroup>
        <inkml:traceGroup>
          <inkml:annotationXML>
            <emma:emma xmlns:emma="http://www.w3.org/2003/04/emma" version="1.0">
              <emma:interpretation id="{5DAF45DC-EFA2-4A82-BE55-C552A7B7D5E6}" emma:medium="tactile" emma:mode="ink">
                <msink:context xmlns:msink="http://schemas.microsoft.com/ink/2010/main" type="inkWord" rotatedBoundingBox="19362,9557 19932,9529 19960,10093 19390,10121"/>
              </emma:interpretation>
              <emma:one-of disjunction-type="recognition" id="oneOf27">
                <emma:interpretation id="interp135" emma:lang="ko-KR" emma:confidence="0">
                  <emma:literal>s</emma:literal>
                </emma:interpretation>
                <emma:interpretation id="interp136" emma:lang="ko-KR" emma:confidence="0">
                  <emma:literal>∞</emma:literal>
                </emma:interpretation>
                <emma:interpretation id="interp137" emma:lang="ko-KR" emma:confidence="0">
                  <emma:literal>5</emma:literal>
                </emma:interpretation>
                <emma:interpretation id="interp138" emma:lang="ko-KR" emma:confidence="0">
                  <emma:literal>b</emma:literal>
                </emma:interpretation>
                <emma:interpretation id="interp13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4.77194E6">17448-1204 41,'-17'-18'61,"-3"3"3,2 4 0,40 8-28,-70 3 0,34 7-1,1 8-6,3 9-2,3 8-4,2 4-1,5 12-3,0 1-3,1 1-4,3-3-4,3-2-4,0-7-1,0-5-1,0-7 1,-2-13 1,-1-4-2,-4-9-2,9 0 0,-1-13 0,1-2 0,3-11 0,4-4 0,7-2 0,6-3 0,4 5 0,5 3 0,3 1 0,2 10 0,1 11 0,-3 5 0,-2 17 0,-6 7 0,-11 4 0,-7 4 0,-12 8 0,-7 2 0,-17-2 0,-7-5 0,-10-8 0,-10-5 0,-2-5 0,-5-5 0,-2-7 0,2-7 0,6-7 0,0-2 0,11 2 0,5-4 0,11-1-17,11 3-66,4-2-1,7 4-3,5-1-5,10 4-1</inkml:trace>
        </inkml:traceGroup>
        <inkml:traceGroup>
          <inkml:annotationXML>
            <emma:emma xmlns:emma="http://www.w3.org/2003/04/emma" version="1.0">
              <emma:interpretation id="{AD4A0DBD-36F7-4FDC-9ABB-592B3AD397C7}" emma:medium="tactile" emma:mode="ink">
                <msink:context xmlns:msink="http://schemas.microsoft.com/ink/2010/main" type="inkWord" rotatedBoundingBox="19895,9690 20759,9648 20780,10068 19915,10111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은</emma:literal>
                </emma:interpretation>
                <emma:interpretation id="interp143" emma:lang="ko-KR" emma:confidence="0">
                  <emma:literal>우</emma:literal>
                </emma:interpretation>
                <emma:interpretation id="interp144" emma:lang="ko-KR" emma:confidence="0">
                  <emma:literal>&lt;</emma:literal>
                </emma:interpretation>
              </emma:one-of>
            </emma:emma>
          </inkml:annotationXML>
          <inkml:trace contextRef="#ctx0" brushRef="#br0" timeOffset="4.77234E6">17775-849 52,'24'-3'84,"-7"-3"-4,-4 5-4,-4-2-3,0-3 0,29-6-58,-28 9-6,2-3-4,8 0-1,2-2-1,9-3 1,9-2 0,4-3 0,7-3 0,5 1-2,-4-5 0,-2-1 0,-4 1 0,-12-1-1,-14 3 0,-14 2 0,-13 5 0,-19 5 2,-14 8 1,-13 5-2,-7 13-2,-5 8 0,-1 10 0,8 5 0,8 3 0,17 4 0,15-6 0,20-1 0,21-5 0,20-7 0,19-7 0,11-4 0,5-9 0,11 3 0,19-7-51,-29-6-36,-5-7-2,-16-11-6,-5-2-5</inkml:trace>
        </inkml:traceGroup>
        <inkml:traceGroup>
          <inkml:annotationXML>
            <emma:emma xmlns:emma="http://www.w3.org/2003/04/emma" version="1.0">
              <emma:interpretation id="{F1F92E97-8716-450C-88FC-2EA90EAD504E}" emma:medium="tactile" emma:mode="ink">
                <msink:context xmlns:msink="http://schemas.microsoft.com/ink/2010/main" type="inkWord" rotatedBoundingBox="21356,9455 21777,9434 21805,9998 21384,10019"/>
              </emma:interpretation>
              <emma:one-of disjunction-type="recognition" id="oneOf29">
                <emma:interpretation id="interp145" emma:lang="ko-KR" emma:confidence="0">
                  <emma:literal>r</emma:literal>
                </emma:interpretation>
                <emma:interpretation id="interp146" emma:lang="ko-KR" emma:confidence="0">
                  <emma:literal>나</emma:literal>
                </emma:interpretation>
                <emma:interpretation id="interp147" emma:lang="ko-KR" emma:confidence="0">
                  <emma:literal>P</emma:literal>
                </emma:interpretation>
                <emma:interpretation id="interp148" emma:lang="ko-KR" emma:confidence="0">
                  <emma:literal>p</emma:literal>
                </emma:interpretation>
                <emma:interpretation id="interp14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4.773E6">19243-1238 17,'0'0'70,"0"0"2,-11 0 2,11 11 0,0 6-1,0 11-43,7 10-13,-2 7-1,-1 6 2,0 4-2,2 0-3,-3-7-4,4-9-1,-5-5-4,0-11-4,-2-13 0,0-10 0,0-9 0,-2-11 0,1-8 0,1-7 0,-1-9 0,1-5 0,4-2 0,5-1 0,4-2 0,6 4 0,4 4 0,5 3 0,4 8 0,-1 8 0,4 8 0,1 7 0,-3 8 0,-3 4 0,-4 4-18,-4 10-20,-4 37-14,-7-29-29,-1-2-2,-7 0-4,-2 1-1</inkml:trace>
        </inkml:traceGroup>
        <inkml:traceGroup>
          <inkml:annotationXML>
            <emma:emma xmlns:emma="http://www.w3.org/2003/04/emma" version="1.0">
              <emma:interpretation id="{D149F629-216D-42DF-AB30-A731357BB6B1}" emma:medium="tactile" emma:mode="ink">
                <msink:context xmlns:msink="http://schemas.microsoft.com/ink/2010/main" type="inkWord" rotatedBoundingBox="21654,9532 22343,9498 22364,9912 21674,9946"/>
              </emma:interpretation>
              <emma:one-of disjunction-type="recognition" id="oneOf30">
                <emma:interpretation id="interp150" emma:lang="ko-KR" emma:confidence="0">
                  <emma:literal>e</emma:literal>
                </emma:interpretation>
                <emma:interpretation id="interp151" emma:lang="ko-KR" emma:confidence="0">
                  <emma:literal>으</emma:literal>
                </emma:interpretation>
                <emma:interpretation id="interp152" emma:lang="ko-KR" emma:confidence="0">
                  <emma:literal>오</emma:literal>
                </emma:interpretation>
                <emma:interpretation id="interp153" emma:lang="ko-KR" emma:confidence="0">
                  <emma:literal>ㄷ</emma:literal>
                </emma:interpretation>
                <emma:interpretation id="interp1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.77339E6">19662-1061 61,'-6'11'80,"-2"-2"-2,0-2-5,8-7-4,-10 7 2,10-7-68,0 0 0,11 0-1,10-7 1,8-5 0,9-5 0,6-4 0,9-6-1,-1-1-2,-1-3 2,-7 1-1,-5 0 0,-14 5 0,-14 4 1,-11 8 1,-18 9 2,-17 4 3,-13 15 1,-10 7 1,-7 10 0,-4 6-5,3 7-5,7-1 0,15 1 0,9-3 0,22-2 0,13-5 0,19-6 0,21-12 0,15-2 0,11-9 0,10-6 0,4-6 0,-32-11-81,39-6-5,-7-10-2,-6-4-6,-13-11-4</inkml:trace>
        </inkml:traceGroup>
        <inkml:traceGroup>
          <inkml:annotationXML>
            <emma:emma xmlns:emma="http://www.w3.org/2003/04/emma" version="1.0">
              <emma:interpretation id="{68615FE9-9692-4857-B8DA-037C332E4522}" emma:medium="tactile" emma:mode="ink">
                <msink:context xmlns:msink="http://schemas.microsoft.com/ink/2010/main" type="inkWord" rotatedBoundingBox="22235,9428 22667,9406 22714,10346 22281,10367"/>
              </emma:interpretation>
              <emma:one-of disjunction-type="recognition" id="oneOf31">
                <emma:interpretation id="interp155" emma:lang="ko-KR" emma:confidence="0">
                  <emma:literal>p</emma:literal>
                </emma:interpretation>
                <emma:interpretation id="interp156" emma:lang="ko-KR" emma:confidence="0">
                  <emma:literal>P</emma:literal>
                </emma:interpretation>
                <emma:interpretation id="interp157" emma:lang="ko-KR" emma:confidence="0">
                  <emma:literal>8</emma:literal>
                </emma:interpretation>
                <emma:interpretation id="interp158" emma:lang="ko-KR" emma:confidence="0">
                  <emma:literal>n</emma:literal>
                </emma:interpretation>
                <emma:interpretation id="interp15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.77387E6">20410-1389 19,'-8'16'88,"1"9"-1,0 10-3,-1 8-4,1 10 1,-4 14-25,4 2-44,-4 11-8,3 8-4,-2 0 0,4-7 0,4-4 0,-1-10 0,3-10 0,3-9 0,1-15 0,0-14 0,-4-19 0,0 0 0,7-6 0,-7-19 0,-7-11 0,-3-10 0,-2-11 0,1-8 0,0-7 0,-2-3 0,4-3 0,3 1 0,5 4 0,1 3 0,11 7 0,5 7 0,7 9 0,7 9 0,6 11 0,2 10 0,-1 12 0,-1 8 0,-5 15 0,-12 9 0,-9 8 0,-12 4 0,-17 4 0,-13 0 0,-11 0 0,-2-5 0,-9-4 0,2-5 0,1-10 0,8-3 0,0-11-24,17-5-57,26 0-3,-9-17-4,21-2-4,11-5-5</inkml:trace>
        </inkml:traceGroup>
        <inkml:traceGroup>
          <inkml:annotationXML>
            <emma:emma xmlns:emma="http://www.w3.org/2003/04/emma" version="1.0">
              <emma:interpretation id="{90FCD8DB-B92B-4C26-B092-308F965D3B07}" emma:medium="tactile" emma:mode="ink">
                <msink:context xmlns:msink="http://schemas.microsoft.com/ink/2010/main" type="inkWord" rotatedBoundingBox="22642,9442 23078,9420 23102,9895 22666,9917"/>
              </emma:interpretation>
              <emma:one-of disjunction-type="recognition" id="oneOf32">
                <emma:interpretation id="interp160" emma:lang="ko-KR" emma:confidence="0">
                  <emma:literal>r</emma:literal>
                </emma:interpretation>
                <emma:interpretation id="interp161" emma:lang="ko-KR" emma:confidence="0">
                  <emma:literal>가</emma:literal>
                </emma:interpretation>
                <emma:interpretation id="interp162" emma:lang="ko-KR" emma:confidence="0">
                  <emma:literal>「</emma:literal>
                </emma:interpretation>
                <emma:interpretation id="interp163" emma:lang="ko-KR" emma:confidence="0">
                  <emma:literal>i</emma:literal>
                </emma:interpretation>
                <emma:interpretation id="interp16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4.7742E6">20515-1258 62,'30'-8'87,"-7"8"-2,-3 9-4,-6 8-1,-6 11-2,-4 4-62,-1 10-6,-3 3-1,-4 2-6,-2-1-3,-2-6 0,4-7 0,-5-9 0,4-8 0,5-16 0,0 0 0,0-19 0,3-12 0,5-7 0,3-6 0,5-5 0,2-3 0,3 0 0,0 4 0,1 6 0,4 6 0,2 7 0,-1 6 0,-1 8 0,0 5 0,-1 8 0,-4 1 0,1 4 0,-5 7-49,-6 1-33,-2 2-1,-3 0-4,-2 2-5,-4-3 0</inkml:trace>
        </inkml:traceGroup>
        <inkml:traceGroup>
          <inkml:annotationXML>
            <emma:emma xmlns:emma="http://www.w3.org/2003/04/emma" version="1.0">
              <emma:interpretation id="{CD73DC24-852E-4A0B-B1C8-4F8CA32D3388}" emma:medium="tactile" emma:mode="ink">
                <msink:context xmlns:msink="http://schemas.microsoft.com/ink/2010/main" type="inkWord" rotatedBoundingBox="23043,9458 23548,9433 23568,9836 23063,9861"/>
              </emma:interpretation>
              <emma:one-of disjunction-type="recognition" id="oneOf33">
                <emma:interpretation id="interp165" emma:lang="ko-KR" emma:confidence="0">
                  <emma:literal>e</emma:literal>
                </emma:interpretation>
                <emma:interpretation id="interp166" emma:lang="ko-KR" emma:confidence="0">
                  <emma:literal>으</emma:literal>
                </emma:interpretation>
                <emma:interpretation id="interp167" emma:lang="ko-KR" emma:confidence="0">
                  <emma:literal>은</emma:literal>
                </emma:interpretation>
                <emma:interpretation id="interp168" emma:lang="ko-KR" emma:confidence="0">
                  <emma:literal>c</emma:literal>
                </emma:interpretation>
                <emma:interpretation id="interp16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.77456E6">20928-1159 45,'-3'11'79,"1"0"-1,2-11-1,-2 13-4,5-19 2,-3 6-61,23 1-3,-1-1 0,10 0-1,5-8-2,10 0-1,4-6-2,2-3-1,0-4-1,-2-4-1,-8-1-1,-10 0 0,-11 0-1,-16 0 1,-9 8 0,-20 4 1,-13 9 1,-13 6-3,-6 12 0,-3 9 0,-2 8 0,6 5 0,9 4 0,12 2 0,10-2 0,17-2 0,11-3 0,16-2 0,12-6 0,10-5 0,6-6 0,10 1 0,1-11-63,-5-6-23,3-11-2,-10-11-7,2-2-3</inkml:trace>
        </inkml:traceGroup>
        <inkml:traceGroup>
          <inkml:annotationXML>
            <emma:emma xmlns:emma="http://www.w3.org/2003/04/emma" version="1.0">
              <emma:interpretation id="{6C87725D-57EF-4306-A0DF-C2DDC57D29D5}" emma:medium="tactile" emma:mode="ink">
                <msink:context xmlns:msink="http://schemas.microsoft.com/ink/2010/main" type="inkWord" rotatedBoundingBox="23532,9240 25058,9165 25088,9778 23562,9853"/>
              </emma:interpretation>
              <emma:one-of disjunction-type="recognition" id="oneOf34">
                <emma:interpretation id="interp170" emma:lang="ko-KR" emma:confidence="0">
                  <emma:literal>생</emma:literal>
                </emma:interpretation>
                <emma:interpretation id="interp171" emma:lang="ko-KR" emma:confidence="0">
                  <emma:literal>엥</emma:literal>
                </emma:interpretation>
                <emma:interpretation id="interp172" emma:lang="ko-KR" emma:confidence="0">
                  <emma:literal>영</emma:literal>
                </emma:interpretation>
                <emma:interpretation id="interp173" emma:lang="ko-KR" emma:confidence="0">
                  <emma:literal>와</emma:literal>
                </emma:interpretation>
                <emma:interpretation id="interp174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4.7749E6">21846-1370 5,'10'-14'79,"-9"3"3,-12 7-4,-15 4-5,-14 0 1,-8-15-26,-2 26-35,-5 8-2,4 2-1,4 2 0,11 1 0,14 1 0,17 0-2,14 1-8,17 4 0,13 3 0,6 0 0,4-2 0,-2 1 0,-7-5 0,-9 0 0,-11-6 0,-19-3 0,-12-7 0,-18-3 0,-11-3 0,-7-3 0,-2-2 0,-2-2 0,6-3 0,7-10 0,10 0-53,19 0-33,9-8-1,19 1-6,8-4-5,12 4 4</inkml:trace>
          <inkml:trace contextRef="#ctx0" brushRef="#br0" timeOffset="4.77525E6">21867-1208 39,'13'5'90,"-13"-5"0,18 8-8,-8-3-3,8-4 0,1 6-33,9-3-42,3-4-2,7 0-2,8-4 0,1-7 0,2-6 0,-3-7 0,-1-2 0,-7-4 0,-6 1 0,-10-3 0,-12 4 0,-10 4 0,-16 7 0,-11 7 0,-9 10 0,-12 5 0,-5 14 0,-2 11 0,4 3 0,3 7 0,11 5 0,8 0 0,12 0 0,13-3 0,7-5 0,18-3 0,8-6 0,9-6 0,6-10 0,4-5 0,1-7-60,-1-12-26,0-12 0,-6-7-8,-1-3-6</inkml:trace>
          <inkml:trace contextRef="#ctx0" brushRef="#br0" timeOffset="4.7757E6">22502-1349 20,'0'0'80,"0"0"-1,-12 3-2,-1 8-4,2 8-1,-5 8-33,3 0-34,-1 1 1,-1 2-1,4-4 0,0-2-1,4-7 1,3-1 1,1-8 0,3-8-2,0 0-1,6 0-4,1-13-4,4-5-4,-3-6-2,2-3 0,-1 0-2,2 0 3,-4 2 2,2 3 4,-4 8 3,-2 5 7,-3 9 5,8 6 1,-4 11 2,3 6-1,3 6-1,2 1 3,10 3-3,3-1-12,7-4 0,2-8 0,5-5 0,2-10 0,3-5 0,-2-11 0,-5-10 0,-4-7 0,-6-5 0,-3-6 0,-8-9 0,-5 1 0,-5-5 0,-5-1 0,-1 5 0,-1 5 0,-7-1 0,-2 14-63,0 7-24,-2 4 0,12 19-5,-19-14-3</inkml:trace>
        </inkml:traceGroup>
        <inkml:traceGroup>
          <inkml:annotationXML>
            <emma:emma xmlns:emma="http://www.w3.org/2003/04/emma" version="1.0">
              <emma:interpretation id="{F58DB1BB-3180-48D3-9AE4-D0B602D420C5}" emma:medium="tactile" emma:mode="ink">
                <msink:context xmlns:msink="http://schemas.microsoft.com/ink/2010/main" type="inkWord" rotatedBoundingBox="25019,8862 26613,8784 26650,9538 25056,9616"/>
              </emma:interpretation>
              <emma:one-of disjunction-type="recognition" id="oneOf35">
                <emma:interpretation id="interp175" emma:lang="ko-KR" emma:confidence="0">
                  <emma:literal>좨</emma:literal>
                </emma:interpretation>
                <emma:interpretation id="interp176" emma:lang="ko-KR" emma:confidence="0">
                  <emma:literal>궤</emma:literal>
                </emma:interpretation>
                <emma:interpretation id="interp177" emma:lang="ko-KR" emma:confidence="0">
                  <emma:literal>희</emma:literal>
                </emma:interpretation>
                <emma:interpretation id="interp178" emma:lang="ko-KR" emma:confidence="0">
                  <emma:literal>띠</emma:literal>
                </emma:interpretation>
                <emma:interpretation id="interp179" emma:lang="ko-KR" emma:confidence="0">
                  <emma:literal>최</emma:literal>
                </emma:interpretation>
              </emma:one-of>
            </emma:emma>
          </inkml:annotationXML>
          <inkml:trace contextRef="#ctx0" brushRef="#br0" timeOffset="4.77618E6">23159-1758 50,'11'-15'56,"-1"7"0,1 3 4,5 5-25,-7 3 0,-1 8 0,-1 10-3,-2 10 1,-2 6-3,1 10-1,0 6-4,-1 4-6,4 1-6,-1-3-10,5-4-3,1-5 0,5-11 0,0-6 0,6-7 0,3-12 0,-1-1 0,1-9 0,0 0 0,-4-9-13,-4-6-69,1-7-3,-12-6-3,-1-3-6,-9-6-3</inkml:trace>
          <inkml:trace contextRef="#ctx0" brushRef="#br0" timeOffset="4.77642E6">23012-1578 1,'-43'0'89,"9"0"0,14-4-5,9 2-6,11 2 0,21-4-1,24 2-69,4 2-1,4 0-7,9 0 0,5 1 0,2-1 0,-1 0 0,1 0 0,-5 0 0,-8-4 0,-5 4 0,-15-4-30,-4 4-50,-7 0-3,-14 0-2,-11 0-6,0 0-3</inkml:trace>
          <inkml:trace contextRef="#ctx0" brushRef="#br0" timeOffset="4.77678E6">23520-1500 64,'-5'13'79,"1"-2"-2,4-11-5,1 12-1,9-7 0,-10-5-62,20 2-5,8-1 1,6-1 1,8 0 1,3-6 1,5-4-1,-1-5 0,-2-4-1,-4 1-1,-10-2-1,-7-3-3,-15 6 1,-12 0-1,-24 4 1,-11 7 1,-12 6-3,-7 6 0,-7 8 0,0 7 0,4 0 0,11 3 0,10 5 0,14-3 0,11 1 0,14-3 0,16-2 0,13-2 0,7-4 0,7 4 0,8-9-2,-33-3-80,42-3-2,-4-5-3,-1 0-6,-6-7-3</inkml:trace>
          <inkml:trace contextRef="#ctx0" brushRef="#br0" timeOffset="4.7772E6">24387-1464 49,'4'-12'75,"-4"2"-2,-22 4-1,-7 2 0,-8 4 1,-7 3-60,-3 9-2,-2 5-1,2 4 2,5-1 2,15 5-1,9 0-2,11-3-2,10-1-5,13-2-4,17-8 0,6-3 0,9-8 0,0-10 0,2-9 0,-2-8 0,-4-8 0,-6-8 0,-10-5 0,-4-8 0,-8-3 0,-7-1 0,-4-4 0,-2 1 0,-3 4 0,0 5 0,0 6 0,-4 10 0,1 12 0,2 10 0,1 16 0,-4 7 0,1 22 0,-1 11 0,0 12 0,4 11 0,0 11 0,0-1 0,-6 7-57,13-3-25,4-14-2,8-9-6,-5-17-6,4-9-1</inkml:trace>
        </inkml:traceGroup>
      </inkml:traceGroup>
    </inkml:traceGroup>
    <inkml:traceGroup>
      <inkml:annotationXML>
        <emma:emma xmlns:emma="http://www.w3.org/2003/04/emma" version="1.0">
          <emma:interpretation id="{C65BA9D1-C2C7-4EF6-9A08-FFDAFA57FD8B}" emma:medium="tactile" emma:mode="ink">
            <msink:context xmlns:msink="http://schemas.microsoft.com/ink/2010/main" type="paragraph" rotatedBoundingBox="3558,11280 25519,11232 25522,12793 3562,128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1D24E57-831C-48DD-8DDC-C5433D790C7E}" emma:medium="tactile" emma:mode="ink">
              <msink:context xmlns:msink="http://schemas.microsoft.com/ink/2010/main" type="line" rotatedBoundingBox="3558,11280 25519,11232 25522,12793 3562,12840"/>
            </emma:interpretation>
          </emma:emma>
        </inkml:annotationXML>
        <inkml:traceGroup>
          <inkml:annotationXML>
            <emma:emma xmlns:emma="http://www.w3.org/2003/04/emma" version="1.0">
              <emma:interpretation id="{17549364-2B79-4C01-A52F-197DB52D03D1}" emma:medium="tactile" emma:mode="ink">
                <msink:context xmlns:msink="http://schemas.microsoft.com/ink/2010/main" type="inkWord" rotatedBoundingBox="3544,11938 4229,11900 4259,12442 3574,12480"/>
              </emma:interpretation>
              <emma:one-of disjunction-type="recognition" id="oneOf36">
                <emma:interpretation id="interp180" emma:lang="ko-KR" emma:confidence="0">
                  <emma:literal>U</emma:literal>
                </emma:interpretation>
                <emma:interpretation id="interp181" emma:lang="ko-KR" emma:confidence="0">
                  <emma:literal>u</emma:literal>
                </emma:interpretation>
                <emma:interpretation id="interp182" emma:lang="ko-KR" emma:confidence="0">
                  <emma:literal>니</emma:literal>
                </emma:interpretation>
                <emma:interpretation id="interp183" emma:lang="ko-KR" emma:confidence="0">
                  <emma:literal>a</emma:literal>
                </emma:interpretation>
                <emma:interpretation id="interp18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4.78195E6">1460 1366 58,'1'-14'69,"-1"0"-2,0-3-2,0 1 0,0 5-41,0-5-3,0 2-3,-1 2-1,0 2-1,-2 0-1,3 10-3,-6-10-3,6 10-3,0 0-2,-9 19-1,6 2-2,-4 10 0,4 8 1,3 5 1,0 8 3,3-1 1,5-1 0,6-4-2,7-8 1,8-8-2,2-14-4,8-6 0,5-10 0,2-14 0,5-4 0,-5-12 0,-3-5 0,-4-6 0,-3-2 0,-10-7 0,-7 0 0,-8 0 0,-4 2 0,-7 2 0,0 4 0,-3 6-3,-2 9 0,-1 6 2,1 11 1,5 10 0,-10 6 0,7 12 0,2 11 1,1 3-2,0 7 2,0 4 0,5 1 1,1-2 1,5 1-3,1-6 0,2-5-2,3-7-6,3-5-17,4-6-50,-2-9-4,7-5-2,-7-12-6,7-2-4</inkml:trace>
        </inkml:traceGroup>
        <inkml:traceGroup>
          <inkml:annotationXML>
            <emma:emma xmlns:emma="http://www.w3.org/2003/04/emma" version="1.0">
              <emma:interpretation id="{D9377A50-561E-4393-9BF8-D0AB96B9BAE1}" emma:medium="tactile" emma:mode="ink">
                <msink:context xmlns:msink="http://schemas.microsoft.com/ink/2010/main" type="inkWord" rotatedBoundingBox="4324,11967 4811,11816 4916,12155 4430,12306"/>
              </emma:interpretation>
              <emma:one-of disjunction-type="recognition" id="oneOf37">
                <emma:interpretation id="interp185" emma:lang="ko-KR" emma:confidence="0">
                  <emma:literal>N</emma:literal>
                </emma:interpretation>
                <emma:interpretation id="interp186" emma:lang="ko-KR" emma:confidence="0">
                  <emma:literal>w</emma:literal>
                </emma:interpretation>
                <emma:interpretation id="interp187" emma:lang="ko-KR" emma:confidence="0">
                  <emma:literal>W</emma:literal>
                </emma:interpretation>
                <emma:interpretation id="interp188" emma:lang="ko-KR" emma:confidence="0">
                  <emma:literal>』</emma:literal>
                </emma:interpretation>
                <emma:interpretation id="interp18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4.78252E6">2303 1155 38,'-8'14'57,"0"2"5,0 12 3,3-6-34,0 7 0,4-3 0,-1 3-3,2-3-5,0-1-4,0-5-6,3-5-3,-2-3 0,-1-12-1,3 9-2,-3-9-5,0-9-4,3-9-6,-3-5-4,0-5-2,0-2-1,1 0-2,1 0 6,-2 0 6,1 7 4,0 4 4,2 11 5,-3 8 4,11-2 3,-1 8-2,-1 9-1,7 6-2,-1 3 4,5 4 0,4 0 0,1-1-2,1 0-1,4-7-1,2-2-2,4-8-4,-3-6-4,-3-4 0,2-4 0,-6-9 0,-4-5 0,-5-6 0,-6-5 0,-7-1 0,-4-7 0,-2 3 0,-6-5 0,0 7 0,-2-1 0,2 10 0,-3 3 0,7 6 0,0 4-31,4 10-51,0-12-4,0 12-2,11-11-7,-2 4 1</inkml:trace>
        </inkml:traceGroup>
        <inkml:traceGroup>
          <inkml:annotationXML>
            <emma:emma xmlns:emma="http://www.w3.org/2003/04/emma" version="1.0">
              <emma:interpretation id="{22ED86F1-5D5C-4E26-AEBC-61F393833EC2}" emma:medium="tactile" emma:mode="ink">
                <msink:context xmlns:msink="http://schemas.microsoft.com/ink/2010/main" type="inkWord" rotatedBoundingBox="5130,11693 5254,12175 5160,12199 5036,11718"/>
              </emma:interpretation>
              <emma:one-of disjunction-type="recognition" id="oneOf38">
                <emma:interpretation id="interp190" emma:lang="ko-KR" emma:confidence="0">
                  <emma:literal>i</emma:literal>
                </emma:interpretation>
                <emma:interpretation id="interp191" emma:lang="ko-KR" emma:confidence="0">
                  <emma:literal>ⅰ</emma:literal>
                </emma:interpretation>
                <emma:interpretation id="interp192" emma:lang="ko-KR" emma:confidence="0">
                  <emma:literal>!</emma:literal>
                </emma:interpretation>
                <emma:interpretation id="interp193" emma:lang="ko-KR" emma:confidence="0">
                  <emma:literal>:</emma:literal>
                </emma:interpretation>
                <emma:interpretation id="interp19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4.78273E6">2961 1035 25,'15'14'71,"-1"4"6,-2 3 2,-2 4-1,-5-16-20,-1 25-25,1 1 1,0 3-9,-1-5-5,0 2-9,-2-8-11,5 0 0,-5-9 0,2-5 0,-4-13 0,11 6-30,-11-6-49,11-14-2,-6-4-5,-5-17-5,0-4-4</inkml:trace>
          <inkml:trace contextRef="#ctx0" brushRef="#br0" timeOffset="4.78287E6">3010 940 4,'-15'-9'86,"1"2"0,-1 1-8,4 3-19,-1 2-29,-3 1-30,1 0-72,14 0-7,-10 2-6,10-2-3</inkml:trace>
        </inkml:traceGroup>
        <inkml:traceGroup>
          <inkml:annotationXML>
            <emma:emma xmlns:emma="http://www.w3.org/2003/04/emma" version="1.0">
              <emma:interpretation id="{C5B98679-AC6A-4523-B5BB-CE8D8C74F3E5}" emma:medium="tactile" emma:mode="ink">
                <msink:context xmlns:msink="http://schemas.microsoft.com/ink/2010/main" type="inkWord" rotatedBoundingBox="5513,11677 6794,11839 6654,12942 5373,12780"/>
              </emma:interpretation>
              <emma:one-of disjunction-type="recognition" id="oneOf39">
                <emma:interpretation id="interp195" emma:lang="ko-KR" emma:confidence="0">
                  <emma:literal>와</emma:literal>
                </emma:interpretation>
                <emma:interpretation id="interp196" emma:lang="ko-KR" emma:confidence="0">
                  <emma:literal>돠</emma:literal>
                </emma:interpretation>
                <emma:interpretation id="interp197" emma:lang="ko-KR" emma:confidence="0">
                  <emma:literal>뫄</emma:literal>
                </emma:interpretation>
                <emma:interpretation id="interp198" emma:lang="ko-KR" emma:confidence="0">
                  <emma:literal>왜</emma:literal>
                </emma:interpretation>
                <emma:interpretation id="interp199" emma:lang="ko-KR" emma:confidence="0">
                  <emma:literal>웬</emma:literal>
                </emma:interpretation>
              </emma:one-of>
            </emma:emma>
          </inkml:annotationXML>
          <inkml:trace contextRef="#ctx0" brushRef="#br0" timeOffset="4.78429E6">3603 1092 29,'0'0'48,"0"0"12,0 0 6,0 0-31,0 0-2,0 0-1,0 0 1,0 0 0,0 0-5,0 0-8,0 0-7,0 0-3,8-6-2,-2-4-1,2-2-1,-1-4-1,1-2-2,-1 0-1,0 0 1,-2 0-1,-2 1-1,-1 2 1,-2 2-2,0 2-1,-7 5 0,-4 1 0,-7 3-1,-3 2 0,-4 4 1,-5 4 0,-2 4 1,-2 5 2,2-1 0,3 2-1,4 0 1,5-1-1,5 1 0,8-1-1,5-1 1,8-3 0,9 2-1,8-1 1,5 2 0,4 5 0,3-2-1,1 8 1,0 8 0,-6 4 2,-6 15 1,-9 13 0,-7 7 1,-6 11 0,-4 3-1,-5-1-4,0-1 0,-1-8 0,7-12 0,10-19 0,11-22 0,9-15 0,9-18 0,4-14 0,-1-14 0,0-8 0,-1-9 0,-16 3 0,-9-1 0,-10 2 0,-10 4 0,-13 1 0,-10 0 0,-7 5 0,-7 1 0,-3 5 0,-3 0 0,1 5 0,3 2 0,4 4 0,5 5 0,8 0 0,7 6 0,7 2 0,13 9 0,0 0 0,0 0 0,9-6 0,10 6 0,8 0 0,3 0 0,10-2 0,4-6 0,3-3 0,4-6 0,3-1 0,-2-1 0,-1-1 0,-4-2 0,-7 3 0,-7 3 0,-6 3 0,-7 4 0,-8 1 0,-12 8 0,11-6 0,-11 6 0,0 8 0,-3 6 0,-1 4 0,3 3 0,-2 4 0,3 0 0,0 5 0,1-3 0,6-5 0,2-2 0,0-5 0,2-2 0,2-7 0,1-6 0,-1-1 0,1-8 0,1-9 0,-1-2 0,1-7 0,-2-4 0,2-4 0,-6-1 0,2 3 0,-1 0 0,-2 9 0,1 2 0,-3 6 0,-6 16 0,13-8 0,-13 8 0,18 16 0,-10 6 0,4 2 0,1 7 0,1 4 0,2 3 0,2-2 0,1-1 0,-1-3 0,4-8 0,-4-3 0,-1-5 0,-2-8 0,2 0 0,28-8-49,-37-7-36,6-6-3,-7-4-5,4-6-6,-4-4 3</inkml:trace>
        </inkml:traceGroup>
        <inkml:traceGroup>
          <inkml:annotationXML>
            <emma:emma xmlns:emma="http://www.w3.org/2003/04/emma" version="1.0">
              <emma:interpretation id="{8EC60EAD-D527-40B6-8165-15BEC5C87B52}" emma:medium="tactile" emma:mode="ink">
                <msink:context xmlns:msink="http://schemas.microsoft.com/ink/2010/main" type="inkWord" rotatedBoundingBox="7069,11318 8451,11960 8042,12841 6660,12199"/>
              </emma:interpretation>
              <emma:one-of disjunction-type="recognition" id="oneOf40">
                <emma:interpretation id="interp200" emma:lang="ko-KR" emma:confidence="0">
                  <emma:literal>왱</emma:literal>
                </emma:interpretation>
                <emma:interpretation id="interp201" emma:lang="ko-KR" emma:confidence="0">
                  <emma:literal>땡</emma:literal>
                </emma:interpretation>
                <emma:interpretation id="interp202" emma:lang="ko-KR" emma:confidence="0">
                  <emma:literal>당</emma:literal>
                </emma:interpretation>
                <emma:interpretation id="interp203" emma:lang="ko-KR" emma:confidence="0">
                  <emma:literal>섀</emma:literal>
                </emma:interpretation>
                <emma:interpretation id="interp204" emma:lang="ko-KR" emma:confidence="0">
                  <emma:literal>왕</emma:literal>
                </emma:interpretation>
              </emma:one-of>
            </emma:emma>
          </inkml:annotationXML>
          <inkml:trace contextRef="#ctx0" brushRef="#br0" timeOffset="4.78478E6">4624 1245 59,'-11'14'71,"11"-14"1,-12 12-1,12-12 0,-7-16-20,7 16-29,0 0-3,12-5-2,5-1-1,3-4-2,7-2-2,1-8-3,6-2-4,-3-3-3,2-3-2,-5 1 0,-6 3 0,-8 0 0,-7 4-4,-7 9 2,-7 4-1,-11 7 4,-7 7 1,-5 10 2,-2 6-2,2 6-2,-1 2 0,8 3 0,5-1 0,8 0 0,10-4 0,6-2 0,9-7 0,7-3 0,8-3 0,2-10 0,5 1-64,6-5-21,-6-6 0,2-6-8,-9-5-7</inkml:trace>
          <inkml:trace contextRef="#ctx0" brushRef="#br0" timeOffset="4.78562E6">4980 1370 18,'-5'13'70,"5"-13"6,0 0 1,10-2-3,8-13 3,12 0-49,-3-15-3,7 2 0,0-12-7,2-3-4,-4-6-5,-6-8-9,-2 0 0,-11-4 0,-4 3 0,-7-1 0,-2 4 0,-2 6 0,-7 7 0,-2 8 0,-2 9 0,-1 10 0,0 8 0,-1 7 0,-2 13 0,1 9 0,1 12 0,2 10 0,5 5 0,2 6 0,6 4 0,0 0 0,6-1 0,5-3 0,3-7 0,1-8 0,4-4 0,2-13 0,1-8 0,1-9 0,5-5 0,-2-5 0,3-11-40,3-4-44,-5-9-2,5 1-4,31 8 30,-36-7 31,-12-2 20,0 8 24,-5 2 39,-5 5 29,-5 13-4,0-10 0,-47 10-29,36 9-23,3 11-16,-2 2-11,2 5 0,-2 1 0,6 0 0,3-1 0,1-5 0,5-6 0,6-7 0,3-7 0,4-2 0,3-10 0,-1-3 0,1-9 0,0 1 0,-2 0 0,0 0 0,-2 3 0,-2 5 0,-1 2 0,-2 9 0,2 3 0,-2 9 0,1 7 0,-1 10 0,6 6 0,-1 9 0,2 9 0,2 6 0,3 6 0,9-1 0,-1 5 0,-1-2 0,-4-7 0,-1-7 0,-5-10 0,-7-4 0,-14-7 0,-11-4 0,-17-10 0,-10-5 0,-11-4 0,-9 0 0,-2-3 0,-2 2 0,1-6 0,9-21 0,10 21-83,8-4-7,12 0-3,7-8-5,13 2-4</inkml:trace>
        </inkml:traceGroup>
        <inkml:traceGroup>
          <inkml:annotationXML>
            <emma:emma xmlns:emma="http://www.w3.org/2003/04/emma" version="1.0">
              <emma:interpretation id="{72038CFE-5C92-45F4-8079-2817549A082F}" emma:medium="tactile" emma:mode="ink">
                <msink:context xmlns:msink="http://schemas.microsoft.com/ink/2010/main" type="inkWord" rotatedBoundingBox="9911,11692 11735,11688 11736,12413 9913,12417"/>
              </emma:interpretation>
              <emma:one-of disjunction-type="recognition" id="oneOf41">
                <emma:interpretation id="interp205" emma:lang="ko-KR" emma:confidence="0">
                  <emma:literal>3</emma:literal>
                </emma:interpretation>
                <emma:interpretation id="interp206" emma:lang="ko-KR" emma:confidence="0">
                  <emma:literal>)</emma:literal>
                </emma:interpretation>
                <emma:interpretation id="interp207" emma:lang="ko-KR" emma:confidence="0">
                  <emma:literal>0</emma:literal>
                </emma:interpretation>
                <emma:interpretation id="interp208" emma:lang="ko-KR" emma:confidence="0">
                  <emma:literal>고</emma:literal>
                </emma:interpretation>
                <emma:interpretation id="interp209" emma:lang="ko-KR" emma:confidence="0">
                  <emma:literal>&gt;</emma:literal>
                </emma:interpretation>
              </emma:one-of>
            </emma:emma>
          </inkml:annotationXML>
          <inkml:trace contextRef="#ctx0" brushRef="#br3" timeOffset="4.79365E6">7831 1058 4,'-17'-6'57,"9"4"10,8 2 2,-15-9 2,9 16-26,6-7-15,-6-7-4,6 7-3,0-11-5,8 5-7,1-1-5,11 1-3,2-1-1,9 1 0,1 1 2,9 3-3,5 2 1,-1 3 1,2 7-1,-3 7 1,-1 4 1,-7 5 1,-6 5 2,-9 4 0,-9 4 2,-9 5 0,-6 1 1,-12 2 1,-5-1-11,-9-1 0,-6-3 0,-3-1 0,-1-10 0,2-1 0,0-8 0,2-5 0,3-3 0,9-4 0,4-5 0,5-2 0,3-3 0,11 0 0,-4-13 0,8-1-39,11-7-43,2-8-3,9-2-5,0-10-2,6-4 0</inkml:trace>
        </inkml:traceGroup>
        <inkml:traceGroup>
          <inkml:annotationXML>
            <emma:emma xmlns:emma="http://www.w3.org/2003/04/emma" version="1.0">
              <emma:interpretation id="{3F1F06EA-5577-40FF-A95F-295CAF1ABC7C}" emma:medium="tactile" emma:mode="ink">
                <msink:context xmlns:msink="http://schemas.microsoft.com/ink/2010/main" type="inkWord" rotatedBoundingBox="10566,11660 10877,12338 10468,12526 10156,11848"/>
              </emma:interpretation>
              <emma:one-of disjunction-type="recognition" id="oneOf42">
                <emma:interpretation id="interp210" emma:lang="ko-KR" emma:confidence="0">
                  <emma:literal>C</emma:literal>
                </emma:interpretation>
                <emma:interpretation id="interp211" emma:lang="ko-KR" emma:confidence="0">
                  <emma:literal>L</emma:literal>
                </emma:interpretation>
                <emma:interpretation id="interp212" emma:lang="ko-KR" emma:confidence="0">
                  <emma:literal>오</emma:literal>
                </emma:interpretation>
                <emma:interpretation id="interp213" emma:lang="ko-KR" emma:confidence="0">
                  <emma:literal>(</emma:literal>
                </emma:interpretation>
                <emma:interpretation id="interp214" emma:lang="ko-KR" emma:confidence="0">
                  <emma:literal>도</emma:literal>
                </emma:interpretation>
              </emma:one-of>
            </emma:emma>
          </inkml:annotationXML>
          <inkml:trace contextRef="#ctx0" brushRef="#br3" timeOffset="4.79394E6">8305 976 14,'25'-35'63,"-5"12"2,-10 2 0,-4 13 2,-6 8 2,-13 7-47,-2 17 4,-4 8-2,-2 15 2,0 6 0,-5 9-1,4 2-6,4-1-19,7 0 0,7-5 0,5-6 0,15-8 0,7-6 0,17-14 0,7-3 0,7-7 0,3-7 0,0-5 0,2-2 0,-6-2 0,-8-1 0,-8 1-68,-12-6-19,-7 3-1,-12-10-6,-4 4-3</inkml:trace>
        </inkml:traceGroup>
        <inkml:traceGroup>
          <inkml:annotationXML>
            <emma:emma xmlns:emma="http://www.w3.org/2003/04/emma" version="1.0">
              <emma:interpretation id="{F9CEF743-430B-4E6C-AFB8-4E7864A928D6}" emma:medium="tactile" emma:mode="ink">
                <msink:context xmlns:msink="http://schemas.microsoft.com/ink/2010/main" type="inkWord" rotatedBoundingBox="11043,11840 11748,11899 11727,12150 11022,12092"/>
              </emma:interpretation>
              <emma:one-of disjunction-type="recognition" id="oneOf43">
                <emma:interpretation id="interp215" emma:lang="ko-KR" emma:confidence="0">
                  <emma:literal>=</emma:literal>
                </emma:interpretation>
                <emma:interpretation id="interp216" emma:lang="ko-KR" emma:confidence="0">
                  <emma:literal>느</emma:literal>
                </emma:interpretation>
                <emma:interpretation id="interp217" emma:lang="ko-KR" emma:confidence="0">
                  <emma:literal>z</emma:literal>
                </emma:interpretation>
                <emma:interpretation id="interp218" emma:lang="ko-KR" emma:confidence="0">
                  <emma:literal>乙</emma:literal>
                </emma:interpretation>
                <emma:interpretation id="interp219" emma:lang="ko-KR" emma:confidence="0">
                  <emma:literal>二</emma:literal>
                </emma:interpretation>
              </emma:one-of>
            </emma:emma>
          </inkml:annotationXML>
          <inkml:trace contextRef="#ctx0" brushRef="#br3" timeOffset="4.7944E6">8943 1081 4,'-10'0'80,"10"0"7,-13 7-2,13-7-3,-11 0-1,6 30-28,5-30-29,9 0-9,6 0-15,3 0 0,9-4 0,6 1 0,7 0 0,4-2 0,3-1 0,2 2 0,0 1 0,-3-1 0,-6 1 0,-6 1 0,-1 2 0,-9 0 0,-4 2 0,-7-2 0,-13 0-64,5 12-22,-13-8 0,-6 2-5,-11 0-5,-4 4 8</inkml:trace>
          <inkml:trace contextRef="#ctx0" brushRef="#br3" timeOffset="4.79461E6">9057 1235 43,'-23'18'80,"6"-2"2,8-2 1,7-3-1,2-11 0,21 8-44,9-6-21,10 1-13,7-2-4,7-1 0,8 0 0,1-1 0,-3 1 0,-4-3 0,-6 2 0,-8-3 0,-4-27 0,-12 28-78,-26 3-9,8-15-2,-19 1-6,-8 2-6</inkml:trace>
        </inkml:traceGroup>
        <inkml:traceGroup>
          <inkml:annotationXML>
            <emma:emma xmlns:emma="http://www.w3.org/2003/04/emma" version="1.0">
              <emma:interpretation id="{63E68968-C919-4EBE-A412-4E1295AD2A90}" emma:medium="tactile" emma:mode="ink">
                <msink:context xmlns:msink="http://schemas.microsoft.com/ink/2010/main" type="inkWord" rotatedBoundingBox="12273,11549 13815,11546 13816,12269 12275,12272"/>
              </emma:interpretation>
              <emma:one-of disjunction-type="recognition" id="oneOf44">
                <emma:interpretation id="interp220" emma:lang="ko-KR" emma:confidence="0">
                  <emma:literal>3</emma:literal>
                </emma:interpretation>
                <emma:interpretation id="interp221" emma:lang="ko-KR" emma:confidence="0">
                  <emma:literal>’</emma:literal>
                </emma:interpretation>
                <emma:interpretation id="interp222" emma:lang="ko-KR" emma:confidence="0">
                  <emma:literal>)</emma:literal>
                </emma:interpretation>
                <emma:interpretation id="interp223" emma:lang="ko-KR" emma:confidence="0">
                  <emma:literal>7</emma:literal>
                </emma:interpretation>
                <emma:interpretation id="interp224" emma:lang="ko-KR" emma:confidence="0">
                  <emma:literal>~</emma:literal>
                </emma:interpretation>
              </emma:one-of>
            </emma:emma>
          </inkml:annotationXML>
          <inkml:trace contextRef="#ctx0" brushRef="#br3" timeOffset="4.79768E6">10207 884 26,'-17'0'58,"2"-5"9,3-1 1,1-5-20,11 11-15,-11-17-6,11 8-4,1-3-2,13 2-7,2 3-7,8-3-2,3 1-1,10-1 1,1 5 0,8 2 1,0 3 0,-1 4 0,4 9 3,-8 8-1,-4 9 1,-12 5 1,-3 7 0,-16 5 2,-6 7 0,-13-1 0,-10 0-12,-8-3 0,-4-3 0,-5-4 0,-2-6 0,4-8 0,3-5 0,8-7 0,3-4 0,8-3 0,3-4 0,13-6 0,0 0 0,-1-6 0,4-8-42,8 1-40,8-9-4,-1-7-3,8-2-5,-4-8 2</inkml:trace>
        </inkml:traceGroup>
        <inkml:traceGroup>
          <inkml:annotationXML>
            <emma:emma xmlns:emma="http://www.w3.org/2003/04/emma" version="1.0">
              <emma:interpretation id="{A83C2A3B-852A-45A4-B6F1-51F6E72AFF02}" emma:medium="tactile" emma:mode="ink">
                <msink:context xmlns:msink="http://schemas.microsoft.com/ink/2010/main" type="inkWord" rotatedBoundingBox="12981,11537 13174,12222 12731,12347 12537,11662"/>
              </emma:interpretation>
              <emma:one-of disjunction-type="recognition" id="oneOf45">
                <emma:interpretation id="interp225" emma:lang="ko-KR" emma:confidence="0">
                  <emma:literal>C</emma:literal>
                </emma:interpretation>
                <emma:interpretation id="interp226" emma:lang="ko-KR" emma:confidence="0">
                  <emma:literal>(</emma:literal>
                </emma:interpretation>
                <emma:interpretation id="interp227" emma:lang="ko-KR" emma:confidence="0">
                  <emma:literal>&lt;</emma:literal>
                </emma:interpretation>
                <emma:interpretation id="interp228" emma:lang="ko-KR" emma:confidence="0">
                  <emma:literal>c</emma:literal>
                </emma:interpretation>
                <emma:interpretation id="interp229" emma:lang="ko-KR" emma:confidence="0">
                  <emma:literal>L</emma:literal>
                </emma:interpretation>
              </emma:one-of>
            </emma:emma>
          </inkml:annotationXML>
          <inkml:trace contextRef="#ctx0" brushRef="#br3" timeOffset="4.79796E6">10795 762 42,'17'-16'49,"-17"16"14,0 0 6,-7 9-29,-17 14 1,-3 9 2,-8 12 3,-1 6-3,-2 8-2,1 2-10,4 3-28,8-3-3,7-4 0,12-5 0,8-6 0,18-8 0,15-5 0,13-10 0,7-2 0,5-6 0,3-6 0,-4-3 0,-8-5 0,-5 0-5,-11-3-82,-17-3-1,-5-3-3,-12-7-5,-1 1-3</inkml:trace>
        </inkml:traceGroup>
        <inkml:traceGroup>
          <inkml:annotationXML>
            <emma:emma xmlns:emma="http://www.w3.org/2003/04/emma" version="1.0">
              <emma:interpretation id="{F7AF4D7F-4E15-463E-A105-D213B7C8CD73}" emma:medium="tactile" emma:mode="ink">
                <msink:context xmlns:msink="http://schemas.microsoft.com/ink/2010/main" type="inkWord" rotatedBoundingBox="13258,11993 13715,11765 13853,12042 13397,12270"/>
              </emma:interpretation>
              <emma:one-of disjunction-type="recognition" id="oneOf46">
                <emma:interpretation id="interp230" emma:lang="ko-KR" emma:confidence="0">
                  <emma:literal>r</emma:literal>
                </emma:interpretation>
                <emma:interpretation id="interp231" emma:lang="ko-KR" emma:confidence="0">
                  <emma:literal>나</emma:literal>
                </emma:interpretation>
                <emma:interpretation id="interp232" emma:lang="ko-KR" emma:confidence="0">
                  <emma:literal>「</emma:literal>
                </emma:interpretation>
                <emma:interpretation id="interp233" emma:lang="ko-KR" emma:confidence="0">
                  <emma:literal>n</emma:literal>
                </emma:interpretation>
                <emma:interpretation id="interp234" emma:lang="ko-KR" emma:confidence="0">
                  <emma:literal>『</emma:literal>
                </emma:interpretation>
              </emma:one-of>
            </emma:emma>
          </inkml:annotationXML>
          <inkml:trace contextRef="#ctx0" brushRef="#br3" timeOffset="4.80032E6">11231 1175 38,'-11'-10'70,"11"10"3,-7-12 1,5 44-29,1-68-4,1 36-1,0 0-5,3 9-6,2 3-8,-1 6-6,5 5 0,-5 1-2,4 3-11,-4 1-2,0 3 0,2-2 0,-3-3 0,-1-2 0,1-1 0,-2-6 0,-1-2 0,0-2 0,0-13 0,0 0 0,0 0 0,-5-6 0,2-12 0,2-2 0,1-9 0,0-4 0,4-3 0,4 1 0,5 3 0,3 1 0,6 0 0,4 6 0,6 6 0,3 4 0,0 8 0,3 2 0,-1 3 0,-3 2 0,-5 7 0,-3 3 0,-8 1 0,-5-2 0,-2-1-47,-2-1-37,-9-7 0,11 2-7,-9-6-5,5-5-2</inkml:trace>
        </inkml:traceGroup>
        <inkml:traceGroup>
          <inkml:annotationXML>
            <emma:emma xmlns:emma="http://www.w3.org/2003/04/emma" version="1.0">
              <emma:interpretation id="{D1A6A2D8-9D3F-4DB8-B02B-555FFB2237EE}" emma:medium="tactile" emma:mode="ink">
                <msink:context xmlns:msink="http://schemas.microsoft.com/ink/2010/main" type="inkWord" rotatedBoundingBox="14279,11318 16462,11314 16464,12071 14280,12075"/>
              </emma:interpretation>
              <emma:one-of disjunction-type="recognition" id="oneOf47">
                <emma:interpretation id="interp235" emma:lang="ko-KR" emma:confidence="0">
                  <emma:literal>+</emma:literal>
                </emma:interpretation>
                <emma:interpretation id="interp236" emma:lang="ko-KR" emma:confidence="0">
                  <emma:literal>÷</emma:literal>
                </emma:interpretation>
                <emma:interpretation id="interp237" emma:lang="ko-KR" emma:confidence="0">
                  <emma:literal>t</emma:literal>
                </emma:interpretation>
                <emma:interpretation id="interp238" emma:lang="ko-KR" emma:confidence="0">
                  <emma:literal>f</emma:literal>
                </emma:interpretation>
                <emma:interpretation id="interp239" emma:lang="ko-KR" emma:confidence="0">
                  <emma:literal>十</emma:literal>
                </emma:interpretation>
              </emma:one-of>
            </emma:emma>
          </inkml:annotationXML>
          <inkml:trace contextRef="#ctx0" brushRef="#br3" timeOffset="4.80119E6">12212 959 32,'0'0'57,"-18"0"8,18 0 2,-13-4-28,13 4-1,-13 0-1,13 0 0,-13 0-4,13 0-9,-8 2-4,8-2-2,0 0-3,0 10-3,7-9-3,8 2-1,7-3-8,7 0 0,8 0 0,9 0 0,9-3 0,1 0 0,4 1 0,0 0 0,0 2 0,-5-2 0,-3 2 0,-12 0 0,-4 0 0,-11 0 0,-5 0 0,-7-2 0,-13 2 0,0 0 0,-4-9-4,-9 3-78,1-1-2,-10-7-2,2 3-6,-7-8-2</inkml:trace>
          <inkml:trace contextRef="#ctx0" brushRef="#br3" timeOffset="4.80142E6">12536 726 24,'-14'2'74,"-1"9"9,1 5 0,-3 7-3,6-20-14,4 34-27,3 7-3,0 5-10,4 2-26,4 0 0,6-3 0,2-5 0,-1-3 0,-1-9 0,1-4 0,-4-6 0,1-7 0,-8 22-28,0-36-55,0 0-4,3-15-2,-2-5-7,-1-10-2</inkml:trace>
        </inkml:traceGroup>
        <inkml:traceGroup>
          <inkml:annotationXML>
            <emma:emma xmlns:emma="http://www.w3.org/2003/04/emma" version="1.0">
              <emma:interpretation id="{2F81F1C7-1D0C-4C9B-BA45-D36A6AC71CDE}" emma:medium="tactile" emma:mode="ink">
                <msink:context xmlns:msink="http://schemas.microsoft.com/ink/2010/main" type="inkWord" rotatedBoundingBox="15728,11297 15904,11934 15274,12108 15097,11471"/>
              </emma:interpretation>
              <emma:one-of disjunction-type="recognition" id="oneOf48">
                <emma:interpretation id="interp240" emma:lang="ko-KR" emma:confidence="0">
                  <emma:literal>“</emma:literal>
                </emma:interpretation>
                <emma:interpretation id="interp241" emma:lang="ko-KR" emma:confidence="0">
                  <emma:literal>"</emma:literal>
                </emma:interpretation>
                <emma:interpretation id="interp242" emma:lang="ko-KR" emma:confidence="0">
                  <emma:literal>”</emma:literal>
                </emma:interpretation>
                <emma:interpretation id="interp243" emma:lang="ko-KR" emma:confidence="0">
                  <emma:literal>깃</emma:literal>
                </emma:interpretation>
                <emma:interpretation id="interp244" emma:lang="ko-KR" emma:confidence="0">
                  <emma:literal>乂</emma:literal>
                </emma:interpretation>
              </emma:one-of>
            </emma:emma>
          </inkml:annotationXML>
          <inkml:trace contextRef="#ctx0" brushRef="#br3" timeOffset="4.80211E6">13081 772 46,'0'0'63,"-15"-9"4,15 9 0,-15-2-24,12-7-12,3 9-2,0-17-2,2 8-5,9-4-8,7 0-6,5-2-4,5 3-1,6-1-2,0 3 2,6 2 2,0 4 3,0 4 2,-5 11 2,-5 6 2,-5 7 1,-10 9 1,-5 5-13,-10 5-3,-10 4 0,-11 3 0,-7-3 0,-7-1 0,-4-3 0,-2-6 0,1-6 0,7-5 0,4-5 0,6-8 0,6-4 0,6-3 0,11-6 0,0 0 0,0-13-64,7-5-22,7-3-2,-3-10-5,8-4-4</inkml:trace>
          <inkml:trace contextRef="#ctx0" brushRef="#br3" timeOffset="4.80236E6">13513 519 29,'15'-5'66,"-15"5"13,5 9 4,-13 11-2,-13 15-30,-2 9-8,-5 9-2,2 7-3,1 1-38,9 2 0,5-3 0,11-4 0,12-7 0,10-8 0,13-8 0,9-9 0,4-7 0,10-12-8,-4 3-79,-13-8-3,-4-7-4,-13-10-7,-8 0-3</inkml:trace>
        </inkml:traceGroup>
        <inkml:traceGroup>
          <inkml:annotationXML>
            <emma:emma xmlns:emma="http://www.w3.org/2003/04/emma" version="1.0">
              <emma:interpretation id="{1338B1FF-1C7B-4B33-B473-E84FD4D1DEBE}" emma:medium="tactile" emma:mode="ink">
                <msink:context xmlns:msink="http://schemas.microsoft.com/ink/2010/main" type="inkWord" rotatedBoundingBox="16030,11672 16505,11755 16446,12097 15971,12014"/>
              </emma:interpretation>
              <emma:one-of disjunction-type="recognition" id="oneOf49">
                <emma:interpretation id="interp245" emma:lang="ko-KR" emma:confidence="0">
                  <emma:literal>n</emma:literal>
                </emma:interpretation>
                <emma:interpretation id="interp246" emma:lang="ko-KR" emma:confidence="0">
                  <emma:literal>^</emma:literal>
                </emma:interpretation>
                <emma:interpretation id="interp247" emma:lang="ko-KR" emma:confidence="0">
                  <emma:literal>ⅵ</emma:literal>
                </emma:interpretation>
                <emma:interpretation id="interp248" emma:lang="ko-KR" emma:confidence="0">
                  <emma:literal>너</emma:literal>
                </emma:interpretation>
                <emma:interpretation id="interp249" emma:lang="ko-KR" emma:confidence="0">
                  <emma:literal>ㅁ</emma:literal>
                </emma:interpretation>
              </emma:one-of>
            </emma:emma>
          </inkml:annotationXML>
          <inkml:trace contextRef="#ctx0" brushRef="#br3" timeOffset="4.80395E6">13889 999 48,'0'0'69,"-8"-11"3,8 11-1,-2-10-25,2 10-9,0 0-3,0 0-4,7 0-6,0 8-5,-4 7-3,4 4-1,-3 3 0,0 5-2,0 2-11,2 1-2,-6-2 0,1-4 0,-1-3 0,1-7 0,2-1 0,-3-13 0,0 0 0,0 0 0,6-18 0,-4-4 0,4-5 0,-2-3 0,3-7 0,3 2 0,2-2 0,2 5 0,2 1 0,5 9 0,1 7 0,4 6 0,2 7 0,1 2 0,0 13 0,-2 5 0,-1 8 0,-4 3 0,-2 3 0,-6 0 0,-6 0 0,-1-2 0,-3-1 0,0-5 0,-4 8 0,3-19-69,4-8-18,-7-5-2,20-9-6,-9-15-6</inkml:trace>
        </inkml:traceGroup>
        <inkml:traceGroup>
          <inkml:annotationXML>
            <emma:emma xmlns:emma="http://www.w3.org/2003/04/emma" version="1.0">
              <emma:interpretation id="{9F75D9F5-669A-421B-9FAB-08102192EF02}" emma:medium="tactile" emma:mode="ink">
                <msink:context xmlns:msink="http://schemas.microsoft.com/ink/2010/main" type="inkWord" rotatedBoundingBox="17659,11249 21002,11242 21005,12801 17662,12809"/>
              </emma:interpretation>
              <emma:one-of disjunction-type="recognition" id="oneOf50">
                <emma:interpretation id="interp250" emma:lang="ko-KR" emma:confidence="0">
                  <emma:literal>w</emma:literal>
                </emma:interpretation>
                <emma:interpretation id="interp251" emma:lang="ko-KR" emma:confidence="0">
                  <emma:literal>W</emma:literal>
                </emma:interpretation>
                <emma:interpretation id="interp252" emma:lang="ko-KR" emma:confidence="0">
                  <emma:literal>N</emma:literal>
                </emma:interpretation>
                <emma:interpretation id="interp253" emma:lang="ko-KR" emma:confidence="0">
                  <emma:literal>u</emma:literal>
                </emma:interpretation>
                <emma:interpretation id="interp25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.85752E6">15548 695 1,'-1'-10'55,"-2"0"6,3 10 4,-4-13 2,4 13-36,0 0-5,-8-9-5,8 9 0,0 6 0,0 5-3,-2 9-3,1 8 0,-1 6 0,2 10 2,0 3 0,0 5-3,7-1-4,2 0-3,3-7-3,3-7-1,3-10 0,0-5 1,3-12-4,-2-10 0,-1-10 0,0-12 0,-4-5 0,1-7 0,-3-2 0,-1-3 0,-4 4 0,-1 3 0,-2 8 0,-2 2 0,0 10 0,-2 12 0,0 0 0,0 0 0,8 16 0,-2 4 0,2 4 0,3 4 0,5 2 0,5-1 0,3-3 0,3-5 0,3-1 0,5-9 0,1-5 0,1-6 0,-4-6 0,-1-8 0,-8-4 0,-3-7 0,-7-2 0,-7-3 0,-7-5 0,-6 1 0,-3-1 0,-5 3 0,0 3 0,0 1 0,1 4 0,2 1 0,5 8 0,2-4 0,-37 7-82,47 1-1,0-5-3,8 2-4,0-6-6</inkml:trace>
        </inkml:traceGroup>
        <inkml:traceGroup>
          <inkml:annotationXML>
            <emma:emma xmlns:emma="http://www.w3.org/2003/04/emma" version="1.0">
              <emma:interpretation id="{A71D73F6-D98B-47C3-8362-F113CD92AB5F}" emma:medium="tactile" emma:mode="ink">
                <msink:context xmlns:msink="http://schemas.microsoft.com/ink/2010/main" type="inkWord" rotatedBoundingBox="18550,11220 18833,11839 18623,11935 18341,11315"/>
              </emma:interpretation>
              <emma:one-of disjunction-type="recognition" id="oneOf51">
                <emma:interpretation id="interp255" emma:lang="ko-KR" emma:confidence="0">
                  <emma:literal>h</emma:literal>
                </emma:interpretation>
                <emma:interpretation id="interp256" emma:lang="ko-KR" emma:confidence="0">
                  <emma:literal>`</emma:literal>
                </emma:interpretation>
                <emma:interpretation id="interp257" emma:lang="ko-KR" emma:confidence="0">
                  <emma:literal>卜</emma:literal>
                </emma:interpretation>
                <emma:interpretation id="interp258" emma:lang="ko-KR" emma:confidence="0">
                  <emma:literal>ⅱ</emma:literal>
                </emma:interpretation>
                <emma:interpretation id="interp259" emma:lang="ko-KR" emma:confidence="0">
                  <emma:literal>허</emma:literal>
                </emma:interpretation>
              </emma:one-of>
            </emma:emma>
          </inkml:annotationXML>
          <inkml:trace contextRef="#ctx0" brushRef="#br0" timeOffset="4.85797E6">16357 446 51,'11'2'64,"-4"9"7,-2 3 2,-2 5 2,0 8-41,0 7-5,-3 9 2,4 3 0,-4 7-6,3 0-7,1-1-9,1-3-9,-1-6 0,1-7 0,-1-7 0,1-6 0,-2-12 0,-3-11 0,0 0 0,0-11 0,0-10 0,0-7 0,0-5 0,0-1 0,1-2 0,3 2 0,5 4 0,-2 5 0,2 7 0,4 8 0,3 6 0,2 4 0,0 6 0,0 9 0,1 5 0,-1 6 0,0 4 0,-3 4 0,-1-2 0,-4 1 0,-3-1 0,-1-2 0,-3-4 0,0-4 0,-2-3 0,-1-6 0,0 1 0,0-14-61,0 0-20,0 0-3,-5-21-5,5 0-6,5-6 1</inkml:trace>
        </inkml:traceGroup>
        <inkml:traceGroup>
          <inkml:annotationXML>
            <emma:emma xmlns:emma="http://www.w3.org/2003/04/emma" version="1.0">
              <emma:interpretation id="{46728D96-3750-470F-A920-A808B2501069}" emma:medium="tactile" emma:mode="ink">
                <msink:context xmlns:msink="http://schemas.microsoft.com/ink/2010/main" type="inkWord" rotatedBoundingBox="18893,11575 19303,11425 19434,11781 19023,11931"/>
              </emma:interpretation>
              <emma:one-of disjunction-type="recognition" id="oneOf52">
                <emma:interpretation id="interp260" emma:lang="ko-KR" emma:confidence="0">
                  <emma:literal>e</emma:literal>
                </emma:interpretation>
                <emma:interpretation id="interp261" emma:lang="ko-KR" emma:confidence="0">
                  <emma:literal>으</emma:literal>
                </emma:interpretation>
                <emma:interpretation id="interp262" emma:lang="ko-KR" emma:confidence="0">
                  <emma:literal>은</emma:literal>
                </emma:interpretation>
                <emma:interpretation id="interp263" emma:lang="ko-KR" emma:confidence="0">
                  <emma:literal>ㄷ</emma:literal>
                </emma:interpretation>
                <emma:interpretation id="interp26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.85839E6">16812 818 29,'0'0'80,"9"4"0,-9-4 1,0 0-4,11 0-1,-11 0-38,16 0-22,-4 0-5,6 0-3,4 0-1,7 0-4,3-4 0,2-3-1,5-2-2,-3-2 0,-2-3 0,-5-2 0,-3-3 0,-7-2 0,-6 4 0,-12-1-2,-4 5 0,-12 6 0,-11 0 2,-7 7 2,-7 5 2,-5 6-4,-2 8 0,1 4 0,5 1 0,4 4 0,9 4 0,12 1 0,7-1 0,9-1 0,14 0 0,11-2 0,5-3 0,9-2 0,-1-7 0,8-3 0,-5-8 0,7-6-7,-6-2-76,-4-14-2,-2-3-5,-8-12-4,-1-4-2</inkml:trace>
        </inkml:traceGroup>
        <inkml:traceGroup>
          <inkml:annotationXML>
            <emma:emma xmlns:emma="http://www.w3.org/2003/04/emma" version="1.0">
              <emma:interpretation id="{ECCB8A9A-E569-44A7-86C5-EC99B750761B}" emma:medium="tactile" emma:mode="ink">
                <msink:context xmlns:msink="http://schemas.microsoft.com/ink/2010/main" type="inkWord" rotatedBoundingBox="20178,11055 21045,12605 20241,13055 19374,11505"/>
              </emma:interpretation>
              <emma:one-of disjunction-type="recognition" id="oneOf53">
                <emma:interpretation id="interp265" emma:lang="ko-KR" emma:confidence="0">
                  <emma:literal>욺</emma:literal>
                </emma:interpretation>
                <emma:interpretation id="interp266" emma:lang="ko-KR" emma:confidence="0">
                  <emma:literal>덨</emma:literal>
                </emma:interpretation>
                <emma:interpretation id="interp267" emma:lang="ko-KR" emma:confidence="0">
                  <emma:literal>웠</emma:literal>
                </emma:interpretation>
                <emma:interpretation id="interp268" emma:lang="ko-KR" emma:confidence="0">
                  <emma:literal>눴</emma:literal>
                </emma:interpretation>
                <emma:interpretation id="interp269" emma:lang="ko-KR" emma:confidence="0">
                  <emma:literal>딨</emma:literal>
                </emma:interpretation>
              </emma:one-of>
            </emma:emma>
          </inkml:annotationXML>
          <inkml:trace contextRef="#ctx0" brushRef="#br0" timeOffset="4.85877E6">17407 611 59,'0'0'78,"15"0"0,-15 0 2,13 20-3,-9-5 1,-1 3-57,-1 4-5,2 10 0,2 5-8,1-1-8,-2 1 0,2-1 0,0-3 0,0-6 0,0-4 0,-3-8 0,-4-15 0,0 0 0,0 0 0,1-23 0,-1-5 0,0-5 0,3-7 0,1-3 0,5-4 0,3 3 0,3 2 0,3 3 0,3 5 0,2 3 0,5 5 0,-2 7 0,2 4 0,-2 3 0,-1 4 0,-5 7 0,-2 1 0,-1 4 0,-8 6-19,-3 0-62,1 2-3,-7-12-3,5 14-6,-5-14-3</inkml:trace>
          <inkml:trace contextRef="#ctx0" brushRef="#br0" timeOffset="4.85919E6">17833 649 31,'-4'9'65,"4"-9"8,-2 13-2,2-13-3,17 0-27,2 2-19,7-2 0,6 0-5,7 0-7,3-5-5,0-4-1,-2-3-1,-2-4-2,-6-1 1,-7 0-1,-10 0 1,-9-2 2,-9 5 3,-15 5 2,-6 5 1,-13 5 4,-4 8 0,-6 9 1,-1 7-15,5 6 0,5 3 0,14 3 0,12 0 0,12 0 0,22-4 0,18-1 0,11-6 0,12-5 0,3-3 0,0-2 0,-5-9 0,-31 1-14,20-1-73,-24-7-4,-9-5-3,-16-11-5,-1 2-3</inkml:trace>
          <inkml:trace contextRef="#ctx0" brushRef="#br0" timeOffset="4.86173E6">18457 1775 31,'13'-9'76,"0"2"3,3-3-1,-4 1-5,-2 0-32,-1 6-4,1 3-6,-10 0-5,12 13-10,-10 4-2,2 8-5,-4 2-9,1 8 0,1-3 0,-1 3 0,-1-5 0,1-6 0,-1-3 0,0-9 0,0-12 0,0 0 0,-5-18 0,2-7 0,0-5 0,3-3 0,0-2 0,2 0 0,5 1 0,2 7 0,8 2 0,2 7 0,6 7 0,0 3 0,2 5 0,2 3 0,-1 2 0,3 7 0,0 1-61,-8-2-24,-2 0 1,-9-5-8,-1-2-6,-8-7 7</inkml:trace>
          <inkml:trace contextRef="#ctx0" brushRef="#br0" timeOffset="4.86098E6">18140 1386 37,'21'-13'54,"-6"-3"7,-1 5 6,7 4-34,-21 7-3,12-6-2,-12 6 2,0 0 3,1 12-4,-2 9-3,-11 3-3,-5 12-3,-5 4 0,-4 10 0,-6 5-20,-1 0 0,1 1 0,2-6 0,5-2 0,3-6 0,8-5 0,3-12 0,3-2 0,5-6 0,3-6 0,0-11 0,0 10 0,0-10 0,0 0 0,7-11 0,-4-2-82,2-1-3,-2-7-2,4-3-5,-4-6-4</inkml:trace>
          <inkml:trace contextRef="#ctx0" brushRef="#br0" timeOffset="4.8613E6">17932 1441 19,'-11'-6'64,"3"1"11,-2 5 2,10 0 0,-8-1-23,8 16-13,0 11-8,8 11-4,7 3-2,-1 6-12,10-1-15,-1 5 0,12-3 0,0-3 0,3 0 0,2-5 0,-2-8 0,-1-4 0,-2-5 0,-6-5 0,-7-6 0,-6-6 0,-3-1 0,-11 18-43,-4-32-41,-5-6-3,-4-4-5,1 0-4,2-5-1</inkml:trace>
        </inkml:traceGroup>
        <inkml:traceGroup>
          <inkml:annotationXML>
            <emma:emma xmlns:emma="http://www.w3.org/2003/04/emma" version="1.0">
              <emma:interpretation id="{8EFA9939-6B43-4BBA-9884-7BE8C67D74A7}" emma:medium="tactile" emma:mode="ink">
                <msink:context xmlns:msink="http://schemas.microsoft.com/ink/2010/main" type="inkWord" rotatedBoundingBox="21448,12031 25006,11464 25135,12274 21578,12842"/>
              </emma:interpretation>
              <emma:one-of disjunction-type="recognition" id="oneOf54">
                <emma:interpretation id="interp270" emma:lang="ko-KR" emma:confidence="0">
                  <emma:literal>빼</emma:literal>
                </emma:interpretation>
                <emma:interpretation id="interp271" emma:lang="ko-KR" emma:confidence="0">
                  <emma:literal>仰</emma:literal>
                </emma:interpretation>
                <emma:interpretation id="interp272" emma:lang="ko-KR" emma:confidence="0">
                  <emma:literal>㈑</emma:literal>
                </emma:interpretation>
                <emma:interpretation id="interp273" emma:lang="ko-KR" emma:confidence="0">
                  <emma:literal>㈚</emma:literal>
                </emma:interpretation>
                <emma:interpretation id="interp274" emma:lang="ko-KR" emma:confidence="0">
                  <emma:literal>㈔</emma:literal>
                </emma:interpretation>
              </emma:one-of>
            </emma:emma>
          </inkml:annotationXML>
          <inkml:trace contextRef="#ctx0" brushRef="#br0" timeOffset="4.8673E6">22244 983 10,'-25'0'79,"3"0"6,7-1-1,1-6-3,14 7-3,-5-18-40,10 10-11,11-1-9,10 1-7,1-2-11,9 2 0,7-1 0,4 1 0,0-1 0,-5 1 0,-2 2 0,-4 3 0,-6-2 0,-6 5 0,-6-2 0,-7 2 0,-11 0-18,0 0-61,1 8-2,-1-8-3,-8 0-6,0-5-2</inkml:trace>
          <inkml:trace contextRef="#ctx0" brushRef="#br0" timeOffset="4.86702E6">22374 927 0,'0'0'73,"0"-14"3,0 14 0,1-11-2,-1 11 1,0 0-35,14 8-10,-9 10-9,0 2-3,-1 8-3,0 2-2,0 2-13,-1 0 0,-1 1 0,1-5 0,0-3 0,1-5 0,-1-3 0,0-5 0,-3-12 0,2 12 0,-2-12 0,0 0-73,0-9-11,3-6 0,-3-6-6,0 1-6</inkml:trace>
          <inkml:trace contextRef="#ctx0" brushRef="#br0" timeOffset="4.8676E6">22656 697 4,'15'8'73,"5"6"11,5 4-1,5 2 0,3 7-3,4 5-36,0 12-13,-4 10-2,-5 4-29,-9 8 0,-9 1 0,-5 2 0,-6-6 0,-14-5 0,-6-7 0,1-7 0,-5-12 0,7-6-31,-3-7-53,0-12-3,12-3-6,-2-7-5,11-6-3</inkml:trace>
          <inkml:trace contextRef="#ctx0" brushRef="#br0" timeOffset="4.86268E6">19726 1254 20,'16'-9'54,"-7"2"3,-9 7 0,10-15-25,-10 15-6,-6-1 0,0 3 3,-10 6-2,-4 8-2,-7 4 0,-6 6 2,0 6-1,-5 8-1,-2 4-3,-2 1-4,8 2-3,1 0-15,11 0 0,8-1 0,9-10 0,6-1 0,16-5 0,11-7 0,11-2 0,8-7 0,5-3 0,3-5 0,0 0 0,1-6 0,-7-4 0,-2-1 0,-6-3 0,-10-5 0,-30 0-75,18 1-11,-8-5-1,-4 2-5,-7-4-4</inkml:trace>
          <inkml:trace contextRef="#ctx0" brushRef="#br0" timeOffset="4.86298E6">19521 1652 45,'-14'0'71,"14"0"2,-16 0-3,16 0-1,1-9-37,16 4-5,13-1-4,9-2-5,7 0-5,10-1-2,7-2-1,3 1-1,-1 0-6,-2 1-24,-13-3-49,-5 3-5,-7 0-2,-20-1-6,-12-1-4</inkml:trace>
          <inkml:trace contextRef="#ctx0" brushRef="#br0" timeOffset="4.86521E6">20745 1081 29,'0'0'64,"0"0"6,-10 9-1,10-9-1,0 0-34,0 0-8,6 4-2,-6-4-4,15 3-5,-5-1-5,2 2-1,-2-2-3,3 2-1,0 1-1,-4-3 0,-9-2 0,14 0 0,-14 0 0,10-5-1,-10 5 0,0-16 0,-7 6 0,-4 0-2,-4 5-1,-9 4 0,-5 1 0,-5 7 3,-5 8 1,-3 8 3,-4 11 1,1 5-1,1 5-7,6 3 0,11 0 0,9 1 0,11 2 0,11-6 0,18-7 0,14-7 0,11-2 0,9-10 0,4-5 0,0-4 0,0-5 0,-7-4 0,-9 0 0,-9 0 0,-9-4 0,-11-2 0,-2 3 0,-13 3-69,0-14-18,0 5-1,-6-8-7,5-5-3</inkml:trace>
          <inkml:trace contextRef="#ctx0" brushRef="#br0" timeOffset="4.86568E6">21464 1034 11,'14'-17'66,"-2"0"7,1 2 1,-2 0 0,-39 0-34,28 6-3,0 9-5,0 0-5,-20 6-6,-5 13-3,-7 9-2,-2 10-1,-4 6-8,-2 10-7,2 2 0,6 3 0,10 2 0,10-2 0,9-5 0,10-7 0,11-7 0,12-2 0,6-11 0,4-4 0,0-10 0,5-3 0,-2-8-71,-10-5-16,-1-11-1,-11-13-6,-4 0-3</inkml:trace>
          <inkml:trace contextRef="#ctx0" brushRef="#br0" timeOffset="4.86629E6">21879 1070 22,'-14'0'67,"-2"6"10,-5 8 2,-1 3 1,-4 7-36,5 7 0,-6 8-4,3 6-6,1 6-10,1-2-24,1 5 0,0-4 0,3 0 0,3-6 0,3-9 0,5-7 0,1-6 0,4-8 0,2-14 0,0 0 0,7-9 0,1-14 0,3-6 0,3-8 0,4-6 0,-1-7 0,4 0 0,3 0 0,-2-3 0,2 4-8,0-1-2,1 7 2,-3 0 2,-2 8 2,1 3 3,-4 6 2,-1 6 1,-1 8 1,-1 8 2,1 4 1,-1 10 2,1 12 0,-2 6-4,0 8-4,0 8 0,-1 4 0,-1 7 0,2 2 0,-1-4 0,-1 0 0,3-3 0,2-5 0,-3-8 0,2-5 0,-3-8 0,-1-8 0,0-4 0,-1-11 0,-2-1 0,-8 0 0,13-6 0,-11-3-42,-2-4-44,0-2-4,-4-5-2,0 3-7,-7-6 2</inkml:trace>
          <inkml:trace contextRef="#ctx0" brushRef="#br0" timeOffset="4.86655E6">21715 1366 74,'-26'0'84,"7"0"0,-2 0-3,8-1-3,13 1-34,0 0-16,6-8-8,17 3-8,1-2-6,13 0-6,4 1 0,8-1 0,-4 1 0,1 1 0,-5-2 0,-5 3-40,-5 0-37,-13 2-2,-5-2-4,-13-5-5,0 9-5</inkml:trace>
        </inkml:traceGroup>
        <inkml:traceGroup>
          <inkml:annotationXML>
            <emma:emma xmlns:emma="http://www.w3.org/2003/04/emma" version="1.0">
              <emma:interpretation id="{B78FBC9C-1847-4D82-812B-7751212B58E9}" emma:medium="tactile" emma:mode="ink">
                <msink:context xmlns:msink="http://schemas.microsoft.com/ink/2010/main" type="inkWord" rotatedBoundingBox="25505,12203 25528,12416 25409,12429 25386,12216"/>
              </emma:interpretation>
              <emma:one-of disjunction-type="recognition" id="oneOf55">
                <emma:interpretation id="interp275" emma:lang="ko-KR" emma:confidence="0">
                  <emma:literal>.</emma:literal>
                </emma:interpretation>
                <emma:interpretation id="interp276" emma:lang="ko-KR" emma:confidence="0">
                  <emma:literal>,</emma:literal>
                </emma:interpretation>
                <emma:interpretation id="interp277" emma:lang="ko-KR" emma:confidence="0">
                  <emma:literal>;</emma:literal>
                </emma:interpretation>
                <emma:interpretation id="interp278" emma:lang="ko-KR" emma:confidence="0">
                  <emma:literal>'</emma:literal>
                </emma:interpretation>
                <emma:interpretation id="interp27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.8703E6">23315 1408 12,'0'0'75,"-7"13"7,7-13 0,3 10-3,-3-10 0,12 17-46,1 1-10,2-5-2,-4 5-5,4-1-7,-9 2-9,0 3 0,-6-5-27,-12 2-50,-3-3-3,-11-6-3,-2-3-5,-4-7-6</inkml:trace>
        </inkml:traceGroup>
      </inkml:traceGroup>
    </inkml:traceGroup>
    <inkml:traceGroup>
      <inkml:annotationXML>
        <emma:emma xmlns:emma="http://www.w3.org/2003/04/emma" version="1.0">
          <emma:interpretation id="{1B9AFC09-E867-425F-82F7-0D0E35D5826B}" emma:medium="tactile" emma:mode="ink">
            <msink:context xmlns:msink="http://schemas.microsoft.com/ink/2010/main" type="paragraph" rotatedBoundingBox="20140,13404 25176,12929 25252,13737 20217,1421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8E79054C-B731-4518-851D-506478DB8B0F}" emma:medium="tactile" emma:mode="ink">
              <msink:context xmlns:msink="http://schemas.microsoft.com/ink/2010/main" type="line" rotatedBoundingBox="20140,13404 25176,12929 25252,13737 20217,14212"/>
            </emma:interpretation>
          </emma:emma>
        </inkml:annotationXML>
        <inkml:traceGroup>
          <inkml:annotationXML>
            <emma:emma xmlns:emma="http://www.w3.org/2003/04/emma" version="1.0">
              <emma:interpretation id="{DC8DCA7F-715B-4717-9106-DE88066AE7CD}" emma:medium="tactile" emma:mode="ink">
                <msink:context xmlns:msink="http://schemas.microsoft.com/ink/2010/main" type="inkWord" rotatedBoundingBox="20140,13404 20637,13357 20698,14005 20202,14052"/>
              </emma:interpretation>
              <emma:one-of disjunction-type="recognition" id="oneOf56">
                <emma:interpretation id="interp280" emma:lang="ko-KR" emma:confidence="0">
                  <emma:literal>×</emma:literal>
                </emma:interpretation>
                <emma:interpretation id="interp281" emma:lang="ko-KR" emma:confidence="0">
                  <emma:literal>Ⅹ</emma:literal>
                </emma:interpretation>
                <emma:interpretation id="interp282" emma:lang="ko-KR" emma:confidence="0">
                  <emma:literal>X</emma:literal>
                </emma:interpretation>
                <emma:interpretation id="interp283" emma:lang="ko-KR" emma:confidence="0">
                  <emma:literal>ⅹ</emma:literal>
                </emma:interpretation>
                <emma:interpretation id="interp28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.87309E6">18064 2699 3,'-11'-14'65,"11"14"8,-15 0 5,15 0 0,-4 14-1,4 1-38,7 9-8,15 7-5,4 9 0,9-1-11,2 1-15,4 3 0,5-2 0,1-3 0,-1-1 0,-6-4 0,-1-1 0,-5-7 0,-5-7 0,-4-42-44,-5 35-38,-9-6-3,0-1-4,-11-4-6,9-14-3</inkml:trace>
          <inkml:trace contextRef="#ctx0" brushRef="#br0" timeOffset="4.87284E6">18431 2590 0,'3'-14'62,"-3"0"5,1 39 0,1-35-1,-2 10-13,0 0-19,-7 8 2,-2 16-6,-4 6-3,-8 10-1,-5 10-3,-7 12-3,-3 2-20,-3 2 0,3 0 0,1-7 0,4-7 0,4-7 0,7-9 0,5-10 0,6-6 0,0-4 0,7-7 0,2-9 0,0 0 0,5 0 0,5-9 0,-1-6-76,-2-6-9,4-8-2,-7-7-5,5-2-4</inkml:trace>
        </inkml:traceGroup>
        <inkml:traceGroup>
          <inkml:annotationXML>
            <emma:emma xmlns:emma="http://www.w3.org/2003/04/emma" version="1.0">
              <emma:interpretation id="{4AD3AB05-AFC1-47CD-812C-E8C33A8E86AD}" emma:medium="tactile" emma:mode="ink">
                <msink:context xmlns:msink="http://schemas.microsoft.com/ink/2010/main" type="inkWord" rotatedBoundingBox="20745,13769 21308,13716 21341,14060 20777,14113"/>
              </emma:interpretation>
              <emma:one-of disjunction-type="recognition" id="oneOf57">
                <emma:interpretation id="interp285" emma:lang="ko-KR" emma:confidence="0">
                  <emma:literal>n</emma:literal>
                </emma:interpretation>
                <emma:interpretation id="interp286" emma:lang="ko-KR" emma:confidence="0">
                  <emma:literal>거</emma:literal>
                </emma:interpretation>
                <emma:interpretation id="interp287" emma:lang="ko-KR" emma:confidence="0">
                  <emma:literal>기</emma:literal>
                </emma:interpretation>
                <emma:interpretation id="interp288" emma:lang="ko-KR" emma:confidence="0">
                  <emma:literal>저</emma:literal>
                </emma:interpretation>
                <emma:interpretation id="interp28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4.87368E6">18647 3103 32,'-8'0'72,"8"0"2,-12-10-2,8-1-3,4-6-34,4 4-3,8-6-9,3 1-8,6-1-5,0 2-3,5 4 1,0 2 0,0 9 2,-2 2 1,-4 13 2,-2 6 0,-3 6-6,-2 4-7,-5 4 0,-2 2 0,-2 1 0,-2 0 0,1-6 0,-3-4 0,0-3 0,0-9 0,0-6 0,0-8 0,0 0 0,4-17 0,-1-6 0,3-7 0,3-1 0,2-1 0,2-3 0,2 3 0,1 5 0,1 4 0,4 4 0,-3 9 0,2 6 0,-1 4 0,1 12 0,-2 5 0,0 5 0,-2 2 0,-2 6 0,-2 1 0,-1-5 0,-2 2 0,0-6 0,-3-6 0,1 4 0,0-6-48,-7-14-36,0 0-3,0-9-5,0-8-7,-9-15 2</inkml:trace>
        </inkml:traceGroup>
        <inkml:traceGroup>
          <inkml:annotationXML>
            <emma:emma xmlns:emma="http://www.w3.org/2003/04/emma" version="1.0">
              <emma:interpretation id="{383D52D6-FE4E-4225-97A7-551A6AF1B9CF}" emma:medium="tactile" emma:mode="ink">
                <msink:context xmlns:msink="http://schemas.microsoft.com/ink/2010/main" type="inkWord" rotatedBoundingBox="21778,13315 22445,13252 22506,13905 21840,13968"/>
              </emma:interpretation>
              <emma:one-of disjunction-type="recognition" id="oneOf58">
                <emma:interpretation id="interp290" emma:lang="ko-KR" emma:confidence="0">
                  <emma:literal>E</emma:literal>
                </emma:interpretation>
                <emma:interpretation id="interp291" emma:lang="ko-KR" emma:confidence="0">
                  <emma:literal>요</emma:literal>
                </emma:interpretation>
                <emma:interpretation id="interp292" emma:lang="ko-KR" emma:confidence="0">
                  <emma:literal>£</emma:literal>
                </emma:interpretation>
                <emma:interpretation id="interp293" emma:lang="ko-KR" emma:confidence="0">
                  <emma:literal>8</emma:literal>
                </emma:interpretation>
                <emma:interpretation id="interp294" emma:lang="ko-KR" emma:confidence="0">
                  <emma:literal>운</emma:literal>
                </emma:interpretation>
              </emma:one-of>
            </emma:emma>
          </inkml:annotationXML>
          <inkml:trace contextRef="#ctx0" brushRef="#br0" timeOffset="4.8744E6">20034 2561 6,'22'-13'45,"-11"-6"6,5 6 6,-10-4 3,4 3-34,-8 5-2,-2 9-4,0 0 3,-8-5 4,-6 12 0,-12 10 2,-3 7-2,-12 10-1,-2 7 1,-7 6 0,2 6-18,0 2-9,7-1 0,9-1 0,10-1 0,12-7 0,12-6 0,17-11 0,11 0 0,12-7 0,10-5 0,3-8 0,4-5 0,-2-1 0,-5-2 0,-4 0 0,-9-2 0,-6 0 0,-11-3 0,-4 2 0,-7 34-33,-11-31-52,1-8-2,-5-1-3,-3-1-4,-5-6-1</inkml:trace>
          <inkml:trace contextRef="#ctx0" brushRef="#br0" timeOffset="4.87467E6">19879 2966 56,'-23'0'82,"2"-3"4,5-1-4,2-3-3,0 1-35,14 6-6,6-14-11,14 4-12,13 3-13,7-4-2,14-1 0,5 2 0,5-3 0,-1 3 0,1 4-13,11 3-64,-36-4-3,-9 3-1,-20-4-6,-10 8-5</inkml:trace>
        </inkml:traceGroup>
        <inkml:traceGroup>
          <inkml:annotationXML>
            <emma:emma xmlns:emma="http://www.w3.org/2003/04/emma" version="1.0">
              <emma:interpretation id="{40603328-F6E1-4464-A7C2-E9AFAAC8F901}" emma:medium="tactile" emma:mode="ink">
                <msink:context xmlns:msink="http://schemas.microsoft.com/ink/2010/main" type="inkWord" rotatedBoundingBox="22966,13192 23596,13133 23652,13734 23023,13793"/>
              </emma:interpretation>
              <emma:one-of disjunction-type="recognition" id="oneOf59">
                <emma:interpretation id="interp295" emma:lang="ko-KR" emma:confidence="0">
                  <emma:literal>N</emma:literal>
                </emma:interpretation>
                <emma:interpretation id="interp296" emma:lang="ko-KR" emma:confidence="0">
                  <emma:literal>W</emma:literal>
                </emma:interpretation>
                <emma:interpretation id="interp297" emma:lang="ko-KR" emma:confidence="0">
                  <emma:literal>ⅳ</emma:literal>
                </emma:interpretation>
                <emma:interpretation id="interp298" emma:lang="ko-KR" emma:confidence="0">
                  <emma:literal>w</emma:literal>
                </emma:interpretation>
                <emma:interpretation id="interp29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4.87585E6">20936 2568 0,'-2'-21'44,"0"12"8,0-3 7,-1-30-14,-3 31-10,6 11-1,0 0 4,-9 0 0,4 12 0,1 6-4,-1 12-6,2 6-4,-1 7 0,1 7-6,-1 2-18,3 2 0,-1-5 0,2-4 0,2-7 0,0-4 0,4-10 0,-2-6 0,0-4 0,-4-14 0,0 0 0,8 0 0,-8-14 0,0-6 0,0-7 0,0-5 0,0-9 0,-1 2 0,1-6 0,0 1 0,0 6 0,3 1 0,1 7 0,2 3 0,2 7 0,1 10 0,4 5 0,2 6 0,3 10 0,3 9 0,5 4 0,1 7 0,5 0 0,4 4 0,-2 0 0,2-3 0,0-7 0,-4-3 0,-1-6 0,-3-7 0,-3-6 0,-6-4 0,-2-7 0,-8-11 0,-3-6 0,-4-6 0,-2-5 0,-1-7 0,-3-3 0,-3-1 0,2-1 0,-1 3 0,3 4 0,-2 6 0,5 5 0,0 5 0,0 7 0,0 8 0,4 2 0,6 7 0,-1 3-46,1 1-39,4 3 0,1 1-4,5 3-3,-3-5 2</inkml:trace>
        </inkml:traceGroup>
        <inkml:traceGroup>
          <inkml:annotationXML>
            <emma:emma xmlns:emma="http://www.w3.org/2003/04/emma" version="1.0">
              <emma:interpretation id="{582C13A9-1DD7-489A-B424-C33EB8CA3EEA}" emma:medium="tactile" emma:mode="ink">
                <msink:context xmlns:msink="http://schemas.microsoft.com/ink/2010/main" type="inkWord" rotatedBoundingBox="23771,13115 24180,13077 24245,13762 23835,13800"/>
              </emma:interpretation>
              <emma:one-of disjunction-type="recognition" id="oneOf60">
                <emma:interpretation id="interp300" emma:lang="ko-KR" emma:confidence="0">
                  <emma:literal>C</emma:literal>
                </emma:interpretation>
                <emma:interpretation id="interp301" emma:lang="ko-KR" emma:confidence="0">
                  <emma:literal>(</emma:literal>
                </emma:interpretation>
                <emma:interpretation id="interp302" emma:lang="ko-KR" emma:confidence="0">
                  <emma:literal>c</emma:literal>
                </emma:interpretation>
                <emma:interpretation id="interp303" emma:lang="ko-KR" emma:confidence="0">
                  <emma:literal>&lt;</emma:literal>
                </emma:interpretation>
                <emma:interpretation id="interp304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4.87616E6">22017 2282 22,'11'-5'63,"-11"5"14,0 0 1,-14 6-1,-7 11-29,-8 12-2,-6 10-4,-4 11-3,-5 5-20,4 9-19,0-1 0,8 2 0,9-2 0,8-2 0,9-8 0,8-9 0,14-9 0,6-6 0,7-10 0,6-8 0,-1-8 0,5-3 0,38-7-48,-43-13-40,2-2-1,-8-12-5,5 2-4,-8-6 4</inkml:trace>
        </inkml:traceGroup>
        <inkml:traceGroup>
          <inkml:annotationXML>
            <emma:emma xmlns:emma="http://www.w3.org/2003/04/emma" version="1.0">
              <emma:interpretation id="{54B00334-7A9E-483B-8091-5C53B6AE49C6}" emma:medium="tactile" emma:mode="ink">
                <msink:context xmlns:msink="http://schemas.microsoft.com/ink/2010/main" type="inkWord" rotatedBoundingBox="24209,13197 24849,13137 24902,13696 24262,13756"/>
              </emma:interpretation>
              <emma:one-of disjunction-type="recognition" id="oneOf61">
                <emma:interpretation id="interp305" emma:lang="ko-KR" emma:confidence="0">
                  <emma:literal>A</emma:literal>
                </emma:interpretation>
                <emma:interpretation id="interp306" emma:lang="ko-KR" emma:confidence="0">
                  <emma:literal>여</emma:literal>
                </emma:interpretation>
                <emma:interpretation id="interp307" emma:lang="ko-KR" emma:confidence="0">
                  <emma:literal>새</emma:literal>
                </emma:interpretation>
                <emma:interpretation id="interp308" emma:lang="ko-KR" emma:confidence="0">
                  <emma:literal>사</emma:literal>
                </emma:interpretation>
                <emma:interpretation id="interp309" emma:lang="ko-KR" emma:confidence="0">
                  <emma:literal>성</emma:literal>
                </emma:interpretation>
              </emma:one-of>
            </emma:emma>
          </inkml:annotationXML>
          <inkml:trace contextRef="#ctx0" brushRef="#br0" timeOffset="4.87669E6">22448 2424 20,'7'-9'65,"-7"9"12,-5-8 1,-11 8 0,-4 8-26,-1 9-5,-9 10-5,4 7-5,-8 8-22,1 6-15,3 3 0,0-1 0,6 6 0,2-7 0,7-3 0,4-8 0,4-8 0,4-6 0,3-8 0,0-16 0,13 0 0,-3-14 0,5-9 0,-3-10 0,5-1 0,3-12 0,1-4 0,-2 0 0,-1-4 0,0 3 0,0 3 0,1 6 0,1-1 0,-4 12 0,-1 3 0,3 8 0,-1 10 0,1 6 0,-3 4 0,1 14 0,-2 9 0,4 8 0,-1 11 0,-4 6 0,3 3 0,0 4 0,3-2 0,-1-3 0,3-2 0,0-9 0,-1-8 0,4-9 0,-2-5 0,-3-10 0,-2-3 0,-6-5 0,1-6 0,-6 0-64,-6-10-25,-2 2 0,-9-4-6,1 2-4</inkml:trace>
          <inkml:trace contextRef="#ctx0" brushRef="#br0" timeOffset="4.87693E6">22326 2717 48,'-45'-1'85,"8"-1"2,3-2-3,13 1-3,7-3-3,14 6-49,9-4-10,17 3-19,5-1 0,12 2 0,4 0 0,7 0 0,0 0 0,-1 0 0,-6 0 0,-4 2 0,-3-2-77,-11-5-3,-3-3-2,-11-9-5,0-1-7,-9-9 4</inkml:trace>
        </inkml:traceGroup>
        <inkml:traceGroup>
          <inkml:annotationXML>
            <emma:emma xmlns:emma="http://www.w3.org/2003/04/emma" version="1.0">
              <emma:interpretation id="{6DFC2DA0-48D3-403E-AC19-35946D3BD7BA}" emma:medium="tactile" emma:mode="ink">
                <msink:context xmlns:msink="http://schemas.microsoft.com/ink/2010/main" type="inkWord" rotatedBoundingBox="24919,13031 25183,13006 25252,13737 24988,13762"/>
              </emma:interpretation>
              <emma:one-of disjunction-type="recognition" id="oneOf62">
                <emma:interpretation id="interp310" emma:lang="ko-KR" emma:confidence="0">
                  <emma:literal>)</emma:literal>
                </emma:interpretation>
                <emma:interpretation id="interp311" emma:lang="ko-KR" emma:confidence="0">
                  <emma:literal>〉</emma:literal>
                </emma:interpretation>
                <emma:interpretation id="interp312" emma:lang="ko-KR" emma:confidence="0">
                  <emma:literal>]</emma:literal>
                </emma:interpretation>
                <emma:interpretation id="interp313" emma:lang="ko-KR" emma:confidence="0">
                  <emma:literal>〕</emma:literal>
                </emma:interpretation>
                <emma:interpretation id="interp31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4.87718E6">22805 2228 68,'30'16'91,"6"9"1,1 5-4,6 9-2,-4 6 0,3 11-86,-11 5 0,-11 10 0,-11-1 0,-9-2 0,-13-3 0,-9-7 0,-7-7 0,-1-34-3,0 17-83,-6-20-2,8-6-4,-3-14-8,11-7-4</inkml:trace>
        </inkml:traceGroup>
      </inkml:traceGroup>
    </inkml:traceGroup>
    <inkml:traceGroup>
      <inkml:annotationXML>
        <emma:emma xmlns:emma="http://www.w3.org/2003/04/emma" version="1.0">
          <emma:interpretation id="{C8CAABD8-115A-41EE-A232-99DFE4E3B9CA}" emma:medium="tactile" emma:mode="ink">
            <msink:context xmlns:msink="http://schemas.microsoft.com/ink/2010/main" type="paragraph" rotatedBoundingBox="6324,14571 12395,14244 12453,15321 6382,156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0D63DC9-368C-410E-A7FA-B7AB63E6C425}" emma:medium="tactile" emma:mode="ink">
              <msink:context xmlns:msink="http://schemas.microsoft.com/ink/2010/main" type="inkBullet" rotatedBoundingBox="6350,15061 6522,15052 6529,15167 6357,15177"/>
            </emma:interpretation>
            <emma:one-of disjunction-type="recognition" id="oneOf63">
              <emma:interpretation id="interp315" emma:lang="ko-KR" emma:confidence="0">
                <emma:literal>•</emma:literal>
              </emma:interpretation>
            </emma:one-of>
          </emma:emma>
        </inkml:annotationXML>
        <inkml:trace contextRef="#ctx0" brushRef="#br0" timeOffset="4.88225E6">4289 4314 36,'0'0'52,"-5"0"9,5 0-26,0 0 2,0 0 2,0 0 0,-6-7-5,6 7-5,0 0-4,0 0-7,0 0-6,0 0-4,0 0-2,-9-7-1,9 7-2,-9 0 0,9 0-1,-14 8 1,14-8-1,-12 13 1,12-13-1,-10 15 0,9-6 1,1 0-1,1-1-1,9-4 1,4 1 0,2-4 1,2-1 0,2-1 0,-1-5 0,-1-4 0,-2-2 0,-5-1-1,-4-1 1,-3 0-1,-4-1 0,-1 1-1,-7 5 0,-3 2 0,-6 4 0,1 3-1,-2 1 1,0 7 0,1 0 0,4 4 0,3 1 0,4 0 0,5-1 0,2-2 1,9-1 0,2-3 1,6-3-3,-1-3 0,4 0-3,-5-4-14,2 0-59,0-1-3,-8-4-3,1 2-6,-11-3-3</inkml:trace>
      </inkml:traceGroup>
      <inkml:traceGroup>
        <inkml:annotationXML>
          <emma:emma xmlns:emma="http://www.w3.org/2003/04/emma" version="1.0">
            <emma:interpretation id="{ACD837C1-2A63-4772-99F0-DD624EECE487}" emma:medium="tactile" emma:mode="ink">
              <msink:context xmlns:msink="http://schemas.microsoft.com/ink/2010/main" type="line" rotatedBoundingBox="7488,14509 12395,14244 12453,15321 7546,15585"/>
            </emma:interpretation>
          </emma:emma>
        </inkml:annotationXML>
        <inkml:traceGroup>
          <inkml:annotationXML>
            <emma:emma xmlns:emma="http://www.w3.org/2003/04/emma" version="1.0">
              <emma:interpretation id="{8FE365E5-7930-4FE1-BBA1-9E52EE4A6A18}" emma:medium="tactile" emma:mode="ink">
                <msink:context xmlns:msink="http://schemas.microsoft.com/ink/2010/main" type="inkWord" rotatedBoundingBox="8020,14717 8078,15549 7558,15586 7500,14753"/>
              </emma:interpretation>
              <emma:one-of disjunction-type="recognition" id="oneOf64">
                <emma:interpretation id="interp316" emma:lang="ko-KR" emma:confidence="0">
                  <emma:literal>7</emma:literal>
                </emma:interpretation>
                <emma:interpretation id="interp317" emma:lang="ko-KR" emma:confidence="0">
                  <emma:literal>)</emma:literal>
                </emma:interpretation>
                <emma:interpretation id="interp318" emma:lang="ko-KR" emma:confidence="0">
                  <emma:literal>?</emma:literal>
                </emma:interpretation>
                <emma:interpretation id="interp319" emma:lang="ko-KR" emma:confidence="0">
                  <emma:literal>2</emma:literal>
                </emma:interpretation>
                <emma:interpretation id="interp320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.8841E6">5516 4023 6,'0'0'43,"-20"0"8,12-1-17,-2-3 4,-2 0 5,1-3 2,-4 3 0,3-1-4,-2 0-3,3 2-8,0-1-6,2 1-8,9 3-5,-13 0-4,13 0-4,0 0-1,7-2-2,5 0 0,4-1-1,7-1 0,7-3 2,3 0 1,10-1 1,3 0 0,1 0 0,3 4 1,0 4-2,-2 2 2,-6 13 0,-2 10 0,-13 8 0,-14 14-2,-11 11-2,-9 12 0,-18 9 0,-11 3 0,-5 0 0,-10-4 0,3-6 0,-1-10 0,7-10 0,6-15 0,7-11 0,8-8 0,6-7 0,15-11 0,0 0 0,0-8 0,15-2-10,32-8-74,-25-6-2,6-4-3,-5-11-5,3 4-3</inkml:trace>
        </inkml:traceGroup>
        <inkml:traceGroup>
          <inkml:annotationXML>
            <emma:emma xmlns:emma="http://www.w3.org/2003/04/emma" version="1.0">
              <emma:interpretation id="{5665E2B1-71F7-4DF3-BDC0-994A1B779FA0}" emma:medium="tactile" emma:mode="ink">
                <msink:context xmlns:msink="http://schemas.microsoft.com/ink/2010/main" type="inkWord" rotatedBoundingBox="8290,14609 8479,15354 8100,15450 7910,14705"/>
              </emma:interpretation>
              <emma:one-of disjunction-type="recognition" id="oneOf65">
                <emma:interpretation id="interp321" emma:lang="ko-KR" emma:confidence="0">
                  <emma:literal>(</emma:literal>
                </emma:interpretation>
                <emma:interpretation id="interp322" emma:lang="ko-KR" emma:confidence="0">
                  <emma:literal>〈</emma:literal>
                </emma:interpretation>
                <emma:interpretation id="interp323" emma:lang="ko-KR" emma:confidence="0">
                  <emma:literal>&lt;</emma:literal>
                </emma:interpretation>
                <emma:interpretation id="interp324" emma:lang="ko-KR" emma:confidence="0">
                  <emma:literal>C</emma:literal>
                </emma:interpretation>
                <emma:interpretation id="interp325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4.88474E6">6053 3915 37,'0'0'47,"4"-7"5,-2-5-25,0 2 0,1-4 3,-3 14 0,4-17-3,-4 17-3,6-18-3,-6 18-4,0 0-4,5-10 0,-5 10-5,0 0-3,0 0 0,0 0 2,0 0 4,-5 17 3,-8 9 2,-2 5 2,-5 10 2,-4 4 0,-2 15 0,0 2-18,2 0-2,6 1 0,7-2 0,11-4 0,7-9 0,15-7 0,10-6 0,9-11 0,8-4 0,0-6 0,1-9 0,-3 1 0,-6-4 0,-4 3 0,-4-2-36,-15-3-50,-5 0-4,-11-8-4,0-3-5,-6-15-2</inkml:trace>
        </inkml:traceGroup>
        <inkml:traceGroup>
          <inkml:annotationXML>
            <emma:emma xmlns:emma="http://www.w3.org/2003/04/emma" version="1.0">
              <emma:interpretation id="{EC904379-0C25-433B-B7DE-10128566C270}" emma:medium="tactile" emma:mode="ink">
                <msink:context xmlns:msink="http://schemas.microsoft.com/ink/2010/main" type="inkWord" rotatedBoundingBox="8530,15239 8839,14818 9104,15012 8796,15433"/>
              </emma:interpretation>
              <emma:one-of disjunction-type="recognition" id="oneOf66">
                <emma:interpretation id="interp326" emma:lang="ko-KR" emma:confidence="0">
                  <emma:literal>r</emma:literal>
                </emma:interpretation>
                <emma:interpretation id="interp327" emma:lang="ko-KR" emma:confidence="0">
                  <emma:literal>나</emma:literal>
                </emma:interpretation>
                <emma:interpretation id="interp328" emma:lang="ko-KR" emma:confidence="0">
                  <emma:literal>ㅂ</emma:literal>
                </emma:interpretation>
                <emma:interpretation id="interp329" emma:lang="ko-KR" emma:confidence="0">
                  <emma:literal>v</emma:literal>
                </emma:interpretation>
                <emma:interpretation id="interp330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4.88605E6">6573 4264 24,'0'-10'32,"0"10"-27,0 0 2,0-11 1,0 11 0,0 0 2,0 0 2,0 0-2,0 0 2,0 0 2,0 0 2,-2-9 3,2 9 1,0 0 2,-4-10 2,4 10 2,0-9-2,0 9-1,0 0-2,0-9-2,0 9-1,0 0-3,0 0-2,0 0 1,8 6 0,-6 10 1,1 5-1,-1 6-1,1 7 0,0 5 1,4 5-4,-3-1-8,1-3-2,2-2 0,0-7 0,-1-5 0,-1-7 0,2-5 0,-7-14 0,3 10 0,-3-10 0,-2-5 0,-2-5 0,0-7 0,-1-4 0,-2-6 0,3-7 0,4-2 0,0-1 0,11-2 0,1 2 0,6 1 0,7 3 0,4 6 0,1 6 0,0 5 0,-1 5 0,-1 3 0,-2 7 0,-4 1 0,-1 5 0,-2-1-67,-5 3-17,2-1 1,-6-6-8,2 0-6,-6-10 8</inkml:trace>
        </inkml:traceGroup>
        <inkml:traceGroup>
          <inkml:annotationXML>
            <emma:emma xmlns:emma="http://www.w3.org/2003/04/emma" version="1.0">
              <emma:interpretation id="{006A90A9-79B3-43A3-8771-0F8412AD1B2B}" emma:medium="tactile" emma:mode="ink">
                <msink:context xmlns:msink="http://schemas.microsoft.com/ink/2010/main" type="inkWord" rotatedBoundingBox="9710,14389 12395,14244 12441,15100 9756,15245"/>
              </emma:interpretation>
              <emma:one-of disjunction-type="recognition" id="oneOf67">
                <emma:interpretation id="interp331" emma:lang="ko-KR" emma:confidence="0">
                  <emma:literal>ㅗ</emma:literal>
                </emma:interpretation>
                <emma:interpretation id="interp332" emma:lang="ko-KR" emma:confidence="0">
                  <emma:literal>고</emma:literal>
                </emma:interpretation>
                <emma:interpretation id="interp333" emma:lang="ko-KR" emma:confidence="0">
                  <emma:literal>과</emma:literal>
                </emma:interpretation>
                <emma:interpretation id="interp334" emma:lang="ko-KR" emma:confidence="0">
                  <emma:literal>그</emma:literal>
                </emma:interpretation>
                <emma:interpretation id="interp335" emma:lang="ko-KR" emma:confidence="0">
                  <emma:literal>上</emma:literal>
                </emma:interpretation>
              </emma:one-of>
            </emma:emma>
          </inkml:annotationXML>
          <inkml:trace contextRef="#ctx0" brushRef="#br0" timeOffset="4.88735E6">7692 4366 39,'-20'13'78,"4"-1"1,2-3-1,3 0-3,3 2-26,8-11-12,0 15-9,9-13-8,12 1-4,9-3-4,8-2-12,10-3 0,10-5 0,8 1 0,8-2 0,6 1 0,-1 0 0,3 2 0,-3 0 0,-5 3 0,-7 1 0,-8 0 0,-8-2 0,-13 5 0,-10-5 0,-10 3-49,-7 1-35,-11 2-2,-1-14-6,-15 1-6,-6 7 1</inkml:trace>
          <inkml:trace contextRef="#ctx0" brushRef="#br0" timeOffset="4.88702E6">7927 3893 55,'4'-19'66,"-2"-1"1,2 3 2,0 1-30,0 7-8,-4 9-4,7-9 0,-7 9 0,13 16-4,-8 9-2,1 8-1,0 10-2,0 6 1,2 5-17,-2 2-2,-2-4 0,0-2 0,3-8 0,-2-7 0,1-9 0,-1-7 0,1-2 0,-3-6 0,-3-11 0,7 11 0,-7-11 0,0 0 0,0 0 0,0-6-29,0 6-55,0-14-3,0 6-3,-7-6-5,3 5-2</inkml:trace>
        </inkml:traceGroup>
        <inkml:traceGroup>
          <inkml:annotationXML>
            <emma:emma xmlns:emma="http://www.w3.org/2003/04/emma" version="1.0">
              <emma:interpretation id="{286E5304-6B87-498C-91C6-67C4278ADE4A}" emma:medium="tactile" emma:mode="ink">
                <msink:context xmlns:msink="http://schemas.microsoft.com/ink/2010/main" type="inkWord" rotatedBoundingBox="11092,15038 11158,14223 12007,14291 11941,15107"/>
              </emma:interpretation>
              <emma:one-of disjunction-type="recognition" id="oneOf68">
                <emma:interpretation id="interp336" emma:lang="ko-KR" emma:confidence="0">
                  <emma:literal>긴</emma:literal>
                </emma:interpretation>
                <emma:interpretation id="interp337" emma:lang="ko-KR" emma:confidence="0">
                  <emma:literal>킨</emma:literal>
                </emma:interpretation>
                <emma:interpretation id="interp338" emma:lang="ko-KR" emma:confidence="0">
                  <emma:literal>건</emma:literal>
                </emma:interpretation>
                <emma:interpretation id="interp339" emma:lang="ko-KR" emma:confidence="0">
                  <emma:literal>가</emma:literal>
                </emma:interpretation>
                <emma:interpretation id="interp340" emma:lang="ko-KR" emma:confidence="0">
                  <emma:literal>깃</emma:literal>
                </emma:interpretation>
              </emma:one-of>
            </emma:emma>
          </inkml:annotationXML>
          <inkml:trace contextRef="#ctx0" brushRef="#br0" timeOffset="4.88895E6">9089 3734 6,'-14'0'61,"0"-3"8,3 3 0,0-5-3,-27 3-33,38 2-6,0 0-5,11-7-2,10 0-7,1 3-5,12-4 3,3 0 1,13 4 2,-2 4 0,-1 0 1,-4 14 1,-6 7 0,-7 7-3,-12 10-7,-12 8-6,-10 4 0,-14 0 0,-9 3 0,-3-3 0,-7-2 0,-2-6 0,-1-6 0,3-5 0,7-10 0,6-4 0,6-6 0,3-6 0,15-5 0,0-5 0,11-10-76,13-9-9,3-9-1,9-9-6,3-12-3</inkml:trace>
          <inkml:trace contextRef="#ctx0" brushRef="#br0" timeOffset="4.88919E6">9629 3540 27,'28'-33'61,"-12"12"8,-10 9 5,-6 12 2,-22 10-36,1 23 1,-9 9-4,-2 17-2,-1 9-5,-4 8-9,2 10-21,5-4 0,11-2 0,5-7 0,13-11 0,6-12 0,17-8 0,9-16 0,11-10 0,5-15 0,-4-1-53,13-7-31,-7-8-4,-1-3-4,-12-8-7,-2 5 4</inkml:trace>
        </inkml:traceGroup>
        <inkml:traceGroup>
          <inkml:annotationXML>
            <emma:emma xmlns:emma="http://www.w3.org/2003/04/emma" version="1.0">
              <emma:interpretation id="{11D9FA0E-1728-448E-A585-91B9A64E25A0}" emma:medium="tactile" emma:mode="ink">
                <msink:context xmlns:msink="http://schemas.microsoft.com/ink/2010/main" type="inkWord" rotatedBoundingBox="11986,14738 12406,14700 12439,15050 12019,15088"/>
              </emma:interpretation>
              <emma:one-of disjunction-type="recognition" id="oneOf69">
                <emma:interpretation id="interp341" emma:lang="ko-KR" emma:confidence="0">
                  <emma:literal>n</emma:literal>
                </emma:interpretation>
                <emma:interpretation id="interp342" emma:lang="ko-KR" emma:confidence="0">
                  <emma:literal>커</emma:literal>
                </emma:interpretation>
                <emma:interpretation id="interp343" emma:lang="ko-KR" emma:confidence="0">
                  <emma:literal>八</emma:literal>
                </emma:interpretation>
                <emma:interpretation id="interp344" emma:lang="ko-KR" emma:confidence="0">
                  <emma:literal>M</emma:literal>
                </emma:interpretation>
                <emma:interpretation id="interp345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4.88997E6">9970 3963 33,'4'-10'50,"-4"10"10,0 0 8,0 0-23,-2 16-2,-2 0-1,-1 10 1,-2 6-4,-1 2 0,-1 3-9,0-2-11,2 2-19,-1-8 0,3-1 0,0-8 0,-1-7 0,4-4 0,2-9 0,0 0 0,0 0 0,-9-3 0,8-8 0,-2-2 0,2-2 0,-1-1 0,0-5 0,0 2 0,0-2 0,2-2 0,0 1 0,1-2 0,4-1 0,2 2 0,6-2 0,3 4 0,5 1 0,5-1 0,3 4 0,3 2 0,1 5 0,0 5 0,0 5 0,0 6 0,-5 11 0,-5 7 0,-2 4 0,-5 7 0,-2 3 0,-2-1 0,-3-1 0,-1-3 0,-1-7 0,-3-3 0,0-4 0,-1-8 0,-3-11 0,0 0 0,0 0-39,0 0-45,-3-17-5,-1 0-4,-8-9-5,1 0-3</inkml:trace>
        </inkml:traceGroup>
      </inkml:traceGroup>
    </inkml:traceGroup>
    <inkml:traceGroup>
      <inkml:annotationXML>
        <emma:emma xmlns:emma="http://www.w3.org/2003/04/emma" version="1.0">
          <emma:interpretation id="{FA034144-4E82-4B1D-8865-DB58F8DE1D92}" emma:medium="tactile" emma:mode="ink">
            <msink:context xmlns:msink="http://schemas.microsoft.com/ink/2010/main" type="paragraph" rotatedBoundingBox="3569,16052 22896,14679 23098,17528 3771,189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BCA0A6-7A8A-439F-9BEC-64EA20BCF7D8}" emma:medium="tactile" emma:mode="ink">
              <msink:context xmlns:msink="http://schemas.microsoft.com/ink/2010/main" type="inkBullet" rotatedBoundingBox="3569,16052 5930,15884 6086,18079 3725,18247"/>
            </emma:interpretation>
            <emma:one-of disjunction-type="recognition" id="oneOf70">
              <emma:interpretation id="interp346" emma:lang="ko-KR" emma:confidence="0">
                <emma:literal>@</emma:literal>
              </emma:interpretation>
              <emma:interpretation id="interp347" emma:lang="ko-KR" emma:confidence="0">
                <emma:literal>㉳</emma:literal>
              </emma:interpretation>
              <emma:interpretation id="interp348" emma:lang="ko-KR" emma:confidence="0">
                <emma:literal>빠</emma:literal>
              </emma:interpretation>
              <emma:interpretation id="interp349" emma:lang="ko-KR" emma:confidence="0">
                <emma:literal>㉶</emma:literal>
              </emma:interpretation>
              <emma:interpretation id="interp350" emma:lang="ko-KR" emma:confidence="0">
                <emma:literal>㉺</emma:literal>
              </emma:interpretation>
            </emma:one-of>
          </emma:emma>
        </inkml:annotationXML>
        <inkml:trace contextRef="#ctx0" brushRef="#br4" timeOffset="5.06937E6">1555 6475 14,'11'-10'45,"-11"10"3,8-12-4,-8 12-25,0 0-11,9-5 3,-9 5 6,0 0 1,0 0-1,0 0-2,0 0 1,0 0-1,0 0-2,2 7-6,-2 6-4,0 5-2,0 3 2,-2 5 4,-2 6-1,-1 2 0,0 9-1,-1-6 0,2 8-1,0-7 0,4 5-1,0-1-2,0-4 0,3 2-1,2-8 2,5 4 0,1-6 3,4 1 1,2-7-1,3 0 2,2-2-1,3-2 1,3-2-1,-1-4-1,5-2-2,-2-1 0,3 1 0,-1-2-2,4-2 1,1-2 0,0 0 2,2 4 0,-2 1 0,-1-3 1,0 4 1,0 0-1,0 2 0,-3 0 0,1 2-1,-2-4-1,4-1 0,-2 1 0,2-6-2,-2-6 1,5 1-1,-2-1 1,6-7 0,0-1-1,-1 0 0,4-4 0,1 2 0,-3-1-1,3 0 1,-1-5 0,-1 4 0,1-1-1,-3-6 1,0 0 0,0-6 0,-2-2 1,-3 0-1,0-1 0,-7 0 0,1-5 1,-4-1-1,1-2 0,-7 3 0,2-4 0,1-4-1,3-3 1,2-4-1,0-1 1,5 1-1,-3-3 1,1-3-1,-2 4 2,0-3-2,-5-1 2,-1 1-1,-2-3 1,-5 2-2,-1 0 0,-2 2 0,-2-3 0,0 0 0,-3 1 0,-1 1 0,-2 0 0,-1 1 0,0-1 0,-3 4 0,-3 0 0,0 1 0,-4 4 0,-4 1 0,-2 2 0,1 1 0,-7 3 0,0-2 0,-5 4 0,-4 6 0,-2 1 0,-5 1 0,-1 3 0,-7 1 0,-3 3 0,-1 4 0,-3 0 0,-1 3 0,-4 1 0,-3 4 0,0 2 0,-3 4 0,-3 0 0,-1 2-2,-1 0 2,1 6 2,-3-1-2,1 2 0,1 1-2,5 3 2,-1 2-1,4 1 1,2 3 0,1 1 0,4 2-1,2 6 1,2-1 0,2 4 0,3 2 0,4 1 0,2 3 1,4 5-1,3-3 1,3 1-1,1 7-1,1-5 1,-1 0-2,0-1 1,-1 1 0,1 0-1,-2 1 0,1 0 1,-2-2 1,-3 3-1,2 1 1,-4 0 0,0 0 0,-4-3 1,4-2-1,0 1 0,-2-2 0,7-3-1,2 2 1,4-4 0,2-1 0,6-2 0,0-1 0,0-4 0,5-1 0,0-5 1,0-1 0,3-6 0,1 1-1,2-4-2,0-8-4,0 0-34,5 4-37,-5-4-1,11-13-7,-8-6-4,5-1-2</inkml:trace>
        <inkml:trace contextRef="#ctx0" brushRef="#br4" timeOffset="5.07016E6">2095 6416 0,'0'0'55,"0"0"3,10 0-2,-10 0 0,7-17-25,-7 17-21,7-17-3,-3 7 1,-1-1 0,1-2 0,-1-2 1,-2-3 0,-1 5 1,0-3-1,0 5 1,-6-2-2,6 13-1,-15-8-1,4 12 0,-4 15 0,1 2 3,-6 9 0,2 6 0,-2 8 1,2-4 1,2 4 2,4-1-4,2-3-1,7-5-2,3-4-1,4-4-1,6-3 0,4-3-1,5-3 0,2-5 1,1 0 0,1-5-2,-2-3-3,-1-2-7,1-3-16,-4-1-52,1-6-2,-5-3-4,5-4-6,-4-2-2</inkml:trace>
        <inkml:trace contextRef="#ctx0" brushRef="#br4" timeOffset="5.07052E6">2550 6324 26,'0'-13'57,"0"2"0,-8 1-1,2-33-12,-5 40-31,-1 8 3,2 14 1,-8 1 3,5 8 3,-7 4 0,5 11 3,-6-3 0,9 11-1,-2-7-5,5-3-5,4 2-6,4-10-2,1 1-3,7-8 0,5-5-2,-1-5-5,5-4-8,-3-7-20,-2-4-45,7-1-3,-5-6-4,5-3-4,-6-9-4</inkml:trace>
        <inkml:trace contextRef="#ctx0" brushRef="#br4" timeOffset="5.07109E6">2762 6295 63,'0'7'75,"-1"7"2,-6 5-2,-5 39-25,1-29-15,-5 6-3,0 4-3,-3-2-8,3 3-7,0-5-5,2 0-2,0-8-1,5-2-2,2-10 1,4-3-1,3-12-1,-3 9-1,3-9-2,0-11 0,3-6 0,4-4 0,1-6 0,5-6 0,0-4 0,3-4-5,1-2-1,3 0 0,-1 1 0,0 2 1,1 3 2,-5 9 3,1 2 0,-3 6 2,-1 7 1,-1 6 1,-3 7 0,-1 10 0,0 10 2,0 2-1,-1 7-2,1 8-3,-3 2 0,1 1 0,1 2 0,-1-2 0,2-6 0,1-1 0,-2-5 0,1-4 0,-2-7 0,4-5 0,-9-12 0,12 13 0,-12-13 0,0 0 0,0 0 0,10 0-47,-10 0-36,0 0-2,0-9-5,-3-5-3,0 3-2</inkml:trace>
        <inkml:trace contextRef="#ctx0" brushRef="#br4" timeOffset="5.07137E6">2711 6520 14,'-11'4'68,"11"-4"8,0 0 1,0 0-1,9 9-30,3-9-11,3 0-6,3 0-4,0 0-6,4 0-6,-3 0-5,3 0-2,-5 0-3,4 0-4,-9 0-3,3 3-10,-7-2-26,1-1-38,-1 0 0,-8 0-6,15-2-5,-14-9 0</inkml:trace>
        <inkml:trace contextRef="#ctx0" brushRef="#br4" timeOffset="5.07163E6">3063 6251 23,'20'0'84,"-2"4"1,0 9-2,-1 7-4,1 4 0,-2 8-49,-2 3-5,-2 4-11,-5 3-5,-3 0-9,-4 2 0,-5-6 0,-9-3 0,-4-3 0,0-1-14,-4-5-65,2-8-4,3-3-2,-1-8-8,4 0-3</inkml:trace>
      </inkml:traceGroup>
      <inkml:traceGroup>
        <inkml:annotationXML>
          <emma:emma xmlns:emma="http://www.w3.org/2003/04/emma" version="1.0">
            <emma:interpretation id="{81DB97F5-F3DD-41BC-9DA6-D3DEED6EEDBC}" emma:medium="tactile" emma:mode="ink">
              <msink:context xmlns:msink="http://schemas.microsoft.com/ink/2010/main" type="line" rotatedBoundingBox="6469,16364 22933,15194 23006,16234 6543,17404"/>
            </emma:interpretation>
          </emma:emma>
        </inkml:annotationXML>
        <inkml:traceGroup>
          <inkml:annotationXML>
            <emma:emma xmlns:emma="http://www.w3.org/2003/04/emma" version="1.0">
              <emma:interpretation id="{5FE49DBC-9C65-4452-AA69-0B556674FD9D}" emma:medium="tactile" emma:mode="ink">
                <msink:context xmlns:msink="http://schemas.microsoft.com/ink/2010/main" type="inkWord" rotatedBoundingBox="6487,16619 6612,16610 6620,16731 6496,16740"/>
              </emma:interpretation>
              <emma:one-of disjunction-type="recognition" id="oneOf71">
                <emma:interpretation id="interp351" emma:lang="ko-KR" emma:confidence="0">
                  <emma:literal>0</emma:literal>
                </emma:interpretation>
                <emma:interpretation id="interp352" emma:lang="ko-KR" emma:confidence="0">
                  <emma:literal>°</emma:literal>
                </emma:interpretation>
                <emma:interpretation id="interp353" emma:lang="ko-KR" emma:confidence="0">
                  <emma:literal>o</emma:literal>
                </emma:interpretation>
                <emma:interpretation id="interp354" emma:lang="ko-KR" emma:confidence="0">
                  <emma:literal>。</emma:literal>
                </emma:interpretation>
                <emma:interpretation id="interp355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4.91087E6">4448 5862 35,'-10'-8'46,"10"8"-17,-3-12 9,3 12 6,-2-13 0,2 13 1,-3-13-2,3 13-5,0 0-2,-10-3-10,10 3-7,-12 8-6,3 2-3,0 6-3,1 1-2,-2 0-1,3-1-1,4-2-1,3-1 0,0-13 0,10 10-1,2-8 1,3-2 0,3-8-1,0-1 1,-3-1 0,-1-3 0,-3 2-1,-5-1 0,-5 1 0,-1 0 0,0 11 1,-16-15 0,3 10-2,-1 4 0,-2-2 0,3 3 0,2 2 0,0 3-2,11-5-39,-2 17-37,2-17-4,1 11-2,-1-11-6,15 2-5</inkml:trace>
        </inkml:traceGroup>
        <inkml:traceGroup>
          <inkml:annotationXML>
            <emma:emma xmlns:emma="http://www.w3.org/2003/04/emma" version="1.0">
              <emma:interpretation id="{90B3F5A0-3A4C-4920-8EA9-CFBDC6F4D19C}" emma:medium="tactile" emma:mode="ink">
                <msink:context xmlns:msink="http://schemas.microsoft.com/ink/2010/main" type="inkWord" rotatedBoundingBox="7925,16234 8066,17139 7490,17229 7349,16323"/>
              </emma:interpretation>
              <emma:one-of disjunction-type="recognition" id="oneOf72">
                <emma:interpretation id="interp356" emma:lang="ko-KR" emma:confidence="0">
                  <emma:literal>A</emma:literal>
                </emma:interpretation>
                <emma:interpretation id="interp357" emma:lang="ko-KR" emma:confidence="0">
                  <emma:literal>几</emma:literal>
                </emma:interpretation>
                <emma:interpretation id="interp358" emma:lang="ko-KR" emma:confidence="0">
                  <emma:literal>月</emma:literal>
                </emma:interpretation>
                <emma:interpretation id="interp359" emma:lang="ko-KR" emma:confidence="0">
                  <emma:literal>R</emma:literal>
                </emma:interpretation>
                <emma:interpretation id="interp360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4.91182E6">5478 5620 33,'-2'-24'56,"2"3"4,0-5 0,0 7-29,0 3-1,0 2-5,0 2-7,0 12-4,4-7-1,-4 7 5,1 15 5,-1 13 1,-1 13-1,-6 15-1,-4 15 3,-1 15 0,-4 7-14,4 4-11,-2 0 0,0-5 0,3-13 0,2-14 0,3-15 0,2-14 0,1-11 0,-1-10 0,4-15 0,0 0 0,0 0 0,0-18 0,0-5 0,-1-7 0,1-6 0,0-8 0,3-5 0,3-9 0,0-3 0,2-1 0,5 0 0,2-4 0,-1 3 0,1 9 0,1 2 0,-3 5 0,0 8 0,0 7 0,-3 7 0,1 7 0,1 5 0,0 5 0,-1 7 0,5 4 0,-1 10 0,1 12 0,4 9 0,-1 11 0,2 7 0,-2 3 0,1 5 0,1 2 0,-2-2 0,3-4 0,-5-5 0,4-11 0,-3-4 0,-2-10 0,1-1 0,-2-10 0,-3-2 0,2-6 0,-4-3 0,-10-4 0,12 6 0,-12-6 0,0 0 0,8 4 0,-8-4 0,0 0 0,0 0 0,0 0 0,0 0-58,0-7-29,0 7 0,0-18-6,0 7-4,-2-3 8</inkml:trace>
          <inkml:trace contextRef="#ctx0" brushRef="#br0" timeOffset="4.91214E6">5445 6062 69,'-15'0'82,"6"-1"-1,-2 0-5,11 1-1,23-5-38,-23 5-8,18-4-10,1 2-7,5-3-3,9-1-2,1-1 1,3 1-1,2-2-7,-3 2 0,-5-1-22,-7 6-55,-5 1-3,-9 0-2,-10 0-7,0 0-4</inkml:trace>
        </inkml:traceGroup>
        <inkml:traceGroup>
          <inkml:annotationXML>
            <emma:emma xmlns:emma="http://www.w3.org/2003/04/emma" version="1.0">
              <emma:interpretation id="{681EF205-9DA1-46E4-A007-CA0441274D6D}" emma:medium="tactile" emma:mode="ink">
                <msink:context xmlns:msink="http://schemas.microsoft.com/ink/2010/main" type="inkWord" rotatedBoundingBox="8661,16502 8905,17075 8461,17264 8217,16691"/>
              </emma:interpretation>
              <emma:one-of disjunction-type="recognition" id="oneOf73">
                <emma:interpretation id="interp361" emma:lang="ko-KR" emma:confidence="0">
                  <emma:literal>×</emma:literal>
                </emma:interpretation>
                <emma:interpretation id="interp362" emma:lang="ko-KR" emma:confidence="0">
                  <emma:literal>x</emma:literal>
                </emma:interpretation>
                <emma:interpretation id="interp363" emma:lang="ko-KR" emma:confidence="0">
                  <emma:literal>ⅹ</emma:literal>
                </emma:interpretation>
                <emma:interpretation id="interp364" emma:lang="ko-KR" emma:confidence="0">
                  <emma:literal>Ⅹ</emma:literal>
                </emma:interpretation>
                <emma:interpretation id="interp365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4.91338E6">6253 5825 48,'-14'-1'73,"14"1"4,-12 12 3,13 6-3,9 10-25,8-1-24,11 5-3,2 6 1,11-1-6,3-1-15,2 0-5,0-6 0,0 0 0,-3-5 0,-4-3 0,-4-2 0,-9-7 0,-1 3 0,-10 13-32,-5-23-51,-2-3-2,-9-3-3,2-12-7,-7-5-3</inkml:trace>
          <inkml:trace contextRef="#ctx0" brushRef="#br0" timeOffset="4.91315E6">6518 5741 12,'5'-10'63,"-2"-4"5,-3 14-1,5-10-26,-5 10 4,0 0-2,-11 21-2,-4 7-5,-3 12-7,-11 13-4,0 4 0,-2 3-9,-1 2-16,0-4 0,5-6 0,6-8 0,6-9 0,7-8 0,-2-9 0,10-4 0,0-4 0,0-10 0,0 0 0,10 0 0,-2-7 0,-1-10-20,2-1-64,1-10-2,-3-13-4,3 7-6,-6-9-2</inkml:trace>
        </inkml:traceGroup>
        <inkml:traceGroup>
          <inkml:annotationXML>
            <emma:emma xmlns:emma="http://www.w3.org/2003/04/emma" version="1.0">
              <emma:interpretation id="{E7E96182-87A7-44E9-BC15-6EA1ED58F58B}" emma:medium="tactile" emma:mode="ink">
                <msink:context xmlns:msink="http://schemas.microsoft.com/ink/2010/main" type="inkWord" rotatedBoundingBox="9213,16625 9768,16640 9761,16887 9206,16871"/>
              </emma:interpretation>
              <emma:one-of disjunction-type="recognition" id="oneOf74">
                <emma:interpretation id="interp366" emma:lang="ko-KR" emma:confidence="0">
                  <emma:literal>×</emma:literal>
                </emma:interpretation>
                <emma:interpretation id="interp367" emma:lang="ko-KR" emma:confidence="0">
                  <emma:literal>=</emma:literal>
                </emma:interpretation>
                <emma:interpretation id="interp368" emma:lang="ko-KR" emma:confidence="0">
                  <emma:literal>그</emma:literal>
                </emma:interpretation>
                <emma:interpretation id="interp369" emma:lang="ko-KR" emma:confidence="0">
                  <emma:literal>고</emma:literal>
                </emma:interpretation>
                <emma:interpretation id="interp370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.91437E6">7127 6025 27,'-25'17'81,"8"-4"1,6-4 1,11-9-3,9 6 0,13-6-53,9 0-5,12-3-3,3-6-9,7 2-10,4 0 0,-2 1 0,-4-1 0,-6 4 0,-7-1 0,-8 4 0,-8 0 0,-4 1 0,-7-1 0,-11 0 0,10 5 0,-8-21-42,-2 16-41,0 0-3,0 0-4,7-16-4,0 7-2</inkml:trace>
          <inkml:trace contextRef="#ctx0" brushRef="#br0" timeOffset="4.91412E6">7135 5840 22,'-11'3'75,"11"-3"6,-10 0-1,8-18-3,2 18-31,0 0-6,-10-1-11,10 1-9,0 0-6,7 1-4,5 1-2,9 2-2,5-1-3,4-1-3,6 0 0,6-2 0,-3 0 0,3 0 0,-4 0 0,-5 0 0,1 0 0,-7 2 0,-6 1 0,-3 1 0,-6-2 0,-4 0 0,-8-2 0,0 0-47,0 0-34,0 10-3,-5-4-4,-10-3-6,-3 2 1</inkml:trace>
        </inkml:traceGroup>
        <inkml:traceGroup>
          <inkml:annotationXML>
            <emma:emma xmlns:emma="http://www.w3.org/2003/04/emma" version="1.0">
              <emma:interpretation id="{9BBECDFA-DD4B-4F7C-A78C-43D7CD4393F5}" emma:medium="tactile" emma:mode="ink">
                <msink:context xmlns:msink="http://schemas.microsoft.com/ink/2010/main" type="inkWord" rotatedBoundingBox="10305,16188 10546,16877 10109,17030 9868,16341"/>
              </emma:interpretation>
              <emma:one-of disjunction-type="recognition" id="oneOf75">
                <emma:interpretation id="interp371" emma:lang="ko-KR" emma:confidence="0">
                  <emma:literal>b</emma:literal>
                </emma:interpretation>
                <emma:interpretation id="interp372" emma:lang="ko-KR" emma:confidence="0">
                  <emma:literal>S</emma:literal>
                </emma:interpretation>
                <emma:interpretation id="interp373" emma:lang="ko-KR" emma:confidence="0">
                  <emma:literal>s</emma:literal>
                </emma:interpretation>
                <emma:interpretation id="interp374" emma:lang="ko-KR" emma:confidence="0">
                  <emma:literal>3</emma:literal>
                </emma:interpretation>
                <emma:interpretation id="interp375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4.91494E6">7936 5481 57,'0'0'72,"1"-12"4,-1 12 4,-3 7 0,-1 9-31,0 12-13,-3 10-11,2 11-4,-1 6-6,2 2-15,1 4 0,3-2 0,0-6 0,7-4 0,-1-8 0,2-7 0,-1-8 0,1-7 0,-1-8 0,-7-11 0,14 3 0,-7-10 0,1-10 0,1-9 0,5-2 0,1-6 0,5-1 0,0-1 0,4 8 0,1 3 0,5 6 0,0 9 0,5 8 0,-2 5 0,1 13 0,1 5 0,-6 6 0,-5 4 0,-8 4 0,-8 3 0,-10-3 0,-13-1 0,-12-4 0,-8-2 0,-9-6 0,-3-1 0,-2-8 0,0-1 0,8-4 0,5-3 0,10 1 0,3-1-47,9-5-40,14 0-4,-4-12-3,9 5-7</inkml:trace>
        </inkml:traceGroup>
        <inkml:traceGroup>
          <inkml:annotationXML>
            <emma:emma xmlns:emma="http://www.w3.org/2003/04/emma" version="1.0">
              <emma:interpretation id="{B7064B29-D27C-4C03-AEBA-1BE60D3DC4C8}" emma:medium="tactile" emma:mode="ink">
                <msink:context xmlns:msink="http://schemas.microsoft.com/ink/2010/main" type="inkWord" rotatedBoundingBox="12721,16135 15407,15945 15466,16764 12780,16955"/>
              </emma:interpretation>
              <emma:one-of disjunction-type="recognition" id="oneOf76">
                <emma:interpretation id="interp376" emma:lang="ko-KR" emma:confidence="0">
                  <emma:literal>A</emma:literal>
                </emma:interpretation>
                <emma:interpretation id="interp377" emma:lang="ko-KR" emma:confidence="0">
                  <emma:literal>모</emma:literal>
                </emma:interpretation>
                <emma:interpretation id="interp378" emma:lang="ko-KR" emma:confidence="0">
                  <emma:literal>마</emma:literal>
                </emma:interpretation>
                <emma:interpretation id="interp379" emma:lang="ko-KR" emma:confidence="0">
                  <emma:literal>日</emma:literal>
                </emma:interpretation>
                <emma:interpretation id="interp380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4.92345E6">10692 5511 20,'7'-15'55,"-7"15"8,5-20 3,-5 20-28,0-11-2,0 11-6,0 0-2,0 0-1,0 0 1,0 14-5,0 11-1,0 9-3,-3 10-1,-2 11 2,-3 4-2,1 7-18,-3-3 0,3-5 0,0-4 0,-1-11 0,4-8 0,0-11 0,4-6 0,0-7 0,0-11 0,0 0 0,0 0 0,0 0 0,0-13 0,3-8 0,1-7 0,0-6 0,1-6 0,1-8 0,-1-5 0,4 0 0,-1-4 0,2 3 0,1-2 0,0 5 0,0 3 0,7 1 0,-3 7 0,0 7 0,0 3 0,-3 7 0,1 8 0,1 8 0,-2 6 0,0 13 0,1 12 0,1 10 0,1 9 0,3 10 0,1 8 0,0 2 0,2 3 0,1-4 0,0-5 0,-4-5 0,4-6 0,-6-13 0,1-3 0,-3-7 0,-3-6 0,-6-6 0,1-1 0,-6-10 0,0 0 0,5 10 0,-5-10 0,0 0 0,0 0 0,0 0 0,0 0 0,0 0 0,0-6 0,-1-35-39,1 41-46,-4-14-4,1 3-3,-5-4-4,2 0-2</inkml:trace>
          <inkml:trace contextRef="#ctx0" brushRef="#br0" timeOffset="4.92374E6">10703 5857 75,'-15'0'82,"1"0"-3,14 0-2,-8-5-2,8 5-37,20-11-10,5 5-13,3 0-5,6-2-2,5 1 0,1 1-3,-5-2 0,-3 7-4,-8-5-9,-2 5-32,-3 1-38,-11 0-1,-8 0-3,0 0-8,0 0-2</inkml:trace>
        </inkml:traceGroup>
        <inkml:traceGroup>
          <inkml:annotationXML>
            <emma:emma xmlns:emma="http://www.w3.org/2003/04/emma" version="1.0">
              <emma:interpretation id="{F27C9093-F5A7-417C-AE3D-D880C798108C}" emma:medium="tactile" emma:mode="ink">
                <msink:context xmlns:msink="http://schemas.microsoft.com/ink/2010/main" type="inkWord" rotatedBoundingBox="13702,16083 13772,16833 13574,16852 13505,16101"/>
              </emma:interpretation>
              <emma:one-of disjunction-type="recognition" id="oneOf77">
                <emma:interpretation id="interp381" emma:lang="ko-KR" emma:confidence="0">
                  <emma:literal>(</emma:literal>
                </emma:interpretation>
                <emma:interpretation id="interp382" emma:lang="ko-KR" emma:confidence="0">
                  <emma:literal>C</emma:literal>
                </emma:interpretation>
                <emma:interpretation id="interp383" emma:lang="ko-KR" emma:confidence="0">
                  <emma:literal>!</emma:literal>
                </emma:interpretation>
                <emma:interpretation id="interp384" emma:lang="ko-KR" emma:confidence="0">
                  <emma:literal>〈</emma:literal>
                </emma:interpretation>
                <emma:interpretation id="interp385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4.9256E6">11549 5328 32,'0'-12'49,"1"3"5,-1-2-23,0 11 1,-4-11-1,4 11 2,-12 0 2,2 11 0,-2 6-1,-2 11 1,-3 10-4,1 8-2,2 10-2,0 2-4,2 6-23,5-2 0,6 0 0,1-7 0,9-3 0,5-7 0,4-7 0,3-7 0,2-7 0,1-3 0,-1-6 0,-4-3 0,-1-5 0,-5-1 0,-5-5 0,-8-1 0,9 0 0,-9 0 0,0-9 0,2 1-4,-1-1-82,-1-6-2,4-2-3,-2-5-5,3 0-4</inkml:trace>
        </inkml:traceGroup>
        <inkml:traceGroup>
          <inkml:annotationXML>
            <emma:emma xmlns:emma="http://www.w3.org/2003/04/emma" version="1.0">
              <emma:interpretation id="{EC002405-8F47-4070-BCAD-05A161F342F2}" emma:medium="tactile" emma:mode="ink">
                <msink:context xmlns:msink="http://schemas.microsoft.com/ink/2010/main" type="inkWord" rotatedBoundingBox="14328,16107 14338,16701 13944,16708 13933,16114"/>
              </emma:interpretation>
              <emma:one-of disjunction-type="recognition" id="oneOf78">
                <emma:interpretation id="interp386" emma:lang="ko-KR" emma:confidence="0">
                  <emma:literal>ⅹ</emma:literal>
                </emma:interpretation>
                <emma:interpretation id="interp387" emma:lang="ko-KR" emma:confidence="0">
                  <emma:literal>X</emma:literal>
                </emma:interpretation>
                <emma:interpretation id="interp388" emma:lang="ko-KR" emma:confidence="0">
                  <emma:literal>x</emma:literal>
                </emma:interpretation>
                <emma:interpretation id="interp389" emma:lang="ko-KR" emma:confidence="0">
                  <emma:literal>Ⅹ</emma:literal>
                </emma:interpretation>
                <emma:interpretation id="interp390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4.9263E6">11820 5441 46,'-9'-4'71,"9"4"8,-8 0 3,8 0-4,4 18-29,9-3-7,11 11-12,-1 3-3,13 6-20,-1 2-7,6 2 0,-3 0 0,2-2 0,-4-1 0,-4-6 0,-6-4 0,-5-5 0,-6-4 0,-3-1 0,-9-8-48,-3-8-37,0 0-3,3-8-5,-3-5-6,-4-3 1</inkml:trace>
          <inkml:trace contextRef="#ctx0" brushRef="#br0" timeOffset="4.92605E6">12113 5317 44,'0'0'63,"4"-10"3,-4 10 8,13 4-25,-21 13-1,-7 10-3,-6 11-6,-3 8-4,-4 9-4,-2 5-14,-1 0-17,2-1 0,5-1 0,2-9 0,4-9 0,5-7 0,5-9 0,4-6 0,1-7 0,3-11 0,0 0 0,0 0 0,10-11 0,-5-9 0,-2-2-65,5-4-22,-4-6 0,3-1-6,-7-5-4</inkml:trace>
        </inkml:traceGroup>
        <inkml:traceGroup>
          <inkml:annotationXML>
            <emma:emma xmlns:emma="http://www.w3.org/2003/04/emma" version="1.0">
              <emma:interpretation id="{B386C17E-4B64-4995-9E61-E24F2EC774A5}" emma:medium="tactile" emma:mode="ink">
                <msink:context xmlns:msink="http://schemas.microsoft.com/ink/2010/main" type="inkWord" rotatedBoundingBox="14354,16701 14577,16353 14848,16526 14625,16874"/>
              </emma:interpretation>
              <emma:one-of disjunction-type="recognition" id="oneOf79">
                <emma:interpretation id="interp391" emma:lang="ko-KR" emma:confidence="0">
                  <emma:literal>r</emma:literal>
                </emma:interpretation>
                <emma:interpretation id="interp392" emma:lang="ko-KR" emma:confidence="0">
                  <emma:literal>"</emma:literal>
                </emma:interpretation>
                <emma:interpretation id="interp393" emma:lang="ko-KR" emma:confidence="0">
                  <emma:literal>P</emma:literal>
                </emma:interpretation>
                <emma:interpretation id="interp394" emma:lang="ko-KR" emma:confidence="0">
                  <emma:literal>「</emma:literal>
                </emma:interpretation>
                <emma:interpretation id="interp395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4.92774E6">12396 5666 44,'0'0'63,"-5"-18"6,5 18-3,0 0-29,-3-8 0,3 13-2,0 7 1,2 12-6,2 1-5,-2 10-4,3 2-2,-1 8 0,0-1-9,-3-2-10,3-7 0,-1-4 0,-1-7 0,-1-6 0,0-8 0,-1-10 0,0 0 0,6-7 0,-3-7 0,-1-8 0,2-4 0,2-4 0,-1-1 0,5-1 0,0 1 0,1 0 0,3 1 0,1 5 0,0 3 0,3 4 0,1 4 0,0 4 0,-2 1 0,1 9 0,2 0 0,-6 6 0,-1 3 0,-4 1 0,4 2 0,-8 0-69,2-2-17,-7-10 1,10 8-6,-10-8-6</inkml:trace>
        </inkml:traceGroup>
        <inkml:traceGroup>
          <inkml:annotationXML>
            <emma:emma xmlns:emma="http://www.w3.org/2003/04/emma" version="1.0">
              <emma:interpretation id="{AFC1029D-53AB-4D92-B5EF-7D7197E99111}" emma:medium="tactile" emma:mode="ink">
                <msink:context xmlns:msink="http://schemas.microsoft.com/ink/2010/main" type="inkWord" rotatedBoundingBox="15689,15754 18023,15589 18094,16583 15760,16749"/>
              </emma:interpretation>
              <emma:one-of disjunction-type="recognition" id="oneOf80">
                <emma:interpretation id="interp396" emma:lang="ko-KR" emma:confidence="0">
                  <emma:literal>ㅵ</emma:literal>
                </emma:interpretation>
                <emma:interpretation id="interp397" emma:lang="ko-KR" emma:confidence="0">
                  <emma:literal>ㅄ</emma:literal>
                </emma:interpretation>
                <emma:interpretation id="interp398" emma:lang="ko-KR" emma:confidence="0">
                  <emma:literal>…</emma:literal>
                </emma:interpretation>
                <emma:interpretation id="interp399" emma:lang="ko-KR" emma:confidence="0">
                  <emma:literal>ㅯ</emma:literal>
                </emma:interpretation>
                <emma:interpretation id="interp400" emma:lang="ko-KR" emma:confidence="0">
                  <emma:literal>ㅨ</emma:literal>
                </emma:interpretation>
              </emma:one-of>
            </emma:emma>
          </inkml:annotationXML>
          <inkml:trace contextRef="#ctx0" brushRef="#br0" timeOffset="4.9292E6">13584 5337 62,'0'0'81,"0"0"3,6-6-3,5 6 0,3 10-35,4 10-11,2 1-6,4 11-17,0 3-12,5 2 0,-2 2 0,3 3 0,0 1 0,1-5 0,-4-5 0,-1-4 0,2-9 0,-5 1 0,2-8-57,-8-13-29,2 0-1,-8-13-6,4 0-6</inkml:trace>
          <inkml:trace contextRef="#ctx0" brushRef="#br0" timeOffset="4.92895E6">13962 5203 23,'0'0'67,"11"-4"10,-11 4 2,-4 8 1,-10 12-28,0 4-11,-4 10-5,-9 9-3,-1 10-10,-5 5-23,1-1 0,2-1 0,0 0 0,5-7 0,4-8 0,8-7 0,3-10 0,3-7 0,3-8 0,4-9 0,0 0 0,0 0 0,5 0-55,-5-14-31,2-5-2,-2-5-6,0-1-4,-6-7 8</inkml:trace>
          <inkml:trace contextRef="#ctx0" brushRef="#br0" timeOffset="4.92973E6">14090 5689 5,'0'0'71,"-15"7"8,15-7-2,-3-9-4,7-2-1,13-5-44,-1 0-6,6-3-6,3 4-3,0-2-3,1 6-1,0 3-1,-5 3 2,-4 6 1,-4 11-4,-4 6-7,-4 6 0,-3 10 0,-2 1 0,-3 2 0,-1-2 0,1 0 0,-1-8 0,0-6 0,4-5 0,0-16 0,0 0 0,9-4 0,1-12 0,1-8 0,4-4 0,2-2 0,3-4 0,0 4 0,-2 3 0,-1 4 0,-3 6 0,0 7 0,0 7 0,-5 3 0,1 10 0,1 4 0,-3 6 0,2 1 0,-2 3 0,2 0 0,1-4 0,1 1 0,1-7 0,-1 0 0,2-3 0,-2-4 0,1-2 0,-2-5 0,1-3-34,-1-6-52,-5-7-3,3-3-4,-4-13-6,6-1-1</inkml:trace>
          <inkml:trace contextRef="#ctx0" brushRef="#br0" timeOffset="4.92836E6">12909 5592 16,'0'0'62,"-15"-13"11,15 13 1,-15-10-22,15 10-1,-13-4-3,13 4-8,-8-3-7,8 3-9,0 0-5,3 7-5,9-5-9,6 5-5,6-6 0,6 2 0,4 2 0,8-2 0,0 2 0,4-5 0,-5 0 0,-4-2 0,-5 1 0,-4-1 0,-5 1 0,-8 0 0,-5-3 0,-10 4 0,11-4 0,-11 4 0,0 11-54,0-11-29,0 0-1,-11-5-5,11 5-6,-18-15 1</inkml:trace>
          <inkml:trace contextRef="#ctx0" brushRef="#br0" timeOffset="4.92861E6">13120 5407 25,'-12'-6'69,"12"6"9,-11 9 3,11 5-1,0 5-34,0 10-3,-2 6-9,2 1 0,0 9-13,7 4-21,-1-5 0,0 0 0,1-6 0,3-7 0,-2-7 0,3-1 0,-5-11 0,6-8-11,-2-4-71,-2-8-3,4-6-3,-5-12-6,7-1-3</inkml:trace>
        </inkml:traceGroup>
        <inkml:traceGroup>
          <inkml:annotationXML>
            <emma:emma xmlns:emma="http://www.w3.org/2003/04/emma" version="1.0">
              <emma:interpretation id="{9D78EBA2-1E45-48FB-B125-D5521742C17A}" emma:medium="tactile" emma:mode="ink">
                <msink:context xmlns:msink="http://schemas.microsoft.com/ink/2010/main" type="inkWord" rotatedBoundingBox="17060,15627 17254,16610 16960,16668 16766,15686"/>
              </emma:interpretation>
              <emma:one-of disjunction-type="recognition" id="oneOf81">
                <emma:interpretation id="interp401" emma:lang="ko-KR" emma:confidence="0">
                  <emma:literal>)</emma:literal>
                </emma:interpretation>
                <emma:interpretation id="interp402" emma:lang="ko-KR" emma:confidence="0">
                  <emma:literal>]</emma:literal>
                </emma:interpretation>
                <emma:interpretation id="interp403" emma:lang="ko-KR" emma:confidence="0">
                  <emma:literal>〕</emma:literal>
                </emma:interpretation>
                <emma:interpretation id="interp404" emma:lang="ko-KR" emma:confidence="0">
                  <emma:literal>j</emma:literal>
                </emma:interpretation>
                <emma:interpretation id="interp405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4.93009E6">14668 4883 68,'11'-7'81,"4"3"0,3 4-2,6 4 1,5 24-24,7 1-29,7 12-27,4 13 26,-10 8-13,3 15-13,-10 3 0,-2 7 0,-9-1 0,-9-3 0,-10-7 0,-11-7 0,-7-10 0,-7-11 0,-4-11 0,2-4 0,-2-13-41,-3-10-48,8-5-3,0-10-4,11-5-7</inkml:trace>
        </inkml:traceGroup>
        <inkml:traceGroup>
          <inkml:annotationXML>
            <emma:emma xmlns:emma="http://www.w3.org/2003/04/emma" version="1.0">
              <emma:interpretation id="{0872A1EF-2BB4-4796-8ADD-E4340187ECAF}" emma:medium="tactile" emma:mode="ink">
                <msink:context xmlns:msink="http://schemas.microsoft.com/ink/2010/main" type="inkWord" rotatedBoundingBox="17566,16156 18061,16122 18078,16364 17583,16398"/>
              </emma:interpretation>
              <emma:one-of disjunction-type="recognition" id="oneOf82">
                <emma:interpretation id="interp406" emma:lang="ko-KR" emma:confidence="0">
                  <emma:literal>=</emma:literal>
                </emma:interpretation>
                <emma:interpretation id="interp407" emma:lang="ko-KR" emma:confidence="0">
                  <emma:literal>.</emma:literal>
                </emma:interpretation>
                <emma:interpretation id="interp408" emma:lang="ko-KR" emma:confidence="0">
                  <emma:literal>÷</emma:literal>
                </emma:interpretation>
                <emma:interpretation id="interp409" emma:lang="ko-KR" emma:confidence="0">
                  <emma:literal>×</emma:literal>
                </emma:interpretation>
                <emma:interpretation id="interp410" emma:lang="ko-KR" emma:confidence="0">
                  <emma:literal>已</emma:literal>
                </emma:interpretation>
              </emma:one-of>
            </emma:emma>
          </inkml:annotationXML>
          <inkml:trace contextRef="#ctx0" brushRef="#br0" timeOffset="4.93176E6">15475 5543 1,'-15'8'63,"5"1"13,10-9 3,-1 14-2,9-9-31,9 0-2,8-1-3,8-4-7,4 0-8,10-3-8,4-3-12,0 0-6,0 2 0,0-3 0,-10-1 0,-5 6 0,-11 1 0,-12 1-70,-3 3-12,-10-3-2,-8 2-5,-12-2-7,3 0 6</inkml:trace>
          <inkml:trace contextRef="#ctx0" brushRef="#br0" timeOffset="4.93153E6">15501 5371 22,'-15'5'63,"15"-5"6,-11 3 2,11-3 2,0 0-34,8 0-4,5 0-5,2 0-7,1 0-1,4 0-3,2 0-3,4-1-5,-3-2-2,2-2-2,-1 0-5,-1 0-2,0-1 0,1 2 0,-2-4 0,-1 4 0,-3-1 0,-1 3 0,-1-2 0,-4 4 0,-12 0-20,12 0-21,-12 0-39,0 9-2,-1 1-4,-14 1-3,-2 3 0</inkml:trace>
        </inkml:traceGroup>
        <inkml:traceGroup>
          <inkml:annotationXML>
            <emma:emma xmlns:emma="http://www.w3.org/2003/04/emma" version="1.0">
              <emma:interpretation id="{3179349D-05A9-4A8C-A1D4-98BA67D6E820}" emma:medium="tactile" emma:mode="ink">
                <msink:context xmlns:msink="http://schemas.microsoft.com/ink/2010/main" type="inkWord" rotatedBoundingBox="18446,15691 20905,15517 20960,16295 18501,16469"/>
              </emma:interpretation>
              <emma:one-of disjunction-type="recognition" id="oneOf83">
                <emma:interpretation id="interp411" emma:lang="ko-KR" emma:confidence="0">
                  <emma:literal>A</emma:literal>
                </emma:interpretation>
                <emma:interpretation id="interp412" emma:lang="ko-KR" emma:confidence="0">
                  <emma:literal>여</emma:literal>
                </emma:interpretation>
                <emma:interpretation id="interp413" emma:lang="ko-KR" emma:confidence="0">
                  <emma:literal>』</emma:literal>
                </emma:interpretation>
                <emma:interpretation id="interp414" emma:lang="ko-KR" emma:confidence="0">
                  <emma:literal>Q</emma:literal>
                </emma:interpretation>
                <emma:interpretation id="interp415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4.93346E6">16420 5536 4,'-1'16'73,"-4"2"7,2-2 1,-1-5-4,-31 0-26,32 2-2,1-3-10,2-1-11,0-9-7,0 0-13,7-4-8,-1-12 0,4-7 0,0-5 0,4-8 0,-2-10 0,3-2 0,0-6 0,0 0 0,2-3 0,0 0 0,-1 2 0,-1 1 0,-2 7 0,-1 3 0,-1 4 0,0 4 0,-3 8 0,-2 9 0,-2 4 0,1 5 0,-5 10 0,14-1 0,-4 9 0,1 12 0,4 8 0,0 12 0,3 5 0,3 10 0,1 5 0,4 2 0,-2 0 0,-1 3 0,3-3 0,2-7 0,-2-4 0,-3-11 0,-1-6 0,-4-5 0,0-9 0,-4-8 0,-3-5 0,-11-7 0,10 0 0,-10 0 0,5-13 0,-5 13 0,0-17 0,0 8 0,-1-2 0,-2 0-52,3 11-36,-10-17 0,10 17-6,-18-15-4,7 6 7</inkml:trace>
          <inkml:trace contextRef="#ctx0" brushRef="#br0" timeOffset="4.93373E6">16575 5413 39,'-18'-2'81,"-3"-2"3,9 4-3,-1-4-4,13 4-29,-6-10-8,6 10-10,23-4-11,0 0-7,6-1-12,7-4 0,5 4 0,2 1 0,-3 2 0,2 2 0,-7 0 0,-2 0-38,-6 2-42,-12 0-4,-3-1-3,-12-1-7,8-2-2</inkml:trace>
        </inkml:traceGroup>
        <inkml:traceGroup>
          <inkml:annotationXML>
            <emma:emma xmlns:emma="http://www.w3.org/2003/04/emma" version="1.0">
              <emma:interpretation id="{DE1FDEDF-6EDA-41B7-9ABF-DDFE73ED5D5F}" emma:medium="tactile" emma:mode="ink">
                <msink:context xmlns:msink="http://schemas.microsoft.com/ink/2010/main" type="inkWord" rotatedBoundingBox="19696,15815 19744,16330 19321,16370 19272,15855"/>
              </emma:interpretation>
              <emma:one-of disjunction-type="recognition" id="oneOf84">
                <emma:interpretation id="interp416" emma:lang="ko-KR" emma:confidence="0">
                  <emma:literal>x</emma:literal>
                </emma:interpretation>
                <emma:interpretation id="interp417" emma:lang="ko-KR" emma:confidence="0">
                  <emma:literal>X</emma:literal>
                </emma:interpretation>
                <emma:interpretation id="interp418" emma:lang="ko-KR" emma:confidence="0">
                  <emma:literal>Ⅹ</emma:literal>
                </emma:interpretation>
                <emma:interpretation id="interp419" emma:lang="ko-KR" emma:confidence="0">
                  <emma:literal>ⅹ</emma:literal>
                </emma:interpretation>
                <emma:interpretation id="interp420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4.93572E6">17155 5115 30,'-1'-15'81,"-1"4"2,-1-2-3,3 13-4,-5-8-29,5 8-47,0 18 44,0-3-10,11 8-13,0 3-6,8 8-15,1-1 0,10 5 0,-3-2 0,4-1 0,2 0 0,0-2 0,0-3 0,0-3 0,-5-4 0,-2-5 0,-8-1 0,-2-6 0,-3-4 0,-13-7 0,0 0 0,8 9 0,-8-9-46,0 0-42,-4-2-2,-3-8-7,7 10-4</inkml:trace>
          <inkml:trace contextRef="#ctx0" brushRef="#br0" timeOffset="4.9344E6">17524 5045 4,'17'-11'69,"-8"0"5,-9 11 0,13-10 3,-13 10-31,-15 18-46,-3 5 47,-4 9-5,-4 6-8,-9 7-9,-1 6-6,-6-3-19,8 1 0,4-5 0,1-4 0,7-3 0,2-10 0,7-6 0,6-6 0,4-3 0,3-12 0,0 0 0,7 7 0,36-7-64,-39-10-23,3 0-1,-6-8-6,5-1-4</inkml:trace>
        </inkml:traceGroup>
        <inkml:traceGroup>
          <inkml:annotationXML>
            <emma:emma xmlns:emma="http://www.w3.org/2003/04/emma" version="1.0">
              <emma:interpretation id="{5C1FEC74-D8AA-4449-AFDC-3A64ADD2BA82}" emma:medium="tactile" emma:mode="ink">
                <msink:context xmlns:msink="http://schemas.microsoft.com/ink/2010/main" type="inkWord" rotatedBoundingBox="19700,16297 19713,16268 19735,16279 19721,16307"/>
              </emma:interpretation>
              <emma:one-of disjunction-type="recognition" id="oneOf85">
                <emma:interpretation id="interp421" emma:lang="ko-KR" emma:confidence="0">
                  <emma:literal>.</emma:literal>
                </emma:interpretation>
                <emma:interpretation id="interp422" emma:lang="ko-KR" emma:confidence="0">
                  <emma:literal>』</emma:literal>
                </emma:interpretation>
                <emma:interpretation id="interp423" emma:lang="ko-KR" emma:confidence="0">
                  <emma:literal>N</emma:literal>
                </emma:interpretation>
                <emma:interpretation id="interp424" emma:lang="ko-KR" emma:confidence="0">
                  <emma:literal>‘</emma:literal>
                </emma:interpretation>
                <emma:interpretation id="interp425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4.93469E6">17567 5495 424,'14'-26'-52,"-9"50"52,-5-24 0,9 0-68,-9 0-3,0-11-4,-7-1-3,7 12-1</inkml:trace>
        </inkml:traceGroup>
        <inkml:traceGroup>
          <inkml:annotationXML>
            <emma:emma xmlns:emma="http://www.w3.org/2003/04/emma" version="1.0">
              <emma:interpretation id="{8ACADB2C-106D-4F57-95DB-370D895049A0}" emma:medium="tactile" emma:mode="ink">
                <msink:context xmlns:msink="http://schemas.microsoft.com/ink/2010/main" type="inkWord" rotatedBoundingBox="19815,16126 20077,16014 20168,16229 19907,16341"/>
              </emma:interpretation>
              <emma:one-of disjunction-type="recognition" id="oneOf86">
                <emma:interpretation id="interp426" emma:lang="ko-KR" emma:confidence="0">
                  <emma:literal>r</emma:literal>
                </emma:interpretation>
                <emma:interpretation id="interp427" emma:lang="ko-KR" emma:confidence="0">
                  <emma:literal>.</emma:literal>
                </emma:interpretation>
                <emma:interpretation id="interp428" emma:lang="ko-KR" emma:confidence="0">
                  <emma:literal>n</emma:literal>
                </emma:interpretation>
                <emma:interpretation id="interp429" emma:lang="ko-KR" emma:confidence="0">
                  <emma:literal>m</emma:literal>
                </emma:interpretation>
                <emma:interpretation id="interp430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4.93515E6">17684 5324 12,'0'0'78,"0"0"6,10 0 0,-1 4-3,-3 7 0,-14 4-43,19 6-14,0 1-2,3 2-15,-3 4-7,-2-5 0,-2 1 0,-1-3 0,-4-7 0,1-6 0,-3-8 0,0 0 0,-3-5 0,-1-9 0,-3-5 0,2-1 0,-3 2 0,1-3 0,0 6 0,3-1 0,4 3 0,5 5 0,6-1 0,3-1 0,5 4 0,5-1 0,2 1 0,-1-2 0,1 5 0,-3-2 0,-1 3 0,-2 2 0,-5-2 0,-4 2 0,0 0 0,-11 0 0,14 4 0,-14-4 0,0 0-58,6 12-25,-6-12-3,-8 3-6,-8-3-4,7 0 0</inkml:trace>
        </inkml:traceGroup>
        <inkml:traceGroup>
          <inkml:annotationXML>
            <emma:emma xmlns:emma="http://www.w3.org/2003/04/emma" version="1.0">
              <emma:interpretation id="{5940E9A5-EBCB-4879-8B8A-F7E633D49757}" emma:medium="tactile" emma:mode="ink">
                <msink:context xmlns:msink="http://schemas.microsoft.com/ink/2010/main" type="inkWord" rotatedBoundingBox="20314,15763 20927,15744 20941,16181 20327,16200"/>
              </emma:interpretation>
              <emma:one-of disjunction-type="recognition" id="oneOf87">
                <emma:interpretation id="interp431" emma:lang="ko-KR" emma:confidence="0">
                  <emma:literal>+</emma:literal>
                </emma:interpretation>
                <emma:interpretation id="interp432" emma:lang="ko-KR" emma:confidence="0">
                  <emma:literal>十</emma:literal>
                </emma:interpretation>
                <emma:interpretation id="interp433" emma:lang="ko-KR" emma:confidence="0">
                  <emma:literal>÷</emma:literal>
                </emma:interpretation>
                <emma:interpretation id="interp434" emma:lang="ko-KR" emma:confidence="0">
                  <emma:literal>t</emma:literal>
                </emma:interpretation>
                <emma:interpretation id="interp435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4.93741E6">18256 5146 49,'-10'2'77,"-5"-2"1,4 0 1,-4 0-26,7 0-6,8 0-8,-10 0-9,10 0-8,0 0-6,15-3-5,6 0-1,7-1-10,3 0 0,9 1 0,6-3 0,5 0 0,5 1 0,-2 1 0,-3 4 0,-4 0 0,-5 0 0,-4 0 0,-9-2 0,-6 2 0,-6 0 0,-6-1 0,-11 1 0,13 0 0,-13 0 0,0 0 0,-1 6 0,1-6-77,-19 11-8,6-7-2,-7-1-8,0-2-2</inkml:trace>
          <inkml:trace contextRef="#ctx0" brushRef="#br0" timeOffset="4.93764E6">18529 4951 63,'-11'6'84,"8"10"-1,0 8-83,-1 27 83,4-16 1,-3 6-42,3 2-2,0 0-12,3-4-24,0-4-4,1-5 0,2-4 0,-1-5 0,1-6 0,-1-3 0,-5-12-9,0 0-73,11 0-3,-9-12-1,3-7-9,-4-11-4</inkml:trace>
        </inkml:traceGroup>
        <inkml:traceGroup>
          <inkml:annotationXML>
            <emma:emma xmlns:emma="http://www.w3.org/2003/04/emma" version="1.0">
              <emma:interpretation id="{38B1C626-0E07-47D2-B31F-BC4169C1C307}" emma:medium="tactile" emma:mode="ink">
                <msink:context xmlns:msink="http://schemas.microsoft.com/ink/2010/main" type="inkWord" rotatedBoundingBox="21594,15451 22026,15985 21541,16377 21110,15844"/>
              </emma:interpretation>
              <emma:one-of disjunction-type="recognition" id="oneOf88">
                <emma:interpretation id="interp436" emma:lang="ko-KR" emma:confidence="0">
                  <emma:literal>A</emma:literal>
                </emma:interpretation>
                <emma:interpretation id="interp437" emma:lang="ko-KR" emma:confidence="0">
                  <emma:literal>여</emma:literal>
                </emma:interpretation>
                <emma:interpretation id="interp438" emma:lang="ko-KR" emma:confidence="0">
                  <emma:literal>아</emma:literal>
                </emma:interpretation>
                <emma:interpretation id="interp439" emma:lang="ko-KR" emma:confidence="0">
                  <emma:literal>난</emma:literal>
                </emma:interpretation>
                <emma:interpretation id="interp440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4.93838E6">19276 4855 22,'7'-12'66,"-7"12"11,0 0 3,2 9 1,-2 9-22,-4 12-17,-1 11-10,-3 2-32,1 11 28,-6-3-4,6 5-24,-5-9 0,5-4 0,2-9 0,2-7 0,1-6 0,1-7 0,1-14 0,0 0 0,0 0 0,1-16 0,1-4 0,3-7 0,-1-7 0,3-9 0,4-2 0,0-4 0,2 0 0,2-2 0,0 2 0,0 1 0,3 3 0,1 1 0,1 4 0,-4 8 0,1 3 0,-1 8 0,0 6 0,0 5 0,1 10 0,1 12 0,-1 9 0,-1 13 0,2 7 0,-3 11 0,0 6 0,3 4 0,-3-2 0,-1 1 0,-2-6 0,3-3 0,-2-8 0,3-8 0,-1-10 0,-2-7 0,-1-6 0,1-8 0,-2-5 0,-11 0 0,12-18 0,-8 6 0,-4-1-38,-1-7-51,-2 3-3,-9-4-3,3 3-5,-6-1 3</inkml:trace>
          <inkml:trace contextRef="#ctx0" brushRef="#br0" timeOffset="4.93863E6">19268 5093 12,'-16'2'77,"-2"-2"7,18 0-84,0 0 84,0-11-2,57 3-1,-25 0-43,5-2-9,8 3-9,6 0-16,3 1-4,-10 1 0,2 2 0,-16 0 0,-4-13-55,-13 18-26,-13-2-2,0 0-5,-13 0-6,1-3-3</inkml:trace>
        </inkml:traceGroup>
        <inkml:traceGroup>
          <inkml:annotationXML>
            <emma:emma xmlns:emma="http://www.w3.org/2003/04/emma" version="1.0">
              <emma:interpretation id="{85A10A90-2499-42AB-8744-16641A2CB5DA}" emma:medium="tactile" emma:mode="ink">
                <msink:context xmlns:msink="http://schemas.microsoft.com/ink/2010/main" type="inkWord" rotatedBoundingBox="22350,15564 22554,16027 22171,16196 21967,15733"/>
              </emma:interpretation>
              <emma:one-of disjunction-type="recognition" id="oneOf89">
                <emma:interpretation id="interp441" emma:lang="ko-KR" emma:confidence="0">
                  <emma:literal>X</emma:literal>
                </emma:interpretation>
                <emma:interpretation id="interp442" emma:lang="ko-KR" emma:confidence="0">
                  <emma:literal>x</emma:literal>
                </emma:interpretation>
                <emma:interpretation id="interp443" emma:lang="ko-KR" emma:confidence="0">
                  <emma:literal>ⅹ</emma:literal>
                </emma:interpretation>
                <emma:interpretation id="interp444" emma:lang="ko-KR" emma:confidence="0">
                  <emma:literal>Ⅹ</emma:literal>
                </emma:interpretation>
                <emma:interpretation id="interp445" emma:lang="ko-KR" emma:confidence="0">
                  <emma:literal>乂</emma:literal>
                </emma:interpretation>
              </emma:one-of>
            </emma:emma>
          </inkml:annotationXML>
          <inkml:trace contextRef="#ctx0" brushRef="#br0" timeOffset="4.94086E6">19932 4920 41,'-13'-8'79,"5"3"-2,8 5 3,-12-4-2,12 4-31,5 13-5,9 4-9,5 6-10,6 5-12,1 2-11,7 4 0,0-3 0,5 2 0,-5-4 0,3 0 0,-8-5 0,1-2 0,-4-4 0,-1-1 0,-4-2-62,-10-10-24,1 0 0,-11-5-7,14-11-7</inkml:trace>
          <inkml:trace contextRef="#ctx0" brushRef="#br0" timeOffset="4.94064E6">20234 4800 25,'0'0'68,"0"0"10,2 10 3,-4 7-25,-11 7-5,-5 10-3,-1 3-5,-6 10-5,-1 1-38,-4-2 23,5-2-23,-1-6 0,4-6 0,4-9 0,4-3 0,3-7 0,5-4 0,6-9 0,-5 10 0,5-10 0,0 0 0,0 0 0,0 0 0,0 0-70,0 0-16,1-14-2,-1-7-5,3-1-1,-3-10 94</inkml:trace>
        </inkml:traceGroup>
        <inkml:traceGroup>
          <inkml:annotationXML>
            <emma:emma xmlns:emma="http://www.w3.org/2003/04/emma" version="1.0">
              <emma:interpretation id="{8C31983D-ED1A-48AA-AD5A-908A750A4605}" emma:medium="tactile" emma:mode="ink">
                <msink:context xmlns:msink="http://schemas.microsoft.com/ink/2010/main" type="inkWord" rotatedBoundingBox="22550,15752 23077,15924 22987,16202 22459,16029"/>
              </emma:interpretation>
              <emma:one-of disjunction-type="recognition" id="oneOf90">
                <emma:interpretation id="interp446" emma:lang="ko-KR" emma:confidence="0">
                  <emma:literal>n</emma:literal>
                </emma:interpretation>
                <emma:interpretation id="interp447" emma:lang="ko-KR" emma:confidence="0">
                  <emma:literal>기</emma:literal>
                </emma:interpretation>
                <emma:interpretation id="interp448" emma:lang="ko-KR" emma:confidence="0">
                  <emma:literal>거</emma:literal>
                </emma:interpretation>
                <emma:interpretation id="interp449" emma:lang="ko-KR" emma:confidence="0">
                  <emma:literal>ㄲ</emma:literal>
                </emma:interpretation>
                <emma:interpretation id="interp450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4.94136E6">20365 5167 43,'-12'0'77,"12"0"0,0 0-2,-1-12-2,2 5-25,11-4-21,3-6-27,3 4 18,0-2-4,5 0-1,2 3-2,1 2 0,-1 7-1,-3 3 0,-2 11-10,-2 5 4,-4 5-4,-4 7 0,-6 4 0,-3 3 0,-1-5 0,-2 3 0,-3-12 0,0-3 0,1-2 0,4-16 0,0 0 0,-2-10 0,4-8 0,7-9 0,2-2 0,6-2 0,1-3 0,3 3 0,2 5 0,-1 5 0,0 7 0,-1 9 0,1 5 0,-3 14 0,-4 3 0,3 9 0,-7 5 0,0 3 0,-4-2 0,-1 2 0,-5-4 0,2-2 0,-3-13 0,3 6 0,-3-12-46,0-9-42,0-9-2,-7-14-7,4-5-5</inkml:trace>
        </inkml:traceGroup>
      </inkml:traceGroup>
      <inkml:traceGroup>
        <inkml:annotationXML>
          <emma:emma xmlns:emma="http://www.w3.org/2003/04/emma" version="1.0">
            <emma:interpretation id="{D7C8318D-98F5-4CA5-9A1D-83B87A91B76C}" emma:medium="tactile" emma:mode="ink">
              <msink:context xmlns:msink="http://schemas.microsoft.com/ink/2010/main" type="line" rotatedBoundingBox="10140,17062 11632,17697 11155,18817 9664,18183"/>
            </emma:interpretation>
          </emma:emma>
        </inkml:annotationXML>
        <inkml:traceGroup>
          <inkml:annotationXML>
            <emma:emma xmlns:emma="http://www.w3.org/2003/04/emma" version="1.0">
              <emma:interpretation id="{17557E90-D593-424B-9BBE-FCA84B17AC7A}" emma:medium="tactile" emma:mode="ink">
                <msink:context xmlns:msink="http://schemas.microsoft.com/ink/2010/main" type="inkWord" rotatedBoundingBox="10140,17062 10524,17226 10379,17567 9995,17404"/>
              </emma:interpretation>
              <emma:one-of disjunction-type="recognition" id="oneOf91">
                <emma:interpretation id="interp451" emma:lang="ko-KR" emma:confidence="0">
                  <emma:literal>“</emma:literal>
                </emma:interpretation>
                <emma:interpretation id="interp452" emma:lang="ko-KR" emma:confidence="0">
                  <emma:literal>‘</emma:literal>
                </emma:interpretation>
                <emma:interpretation id="interp453" emma:lang="ko-KR" emma:confidence="0">
                  <emma:literal>『</emma:literal>
                </emma:interpretation>
                <emma:interpretation id="interp454" emma:lang="ko-KR" emma:confidence="0">
                  <emma:literal>그</emma:literal>
                </emma:interpretation>
                <emma:interpretation id="interp455" emma:lang="ko-KR" emma:confidence="0">
                  <emma:literal>×</emma:literal>
                </emma:interpretation>
              </emma:one-of>
            </emma:emma>
          </inkml:annotationXML>
          <inkml:trace contextRef="#ctx0" brushRef="#br3" timeOffset="5.00015E6">7944 6602 33,'-18'13'76,"6"-4"3,12-9 0,0 0-3,16 5-39,10-6-7,9-7-2,5 1-7,1 0-8,0-1-6,2 7-8,-2-5-22,-16 4-52,10 2-2,-8-1-4,-2-1-6,-8-6-4</inkml:trace>
          <inkml:trace contextRef="#ctx0" brushRef="#br3" timeOffset="4.99996E6">7952 6506 49,'0'0'66,"-7"-14"4,7 14-23,-5-16 2,5 16-3,-3-13-4,3 13-4,-3-8-7,3 8-7,0 0-6,-4-11-5,4 11-5,0 0-3,0 0-2,10 0-1,2 0-2,5 0 0,5-4 0,4 2 0,6-5 0,-1 1 0,0 3 0,2-2 0,-4 1 0,-2 0 0,-3 4 0,-6-1-8,-3 1-9,-6 1-17,1-35-35,-10 34-12,0 9-2,0-9-7,-17 9 0</inkml:trace>
        </inkml:traceGroup>
        <inkml:traceGroup>
          <inkml:annotationXML>
            <emma:emma xmlns:emma="http://www.w3.org/2003/04/emma" version="1.0">
              <emma:interpretation id="{F71A3BE6-7C29-4124-A2CD-9A4E978F002A}" emma:medium="tactile" emma:mode="ink">
                <msink:context xmlns:msink="http://schemas.microsoft.com/ink/2010/main" type="inkWord" rotatedBoundingBox="10258,17268 11576,17828 11155,18817 9837,18257"/>
              </emma:interpretation>
              <emma:one-of disjunction-type="recognition" id="oneOf92">
                <emma:interpretation id="interp456" emma:lang="ko-KR" emma:confidence="0">
                  <emma:literal>뻐</emma:literal>
                </emma:interpretation>
                <emma:interpretation id="interp457" emma:lang="ko-KR" emma:confidence="0">
                  <emma:literal>必</emma:literal>
                </emma:interpretation>
                <emma:interpretation id="interp458" emma:lang="ko-KR" emma:confidence="0">
                  <emma:literal>㈅</emma:literal>
                </emma:interpretation>
                <emma:interpretation id="interp459" emma:lang="ko-KR" emma:confidence="0">
                  <emma:literal>㈏</emma:literal>
                </emma:interpretation>
                <emma:interpretation id="interp460" emma:lang="ko-KR" emma:confidence="0">
                  <emma:literal>㈄</emma:literal>
                </emma:interpretation>
              </emma:one-of>
            </emma:emma>
          </inkml:annotationXML>
          <inkml:trace contextRef="#ctx0" brushRef="#br3" timeOffset="5.00138E6">7945 7168 25,'0'0'64,"0"0"6,0 0 3,3-32-28,-3 32-10,0 0-5,11-7-3,-11 7-6,12-13-6,-12 13-4,11-16-5,-8 8 0,1-5-2,-2 5-1,-2 8 0,0-16-2,0 16-1,-9-8 0,-2 8 0,-5 4 2,-2 7 1,-5 9 2,-2 8 3,-4 8 1,-2 7 2,5 6 1,0-1 0,8 2-2,4-2-10,12-6 0,22-5 0,9-12 0,15-2 0,-2-14 0</inkml:trace>
          <inkml:trace contextRef="#ctx0" brushRef="#br3" timeOffset="5.00182E6">8463 7025 10,'10'-16'68,"-6"5"4,-4 1 0,0 10 2,-23-1-32,6 10-2,-1 14-8,-6 12-6,-1 7-2,-4 8-3,3 3-4,2 3-4,1-1-13,12 0 0,15-3 0,7-20 0,19 5 0,-4-24 0,20 4 0,-37-13 0,45-4 0,-7-11-56,-14-9-26,3 4-3,-17-15-3,10 6-8,-22-10-2</inkml:trace>
          <inkml:trace contextRef="#ctx0" brushRef="#br3" timeOffset="5.00235E6">8753 7073 12,'0'0'70,"0"0"7,-3 6 3,-5 7-1,0 9-32,-5 5-7,-3 13-7,-1 9-6,-1 2-5,7 4-7,3-10-15,-2-14 0,6-7 0,3-11 9,5-17-9,3-21 0,6-8 0,-3-19 0,0 0 0,4 2 0,-1-2 0,1 1-3,-1 8-1,-1 5 1,-1 6 1,-1 11 1,-2 3 2,2 12 2,-2 6 1,1 7 1,0 10-5,0 6 0,2 12 0,0 7 0,3 3 0,0-2 0,2 2 0,2 2 0,3-6 0,0-6 0,-1-7 0,1-4 0,-3-4 0,-3-10 0,0 0 0,-15-10-35,0 0-50,0-9-3,-12-4-4,-3 1-8,-6-7-3</inkml:trace>
          <inkml:trace contextRef="#ctx0" brushRef="#br3" timeOffset="5.00257E6">8702 7321 26,'-24'6'82,"6"-1"-3,2-2-1,8-1-2,-20-2-29,34-8-11,12 1-10,6-1-10,7 1-5,3-3-1,7 0-1,1 5-3,-1 1-5,-1 4-6,-7-8-15,-3 2-57,-2-3-3,-7-1-5,-3 2-3,-9-17-5</inkml:trace>
          <inkml:trace contextRef="#ctx0" brushRef="#br3" timeOffset="5.00279E6">9124 6901 6,'16'0'89,"6"6"3,0 9-4,3 8-4,1 4 1,-15 13-41,14 10-21,-4 8-23,-9 4 0,-5 3 0,-7-2 0,-18 7 0,-11-3-81,-12-22-6,-3-7-2,-13-8-6,-4-18-3</inkml:trace>
          <inkml:trace contextRef="#ctx0" brushRef="#br3" timeOffset="5.00505E6">8036 7552 486,'-34'-9'1,"34"9"1,-17-11 0,2 6-2,-1 2 0,2-5 5,3 4-2,0-2 0,1 3-1,10 3-2,0 0 4,-12-4-1,12 4-3,0 0 0,0 0 0,0 0 0,0 0 0,0 0 0,0 0 0,0 0 0,0 0 0,5-5 0,-5 5 0,0 0-78,0 0-4,0 0-1,0 0-5,0-15-5</inkml:trace>
          <inkml:trace contextRef="#ctx0" brushRef="#br3" timeOffset="5.00466E6">8036 7552 4,'0'0'33,"0"0"-25,0 0 6,0 0 3,0 0 5,-12 0 4,12 0-1,0 0-2,0 0-3,-8-12-2,8 12-4,0 0-3</inkml:trace>
          <inkml:trace contextRef="#ctx0" brushRef="#br3" timeOffset="5.00377E6">8036 7546 511,'8'0'0,"8"5"0,-4-1 0,-4-4-2,-8 0 2,13-5 0,-13 5-1,9-4 1,-9 4 0,0 0-1,0 0 1,11-11-1,-11 11 1,0 0 0,0 0 0,0 0 2,0 0-2,-5 2 0,5-2 0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4:17.9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DCC162C-22E3-42AE-ADCF-8D73FCF55831}" emma:medium="tactile" emma:mode="ink">
          <msink:context xmlns:msink="http://schemas.microsoft.com/ink/2010/main" type="writingRegion" rotatedBoundingBox="3886,5395 6154,5126 6254,5971 3986,6240">
            <msink:destinationLink direction="with" ref="{5E3F4E5E-384B-496B-B1DF-58C4748AB20A}"/>
          </msink:context>
        </emma:interpretation>
      </emma:emma>
    </inkml:annotationXML>
    <inkml:traceGroup>
      <inkml:annotationXML>
        <emma:emma xmlns:emma="http://www.w3.org/2003/04/emma" version="1.0">
          <emma:interpretation id="{3315E848-7870-414D-A795-3BD725CBB466}" emma:medium="tactile" emma:mode="ink">
            <msink:context xmlns:msink="http://schemas.microsoft.com/ink/2010/main" type="paragraph" rotatedBoundingBox="3886,5395 6154,5126 6254,5971 3986,62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DE78B8-FAA7-46BA-A383-7FD72A5E83B6}" emma:medium="tactile" emma:mode="ink">
              <msink:context xmlns:msink="http://schemas.microsoft.com/ink/2010/main" type="line" rotatedBoundingBox="3886,5395 6154,5126 6254,5971 3986,6240"/>
            </emma:interpretation>
          </emma:emma>
        </inkml:annotationXML>
        <inkml:traceGroup>
          <inkml:annotationXML>
            <emma:emma xmlns:emma="http://www.w3.org/2003/04/emma" version="1.0">
              <emma:interpretation id="{973D5B0B-9BEB-459E-B452-5A43A2BDED44}" emma:medium="tactile" emma:mode="ink">
                <msink:context xmlns:msink="http://schemas.microsoft.com/ink/2010/main" type="inkWord" rotatedBoundingBox="3886,5395 5928,5153 6028,5998 3986,6240"/>
              </emma:interpretation>
              <emma:one-of disjunction-type="recognition" id="oneOf0">
                <emma:interpretation id="interp0" emma:lang="ko-KR" emma:confidence="0">
                  <emma:literal>빠</emma:literal>
                </emma:interpretation>
                <emma:interpretation id="interp1" emma:lang="ko-KR" emma:confidence="0">
                  <emma:literal>뺘</emma:literal>
                </emma:interpretation>
                <emma:interpretation id="interp2" emma:lang="ko-KR" emma:confidence="0">
                  <emma:literal>빼</emma:literal>
                </emma:interpretation>
                <emma:interpretation id="interp3" emma:lang="ko-KR" emma:confidence="0">
                  <emma:literal>㈔</emma:literal>
                </emma:interpretation>
                <emma:interpretation id="interp4" emma:lang="ko-KR" emma:confidence="0">
                  <emma:literal>㈜</emma:literal>
                </emma:interpretation>
              </emma:one-of>
            </emma:emma>
          </inkml:annotationXML>
          <inkml:trace contextRef="#ctx0" brushRef="#br0">3388-5389 48,'0'0'48,"0"0"3,0 0 0,-4-7-25,4 7-1,9-5-3,2 3 0,6 1 2,1-4 2,5 5 2,4 0 0,4 0-5,1 0-2,4-1-3,0 0-3,-3-1-3,1-1-2,-5-6-2,-1 4-3,-8-2-5,-2 3 0,-4 3 0,-6-1 0,-8 2 0,11-3 0,-11 3 0,0 0 0,0 0 0,0 0-17,-9 3-62,9-3-2,0 0-4,0 0-6,0 0-2</inkml:trace>
          <inkml:trace contextRef="#ctx0" brushRef="#br0" timeOffset="-405.6007">3546-5478 48,'0'0'48,"0"0"0,0 0-2,10-3-25,-10 3-7,4 16 4,-2 1 4,3 8 2,-2 2 3,1 2 3,1 7 1,-2-4-1,3 1-7,-2 0-6,1-6-6,-2-2-5,0-9-2,0 0 0,-1-8 0,0 1 0,-2-9 1,0 0-1,0 0 0,0 0-2,0 0-6,0 0-9,0-11-20,0-1-12,0 2-9,3 2-23,-3-1-6,0 9-3,0-22 6</inkml:trace>
          <inkml:trace contextRef="#ctx0" brushRef="#br0" timeOffset="-3447.6061">2131-5365 35,'0'0'74,"0"0"-2,-11-3-3,11 3-4,-3 21-25,3-21-16,0 0-10,0 0-8,6-1 0,-6 1 1,0 0 2,0 0 1,0 0 0,0 0 0,5-10 1,-5 10-1,-2-10-3,2 10-3,-11-17-1,4 6-1,-2 3 0,-3-4-1,0 3-1,-4 1 0,-1 4 0,-4 3 0,0 3-1,-2 8 1,-3 4-1,-1 10 2,3 5 0,0 12 0,5 7 1,-2 4 1,6 3-1,4 6 1,7 0 0,4-1-1,5 0 0,8-12 0,5-6-2,11-6 0,2-8 0,7-9 0,4-7 0,2-9 0,3-3 0,-3-1 0,0-7 0,-4 0 0,-7 1 0,-5 0 0,-6 2 0,-5 1 0,-8-1 0,1 5 0,-10 0-55,0 0-26,0 0-2,-6 0-5,6 0-3,-15-3-2</inkml:trace>
          <inkml:trace contextRef="#ctx0" brushRef="#br0" timeOffset="-2527.2045">2663-5438 7,'0'0'47,"4"-13"3,-4 13 5,0-10-25,0 10 2,0 0-2,0 0-2,0 0-4,-3-10-3,3 10-5,0 0-4,-12 5-2,7 7-1,-6 3-2,4 8 2,-6 6 0,5 13 2,-2 5 2,2 9-1,0 4 2,4 1-2,4 0 0,0 1-3,0-5-2,4-7 0,7-8-1,0-6-1,7-6 0,0-6-3,4-4-2,0-5 0,0 0 0,-4-5 0,-2 1 0,-1-5 0,-4 0 0,-2-2 0,-9-4 0,0 0 0,0 0 0,8 0-35,-8 0-42,0 0-5,-6-16-1,1-3-8,5 0-3</inkml:trace>
          <inkml:trace contextRef="#ctx0" brushRef="#br0" timeOffset="-1669.2029">2979-5364 18,'0'0'40,"-7"-6"-1,7 6 1,0 0-28,0 0-7,0 0 4,-6 14 9,6 6 7,0 4 3,0 11 4,3 8 1,0 7 0,1 3-2,-1 2-3,1 3-11,-1-8-6,-2-2-3,2-13-1,-2-4-1,2-11 3,-3-5 1,0-6 1,0-9 2,0 0-2,0 0 1,0 0-7,0 0-5,0-9 0,-4-3 0,1-4 0,0-5 0,-1-4 0,0-3 0,0-5 0,-2-4 0,1-4 0,3-7 0,0 0 0,2 0 0,0-4-7,0 5 3,5 1-1,5 5 1,2 5-1,1 6 1,2 3 1,0 6 0,3 5 1,1 2-1,2 5 1,-3 4 1,0 2 0,1 3 1,2 9 2,3 5 0,1 7 3,0 8 1,-3 3 0,1 9 1,-2 5 0,-2 6 0,-5-1-5,-1 1-2,-4 1 0,0-3 0,-3-2 0,-1-5 0,-1-9 0,-2-3 0,-2-6 0,2 0 0,-2-6 0,0-5 0,0-3 0,0-3 0,-2 0 0,2-8 0,-1 10 0,1-10 0,0 0 0,0 0 0,0 0 0,-1-12-12,-1 28-47,2-26-25,0-5-1,0 2-6,-2-10-4,2 5 10</inkml:trace>
          <inkml:trace contextRef="#ctx0" brushRef="#br0" timeOffset="-1029.6018">3014-5123 8,'-15'1'62,"15"-1"4,-13 0 1,13 0-3,0 0-30,0 0-5,0 0-6,0 0-4,0 0-3,0 0-2,9 0 0,4 0 0,2-4 0,8 1 1,2-1-1,9 0-3,1-3 0,3 0-4,0 0-1,-4 3-3,-1-2-3,-8 4 0,-4 0 0,-10 1 0,-11 1 0,9 3 0,-9-3-11,0 0-31,0 0-35,0 0-1,0 0-5,-12 1-6,12-1 0</inkml:trace>
        </inkml:traceGroup>
        <inkml:traceGroup>
          <inkml:annotationXML>
            <emma:emma xmlns:emma="http://www.w3.org/2003/04/emma" version="1.0">
              <emma:interpretation id="{F788AAF9-7D81-4A39-84F9-7068541460E4}" emma:medium="tactile" emma:mode="ink">
                <msink:context xmlns:msink="http://schemas.microsoft.com/ink/2010/main" type="inkWord" rotatedBoundingBox="5986,5182 6158,5162 6246,5903 6074,5924"/>
              </emma:interpretation>
              <emma:one-of disjunction-type="recognition" id="oneOf1">
                <emma:interpretation id="interp5" emma:lang="ko-KR" emma:confidence="0">
                  <emma:literal>)</emma:literal>
                </emma:interpretation>
                <emma:interpretation id="interp6" emma:lang="ko-KR" emma:confidence="0">
                  <emma:literal>〉</emma:literal>
                </emma:interpretation>
                <emma:interpretation id="interp7" emma:lang="ko-KR" emma:confidence="0">
                  <emma:literal>;</emma:literal>
                </emma:interpretation>
                <emma:interpretation id="interp8" emma:lang="ko-KR" emma:confidence="0">
                  <emma:literal>’</emma:literal>
                </emma:interpretation>
                <emma:interpretation id="interp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514.8009">3877-5621 30,'0'0'58,"8"-2"3,8 32 1,-3-11 1,5-5-19,4 6-21,2 10-1,-1 3 3,-2 9 0,-3 2 0,-3 4-5,-4 4-3,-4-2-4,-7-2-4,-3-1-3,-7-5-1,-2-4-2,-4-2-3,-1-6 0,0-4 0,1 0 0,-1-7-7,6-2-24,4 0-45,1-9-4,6-8-3,0 9-5,0-9-4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2:15:23.1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931B51-6EDB-4089-8409-717807E47BB5}" emma:medium="tactile" emma:mode="ink">
          <msink:context xmlns:msink="http://schemas.microsoft.com/ink/2010/main" type="writingRegion" rotatedBoundingBox="4537,6775 5102,6775 5102,7278 4537,7278">
            <msink:destinationLink direction="with" ref="{5E3F4E5E-384B-496B-B1DF-58C4748AB20A}"/>
          </msink:context>
        </emma:interpretation>
      </emma:emma>
    </inkml:annotationXML>
    <inkml:traceGroup>
      <inkml:annotationXML>
        <emma:emma xmlns:emma="http://www.w3.org/2003/04/emma" version="1.0">
          <emma:interpretation id="{F5BB3BB2-FCCF-41FE-8A03-BC8FA79D7539}" emma:medium="tactile" emma:mode="ink">
            <msink:context xmlns:msink="http://schemas.microsoft.com/ink/2010/main" type="paragraph" rotatedBoundingBox="4537,6775 5102,6775 5102,7278 4537,7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415D47-E624-4964-8019-D53BFF55A30E}" emma:medium="tactile" emma:mode="ink">
              <msink:context xmlns:msink="http://schemas.microsoft.com/ink/2010/main" type="line" rotatedBoundingBox="4537,6775 5102,6775 5102,7278 4537,7278"/>
            </emma:interpretation>
          </emma:emma>
        </inkml:annotationXML>
        <inkml:traceGroup>
          <inkml:annotationXML>
            <emma:emma xmlns:emma="http://www.w3.org/2003/04/emma" version="1.0">
              <emma:interpretation id="{9243EA08-4146-40BE-92AC-5D3F17EF4780}" emma:medium="tactile" emma:mode="ink">
                <msink:context xmlns:msink="http://schemas.microsoft.com/ink/2010/main" type="inkWord" rotatedBoundingBox="4537,6775 5102,6775 5102,7278 4537,7278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다</emma:literal>
                </emma:interpretation>
                <emma:interpretation id="interp4" emma:lang="ko-KR" emma:confidence="0">
                  <emma:literal>V</emma:literal>
                </emma:interpretation>
              </emma:one-of>
            </emma:emma>
          </inkml:annotationXML>
          <inkml:trace contextRef="#ctx0" brushRef="#br0">2487-3875 18,'-2'-8'47,"-7"-5"10,-38 2-20,41-8 5,1 3 2,2 0 1,-1 0-2,0 1-3,1 2-5,3 3-9,0 10-8,0-11-7,0 11-5,0 0-3,10 13-3,-2 8-1,2 6 0,-1 6 1,2 5 0,0 8 2,-1 0 0,1 3 0,-6-4 0,2-7 0,-1-2 0,-1-7-1,-1-3 0,-1-6 0,1-8 1,-1-1 2,-3-11 0,3 9 1,-3-9-1,0-5 0,0-6-1,0-3-3,-3-8 0,0-6 0,2-3 0,1-5 0,0 0 0,1-3 0,6 3 0,-4-3 0,8 4 0,3 2 0,2 1 0,8 4 0,1 5 0,5 3 0,0 3 0,9 7 0,-5 6 0,-1 0 0,-1 4 0,-4 4 0,-2 2 0,-4 0 0,-6-1 0,-3 1 0,-1-2 0,-2 0 0,-10-4 0,8 0 0,-8 0 0,0 0-23,6-5-53,-6 5-3,0 0-4,12-9-6,-12 9-4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36:47.22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B9F32BC-F10B-40CA-924B-63E27A72A67D}" emma:medium="tactile" emma:mode="ink">
          <msink:context xmlns:msink="http://schemas.microsoft.com/ink/2010/main" type="writingRegion" rotatedBoundingBox="22579,16301 23005,17973 22003,18229 21576,16557"/>
        </emma:interpretation>
      </emma:emma>
    </inkml:annotationXML>
    <inkml:traceGroup>
      <inkml:annotationXML>
        <emma:emma xmlns:emma="http://www.w3.org/2003/04/emma" version="1.0">
          <emma:interpretation id="{039231A7-25E1-4FFB-A751-C20882C64AB7}" emma:medium="tactile" emma:mode="ink">
            <msink:context xmlns:msink="http://schemas.microsoft.com/ink/2010/main" type="paragraph" rotatedBoundingBox="22579,16301 23005,17973 22003,18229 21576,16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A02858-20D1-4135-B803-F6BDE21FCEB7}" emma:medium="tactile" emma:mode="ink">
              <msink:context xmlns:msink="http://schemas.microsoft.com/ink/2010/main" type="line" rotatedBoundingBox="22579,16301 23005,17973 22003,18229 21576,16557"/>
            </emma:interpretation>
          </emma:emma>
        </inkml:annotationXML>
        <inkml:traceGroup>
          <inkml:annotationXML>
            <emma:emma xmlns:emma="http://www.w3.org/2003/04/emma" version="1.0">
              <emma:interpretation id="{0FB7F755-A026-4883-A272-F753719094B4}" emma:medium="tactile" emma:mode="ink">
                <msink:context xmlns:msink="http://schemas.microsoft.com/ink/2010/main" type="inkWord" rotatedBoundingBox="22579,16301 22783,17100 21780,17355 21576,16557"/>
              </emma:interpretation>
              <emma:one-of disjunction-type="recognition" id="oneOf0">
                <emma:interpretation id="interp0" emma:lang="ko-KR" emma:confidence="0">
                  <emma:literal>£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운</emma:literal>
                </emma:interpretation>
                <emma:interpretation id="interp3" emma:lang="ko-KR" emma:confidence="0">
                  <emma:literal>×</emma:literal>
                </emma:interpretation>
                <emma:interpretation id="interp4" emma:lang="ko-KR" emma:confidence="0">
                  <emma:literal>尤</emma:literal>
                </emma:interpretation>
              </emma:one-of>
            </emma:emma>
          </inkml:annotationXML>
          <inkml:trace contextRef="#ctx0" brushRef="#br0">19575 6156 36,'-14'0'77,"14"0"2,-10-4-3,10 4-2,0 24-24,6-34-18,5 9-6,1 1-9,5 4-2,-6 7-1,1 6-1,2 5-11,0 3-2,1 4 0,2 5 0,3-3 0,2 5 0,5-4 0,1-7 0,7-7 0,1-2 0,4-10 0,0-5 0,-2-1 0,4-10 0,-5-4 0,3-7 0,-2 2 0,1-10 0,-2-2 0,2-7 0,2-4 0,-4-2 0,3-1 0,-3 2 0,-2-1 0,-3 7 0,-5 5 0,-3 6 0,-8 4 0,-2 5 0,-4 5 0,-10 12 0,8-5 0,-8 5 0,-3 8-36,-4 7-51,-7 0-2,2 5-6,-11-2-3,5 11-3</inkml:trace>
          <inkml:trace contextRef="#ctx0" brushRef="#br0" timeOffset="-842.4014">19780 5851 62,'8'-13'74,"1"-3"2,-1 4-2,-2-2-28,-1 4-5,-1-1-6,-4 11-11,11-17-5,-11 17-6,7-7 1,-7 7-1,4 16-1,-2 10-4,-1 6-8,-1 8 0,0 5 0,3 7 0,-3-2 0,5-2 0,-2-3 0,3-11 0,-1-4 0,2-7 0,0-5 0,-4-6 0,-3-12 0,5 12 0,-5-12 0,0 0 0,0-5 0,0 5 0,0-18 0,4 8-17,-1-3-67,0-3-2,5-4-3,-1-1-4,4-7-3</inkml:trace>
          <inkml:trace contextRef="#ctx0" brushRef="#br0" timeOffset="-546.0009">20065 5614 56,'7'-10'71,"-7"1"7,0 9 2,0 0-2,6 20-33,1 13-6,-6 4-9,6 12-2,-4 4-22,2 5-6,1 0 0,1-3 0,2-5 0,-2-4 0,4-7 0,-1-10 0,0-3 0,-1-11 0,-1-3 0,-3-3 0,-5-9 0,0 0 0,4 9 0,-4-9 0,-6-45-64,6 45-23,-14-4-1,14 4-5,-16-13-4</inkml:trace>
        </inkml:traceGroup>
        <inkml:traceGroup>
          <inkml:annotationXML>
            <emma:emma xmlns:emma="http://www.w3.org/2003/04/emma" version="1.0">
              <emma:interpretation id="{73929D9D-DF1B-443D-ABBD-9D8018354698}" emma:medium="tactile" emma:mode="ink">
                <msink:context xmlns:msink="http://schemas.microsoft.com/ink/2010/main" type="inkWord" rotatedBoundingBox="22585,17494 22726,18045 22210,18176 22070,17626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842.4015">20199 6854 50,'3'-16'68,"0"3"3,-1-3 0,1 2-31,-3 14-5,6-17-5,-6 17-2,2-15-7,-2 15-5,0-9-3,0 9-3,-5 0-1,-7 6 1,-1 8-1,-3 6 0,-4 10 0,1 8 0,-4 12-6,2 1-3,2 11 0,3-4 0,7 3 0,6-3 0,7-9 0,13-11 0,9-10 0,8-10 0,12-13 0,6-7 0,5-18 0,-4-9 0,-2-2 0,-4-10 0,-8-4 0,-7-7 0,-15-2 0,-11 5 0,-6 0 0,-12 6 0,-10 1 0,-6 8 0,-4 5 0,-5 15 0,0 8 0,-3 1 0,10 12-28,-1 10-60,-3 0-3,6 5-4,-9-4-6,5 11-2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36:56.52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E3F2ADA-57C4-4882-A1D9-42F27C071D36}" emma:medium="tactile" emma:mode="ink">
          <msink:context xmlns:msink="http://schemas.microsoft.com/ink/2010/main" type="writingRegion" rotatedBoundingBox="19803,16622 19707,18433 18964,18393 19061,16583"/>
        </emma:interpretation>
      </emma:emma>
    </inkml:annotationXML>
    <inkml:traceGroup>
      <inkml:annotationXML>
        <emma:emma xmlns:emma="http://www.w3.org/2003/04/emma" version="1.0">
          <emma:interpretation id="{F86A46CC-F4E3-46D7-A3A1-88752ABAF01C}" emma:medium="tactile" emma:mode="ink">
            <msink:context xmlns:msink="http://schemas.microsoft.com/ink/2010/main" type="paragraph" rotatedBoundingBox="19803,16622 19707,18433 18964,18393 19061,165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18E248-1916-4C70-827A-E2B95037ABCD}" emma:medium="tactile" emma:mode="ink">
              <msink:context xmlns:msink="http://schemas.microsoft.com/ink/2010/main" type="line" rotatedBoundingBox="19803,16622 19707,18433 18964,18393 19061,16583"/>
            </emma:interpretation>
          </emma:emma>
        </inkml:annotationXML>
        <inkml:traceGroup>
          <inkml:annotationXML>
            <emma:emma xmlns:emma="http://www.w3.org/2003/04/emma" version="1.0">
              <emma:interpretation id="{A9B0CEF9-63AE-44C4-8D9D-A0B76690D18F}" emma:medium="tactile" emma:mode="ink">
                <msink:context xmlns:msink="http://schemas.microsoft.com/ink/2010/main" type="inkWord" rotatedBoundingBox="19762,16582 19800,17361 19048,17399 19010,16619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£</emma:literal>
                </emma:interpretation>
                <emma:interpretation id="interp4" emma:lang="ko-KR" emma:confidence="0">
                  <emma:literal>E</emma:literal>
                </emma:interpretation>
              </emma:one-of>
            </emma:emma>
          </inkml:annotationXML>
          <inkml:trace contextRef="#ctx0" brushRef="#br0">16906 6297 37,'0'0'73,"-5"-8"2,5 8 2,0 0-3,0 7-31,6 8-6,2 2-11,6 10-5,0 4-2,6 1-2,4-1-5,-2-1-12,1 0 0,3-5 0,-1-4 0,-1-4 0,1-8 0,-1-6 0,3-3 0,1-11 0,4-7 0,-2-4 0,6-6 0,4-4 0,0-3 0,2-4 0,-1-2 0,-1 7 0,-3 1 0,-2 1 0,-8 9 0,-6 1 0,-3 11 0,-18 11-46,0 0-39,0 0-3,0 7-3,-13 7-9,-9-5 2</inkml:trace>
          <inkml:trace contextRef="#ctx0" brushRef="#br0" timeOffset="-748.8013">17031 6016 36,'0'-16'54,"1"0"6,-1-3 3,0 2-33,2 3 1,2 2-2,1 1-2,-5 11 1,15-5 4,-10 10-4,4 10-2,-5 13-2,3 7-2,-4 12-1,-2 4-21,-1 7 0,0-2 0,0-4 0,0-5 0,0-6 0,-1-10 0,1-5 0,0-7 0,1-7 0,-1-12 0,5 13 0,-5-13 0,0 0 0,11 0 0,-3-8 0,-3-5 0,5-2-49,1-3-35,-3-6-2,3 1-3,-5-10-4,2 0 1</inkml:trace>
          <inkml:trace contextRef="#ctx0" brushRef="#br0" timeOffset="-468.0009">17250 5799 14,'11'0'73,"-5"5"6,-1 13 2,-1 9 0,2 8-37,-1 8 0,-1 9-3,3 5-9,-3 0-12,5 2-18,-2-5-2,1-6 0,-1-5 0,0-10 0,-2-5 0,1-8 0,-4-7 0,3-4 0,-5-9 0,0 0 0,0 0 0,0-7-30,0 7-53,0-19-3,0 10-3,-10-6-4,10 15-1</inkml:trace>
        </inkml:traceGroup>
        <inkml:traceGroup>
          <inkml:annotationXML>
            <emma:emma xmlns:emma="http://www.w3.org/2003/04/emma" version="1.0">
              <emma:interpretation id="{0DA4466B-8298-4E16-B8DB-B97D24845A12}" emma:medium="tactile" emma:mode="ink">
                <msink:context xmlns:msink="http://schemas.microsoft.com/ink/2010/main" type="inkWord" rotatedBoundingBox="19400,17732 19524,18356 19181,18424 19058,17800"/>
              </emma:interpretation>
              <emma:one-of disjunction-type="recognition" id="oneOf1">
                <emma:interpretation id="interp5" emma:lang="ko-KR" emma:confidence="0">
                  <emma:literal>고</emma:literal>
                </emma:interpretation>
                <emma:interpretation id="interp6" emma:lang="ko-KR" emma:confidence="0">
                  <emma:literal>」</emma:literal>
                </emma:interpretation>
                <emma:interpretation id="interp7" emma:lang="ko-KR" emma:confidence="0">
                  <emma:literal>세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4992.0086">17093 7138 7,'-10'-2'31,"8"-15"-24,2 17-1,0 0 1,-9-10 2,9 10 1,-5-9 1,5 9 1,-7-15 5,7 15 4,-6-17 5,5 7 2,0 0 1,-1-4 2,2 3-1,-3-3-1,3 4 0,0 2-6,0-1-1,0 9-6,2-8-1,-2 8 1,1 12-1,-1 7 0,2 14-2,-1 11 0,0 8 0,2 5-3,-2 7-10,2 2 0,4 2 0,-5-12 0,3-10 0,-5-15 0,3-3 0,-3-10 0,0-18 0,0 0 0,-2-7 0,2-9 0,0-6 0,3-2 0,3-3 0,7-7 0,0-1 0,3 4 0,6 0 0,1 3 0,3 4 0,0 8 0,1 8 0,-2 8 0,0 16 0,-4 4 0,-3 6 0,-5 8 0,-15 8 0,-5 0 0,-14-1 0,0-10 0,-10-6 0,5-1 0,-9-8 0,6-2 0,6-14 0,-39 0-33,51 6-55,-4-5-2,15-1-8,-25 0-4,25 0 5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37:51.04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D48F21-65FD-4E0F-B151-C3FC46C95C39}" emma:medium="tactile" emma:mode="ink">
          <msink:context xmlns:msink="http://schemas.microsoft.com/ink/2010/main" type="writingRegion" rotatedBoundingBox="16637,18097 18847,18017 18875,18803 16665,18883"/>
        </emma:interpretation>
      </emma:emma>
    </inkml:annotationXML>
    <inkml:traceGroup>
      <inkml:annotationXML>
        <emma:emma xmlns:emma="http://www.w3.org/2003/04/emma" version="1.0">
          <emma:interpretation id="{ADA5AE81-CC20-4F2F-9697-7C1B248FEF69}" emma:medium="tactile" emma:mode="ink">
            <msink:context xmlns:msink="http://schemas.microsoft.com/ink/2010/main" type="paragraph" rotatedBoundingBox="16637,18097 18847,18017 18875,18803 16665,188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2F2420-58DA-40F1-AB6C-7D7A964DA565}" emma:medium="tactile" emma:mode="ink">
              <msink:context xmlns:msink="http://schemas.microsoft.com/ink/2010/main" type="line" rotatedBoundingBox="16637,18097 18847,18017 18875,18803 16665,18883"/>
            </emma:interpretation>
          </emma:emma>
        </inkml:annotationXML>
        <inkml:traceGroup>
          <inkml:annotationXML>
            <emma:emma xmlns:emma="http://www.w3.org/2003/04/emma" version="1.0">
              <emma:interpretation id="{D088C68E-52C5-4913-A04C-CDD168A869F9}" emma:medium="tactile" emma:mode="ink">
                <msink:context xmlns:msink="http://schemas.microsoft.com/ink/2010/main" type="inkWord" rotatedBoundingBox="16629,18754 16762,18196 17188,18297 17054,18856"/>
              </emma:interpretation>
              <emma:one-of disjunction-type="recognition" id="oneOf0">
                <emma:interpretation id="interp0" emma:lang="ko-KR" emma:confidence="0">
                  <emma:literal>으</emma:literal>
                </emma:interpretation>
                <emma:interpretation id="interp1" emma:lang="ko-KR" emma:confidence="0">
                  <emma:literal>C</emma:literal>
                </emma:interpretation>
                <emma:interpretation id="interp2" emma:lang="ko-KR" emma:confidence="0">
                  <emma:literal>오</emma:literal>
                </emma:interpretation>
                <emma:interpretation id="interp3" emma:lang="ko-KR" emma:confidence="0">
                  <emma:literal>c</emma:literal>
                </emma:interpretation>
                <emma:interpretation id="interp4" emma:lang="ko-KR" emma:confidence="0">
                  <emma:literal>e</emma:literal>
                </emma:interpretation>
              </emma:one-of>
            </emma:emma>
          </inkml:annotationXML>
          <inkml:trace contextRef="#ctx0" brushRef="#br0">219 151 14,'9'9'61,"-9"-9"4,8 3-1,-8-3-1,56-3-37,-76-6-8,20 9 1,8-14-2,0-4-4,-4 0-13,0-1 0,-1-3 0,-3 3 0,-7 2 17,-4 4-2,-7 3 1,-5 10 0,-5 9 1,-13 32 6,3 9-1,0 5 1,5 9-21,2 2-2,13-1 0,7 1 0,11-11 0,13-20 0,9-12 0,6-9 0,6-8 0,4-6 0,4 0 0,-2-15 0,4-11-11,1 11-76,-8-7-1,3 9-3,-11-7-5,2 7-5</inkml:trace>
        </inkml:traceGroup>
        <inkml:traceGroup>
          <inkml:annotationXML>
            <emma:emma xmlns:emma="http://www.w3.org/2003/04/emma" version="1.0">
              <emma:interpretation id="{F6F236FF-767E-4596-984B-B2505ACCD874}" emma:medium="tactile" emma:mode="ink">
                <msink:context xmlns:msink="http://schemas.microsoft.com/ink/2010/main" type="inkWord" rotatedBoundingBox="17041,18616 17385,17983 18036,18336 17692,18969"/>
              </emma:interpretation>
              <emma:one-of disjunction-type="recognition" id="oneOf1">
                <emma:interpretation id="interp5" emma:lang="ko-KR" emma:confidence="0">
                  <emma:literal>나</emma:literal>
                </emma:interpretation>
                <emma:interpretation id="interp6" emma:lang="ko-KR" emma:confidence="0">
                  <emma:literal>바</emma:literal>
                </emma:interpretation>
                <emma:interpretation id="interp7" emma:lang="ko-KR" emma:confidence="0">
                  <emma:literal>∞</emma:literal>
                </emma:interpretation>
                <emma:interpretation id="interp8" emma:lang="ko-KR" emma:confidence="0">
                  <emma:literal>ㅂ</emma:literal>
                </emma:interpretation>
                <emma:interpretation id="interp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842.4015">882 475 511,'3'-18'0,"5"-8"0,-2-8 0,-1-2 0,2-4 0,0-2 0,1 1 0,2 4 0,-5 1 0,1 13 0,1 9 0,-4-2-13,-3 16-24,0-9-13,0 9-29,-9 1-4,9-1-7,-12 2 90,12-2 0,-15 5-92</inkml:trace>
          <inkml:trace contextRef="#ctx0" brushRef="#br0" timeOffset="1528.8027">682-146 67,'0'0'76,"3"-15"0,-3 15-2,0 0-20,-11 12-9,3 12-7,-9 10-10,-8 19-3,5 5-2,-1 7-18,6 5-5,4-11 0,7 7 0,4-9 0,7-4 0,11-23 0,2 2 0,2-6 0,-2-5 0,-1 3 0,-1-9 0,-4-4 0,-1-3 0,-13-8 0,17 8 0,-17-8-60,0 0-29,7-10-1,-10-4-5,3-6-6</inkml:trace>
          <inkml:trace contextRef="#ctx0" brushRef="#br0" timeOffset="2355.6041">837 381 14,'0'0'80,"-6"8"4,6-8-2,0 0-1,-8 33-19,8-33-20,0 0-7,0 0-12,0 0-15,-4-6-8,4 6 0,0 0 0,3-23 0,1 8 0,1-12 0,3 4 0,2-7 0,3-5 0,-1-4 0,2-3 0,1 2 0,-1 0 0,-1 6 0,0-5 0,1 6 0,-5 5 0,2 4 0,-7 4 0,2 7 0,-3 3 0,-2 2 0,-1 8 0,0 0 0,0 0 0,8 7 0,-4 6 0,2 2 0,1 2 0,3 6 0,-1 5 0,8 20 0,-6-3 0,8 5 0,-7 6 0,6-1 0,-8 1 0,8-4 0,-8-15 0,-1-14 0,-2 1 0,0-9 0,-7-15 0,8 12 0,-8-12 0,0 0 0,0 0 0,0 0 0,3-11 0,-3 11 0,0-10 0,0 10 0,0 0 0,-45-11-59,69 11-31,-25-14 1,1 14-5,-1-15-5</inkml:trace>
          <inkml:trace contextRef="#ctx0" brushRef="#br0" timeOffset="2652.0047">908 261 18,'-13'0'88,"-3"0"0,16 0-3,-16 4-3,16-4-1,37-7-35,-26 1-23,2-1-23,7 0 0,5-2 0,5 3 0,1-3 0,2 9 0,-2-2 0,-3 2 0,-5 0 0,-3-2 0,-5 2 0,-3 0 0,-12 0 0,0 0-79,15-11-6,-15 3-4,10 2-3,-7-7-4</inkml:trace>
        </inkml:traceGroup>
        <inkml:traceGroup>
          <inkml:annotationXML>
            <emma:emma xmlns:emma="http://www.w3.org/2003/04/emma" version="1.0">
              <emma:interpretation id="{D40AE90F-820E-4BC4-9971-702ED6BB657E}" emma:medium="tactile" emma:mode="ink">
                <msink:context xmlns:msink="http://schemas.microsoft.com/ink/2010/main" type="inkWord" rotatedBoundingBox="17870,18837 17910,18078 18097,18088 18057,18846"/>
              </emma:interpretation>
              <emma:one-of disjunction-type="recognition" id="oneOf2">
                <emma:interpretation id="interp10" emma:lang="ko-KR" emma:confidence="0">
                  <emma:literal>)</emma:literal>
                </emma:interpretation>
                <emma:interpretation id="interp11" emma:lang="ko-KR" emma:confidence="0">
                  <emma:literal>〉</emma:literal>
                </emma:interpretation>
                <emma:interpretation id="interp12" emma:lang="ko-KR" emma:confidence="0">
                  <emma:literal>〕</emma:literal>
                </emma:interpretation>
                <emma:interpretation id="interp13" emma:lang="ko-KR" emma:confidence="0">
                  <emma:literal>]</emma:literal>
                </emma:interpretation>
                <emma:interpretation id="interp1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964.0052">1253-148 36,'11'-4'91,"7"3"-2,-2 2-1,6 7-3,0 10-1,-5 6-54,9 10-22,-2 36-8,-13-1 0,-9 8 0,-3 2 0,-11 7 0,-12-9 0,-1-2 0,-19-1 0,44-46-32,-25-3-35,-1-16-1,11-4-23,0-19-8,12 1-4</inkml:trace>
        </inkml:traceGroup>
        <inkml:traceGroup>
          <inkml:annotationXML>
            <emma:emma xmlns:emma="http://www.w3.org/2003/04/emma" version="1.0">
              <emma:interpretation id="{070AD60E-7067-4A32-91D6-EFBD890AEB15}" emma:medium="tactile" emma:mode="ink">
                <msink:context xmlns:msink="http://schemas.microsoft.com/ink/2010/main" type="inkWord" rotatedBoundingBox="18563,18359 18859,18348 18867,18561 18570,18571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느</emma:literal>
                </emma:interpretation>
                <emma:interpretation id="interp17" emma:lang="ko-KR" emma:confidence="0">
                  <emma:literal>드</emma:literal>
                </emma:interpretation>
                <emma:interpretation id="interp18" emma:lang="ko-KR" emma:confidence="0">
                  <emma:literal>2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-982.8017">1936 125 0,'-2'10'65,"-8"-10"7,9 8 3,1-8-1,-16 7-30,16-7-6,9 1-5,-1-1-10,3 0-5,6 2-2,2 2-5,3-4-3,3 2-5,1-2-1,1 2-4,1-2-5,0 2-13,-5 0-21,-8-2-35,0 3-2,-15-3-6,0 0-5,-7 6 7</inkml:trace>
          <inkml:trace contextRef="#ctx0" brushRef="#br0" timeOffset="-826.8013">1961 292 23,'0'12'75,"0"-1"3,14 4-4,1-13-6,9-2-25,7 0-19,-3 0-8,5 0-17,-4-4-34,-3 0-30,-7-7-5,-1 7-4,-18 4-5,11-11 2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3:38:39.09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3FA082-23F5-4234-BB20-F93E82D115B1}" emma:medium="tactile" emma:mode="ink">
          <msink:context xmlns:msink="http://schemas.microsoft.com/ink/2010/main" type="writingRegion" rotatedBoundingBox="705,14009 5771,14266 5624,17168 558,16911"/>
        </emma:interpretation>
      </emma:emma>
    </inkml:annotationXML>
    <inkml:traceGroup>
      <inkml:annotationXML>
        <emma:emma xmlns:emma="http://www.w3.org/2003/04/emma" version="1.0">
          <emma:interpretation id="{E371BCC7-6129-42D2-A0C7-EBE3F2917B92}" emma:medium="tactile" emma:mode="ink">
            <msink:context xmlns:msink="http://schemas.microsoft.com/ink/2010/main" type="paragraph" rotatedBoundingBox="609,14080 2491,14080 2491,16836 609,16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02A276-0D08-48D1-9410-04208141FD97}" emma:medium="tactile" emma:mode="ink">
              <msink:context xmlns:msink="http://schemas.microsoft.com/ink/2010/main" type="inkBullet" rotatedBoundingBox="77,16368 1562,13718 2912,14474 1427,17125"/>
            </emma:interpretation>
            <emma:one-of disjunction-type="recognition" id="oneOf0">
              <emma:interpretation id="interp0" emma:lang="ko-KR" emma:confidence="0">
                <emma:literal>ㆍ</emma:literal>
              </emma:interpretation>
              <emma:interpretation id="interp1" emma:lang="ko-KR" emma:confidence="0">
                <emma:literal>㉭</emma:literal>
              </emma:interpretation>
              <emma:interpretation id="interp2" emma:lang="ko-KR" emma:confidence="0">
                <emma:literal>㉻</emma:literal>
              </emma:interpretation>
              <emma:interpretation id="interp3" emma:lang="ko-KR" emma:confidence="0">
                <emma:literal>@</emma:literal>
              </emma:interpretation>
              <emma:interpretation id="interp4" emma:lang="ko-KR" emma:confidence="0">
                <emma:literal>㉥</emma:literal>
              </emma:interpretation>
            </emma:one-of>
          </emma:emma>
        </inkml:annotationXML>
        <inkml:trace contextRef="#ctx0" brushRef="#br0">-858-773 29,'0'-17'34,"0"1"-22,2-4 1,0 3 5,2-5 3,1 4 3,-1-2 5,0 4-2,-1 5-1,-1 1-5,-2 10-4,6-12-3,-6 12-6,0 0-2,0 8-5,-2 7-1,0 2 0,-1 12 0,-3 7 2,1 0 0,-1 8 2,0-1 1,-3 7 1,2-4 1,-1 3 0,-4-5 0,2-4 0,-2 4 0,-1-7 0,2 3 0,0-9-2,2 2-1,-4-1-1,8-1-3,-4-1 1,7-6 2,-3-2-3,5-5 1,0 4 0,6-7 0,2-4-1,7-2 1,1 0 0,3 3 0,-1 4 0,1 3-1,0 8-1,-2 2 2,-1 7 1,-3 6 1,-2 2 0,-4 8 1,-2-4 0,-3 6 0,-2-1 0,-3 2-2,-4-3 0,3-6 0,-2 2-2,4-10 0,-1-1 0,3-7 0,1-3 0,6-8 0,6 0 1,0-5 0,4-2 0,3-3 1,4 1 0,3-2 1,1-4-1,4 3 0,-2-1 2,7-4 0,-5 5 0,1-6 0,0 2 1,2-1 0,-2-1-1,0-3 0,3-3-1,-1 0 1,1-3-1,3-3 0,-3-7-1,1-5 0,1-3 1,0-3 0,2-7 0,0-7 1,1-5-2,0-2 0,1-4 0,-1 0-1,2-7 0,2-1 0,1-1-1,0-3-1,-1 1 1,0 1 0,-4 1 0,-1 1 0,-4 4 0,-6 4 0,-3 6 1,-7-3-1,4 1 1,-1-5-1,-4-2 0,-1-1 0,2-1 2,0-2-2,2-4 0,-1 1 0,1 2 0,-4 5 0,0 6 0,-3 0 0,-2 0 0,-5 2 0,-5 0 0,-3 6 0,0-3 0,-6 0 0,-2 2 0,1 0 0,-1 0 0,2-2 0,2 2 0,-3 1 0,0-2 0,0 4 0,-1-1 0,-4 5 0,-6 4 0,-7 4 0,-1 7 0,-5 1 0,-2 2-2,-5 6 1,-4 3 0,0 4-1,-2 1 0,-2 5-2,-1 1 1,-4 5-2,-2 4 0,-3 2 1,0 3 0,-1 1 0,1 0 1,1 0 0,0 0 1,4 0 1,5 4-1,2 1 0,7 1 0,1 4 0,4 1 0,2 7 1,2-1 0,2 5 0,1-2 1,3 2 0,0-4-1,3 2 1,-4-5 0,5 2 0,1 0-1,2-3 1,1 5-1,-1-6 1,1 4-1,2-5 1,0 2-1,-2-4 1,1-3 0,-5-1 0,9-6 0,-2-2-1,1 0 1,2-3-1,2-2 1,-1 2 0,7-10 1,-8 13-1,8-13 0,-11 17-3,11-17-9,-10 15-15,6-3-43,4-12-1,-5 9-6,5-9-5,0 0 1</inkml:trace>
        <inkml:trace contextRef="#ctx0" brushRef="#br0" timeOffset="3978.007">-54-833 41,'5'-13'67,"-2"0"4,-3 13 0,0-19-7,0 19-41,-8 0-4,-1 7 1,2 13 0,-6 3-4,0 11-3,-1 5 0,-1 9 3,1 1 0,-1 3-2,6-5-4,2-2-3,7-4-2,0-11 0,0-1-5,4-9 0,4-2 0,2-9 0,-1 1 0,0-7 0,3 1-24,2-4-53,-3-4-3,3-6-3,-5-6-6,7-2-5</inkml:trace>
        <inkml:trace contextRef="#ctx0" brushRef="#br0" timeOffset="3541.2061">-484-740 3,'0'0'53,"0"-10"5,0 10 1,0 0-22,0 0-3,0 0 1,0 0-4,0 0-1,8 6-7,-8-6-1,11 15-4,-1-9-3,-10-6-3,12 14-2,-12-14-3,15 12-1,-15-12 0,8 8-1,-8-8-1,0 0 1,10 6 1,-10-6 0,0 0 0,0 0 0,0-5-1,0 5-1,0-15 1,-1 4-5,-2 2 0,-3 1 0,2-1 0,4 9-3,-11-7 0,2 7 0,-2 5 0,-2 6 0,-2 4 1,-2 8 1,-2 8 2,-3 1 1,3 11 1,1-3 0,3 4 0,5-2 1,2-1-2,6-4-2,8-8 0,8-3 0,4-10 0,4-2 0,4-10 0,0-2 0,2-2 0,-2-5 0,-1-3 0,-6 1 0,-3 0 0,-6 0 0,-2 5 0,-8 2 0,0 0-31,0 0-51,0 0-3,0 0-1,3-12-6,-3 12-1</inkml:trace>
        <inkml:trace contextRef="#ctx0" brushRef="#br0" timeOffset="5990.4105">553-1167 58,'0'0'65,"0"0"-2,0 0 1,0 0 1,0 10-31,4 0-17,2 9 2,1 9 0,2 4 4,0 8-1,0 5-2,0 10-4,-4 2-3,-1 2-4,-1-3-5,-3-1-4,-7-4 0,-7-2 0,-2-8 0,-2 0 0,-1 24-55,-10-39-24,7-2-3,-2-9-4,5-2-7,-2-11 0</inkml:trace>
        <inkml:trace contextRef="#ctx0" brushRef="#br0" timeOffset="5350.8094">333-908 35,'-8'-12'62,"8"12"7,-7-13 3,7 13-25,-7-8-8,7 8-5,0 0 0,-9-11-6,9 11-7,0 0-6,0 0-4,0 0-4,0 0-1,7-12-2,3 9-1,4-1 0,2-3 0,2 2 0,0-2 1,6-1-1,-6 3 0,1-1 0,-3 4-1,-3-1-2,-4 1 0,0-1 0,-9 3 0,11 0-10,-11 0-15,0 0-21,0 0-34,0 0 0,11-3-6,-11 3-4,0 0 3</inkml:trace>
        <inkml:trace contextRef="#ctx0" brushRef="#br0" timeOffset="5600.4099">439-964 6,'-7'17'62,"6"-5"6,-1 3 3,2-2 1,0 6-41,0 2 3,0 3 1,3 3-4,0-5-10,-3 1-5,1-2-4,-1-4-2,0-4-2,0-2-2,0-11-5,-3 11-5,3-11-18,0 0-51,0 0-3,3-5-4,-3-11-6,6-1-2</inkml:trace>
        <inkml:trace contextRef="#ctx0" brushRef="#br0" timeOffset="4586.4081">177-802 24,'0'0'58,"-8"7"8,2 6 2,-6 5 2,-24 5-34,21 12-13,1 0 6,-2 6 1,3 1-7,5-9-5,-3 3-4,4-5-4,-1-5-4,5-7 0,0-6-2,2 0 1,-1-5 2,2-8-1,0 0 0,0 0-4,0 0-2,-1-17 0,1 0 0,4-9 0,3-8 0,3-4 0,1-3-3,0-3-3,4 3 1,-3-6 0,2 11 1,4 2 0,-6 7 2,1 4 0,-2 5 1,-1 3 0,-10 15 0,17-4 1,-17 4 1,13 7 0,-5 10 1,2 9 1,-2 1 1,3 8 2,0 1 0,1 3-1,0 0 1,-1-1-6,0-8 0,0 0 0,-3-5 0,0-6 0,-1-1 0,-3-7 0,0-1 0,-4-10 0,4 10 0,-4-10 0,0 0 0,0 0 0,0 0 0,0 0 0,0 0-10,0 0-34,-26 1-37,26-1 0,0 0-4,-8-5-4,-2-4-1</inkml:trace>
        <inkml:trace contextRef="#ctx0" brushRef="#br0" timeOffset="4836.0085">111-550 33,'0'0'77,"-14"3"3,14-3-1,0 0-3,0 0 0,2-6-53,-2 6-7,19-2-3,-7 0-1,3-1-3,2 2-4,-1-2-3,2 3-8,-2 0-34,-3-1-37,2-8 0,-2-1-5,-1-3-7,-3-6-3</inkml:trace>
        <inkml:trace contextRef="#ctx0" brushRef="#br1" timeOffset="23961.6421">-523 402 26,'-8'-14'59,"8"14"2,-10-17-3,10 17-24,0 0 0,0 0 1,1 6-5,5 2-5,2 10-1,1 0-1,7 7 0,-4-2-3,6 3-5,-2 0-5,3-1-1,-3-1-2,4-3-1,-4-3-3,-1-3 0,1 0 0,-4-2 0,0-5-3,-1 2 0,2-4 0,-13-6-2,16 5-10,-16-5-18,13 0-24,-13 0-26,11-4-4,-11 4-4,4-14-3</inkml:trace>
      </inkml:traceGroup>
    </inkml:traceGroup>
    <inkml:traceGroup>
      <inkml:annotationXML>
        <emma:emma xmlns:emma="http://www.w3.org/2003/04/emma" version="1.0">
          <emma:interpretation id="{AB8D91D1-411C-413D-AABC-32662D0DDFD8}" emma:medium="tactile" emma:mode="ink">
            <msink:context xmlns:msink="http://schemas.microsoft.com/ink/2010/main" type="paragraph" rotatedBoundingBox="1123,15918 5675,16149 5624,17168 1071,169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0CBA1A-1F01-4532-B57C-F232B746D617}" emma:medium="tactile" emma:mode="ink">
              <msink:context xmlns:msink="http://schemas.microsoft.com/ink/2010/main" type="line" rotatedBoundingBox="1123,15918 5675,16149 5624,17168 1071,16937"/>
            </emma:interpretation>
          </emma:emma>
        </inkml:annotationXML>
        <inkml:traceGroup>
          <inkml:annotationXML>
            <emma:emma xmlns:emma="http://www.w3.org/2003/04/emma" version="1.0">
              <emma:interpretation id="{979D7991-0F66-4B78-978C-32555D261D60}" emma:medium="tactile" emma:mode="ink">
                <msink:context xmlns:msink="http://schemas.microsoft.com/ink/2010/main" type="inkWord" rotatedBoundingBox="1077,16794 1231,16063 1729,16168 1574,16899"/>
              </emma:interpretation>
              <emma:one-of disjunction-type="recognition" id="oneOf1">
                <emma:interpretation id="interp5" emma:lang="ko-KR" emma:confidence="0">
                  <emma:literal>∴</emma:literal>
                </emma:interpretation>
                <emma:interpretation id="interp6" emma:lang="ko-KR" emma:confidence="0">
                  <emma:literal>유</emma:literal>
                </emma:interpretation>
                <emma:interpretation id="interp7" emma:lang="ko-KR" emma:confidence="0">
                  <emma:literal>사</emma:literal>
                </emma:interpretation>
                <emma:interpretation id="interp8" emma:lang="ko-KR" emma:confidence="0">
                  <emma:literal>읏</emma:literal>
                </emma:interpretation>
                <emma:interpretation id="interp9" emma:lang="ko-KR" emma:confidence="0">
                  <emma:literal>을</emma:literal>
                </emma:interpretation>
              </emma:one-of>
            </emma:emma>
          </inkml:annotationXML>
          <inkml:trace contextRef="#ctx0" brushRef="#br1" timeOffset="23649.6416">-414 351 38,'0'0'56,"15"-21"8,-8 10-22,0 2-1,0-2 0,-7 11-4,12-15-4,-12 15-6,0 0-4,0 0-5,6 13-4,-6 3-1,-9 7-2,-3 11-2,0 1 1,-4 5 0,-2 1-3,1 2-1,0-7-2,0 4-1,4-10 1,2-6-4,2-3 0,4-7 0,2-3 0,3-11 0,-3 14 0,3-14 0,0 0 0,0 0-4,0 0-14,0 0-26,0-8-36,7-2-1,-4-7-6,7 3-2,-8-8-2</inkml:trace>
          <inkml:trace contextRef="#ctx0" brushRef="#br1" timeOffset="21949.2386">-249 96 11,'0'0'53,"0"0"6,0-10 2,0 10-26,2-10-3,-2 10-1,0 0 0,0-9-3,0 9-6,0 0-2,0 0-5,0 0-3,0 0-3,0 0-2,0 0-3,0 11-1,0-11-1,-2 15 1,2-15-1,-1 15-1,1-15 0,0 11 0,0-11 0,0 0 0,8 5 0,-8-5 1,17-1 0,-9-1 0,6-3 0,-2-4 1,-2-2-2,2 1 1,-2-4-1,-5 1 0,1 4 1,-5 1-1,-1 8 0,-4-8-2,4 8 2,-16 0 0,5 7 1,-2 4-1,1-3 1,1 0 0,2 4 1,1-3 0,4-1 0,4-8 0,0 0-1,0 11 1,0-11-1,15 0 0,-5-2 1,1-3-1,-1-1 0,-2 0 0,-8 6-1,11-6 0,-11 6 0,0 0 0,-6-2 0,6 2-1,-15 0 0,15 0-1,-14 9-1,14-9-3,-9 5-7,9-5-34,0 0-32,4 1-1,5-1-6,-9 0-3,12-10-3</inkml:trace>
          <inkml:trace contextRef="#ctx0" brushRef="#br1" timeOffset="24336.0428">-240 481 23,'8'-9'64,"-8"9"8,9 0 3,-9 0 0,16 12-38,-11 8-3,2 3-4,0 6-4,-3-1-4,2 3-7,-5-4-5,0-2-4,-1-4-1,0-4 2,0-8 0,0-9-4,0 0-3,0 0 0,0-16 0,0-5 0,3-2 0,1-5 0,2-2 0,3 0 0,4 1 0,1 4 0,5 0 0,-3 9 0,5 1 0,-2 9 0,-1 2 0,-1 4 0,-3 1 0,2 11-33,-5 5-47,-4-6-3,-1 6-2,-6-9-5,0 4-6</inkml:trace>
        </inkml:traceGroup>
        <inkml:traceGroup>
          <inkml:annotationXML>
            <emma:emma xmlns:emma="http://www.w3.org/2003/04/emma" version="1.0">
              <emma:interpretation id="{DE0BB256-DE7E-46A8-90D2-34510F5E9F53}" emma:medium="tactile" emma:mode="ink">
                <msink:context xmlns:msink="http://schemas.microsoft.com/ink/2010/main" type="inkWord" rotatedBoundingBox="1638,15832 4750,16194 4629,17235 1517,16873"/>
              </emma:interpretation>
              <emma:one-of disjunction-type="recognition" id="oneOf2">
                <emma:interpretation id="interp10" emma:lang="ko-KR" emma:confidence="0">
                  <emma:literal>#</emma:literal>
                </emma:interpretation>
                <emma:interpretation id="interp11" emma:lang="ko-KR" emma:confidence="0">
                  <emma:literal>木</emma:literal>
                </emma:interpretation>
                <emma:interpretation id="interp12" emma:lang="ko-KR" emma:confidence="0">
                  <emma:literal>n</emma:literal>
                </emma:interpretation>
                <emma:interpretation id="interp13" emma:lang="ko-KR" emma:confidence="0">
                  <emma:literal>ㅉ</emma:literal>
                </emma:interpretation>
                <emma:interpretation id="interp14" emma:lang="ko-KR" emma:confidence="0">
                  <emma:literal>水</emma:literal>
                </emma:interpretation>
              </emma:one-of>
            </emma:emma>
          </inkml:annotationXML>
          <inkml:trace contextRef="#ctx0" brushRef="#br2" timeOffset="33883.2595">60 127 3,'0'0'53,"-17"-8"8,17 8 3,-15-5-25,15 5-2,-11-9-2,11 9-1,-9-8-5,9 8-3,0 0-5,-9-7-6,9 7-3,0 0-3,0 0-4,0 0-1,0 0-2,7-2-2,-7 2 0,21 0 0,-7 0 1,6 0-1,8 0 1,1 0-1,5-2 1,2-3-1,5 0 0,4-1 1,3 3-2,1-4 1,1 0 1,0 4-1,-2-3 1,3 1 1,-3 2 0,6-3 1,-3 2 1,5 0 0,2 0 0,1-1 0,3 0 1,2 1-1,3 0-1,-3 3 0,-1 1 0,-4 4 0,3 1 0,-2 2 0,-1 0 0,-4 5 1,2 1-4,-2-3 0,0-1 0,0-1 0,0-2 0,0 2 0,0 1 0,2 0 0,-1 3 0,4 2 0,-4 4 0,-1 1 0,2 5 0,-6 3 0,-2 3 0,4 0 0,-2 4 0,-3-3 0,1 4 0,0-1 0,-1-5 0,-1 0 0,2-4 0,-4-1 0,-4-5 0,0-2 0,-4 1 0,1-5 0,-7 0 0,-2-3 0,-4 2 0,-2-6 0,-3 2 0,-6-2 0,-3-4 0,-11-2 0,0 0 0,0 0 0,0 0 0,-9-5-29,-11-1-56,-13-10-4,-3-3-4,-7-10-6,-4 1-1</inkml:trace>
          <inkml:trace contextRef="#ctx0" brushRef="#br2" timeOffset="34788.0609">1745-26 57,'0'0'70,"-7"-9"0,7 9 1,0 0-28,-5-10-5,5 10-3,0 0-9,0 0-7,0 0-2,0 0-3,0 0-3,0 0-3,0 0-2,0 0-2,0 0 1,0 0-3,0 0 0,10 0-1,-1 1 1,1 3 0,4 1-2,1 0 1,0 0 0,3 3-1,-2 0 0,2 0 0,2 0 1,-1-2 0,2 3-1,-5-3 1,1 2-1,-2-4 1,-3 6 1,-1-7-2,-11-3 0,11 14 0,-11-14 0,2 13 0,-2-13 0,-9 15 0,-2-8 0,-2 2 0,-5 2 0,-4 4 0,-5 1 0,0 3 0,-3 0 0,-2-1 0,2 6 0,2-7 0,3-3 0,3-3 0,7-2 0,1-2 0,14-7 0,-8 9 0,8-9 0,0 0-10,0 0-70,5 4-3,-5-4-1,10-3-7,-10 3-4</inkml:trace>
          <inkml:trace contextRef="#ctx0" brushRef="#br2" timeOffset="35817.6628">1317 601 55,'4'-10'62,"-1"0"1,2-1 0,-5 11-34,4-13-6,6 9-5,-10 4-2,11-2-2,-11 2 1,0 0 1,0 19 0,-6-1-1,-2 7 1,-4 4 1,1 7 1,-4 1-2,2 2-4,-1-2-2,3-2-2,2-4-1,2-6-5,3-3-2,0-5 0,1-4 0,3-4 0,0-9 0,0 8 0,0-8 0,0 0 0,0 0 0,0 0 0,0 0 0,0-8 0,0-4 0,4-8 0,1-7 0,6-6 0,2-6 0,5-6 0,0-2 0,2 2 0,2-1 0,-1 4 0,3 6 0,-5 6 0,-3 8 0,0 5 0,-4 6 0,2 4 0,-3 7 0,1 3 0,-1 10 0,2 4 0,0 7 0,3 8 0,-4 8 0,2-1 0,1 6 0,-3-3 0,1-2 0,-1-1 0,-1-6 0,-1-4 0,-2-9 0,-2-2 0,0-5 0,-1-5 0,-5-8 0,4 10 0,-4-10 0,0 0 0,0 0 0,0 0 0,0 0 0,4 11 0,-4-11 0,0 0 0,0 0 0,0 0 0,0 0-57,0 0-29,0 0-2,-4-13-5,4 1-5,-6-3 9</inkml:trace>
          <inkml:trace contextRef="#ctx0" brushRef="#br2" timeOffset="36145.2633">1402 796 22,'-11'5'72,"11"-5"1,0 0 4,0 0 0,0 0-1,-37 8-49,45-8-10,10 0 2,11-1 0,0 0 0,-1-8-6,5 5-13,-4-1 0,-3 2 0,-4-2 0,-2 5-14,-6 2-67,-14-2-1,0 0-3,-9 7-7,-7-6-4</inkml:trace>
        </inkml:traceGroup>
        <inkml:traceGroup>
          <inkml:annotationXML>
            <emma:emma xmlns:emma="http://www.w3.org/2003/04/emma" version="1.0">
              <emma:interpretation id="{9EA9A5ED-8958-4CCD-AB9B-5F6E6EFDB73A}" emma:medium="tactile" emma:mode="ink">
                <msink:context xmlns:msink="http://schemas.microsoft.com/ink/2010/main" type="inkWord" rotatedBoundingBox="5087,16335 5664,16365 5645,16749 5068,16720"/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므</emma:literal>
                </emma:interpretation>
                <emma:interpretation id="interp18" emma:lang="ko-KR" emma:confidence="0">
                  <emma:literal>스</emma:literal>
                </emma:interpretation>
                <emma:interpretation id="interp19" emma:lang="ko-KR" emma:confidence="0">
                  <emma:literal>쓰</emma:literal>
                </emma:interpretation>
              </emma:one-of>
            </emma:emma>
          </inkml:annotationXML>
          <inkml:trace contextRef="#ctx0" brushRef="#br1" timeOffset="27487.2483">3511 549 18,'0'0'55,"0"0"5,-10 8 2,7-39-25,3 31-10,-5 8 0,5-8-1,-3 12-3,3-12-6,0 11-3,0-11 0,0 0-3,10 8-2,-10-8-2,13 0 0,-13 0-1,16-5-1,-16 5 0,12-9-1,-12 9 1,0 0 0,0 0 1,0 0 0,-10 0 2,1 0-1,-1 4 0,-1-2 0,1 5-1,2-3-1,8-4-1,-12 6-1,12-6-2,0 0 0,0 0-5,0 0-9,4 0-31,5 0-35,-9 0 1,17 0-6,-17 0-5,18-4-2</inkml:trace>
        </inkml:traceGroup>
        <inkml:traceGroup>
          <inkml:annotationXML>
            <emma:emma xmlns:emma="http://www.w3.org/2003/04/emma" version="1.0">
              <emma:interpretation id="{D6572FB5-5208-473E-B916-D1450AE65E6F}" emma:medium="tactile" emma:mode="ink">
                <msink:context xmlns:msink="http://schemas.microsoft.com/ink/2010/main" type="inkWord" rotatedBoundingBox="5529,16281 5684,16648 5417,16761 5262,16394"/>
              </emma:interpretation>
              <emma:one-of disjunction-type="recognition" id="oneOf4">
                <emma:interpretation id="interp20" emma:lang="ko-KR" emma:confidence="0">
                  <emma:literal>b</emma:literal>
                </emma:interpretation>
                <emma:interpretation id="interp21" emma:lang="ko-KR" emma:confidence="0">
                  <emma:literal>3</emma:literal>
                </emma:interpretation>
                <emma:interpretation id="interp22" emma:lang="ko-KR" emma:confidence="0">
                  <emma:literal>s</emma:literal>
                </emma:interpretation>
                <emma:interpretation id="interp23" emma:lang="ko-KR" emma:confidence="0">
                  <emma:literal>능</emma:literal>
                </emma:interpretation>
                <emma:interpretation id="interp2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28142.4495">3764 284 11,'3'-10'65,"-3"10"11,0 0 3,0 0-2,36 7-29,-36 7-5,0 7-6,0 3-10,0 6-3,4 3-9,-4 3-6,4-1-9,-1-4 0,0-2 0,1-6 0,-2-5 0,1-5 0,-3-13 0,9 6 0,-9-6 0,15-13 0,-3 1 0,0-4 0,6 0 0,2-1 0,-1 1 0,2 2 0,1 5 0,-3 2 0,-1 7 0,-2 0 0,-3 3 0,-5 9 0,-4 3 0,-4 3 0,-12 3 0,-3-2 0,-5 2 0,-2-1 0,-4 1 0,0-8 0,0-3 0,5-4 0,3-2 0,0-2 0,6 2 0,4-4-70,-5-3-15,13 3-2,-12-7-5,12 7-7</inkml:trace>
        </inkml:traceGroup>
      </inkml:traceGroup>
    </inkml:traceGroup>
  </inkml:traceGroup>
</inkml:ink>
</file>

<file path=ppt/media/image1.png>
</file>

<file path=ppt/media/image138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4538"/>
            <a:ext cx="5373687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1" y="4713289"/>
            <a:ext cx="5438775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747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B43AEA6-70FD-43A0-9B15-EAC69834F4F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54187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70ECFE-2014-4D8C-90F5-9BE0C90EE206}" type="slidenum">
              <a:rPr lang="en-US" altLang="ko-KR" smtClean="0">
                <a:solidFill>
                  <a:prstClr val="black"/>
                </a:solidFill>
                <a:latin typeface="굴림" charset="-127"/>
                <a:ea typeface="굴림" charset="-127"/>
              </a:rPr>
              <a:pPr/>
              <a:t>19</a:t>
            </a:fld>
            <a:endParaRPr lang="en-US" altLang="ko-KR" smtClean="0">
              <a:solidFill>
                <a:prstClr val="black"/>
              </a:solidFill>
              <a:latin typeface="굴림" charset="-127"/>
              <a:ea typeface="굴림" charset="-127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3434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A7BDEE-B96B-4745-9369-C487A45D1935}" type="slidenum">
              <a:rPr lang="en-US" altLang="ko-KR" smtClean="0">
                <a:latin typeface="굴림" charset="-127"/>
                <a:ea typeface="굴림" charset="-127"/>
              </a:rPr>
              <a:pPr/>
              <a:t>38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5552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29321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81395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64298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21295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7616814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85229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98959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356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70506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00317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5850688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5174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91283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3263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62280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10626408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60736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8314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0136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698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338458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25191816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1902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10679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49916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07774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4855895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21668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8345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870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348591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0966312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20421955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924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283952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62828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83771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7315905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53365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4196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532063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5223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23831201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4499867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178735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78126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626357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058391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7463605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2707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906469"/>
            <a:ext cx="4567237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906469"/>
            <a:ext cx="4568825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43526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361740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3146710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69748626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882455918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35260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0171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54875" y="147638"/>
            <a:ext cx="2378075" cy="6234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7475" y="147638"/>
            <a:ext cx="6985000" cy="6234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2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5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7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4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7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1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1" y="1268420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8" y="1268420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20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0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3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5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3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3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3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5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0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0" y="1268418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7" y="1268418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8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9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1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38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8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37" y="1268414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4" y="1268414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4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20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8882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9154801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05058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173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1543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432986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307894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4986511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2310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54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0322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33855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52534058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9535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07927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2203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370605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551641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121481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71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85246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6559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5772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65770433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20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41921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87733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08354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0185535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86099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30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41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5.xml"/><Relationship Id="rId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43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3.xml"/><Relationship Id="rId3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52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7.xml"/><Relationship Id="rId1" Type="http://schemas.openxmlformats.org/officeDocument/2006/relationships/slideLayout" Target="../slideLayouts/slideLayout146.xml"/><Relationship Id="rId6" Type="http://schemas.openxmlformats.org/officeDocument/2006/relationships/slideLayout" Target="../slideLayouts/slideLayout151.xml"/><Relationship Id="rId11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0.xml"/><Relationship Id="rId10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49.xml"/><Relationship Id="rId9" Type="http://schemas.openxmlformats.org/officeDocument/2006/relationships/slideLayout" Target="../slideLayouts/slideLayout15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9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latin typeface="Arial" pitchFamily="34" charset="0"/>
              </a:rPr>
              <a:t> </a:t>
            </a:r>
            <a:r>
              <a:rPr lang="en-US" altLang="ko-KR" sz="1100" dirty="0" smtClean="0">
                <a:latin typeface="Arial" pitchFamily="34" charset="0"/>
              </a:rPr>
              <a:t>/ 38</a:t>
            </a:r>
            <a:endParaRPr lang="en-US" altLang="ko-KR" sz="1100" dirty="0">
              <a:latin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5" r:id="rId2"/>
    <p:sldLayoutId id="2147483714" r:id="rId3"/>
    <p:sldLayoutId id="2147483713" r:id="rId4"/>
    <p:sldLayoutId id="2147483712" r:id="rId5"/>
    <p:sldLayoutId id="2147483711" r:id="rId6"/>
    <p:sldLayoutId id="2147483710" r:id="rId7"/>
    <p:sldLayoutId id="2147483709" r:id="rId8"/>
    <p:sldLayoutId id="2147483708" r:id="rId9"/>
    <p:sldLayoutId id="2147483707" r:id="rId10"/>
    <p:sldLayoutId id="2147483706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65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40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16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22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906463"/>
            <a:ext cx="9288462" cy="547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</p:txBody>
      </p:sp>
      <p:sp>
        <p:nvSpPr>
          <p:cNvPr id="3161091" name="Rectangle 3"/>
          <p:cNvSpPr>
            <a:spLocks noChangeArrowheads="1"/>
          </p:cNvSpPr>
          <p:nvPr/>
        </p:nvSpPr>
        <p:spPr bwMode="auto">
          <a:xfrm>
            <a:off x="4640263" y="6591300"/>
            <a:ext cx="6254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2" tIns="45715" rIns="91432" bIns="45715">
            <a:spAutoFit/>
          </a:bodyPr>
          <a:lstStyle/>
          <a:p>
            <a:pPr algn="ctr">
              <a:defRPr/>
            </a:pPr>
            <a:fld id="{7685E3AF-A40A-447F-87B2-C7B615703A44}" type="slidenum">
              <a:rPr lang="en-US" altLang="ko-KR" sz="1100"/>
              <a:pPr algn="ctr">
                <a:defRPr/>
              </a:pPr>
              <a:t>‹#›</a:t>
            </a:fld>
            <a:r>
              <a:rPr lang="en-US" altLang="ko-KR" sz="1100"/>
              <a:t>/ 22</a:t>
            </a:r>
          </a:p>
        </p:txBody>
      </p:sp>
      <p:sp>
        <p:nvSpPr>
          <p:cNvPr id="3161092" name="Line 4"/>
          <p:cNvSpPr>
            <a:spLocks noChangeShapeType="1"/>
          </p:cNvSpPr>
          <p:nvPr/>
        </p:nvSpPr>
        <p:spPr bwMode="auto">
          <a:xfrm>
            <a:off x="0" y="549275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7475" y="147638"/>
            <a:ext cx="5392738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lnSpc>
          <a:spcPct val="130000"/>
        </a:lnSpc>
        <a:spcBef>
          <a:spcPct val="120000"/>
        </a:spcBef>
        <a:spcAft>
          <a:spcPct val="0"/>
        </a:spcAft>
        <a:buFont typeface="Wingdings" pitchFamily="2" charset="2"/>
        <a:buChar char="q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lnSpc>
          <a:spcPct val="120000"/>
        </a:lnSpc>
        <a:spcBef>
          <a:spcPct val="40000"/>
        </a:spcBef>
        <a:spcAft>
          <a:spcPct val="0"/>
        </a:spcAft>
        <a:buFont typeface="Wingdings" pitchFamily="2" charset="2"/>
        <a:buChar char="l"/>
        <a:defRPr kumimoji="1" sz="1600" b="1">
          <a:solidFill>
            <a:schemeClr val="tx1"/>
          </a:solidFill>
          <a:latin typeface="+mn-lt"/>
          <a:ea typeface="+mn-ea"/>
        </a:defRPr>
      </a:lvl2pPr>
      <a:lvl3pPr marL="1141413" indent="-227013" algn="l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1400">
          <a:solidFill>
            <a:schemeClr val="tx1"/>
          </a:solidFill>
          <a:latin typeface="+mn-lt"/>
          <a:ea typeface="+mn-ea"/>
        </a:defRPr>
      </a:lvl3pPr>
      <a:lvl4pPr marL="1600200" indent="-230188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2560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E6930326-FB70-4BB6-AFB2-A5357A3E1D0E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25607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DB0AB393-D370-42CC-9D07-D49BE679BA5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41991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58371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AFD404AB-6C4D-498C-9CC0-C0ED1673F4E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58375" name="Picture 13"/>
          <p:cNvPicPr>
            <a:picLocks noChangeAspect="1" noChangeArrowheads="1"/>
          </p:cNvPicPr>
          <p:nvPr/>
        </p:nvPicPr>
        <p:blipFill>
          <a:blip r:embed="rId18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16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7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94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901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6.xml"/><Relationship Id="rId13" Type="http://schemas.openxmlformats.org/officeDocument/2006/relationships/image" Target="../media/image50.emf"/><Relationship Id="rId18" Type="http://schemas.openxmlformats.org/officeDocument/2006/relationships/customXml" Target="../ink/ink51.xml"/><Relationship Id="rId26" Type="http://schemas.openxmlformats.org/officeDocument/2006/relationships/customXml" Target="../ink/ink55.xml"/><Relationship Id="rId39" Type="http://schemas.openxmlformats.org/officeDocument/2006/relationships/image" Target="../media/image63.emf"/><Relationship Id="rId3" Type="http://schemas.openxmlformats.org/officeDocument/2006/relationships/image" Target="../media/image45.emf"/><Relationship Id="rId21" Type="http://schemas.openxmlformats.org/officeDocument/2006/relationships/image" Target="../media/image54.emf"/><Relationship Id="rId34" Type="http://schemas.openxmlformats.org/officeDocument/2006/relationships/customXml" Target="../ink/ink59.xml"/><Relationship Id="rId7" Type="http://schemas.openxmlformats.org/officeDocument/2006/relationships/image" Target="../media/image47.emf"/><Relationship Id="rId12" Type="http://schemas.openxmlformats.org/officeDocument/2006/relationships/customXml" Target="../ink/ink48.xml"/><Relationship Id="rId17" Type="http://schemas.openxmlformats.org/officeDocument/2006/relationships/image" Target="../media/image52.emf"/><Relationship Id="rId25" Type="http://schemas.openxmlformats.org/officeDocument/2006/relationships/image" Target="../media/image56.emf"/><Relationship Id="rId33" Type="http://schemas.openxmlformats.org/officeDocument/2006/relationships/image" Target="../media/image60.emf"/><Relationship Id="rId38" Type="http://schemas.openxmlformats.org/officeDocument/2006/relationships/customXml" Target="../ink/ink61.xml"/><Relationship Id="rId2" Type="http://schemas.openxmlformats.org/officeDocument/2006/relationships/customXml" Target="../ink/ink43.xml"/><Relationship Id="rId16" Type="http://schemas.openxmlformats.org/officeDocument/2006/relationships/customXml" Target="../ink/ink50.xml"/><Relationship Id="rId20" Type="http://schemas.openxmlformats.org/officeDocument/2006/relationships/customXml" Target="../ink/ink52.xml"/><Relationship Id="rId29" Type="http://schemas.openxmlformats.org/officeDocument/2006/relationships/image" Target="../media/image58.emf"/><Relationship Id="rId41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5.xml"/><Relationship Id="rId11" Type="http://schemas.openxmlformats.org/officeDocument/2006/relationships/image" Target="../media/image49.emf"/><Relationship Id="rId24" Type="http://schemas.openxmlformats.org/officeDocument/2006/relationships/customXml" Target="../ink/ink54.xml"/><Relationship Id="rId32" Type="http://schemas.openxmlformats.org/officeDocument/2006/relationships/customXml" Target="../ink/ink58.xml"/><Relationship Id="rId37" Type="http://schemas.openxmlformats.org/officeDocument/2006/relationships/image" Target="../media/image62.emf"/><Relationship Id="rId40" Type="http://schemas.openxmlformats.org/officeDocument/2006/relationships/customXml" Target="../ink/ink62.xml"/><Relationship Id="rId5" Type="http://schemas.openxmlformats.org/officeDocument/2006/relationships/image" Target="../media/image46.emf"/><Relationship Id="rId15" Type="http://schemas.openxmlformats.org/officeDocument/2006/relationships/image" Target="../media/image51.emf"/><Relationship Id="rId23" Type="http://schemas.openxmlformats.org/officeDocument/2006/relationships/image" Target="../media/image55.emf"/><Relationship Id="rId28" Type="http://schemas.openxmlformats.org/officeDocument/2006/relationships/customXml" Target="../ink/ink56.xml"/><Relationship Id="rId36" Type="http://schemas.openxmlformats.org/officeDocument/2006/relationships/customXml" Target="../ink/ink60.xml"/><Relationship Id="rId10" Type="http://schemas.openxmlformats.org/officeDocument/2006/relationships/customXml" Target="../ink/ink47.xml"/><Relationship Id="rId19" Type="http://schemas.openxmlformats.org/officeDocument/2006/relationships/image" Target="../media/image53.emf"/><Relationship Id="rId31" Type="http://schemas.openxmlformats.org/officeDocument/2006/relationships/image" Target="../media/image59.emf"/><Relationship Id="rId4" Type="http://schemas.openxmlformats.org/officeDocument/2006/relationships/customXml" Target="../ink/ink44.xml"/><Relationship Id="rId9" Type="http://schemas.openxmlformats.org/officeDocument/2006/relationships/image" Target="../media/image48.emf"/><Relationship Id="rId14" Type="http://schemas.openxmlformats.org/officeDocument/2006/relationships/customXml" Target="../ink/ink49.xml"/><Relationship Id="rId22" Type="http://schemas.openxmlformats.org/officeDocument/2006/relationships/customXml" Target="../ink/ink53.xml"/><Relationship Id="rId27" Type="http://schemas.openxmlformats.org/officeDocument/2006/relationships/image" Target="../media/image57.emf"/><Relationship Id="rId30" Type="http://schemas.openxmlformats.org/officeDocument/2006/relationships/customXml" Target="../ink/ink57.xml"/><Relationship Id="rId35" Type="http://schemas.openxmlformats.org/officeDocument/2006/relationships/image" Target="../media/image6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7" Type="http://schemas.openxmlformats.org/officeDocument/2006/relationships/image" Target="../media/image67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5.xml"/><Relationship Id="rId5" Type="http://schemas.openxmlformats.org/officeDocument/2006/relationships/image" Target="../media/image66.emf"/><Relationship Id="rId4" Type="http://schemas.openxmlformats.org/officeDocument/2006/relationships/customXml" Target="../ink/ink6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69.xml"/><Relationship Id="rId13" Type="http://schemas.openxmlformats.org/officeDocument/2006/relationships/image" Target="../media/image73.emf"/><Relationship Id="rId18" Type="http://schemas.openxmlformats.org/officeDocument/2006/relationships/customXml" Target="../ink/ink74.xml"/><Relationship Id="rId26" Type="http://schemas.openxmlformats.org/officeDocument/2006/relationships/customXml" Target="../ink/ink78.xml"/><Relationship Id="rId3" Type="http://schemas.openxmlformats.org/officeDocument/2006/relationships/image" Target="../media/image68.emf"/><Relationship Id="rId21" Type="http://schemas.openxmlformats.org/officeDocument/2006/relationships/image" Target="../media/image77.emf"/><Relationship Id="rId7" Type="http://schemas.openxmlformats.org/officeDocument/2006/relationships/image" Target="../media/image70.emf"/><Relationship Id="rId12" Type="http://schemas.openxmlformats.org/officeDocument/2006/relationships/customXml" Target="../ink/ink71.xml"/><Relationship Id="rId17" Type="http://schemas.openxmlformats.org/officeDocument/2006/relationships/image" Target="../media/image75.emf"/><Relationship Id="rId25" Type="http://schemas.openxmlformats.org/officeDocument/2006/relationships/image" Target="../media/image79.emf"/><Relationship Id="rId2" Type="http://schemas.openxmlformats.org/officeDocument/2006/relationships/customXml" Target="../ink/ink66.xml"/><Relationship Id="rId16" Type="http://schemas.openxmlformats.org/officeDocument/2006/relationships/customXml" Target="../ink/ink73.xml"/><Relationship Id="rId20" Type="http://schemas.openxmlformats.org/officeDocument/2006/relationships/customXml" Target="../ink/ink75.xml"/><Relationship Id="rId29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8.xml"/><Relationship Id="rId11" Type="http://schemas.openxmlformats.org/officeDocument/2006/relationships/image" Target="../media/image72.emf"/><Relationship Id="rId24" Type="http://schemas.openxmlformats.org/officeDocument/2006/relationships/customXml" Target="../ink/ink77.xml"/><Relationship Id="rId5" Type="http://schemas.openxmlformats.org/officeDocument/2006/relationships/image" Target="../media/image69.emf"/><Relationship Id="rId15" Type="http://schemas.openxmlformats.org/officeDocument/2006/relationships/image" Target="../media/image74.emf"/><Relationship Id="rId23" Type="http://schemas.openxmlformats.org/officeDocument/2006/relationships/image" Target="../media/image78.emf"/><Relationship Id="rId28" Type="http://schemas.openxmlformats.org/officeDocument/2006/relationships/customXml" Target="../ink/ink79.xml"/><Relationship Id="rId10" Type="http://schemas.openxmlformats.org/officeDocument/2006/relationships/customXml" Target="../ink/ink70.xml"/><Relationship Id="rId19" Type="http://schemas.openxmlformats.org/officeDocument/2006/relationships/image" Target="../media/image76.emf"/><Relationship Id="rId4" Type="http://schemas.openxmlformats.org/officeDocument/2006/relationships/customXml" Target="../ink/ink67.xml"/><Relationship Id="rId9" Type="http://schemas.openxmlformats.org/officeDocument/2006/relationships/image" Target="../media/image71.emf"/><Relationship Id="rId14" Type="http://schemas.openxmlformats.org/officeDocument/2006/relationships/customXml" Target="../ink/ink72.xml"/><Relationship Id="rId22" Type="http://schemas.openxmlformats.org/officeDocument/2006/relationships/customXml" Target="../ink/ink76.xml"/><Relationship Id="rId27" Type="http://schemas.openxmlformats.org/officeDocument/2006/relationships/image" Target="../media/image80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83.xml"/><Relationship Id="rId13" Type="http://schemas.openxmlformats.org/officeDocument/2006/relationships/image" Target="../media/image71.emf"/><Relationship Id="rId18" Type="http://schemas.openxmlformats.org/officeDocument/2006/relationships/customXml" Target="../ink/ink88.xml"/><Relationship Id="rId3" Type="http://schemas.openxmlformats.org/officeDocument/2006/relationships/image" Target="../media/image68.emf"/><Relationship Id="rId21" Type="http://schemas.openxmlformats.org/officeDocument/2006/relationships/image" Target="../media/image74.emf"/><Relationship Id="rId7" Type="http://schemas.openxmlformats.org/officeDocument/2006/relationships/image" Target="../media/image82.emf"/><Relationship Id="rId12" Type="http://schemas.openxmlformats.org/officeDocument/2006/relationships/customXml" Target="../ink/ink85.xml"/><Relationship Id="rId17" Type="http://schemas.openxmlformats.org/officeDocument/2006/relationships/image" Target="../media/image84.emf"/><Relationship Id="rId2" Type="http://schemas.openxmlformats.org/officeDocument/2006/relationships/customXml" Target="../ink/ink80.xml"/><Relationship Id="rId16" Type="http://schemas.openxmlformats.org/officeDocument/2006/relationships/customXml" Target="../ink/ink87.xml"/><Relationship Id="rId20" Type="http://schemas.openxmlformats.org/officeDocument/2006/relationships/customXml" Target="../ink/ink8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2.xml"/><Relationship Id="rId11" Type="http://schemas.openxmlformats.org/officeDocument/2006/relationships/image" Target="../media/image72.emf"/><Relationship Id="rId5" Type="http://schemas.openxmlformats.org/officeDocument/2006/relationships/image" Target="../media/image69.emf"/><Relationship Id="rId15" Type="http://schemas.openxmlformats.org/officeDocument/2006/relationships/image" Target="../media/image70.emf"/><Relationship Id="rId23" Type="http://schemas.openxmlformats.org/officeDocument/2006/relationships/image" Target="../media/image86.emf"/><Relationship Id="rId10" Type="http://schemas.openxmlformats.org/officeDocument/2006/relationships/customXml" Target="../ink/ink84.xml"/><Relationship Id="rId19" Type="http://schemas.openxmlformats.org/officeDocument/2006/relationships/image" Target="../media/image85.emf"/><Relationship Id="rId4" Type="http://schemas.openxmlformats.org/officeDocument/2006/relationships/customXml" Target="../ink/ink81.xml"/><Relationship Id="rId9" Type="http://schemas.openxmlformats.org/officeDocument/2006/relationships/image" Target="../media/image83.emf"/><Relationship Id="rId14" Type="http://schemas.openxmlformats.org/officeDocument/2006/relationships/customXml" Target="../ink/ink86.xml"/><Relationship Id="rId22" Type="http://schemas.openxmlformats.org/officeDocument/2006/relationships/customXml" Target="../ink/ink9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94.xml"/><Relationship Id="rId13" Type="http://schemas.openxmlformats.org/officeDocument/2006/relationships/image" Target="../media/image88.emf"/><Relationship Id="rId18" Type="http://schemas.openxmlformats.org/officeDocument/2006/relationships/customXml" Target="../ink/ink99.xml"/><Relationship Id="rId3" Type="http://schemas.openxmlformats.org/officeDocument/2006/relationships/image" Target="../media/image68.emf"/><Relationship Id="rId21" Type="http://schemas.openxmlformats.org/officeDocument/2006/relationships/image" Target="../media/image92.emf"/><Relationship Id="rId7" Type="http://schemas.openxmlformats.org/officeDocument/2006/relationships/image" Target="../media/image87.emf"/><Relationship Id="rId12" Type="http://schemas.openxmlformats.org/officeDocument/2006/relationships/customXml" Target="../ink/ink96.xml"/><Relationship Id="rId17" Type="http://schemas.openxmlformats.org/officeDocument/2006/relationships/image" Target="../media/image90.emf"/><Relationship Id="rId2" Type="http://schemas.openxmlformats.org/officeDocument/2006/relationships/customXml" Target="../ink/ink91.xml"/><Relationship Id="rId16" Type="http://schemas.openxmlformats.org/officeDocument/2006/relationships/customXml" Target="../ink/ink98.xml"/><Relationship Id="rId20" Type="http://schemas.openxmlformats.org/officeDocument/2006/relationships/customXml" Target="../ink/ink10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3.xml"/><Relationship Id="rId11" Type="http://schemas.openxmlformats.org/officeDocument/2006/relationships/image" Target="../media/image72.emf"/><Relationship Id="rId5" Type="http://schemas.openxmlformats.org/officeDocument/2006/relationships/image" Target="../media/image69.emf"/><Relationship Id="rId15" Type="http://schemas.openxmlformats.org/officeDocument/2006/relationships/image" Target="../media/image89.emf"/><Relationship Id="rId10" Type="http://schemas.openxmlformats.org/officeDocument/2006/relationships/customXml" Target="../ink/ink95.xml"/><Relationship Id="rId19" Type="http://schemas.openxmlformats.org/officeDocument/2006/relationships/image" Target="../media/image91.emf"/><Relationship Id="rId4" Type="http://schemas.openxmlformats.org/officeDocument/2006/relationships/customXml" Target="../ink/ink92.xml"/><Relationship Id="rId9" Type="http://schemas.openxmlformats.org/officeDocument/2006/relationships/image" Target="../media/image71.emf"/><Relationship Id="rId14" Type="http://schemas.openxmlformats.org/officeDocument/2006/relationships/customXml" Target="../ink/ink9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4.xml"/><Relationship Id="rId13" Type="http://schemas.openxmlformats.org/officeDocument/2006/relationships/image" Target="../media/image98.emf"/><Relationship Id="rId18" Type="http://schemas.openxmlformats.org/officeDocument/2006/relationships/customXml" Target="../ink/ink109.xml"/><Relationship Id="rId3" Type="http://schemas.openxmlformats.org/officeDocument/2006/relationships/image" Target="../media/image93.emf"/><Relationship Id="rId21" Type="http://schemas.openxmlformats.org/officeDocument/2006/relationships/image" Target="../media/image102.emf"/><Relationship Id="rId7" Type="http://schemas.openxmlformats.org/officeDocument/2006/relationships/image" Target="../media/image95.emf"/><Relationship Id="rId12" Type="http://schemas.openxmlformats.org/officeDocument/2006/relationships/customXml" Target="../ink/ink106.xml"/><Relationship Id="rId17" Type="http://schemas.openxmlformats.org/officeDocument/2006/relationships/image" Target="../media/image100.emf"/><Relationship Id="rId2" Type="http://schemas.openxmlformats.org/officeDocument/2006/relationships/customXml" Target="../ink/ink101.xml"/><Relationship Id="rId16" Type="http://schemas.openxmlformats.org/officeDocument/2006/relationships/customXml" Target="../ink/ink108.xml"/><Relationship Id="rId20" Type="http://schemas.openxmlformats.org/officeDocument/2006/relationships/customXml" Target="../ink/ink1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3.xml"/><Relationship Id="rId11" Type="http://schemas.openxmlformats.org/officeDocument/2006/relationships/image" Target="../media/image97.emf"/><Relationship Id="rId5" Type="http://schemas.openxmlformats.org/officeDocument/2006/relationships/image" Target="../media/image94.emf"/><Relationship Id="rId15" Type="http://schemas.openxmlformats.org/officeDocument/2006/relationships/image" Target="../media/image99.emf"/><Relationship Id="rId23" Type="http://schemas.openxmlformats.org/officeDocument/2006/relationships/image" Target="../media/image103.emf"/><Relationship Id="rId10" Type="http://schemas.openxmlformats.org/officeDocument/2006/relationships/customXml" Target="../ink/ink105.xml"/><Relationship Id="rId19" Type="http://schemas.openxmlformats.org/officeDocument/2006/relationships/image" Target="../media/image101.emf"/><Relationship Id="rId4" Type="http://schemas.openxmlformats.org/officeDocument/2006/relationships/customXml" Target="../ink/ink102.xml"/><Relationship Id="rId9" Type="http://schemas.openxmlformats.org/officeDocument/2006/relationships/image" Target="../media/image96.emf"/><Relationship Id="rId14" Type="http://schemas.openxmlformats.org/officeDocument/2006/relationships/customXml" Target="../ink/ink107.xml"/><Relationship Id="rId22" Type="http://schemas.openxmlformats.org/officeDocument/2006/relationships/customXml" Target="../ink/ink11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5.xml"/><Relationship Id="rId13" Type="http://schemas.openxmlformats.org/officeDocument/2006/relationships/image" Target="../media/image109.emf"/><Relationship Id="rId18" Type="http://schemas.openxmlformats.org/officeDocument/2006/relationships/customXml" Target="../ink/ink120.xml"/><Relationship Id="rId3" Type="http://schemas.openxmlformats.org/officeDocument/2006/relationships/image" Target="../media/image104.emf"/><Relationship Id="rId7" Type="http://schemas.openxmlformats.org/officeDocument/2006/relationships/image" Target="../media/image106.emf"/><Relationship Id="rId12" Type="http://schemas.openxmlformats.org/officeDocument/2006/relationships/customXml" Target="../ink/ink117.xml"/><Relationship Id="rId17" Type="http://schemas.openxmlformats.org/officeDocument/2006/relationships/image" Target="../media/image111.emf"/><Relationship Id="rId2" Type="http://schemas.openxmlformats.org/officeDocument/2006/relationships/customXml" Target="../ink/ink112.xml"/><Relationship Id="rId16" Type="http://schemas.openxmlformats.org/officeDocument/2006/relationships/customXml" Target="../ink/ink1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4.xml"/><Relationship Id="rId11" Type="http://schemas.openxmlformats.org/officeDocument/2006/relationships/image" Target="../media/image108.emf"/><Relationship Id="rId5" Type="http://schemas.openxmlformats.org/officeDocument/2006/relationships/image" Target="../media/image105.emf"/><Relationship Id="rId15" Type="http://schemas.openxmlformats.org/officeDocument/2006/relationships/image" Target="../media/image110.emf"/><Relationship Id="rId10" Type="http://schemas.openxmlformats.org/officeDocument/2006/relationships/customXml" Target="../ink/ink116.xml"/><Relationship Id="rId19" Type="http://schemas.openxmlformats.org/officeDocument/2006/relationships/image" Target="../media/image112.emf"/><Relationship Id="rId4" Type="http://schemas.openxmlformats.org/officeDocument/2006/relationships/customXml" Target="../ink/ink113.xml"/><Relationship Id="rId9" Type="http://schemas.openxmlformats.org/officeDocument/2006/relationships/image" Target="../media/image107.emf"/><Relationship Id="rId14" Type="http://schemas.openxmlformats.org/officeDocument/2006/relationships/customXml" Target="../ink/ink11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4.xml"/><Relationship Id="rId13" Type="http://schemas.openxmlformats.org/officeDocument/2006/relationships/image" Target="../media/image118.emf"/><Relationship Id="rId18" Type="http://schemas.openxmlformats.org/officeDocument/2006/relationships/customXml" Target="../ink/ink129.xml"/><Relationship Id="rId26" Type="http://schemas.openxmlformats.org/officeDocument/2006/relationships/customXml" Target="../ink/ink133.xml"/><Relationship Id="rId39" Type="http://schemas.openxmlformats.org/officeDocument/2006/relationships/image" Target="../media/image131.emf"/><Relationship Id="rId3" Type="http://schemas.openxmlformats.org/officeDocument/2006/relationships/image" Target="../media/image113.emf"/><Relationship Id="rId21" Type="http://schemas.openxmlformats.org/officeDocument/2006/relationships/image" Target="../media/image122.emf"/><Relationship Id="rId34" Type="http://schemas.openxmlformats.org/officeDocument/2006/relationships/customXml" Target="../ink/ink137.xml"/><Relationship Id="rId42" Type="http://schemas.openxmlformats.org/officeDocument/2006/relationships/customXml" Target="../ink/ink141.xml"/><Relationship Id="rId7" Type="http://schemas.openxmlformats.org/officeDocument/2006/relationships/image" Target="../media/image115.emf"/><Relationship Id="rId12" Type="http://schemas.openxmlformats.org/officeDocument/2006/relationships/customXml" Target="../ink/ink126.xml"/><Relationship Id="rId17" Type="http://schemas.openxmlformats.org/officeDocument/2006/relationships/image" Target="../media/image120.emf"/><Relationship Id="rId25" Type="http://schemas.openxmlformats.org/officeDocument/2006/relationships/image" Target="../media/image124.emf"/><Relationship Id="rId33" Type="http://schemas.openxmlformats.org/officeDocument/2006/relationships/image" Target="../media/image128.emf"/><Relationship Id="rId38" Type="http://schemas.openxmlformats.org/officeDocument/2006/relationships/customXml" Target="../ink/ink139.xml"/><Relationship Id="rId2" Type="http://schemas.openxmlformats.org/officeDocument/2006/relationships/customXml" Target="../ink/ink121.xml"/><Relationship Id="rId16" Type="http://schemas.openxmlformats.org/officeDocument/2006/relationships/customXml" Target="../ink/ink128.xml"/><Relationship Id="rId20" Type="http://schemas.openxmlformats.org/officeDocument/2006/relationships/customXml" Target="../ink/ink130.xml"/><Relationship Id="rId29" Type="http://schemas.openxmlformats.org/officeDocument/2006/relationships/image" Target="../media/image126.emf"/><Relationship Id="rId41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3.xml"/><Relationship Id="rId11" Type="http://schemas.openxmlformats.org/officeDocument/2006/relationships/image" Target="../media/image117.emf"/><Relationship Id="rId24" Type="http://schemas.openxmlformats.org/officeDocument/2006/relationships/customXml" Target="../ink/ink132.xml"/><Relationship Id="rId32" Type="http://schemas.openxmlformats.org/officeDocument/2006/relationships/customXml" Target="../ink/ink136.xml"/><Relationship Id="rId37" Type="http://schemas.openxmlformats.org/officeDocument/2006/relationships/image" Target="../media/image130.emf"/><Relationship Id="rId40" Type="http://schemas.openxmlformats.org/officeDocument/2006/relationships/customXml" Target="../ink/ink140.xml"/><Relationship Id="rId45" Type="http://schemas.openxmlformats.org/officeDocument/2006/relationships/image" Target="../media/image134.emf"/><Relationship Id="rId5" Type="http://schemas.openxmlformats.org/officeDocument/2006/relationships/image" Target="../media/image114.emf"/><Relationship Id="rId15" Type="http://schemas.openxmlformats.org/officeDocument/2006/relationships/image" Target="../media/image119.emf"/><Relationship Id="rId23" Type="http://schemas.openxmlformats.org/officeDocument/2006/relationships/image" Target="../media/image123.emf"/><Relationship Id="rId28" Type="http://schemas.openxmlformats.org/officeDocument/2006/relationships/customXml" Target="../ink/ink134.xml"/><Relationship Id="rId36" Type="http://schemas.openxmlformats.org/officeDocument/2006/relationships/customXml" Target="../ink/ink138.xml"/><Relationship Id="rId10" Type="http://schemas.openxmlformats.org/officeDocument/2006/relationships/customXml" Target="../ink/ink125.xml"/><Relationship Id="rId19" Type="http://schemas.openxmlformats.org/officeDocument/2006/relationships/image" Target="../media/image121.emf"/><Relationship Id="rId31" Type="http://schemas.openxmlformats.org/officeDocument/2006/relationships/image" Target="../media/image127.emf"/><Relationship Id="rId44" Type="http://schemas.openxmlformats.org/officeDocument/2006/relationships/customXml" Target="../ink/ink142.xml"/><Relationship Id="rId4" Type="http://schemas.openxmlformats.org/officeDocument/2006/relationships/customXml" Target="../ink/ink122.xml"/><Relationship Id="rId9" Type="http://schemas.openxmlformats.org/officeDocument/2006/relationships/image" Target="../media/image116.emf"/><Relationship Id="rId14" Type="http://schemas.openxmlformats.org/officeDocument/2006/relationships/customXml" Target="../ink/ink127.xml"/><Relationship Id="rId22" Type="http://schemas.openxmlformats.org/officeDocument/2006/relationships/customXml" Target="../ink/ink131.xml"/><Relationship Id="rId27" Type="http://schemas.openxmlformats.org/officeDocument/2006/relationships/image" Target="../media/image125.emf"/><Relationship Id="rId30" Type="http://schemas.openxmlformats.org/officeDocument/2006/relationships/customXml" Target="../ink/ink135.xml"/><Relationship Id="rId35" Type="http://schemas.openxmlformats.org/officeDocument/2006/relationships/image" Target="../media/image129.emf"/><Relationship Id="rId43" Type="http://schemas.openxmlformats.org/officeDocument/2006/relationships/image" Target="../media/image133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2" Type="http://schemas.openxmlformats.org/officeDocument/2006/relationships/customXml" Target="../ink/ink14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7.xml"/><Relationship Id="rId4" Type="http://schemas.openxmlformats.org/officeDocument/2006/relationships/image" Target="../media/image137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7.xml"/><Relationship Id="rId3" Type="http://schemas.openxmlformats.org/officeDocument/2006/relationships/image" Target="../media/image138.emf"/><Relationship Id="rId7" Type="http://schemas.openxmlformats.org/officeDocument/2006/relationships/image" Target="../media/image140.emf"/><Relationship Id="rId2" Type="http://schemas.openxmlformats.org/officeDocument/2006/relationships/customXml" Target="../ink/ink14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6.xml"/><Relationship Id="rId11" Type="http://schemas.openxmlformats.org/officeDocument/2006/relationships/image" Target="../media/image142.emf"/><Relationship Id="rId5" Type="http://schemas.openxmlformats.org/officeDocument/2006/relationships/image" Target="../media/image139.emf"/><Relationship Id="rId10" Type="http://schemas.openxmlformats.org/officeDocument/2006/relationships/customXml" Target="../ink/ink148.xml"/><Relationship Id="rId4" Type="http://schemas.openxmlformats.org/officeDocument/2006/relationships/customXml" Target="../ink/ink145.xml"/><Relationship Id="rId9" Type="http://schemas.openxmlformats.org/officeDocument/2006/relationships/image" Target="../media/image141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2.xml"/><Relationship Id="rId13" Type="http://schemas.openxmlformats.org/officeDocument/2006/relationships/image" Target="../media/image148.emf"/><Relationship Id="rId18" Type="http://schemas.openxmlformats.org/officeDocument/2006/relationships/customXml" Target="../ink/ink157.xml"/><Relationship Id="rId3" Type="http://schemas.openxmlformats.org/officeDocument/2006/relationships/image" Target="../media/image143.emf"/><Relationship Id="rId21" Type="http://schemas.openxmlformats.org/officeDocument/2006/relationships/image" Target="../media/image152.emf"/><Relationship Id="rId7" Type="http://schemas.openxmlformats.org/officeDocument/2006/relationships/image" Target="../media/image145.emf"/><Relationship Id="rId12" Type="http://schemas.openxmlformats.org/officeDocument/2006/relationships/customXml" Target="../ink/ink154.xml"/><Relationship Id="rId17" Type="http://schemas.openxmlformats.org/officeDocument/2006/relationships/image" Target="../media/image150.emf"/><Relationship Id="rId2" Type="http://schemas.openxmlformats.org/officeDocument/2006/relationships/customXml" Target="../ink/ink149.xml"/><Relationship Id="rId16" Type="http://schemas.openxmlformats.org/officeDocument/2006/relationships/customXml" Target="../ink/ink156.xml"/><Relationship Id="rId20" Type="http://schemas.openxmlformats.org/officeDocument/2006/relationships/customXml" Target="../ink/ink15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1.xml"/><Relationship Id="rId11" Type="http://schemas.openxmlformats.org/officeDocument/2006/relationships/image" Target="../media/image147.emf"/><Relationship Id="rId5" Type="http://schemas.openxmlformats.org/officeDocument/2006/relationships/image" Target="../media/image144.emf"/><Relationship Id="rId15" Type="http://schemas.openxmlformats.org/officeDocument/2006/relationships/image" Target="../media/image149.emf"/><Relationship Id="rId23" Type="http://schemas.openxmlformats.org/officeDocument/2006/relationships/image" Target="../media/image153.emf"/><Relationship Id="rId10" Type="http://schemas.openxmlformats.org/officeDocument/2006/relationships/customXml" Target="../ink/ink153.xml"/><Relationship Id="rId19" Type="http://schemas.openxmlformats.org/officeDocument/2006/relationships/image" Target="../media/image151.emf"/><Relationship Id="rId4" Type="http://schemas.openxmlformats.org/officeDocument/2006/relationships/customXml" Target="../ink/ink150.xml"/><Relationship Id="rId9" Type="http://schemas.openxmlformats.org/officeDocument/2006/relationships/image" Target="../media/image146.emf"/><Relationship Id="rId14" Type="http://schemas.openxmlformats.org/officeDocument/2006/relationships/customXml" Target="../ink/ink155.xml"/><Relationship Id="rId22" Type="http://schemas.openxmlformats.org/officeDocument/2006/relationships/customXml" Target="../ink/ink15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emf"/><Relationship Id="rId2" Type="http://schemas.openxmlformats.org/officeDocument/2006/relationships/customXml" Target="../ink/ink16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5.emf"/><Relationship Id="rId4" Type="http://schemas.openxmlformats.org/officeDocument/2006/relationships/customXml" Target="../ink/ink16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5.xml"/><Relationship Id="rId3" Type="http://schemas.openxmlformats.org/officeDocument/2006/relationships/image" Target="../media/image156.emf"/><Relationship Id="rId7" Type="http://schemas.openxmlformats.org/officeDocument/2006/relationships/image" Target="../media/image158.emf"/><Relationship Id="rId2" Type="http://schemas.openxmlformats.org/officeDocument/2006/relationships/customXml" Target="../ink/ink16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4.xml"/><Relationship Id="rId5" Type="http://schemas.openxmlformats.org/officeDocument/2006/relationships/image" Target="../media/image157.emf"/><Relationship Id="rId4" Type="http://schemas.openxmlformats.org/officeDocument/2006/relationships/customXml" Target="../ink/ink163.xml"/><Relationship Id="rId9" Type="http://schemas.openxmlformats.org/officeDocument/2006/relationships/image" Target="../media/image159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9.xml"/><Relationship Id="rId13" Type="http://schemas.openxmlformats.org/officeDocument/2006/relationships/image" Target="../media/image163.emf"/><Relationship Id="rId3" Type="http://schemas.openxmlformats.org/officeDocument/2006/relationships/image" Target="../media/image160.emf"/><Relationship Id="rId7" Type="http://schemas.openxmlformats.org/officeDocument/2006/relationships/image" Target="../media/image158.emf"/><Relationship Id="rId12" Type="http://schemas.openxmlformats.org/officeDocument/2006/relationships/customXml" Target="../ink/ink171.xml"/><Relationship Id="rId2" Type="http://schemas.openxmlformats.org/officeDocument/2006/relationships/customXml" Target="../ink/ink16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8.xml"/><Relationship Id="rId11" Type="http://schemas.openxmlformats.org/officeDocument/2006/relationships/image" Target="../media/image162.emf"/><Relationship Id="rId5" Type="http://schemas.openxmlformats.org/officeDocument/2006/relationships/image" Target="../media/image157.emf"/><Relationship Id="rId10" Type="http://schemas.openxmlformats.org/officeDocument/2006/relationships/customXml" Target="../ink/ink170.xml"/><Relationship Id="rId4" Type="http://schemas.openxmlformats.org/officeDocument/2006/relationships/customXml" Target="../ink/ink167.xml"/><Relationship Id="rId9" Type="http://schemas.openxmlformats.org/officeDocument/2006/relationships/image" Target="../media/image161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5.xml"/><Relationship Id="rId13" Type="http://schemas.openxmlformats.org/officeDocument/2006/relationships/image" Target="../media/image169.emf"/><Relationship Id="rId18" Type="http://schemas.openxmlformats.org/officeDocument/2006/relationships/customXml" Target="../ink/ink180.xml"/><Relationship Id="rId26" Type="http://schemas.openxmlformats.org/officeDocument/2006/relationships/customXml" Target="../ink/ink184.xml"/><Relationship Id="rId3" Type="http://schemas.openxmlformats.org/officeDocument/2006/relationships/image" Target="../media/image164.emf"/><Relationship Id="rId21" Type="http://schemas.openxmlformats.org/officeDocument/2006/relationships/image" Target="../media/image173.emf"/><Relationship Id="rId7" Type="http://schemas.openxmlformats.org/officeDocument/2006/relationships/image" Target="../media/image166.emf"/><Relationship Id="rId12" Type="http://schemas.openxmlformats.org/officeDocument/2006/relationships/customXml" Target="../ink/ink177.xml"/><Relationship Id="rId17" Type="http://schemas.openxmlformats.org/officeDocument/2006/relationships/image" Target="../media/image171.emf"/><Relationship Id="rId25" Type="http://schemas.openxmlformats.org/officeDocument/2006/relationships/image" Target="../media/image175.emf"/><Relationship Id="rId33" Type="http://schemas.openxmlformats.org/officeDocument/2006/relationships/image" Target="../media/image179.emf"/><Relationship Id="rId2" Type="http://schemas.openxmlformats.org/officeDocument/2006/relationships/customXml" Target="../ink/ink172.xml"/><Relationship Id="rId16" Type="http://schemas.openxmlformats.org/officeDocument/2006/relationships/customXml" Target="../ink/ink179.xml"/><Relationship Id="rId20" Type="http://schemas.openxmlformats.org/officeDocument/2006/relationships/customXml" Target="../ink/ink181.xml"/><Relationship Id="rId29" Type="http://schemas.openxmlformats.org/officeDocument/2006/relationships/image" Target="../media/image17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4.xml"/><Relationship Id="rId11" Type="http://schemas.openxmlformats.org/officeDocument/2006/relationships/image" Target="../media/image168.emf"/><Relationship Id="rId24" Type="http://schemas.openxmlformats.org/officeDocument/2006/relationships/customXml" Target="../ink/ink183.xml"/><Relationship Id="rId32" Type="http://schemas.openxmlformats.org/officeDocument/2006/relationships/customXml" Target="../ink/ink187.xml"/><Relationship Id="rId5" Type="http://schemas.openxmlformats.org/officeDocument/2006/relationships/image" Target="../media/image165.emf"/><Relationship Id="rId15" Type="http://schemas.openxmlformats.org/officeDocument/2006/relationships/image" Target="../media/image170.emf"/><Relationship Id="rId23" Type="http://schemas.openxmlformats.org/officeDocument/2006/relationships/image" Target="../media/image174.emf"/><Relationship Id="rId28" Type="http://schemas.openxmlformats.org/officeDocument/2006/relationships/customXml" Target="../ink/ink185.xml"/><Relationship Id="rId10" Type="http://schemas.openxmlformats.org/officeDocument/2006/relationships/customXml" Target="../ink/ink176.xml"/><Relationship Id="rId19" Type="http://schemas.openxmlformats.org/officeDocument/2006/relationships/image" Target="../media/image172.emf"/><Relationship Id="rId31" Type="http://schemas.openxmlformats.org/officeDocument/2006/relationships/image" Target="../media/image178.emf"/><Relationship Id="rId4" Type="http://schemas.openxmlformats.org/officeDocument/2006/relationships/customXml" Target="../ink/ink173.xml"/><Relationship Id="rId9" Type="http://schemas.openxmlformats.org/officeDocument/2006/relationships/image" Target="../media/image167.emf"/><Relationship Id="rId14" Type="http://schemas.openxmlformats.org/officeDocument/2006/relationships/customXml" Target="../ink/ink178.xml"/><Relationship Id="rId22" Type="http://schemas.openxmlformats.org/officeDocument/2006/relationships/customXml" Target="../ink/ink182.xml"/><Relationship Id="rId27" Type="http://schemas.openxmlformats.org/officeDocument/2006/relationships/image" Target="../media/image176.emf"/><Relationship Id="rId30" Type="http://schemas.openxmlformats.org/officeDocument/2006/relationships/customXml" Target="../ink/ink186.xml"/></Relationships>
</file>

<file path=ppt/slides/_rels/slide2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4.emf"/><Relationship Id="rId18" Type="http://schemas.openxmlformats.org/officeDocument/2006/relationships/customXml" Target="../ink/ink196.xml"/><Relationship Id="rId26" Type="http://schemas.openxmlformats.org/officeDocument/2006/relationships/customXml" Target="../ink/ink200.xml"/><Relationship Id="rId39" Type="http://schemas.openxmlformats.org/officeDocument/2006/relationships/image" Target="../media/image197.emf"/><Relationship Id="rId21" Type="http://schemas.openxmlformats.org/officeDocument/2006/relationships/image" Target="../media/image188.emf"/><Relationship Id="rId34" Type="http://schemas.openxmlformats.org/officeDocument/2006/relationships/customXml" Target="../ink/ink204.xml"/><Relationship Id="rId42" Type="http://schemas.openxmlformats.org/officeDocument/2006/relationships/customXml" Target="../ink/ink208.xml"/><Relationship Id="rId47" Type="http://schemas.openxmlformats.org/officeDocument/2006/relationships/image" Target="../media/image201.emf"/><Relationship Id="rId50" Type="http://schemas.openxmlformats.org/officeDocument/2006/relationships/customXml" Target="../ink/ink212.xml"/><Relationship Id="rId55" Type="http://schemas.openxmlformats.org/officeDocument/2006/relationships/image" Target="../media/image205.emf"/><Relationship Id="rId63" Type="http://schemas.openxmlformats.org/officeDocument/2006/relationships/image" Target="../media/image209.emf"/><Relationship Id="rId68" Type="http://schemas.openxmlformats.org/officeDocument/2006/relationships/customXml" Target="../ink/ink221.xml"/><Relationship Id="rId76" Type="http://schemas.openxmlformats.org/officeDocument/2006/relationships/customXml" Target="../ink/ink225.xml"/><Relationship Id="rId7" Type="http://schemas.openxmlformats.org/officeDocument/2006/relationships/image" Target="../media/image181.emf"/><Relationship Id="rId71" Type="http://schemas.openxmlformats.org/officeDocument/2006/relationships/image" Target="../media/image213.emf"/><Relationship Id="rId2" Type="http://schemas.openxmlformats.org/officeDocument/2006/relationships/customXml" Target="../ink/ink188.xml"/><Relationship Id="rId16" Type="http://schemas.openxmlformats.org/officeDocument/2006/relationships/customXml" Target="../ink/ink195.xml"/><Relationship Id="rId29" Type="http://schemas.openxmlformats.org/officeDocument/2006/relationships/image" Target="../media/image192.emf"/><Relationship Id="rId11" Type="http://schemas.openxmlformats.org/officeDocument/2006/relationships/image" Target="../media/image183.emf"/><Relationship Id="rId24" Type="http://schemas.openxmlformats.org/officeDocument/2006/relationships/customXml" Target="../ink/ink199.xml"/><Relationship Id="rId32" Type="http://schemas.openxmlformats.org/officeDocument/2006/relationships/customXml" Target="../ink/ink203.xml"/><Relationship Id="rId37" Type="http://schemas.openxmlformats.org/officeDocument/2006/relationships/image" Target="../media/image196.emf"/><Relationship Id="rId40" Type="http://schemas.openxmlformats.org/officeDocument/2006/relationships/customXml" Target="../ink/ink207.xml"/><Relationship Id="rId45" Type="http://schemas.openxmlformats.org/officeDocument/2006/relationships/image" Target="../media/image200.emf"/><Relationship Id="rId53" Type="http://schemas.openxmlformats.org/officeDocument/2006/relationships/image" Target="../media/image204.emf"/><Relationship Id="rId58" Type="http://schemas.openxmlformats.org/officeDocument/2006/relationships/customXml" Target="../ink/ink216.xml"/><Relationship Id="rId66" Type="http://schemas.openxmlformats.org/officeDocument/2006/relationships/customXml" Target="../ink/ink220.xml"/><Relationship Id="rId74" Type="http://schemas.openxmlformats.org/officeDocument/2006/relationships/customXml" Target="../ink/ink224.xml"/><Relationship Id="rId79" Type="http://schemas.openxmlformats.org/officeDocument/2006/relationships/image" Target="../media/image217.emf"/><Relationship Id="rId5" Type="http://schemas.openxmlformats.org/officeDocument/2006/relationships/image" Target="../media/image180.emf"/><Relationship Id="rId61" Type="http://schemas.openxmlformats.org/officeDocument/2006/relationships/image" Target="../media/image208.emf"/><Relationship Id="rId82" Type="http://schemas.openxmlformats.org/officeDocument/2006/relationships/customXml" Target="../ink/ink228.xml"/><Relationship Id="rId10" Type="http://schemas.openxmlformats.org/officeDocument/2006/relationships/customXml" Target="../ink/ink192.xml"/><Relationship Id="rId19" Type="http://schemas.openxmlformats.org/officeDocument/2006/relationships/image" Target="../media/image187.emf"/><Relationship Id="rId31" Type="http://schemas.openxmlformats.org/officeDocument/2006/relationships/image" Target="../media/image193.emf"/><Relationship Id="rId44" Type="http://schemas.openxmlformats.org/officeDocument/2006/relationships/customXml" Target="../ink/ink209.xml"/><Relationship Id="rId52" Type="http://schemas.openxmlformats.org/officeDocument/2006/relationships/customXml" Target="../ink/ink213.xml"/><Relationship Id="rId60" Type="http://schemas.openxmlformats.org/officeDocument/2006/relationships/customXml" Target="../ink/ink217.xml"/><Relationship Id="rId65" Type="http://schemas.openxmlformats.org/officeDocument/2006/relationships/image" Target="../media/image210.emf"/><Relationship Id="rId73" Type="http://schemas.openxmlformats.org/officeDocument/2006/relationships/image" Target="../media/image214.emf"/><Relationship Id="rId78" Type="http://schemas.openxmlformats.org/officeDocument/2006/relationships/customXml" Target="../ink/ink226.xml"/><Relationship Id="rId81" Type="http://schemas.openxmlformats.org/officeDocument/2006/relationships/image" Target="../media/image218.emf"/><Relationship Id="rId4" Type="http://schemas.openxmlformats.org/officeDocument/2006/relationships/customXml" Target="../ink/ink189.xml"/><Relationship Id="rId9" Type="http://schemas.openxmlformats.org/officeDocument/2006/relationships/image" Target="../media/image182.emf"/><Relationship Id="rId14" Type="http://schemas.openxmlformats.org/officeDocument/2006/relationships/customXml" Target="../ink/ink194.xml"/><Relationship Id="rId22" Type="http://schemas.openxmlformats.org/officeDocument/2006/relationships/customXml" Target="../ink/ink198.xml"/><Relationship Id="rId27" Type="http://schemas.openxmlformats.org/officeDocument/2006/relationships/image" Target="../media/image191.emf"/><Relationship Id="rId30" Type="http://schemas.openxmlformats.org/officeDocument/2006/relationships/customXml" Target="../ink/ink202.xml"/><Relationship Id="rId35" Type="http://schemas.openxmlformats.org/officeDocument/2006/relationships/image" Target="../media/image195.emf"/><Relationship Id="rId43" Type="http://schemas.openxmlformats.org/officeDocument/2006/relationships/image" Target="../media/image199.emf"/><Relationship Id="rId48" Type="http://schemas.openxmlformats.org/officeDocument/2006/relationships/customXml" Target="../ink/ink211.xml"/><Relationship Id="rId56" Type="http://schemas.openxmlformats.org/officeDocument/2006/relationships/customXml" Target="../ink/ink215.xml"/><Relationship Id="rId64" Type="http://schemas.openxmlformats.org/officeDocument/2006/relationships/customXml" Target="../ink/ink219.xml"/><Relationship Id="rId69" Type="http://schemas.openxmlformats.org/officeDocument/2006/relationships/image" Target="../media/image212.emf"/><Relationship Id="rId77" Type="http://schemas.openxmlformats.org/officeDocument/2006/relationships/image" Target="../media/image216.emf"/><Relationship Id="rId8" Type="http://schemas.openxmlformats.org/officeDocument/2006/relationships/customXml" Target="../ink/ink191.xml"/><Relationship Id="rId51" Type="http://schemas.openxmlformats.org/officeDocument/2006/relationships/image" Target="../media/image203.emf"/><Relationship Id="rId72" Type="http://schemas.openxmlformats.org/officeDocument/2006/relationships/customXml" Target="../ink/ink223.xml"/><Relationship Id="rId80" Type="http://schemas.openxmlformats.org/officeDocument/2006/relationships/customXml" Target="../ink/ink227.xml"/><Relationship Id="rId3" Type="http://schemas.openxmlformats.org/officeDocument/2006/relationships/image" Target="../media/image165.emf"/><Relationship Id="rId12" Type="http://schemas.openxmlformats.org/officeDocument/2006/relationships/customXml" Target="../ink/ink193.xml"/><Relationship Id="rId17" Type="http://schemas.openxmlformats.org/officeDocument/2006/relationships/image" Target="../media/image186.emf"/><Relationship Id="rId25" Type="http://schemas.openxmlformats.org/officeDocument/2006/relationships/image" Target="../media/image190.emf"/><Relationship Id="rId33" Type="http://schemas.openxmlformats.org/officeDocument/2006/relationships/image" Target="../media/image194.emf"/><Relationship Id="rId38" Type="http://schemas.openxmlformats.org/officeDocument/2006/relationships/customXml" Target="../ink/ink206.xml"/><Relationship Id="rId46" Type="http://schemas.openxmlformats.org/officeDocument/2006/relationships/customXml" Target="../ink/ink210.xml"/><Relationship Id="rId59" Type="http://schemas.openxmlformats.org/officeDocument/2006/relationships/image" Target="../media/image207.emf"/><Relationship Id="rId67" Type="http://schemas.openxmlformats.org/officeDocument/2006/relationships/image" Target="../media/image211.emf"/><Relationship Id="rId20" Type="http://schemas.openxmlformats.org/officeDocument/2006/relationships/customXml" Target="../ink/ink197.xml"/><Relationship Id="rId41" Type="http://schemas.openxmlformats.org/officeDocument/2006/relationships/image" Target="../media/image198.emf"/><Relationship Id="rId54" Type="http://schemas.openxmlformats.org/officeDocument/2006/relationships/customXml" Target="../ink/ink214.xml"/><Relationship Id="rId62" Type="http://schemas.openxmlformats.org/officeDocument/2006/relationships/customXml" Target="../ink/ink218.xml"/><Relationship Id="rId70" Type="http://schemas.openxmlformats.org/officeDocument/2006/relationships/customXml" Target="../ink/ink222.xml"/><Relationship Id="rId75" Type="http://schemas.openxmlformats.org/officeDocument/2006/relationships/image" Target="../media/image215.emf"/><Relationship Id="rId83" Type="http://schemas.openxmlformats.org/officeDocument/2006/relationships/image" Target="../media/image21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0.xml"/><Relationship Id="rId15" Type="http://schemas.openxmlformats.org/officeDocument/2006/relationships/image" Target="../media/image185.emf"/><Relationship Id="rId23" Type="http://schemas.openxmlformats.org/officeDocument/2006/relationships/image" Target="../media/image189.emf"/><Relationship Id="rId28" Type="http://schemas.openxmlformats.org/officeDocument/2006/relationships/customXml" Target="../ink/ink201.xml"/><Relationship Id="rId36" Type="http://schemas.openxmlformats.org/officeDocument/2006/relationships/customXml" Target="../ink/ink205.xml"/><Relationship Id="rId49" Type="http://schemas.openxmlformats.org/officeDocument/2006/relationships/image" Target="../media/image202.emf"/><Relationship Id="rId57" Type="http://schemas.openxmlformats.org/officeDocument/2006/relationships/image" Target="../media/image206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2.xml"/><Relationship Id="rId13" Type="http://schemas.openxmlformats.org/officeDocument/2006/relationships/image" Target="../media/image225.emf"/><Relationship Id="rId18" Type="http://schemas.openxmlformats.org/officeDocument/2006/relationships/customXml" Target="../ink/ink237.xml"/><Relationship Id="rId26" Type="http://schemas.openxmlformats.org/officeDocument/2006/relationships/customXml" Target="../ink/ink241.xml"/><Relationship Id="rId3" Type="http://schemas.openxmlformats.org/officeDocument/2006/relationships/image" Target="../media/image220.emf"/><Relationship Id="rId21" Type="http://schemas.openxmlformats.org/officeDocument/2006/relationships/image" Target="../media/image229.emf"/><Relationship Id="rId7" Type="http://schemas.openxmlformats.org/officeDocument/2006/relationships/image" Target="../media/image222.emf"/><Relationship Id="rId12" Type="http://schemas.openxmlformats.org/officeDocument/2006/relationships/customXml" Target="../ink/ink234.xml"/><Relationship Id="rId17" Type="http://schemas.openxmlformats.org/officeDocument/2006/relationships/image" Target="../media/image227.emf"/><Relationship Id="rId25" Type="http://schemas.openxmlformats.org/officeDocument/2006/relationships/image" Target="../media/image231.emf"/><Relationship Id="rId2" Type="http://schemas.openxmlformats.org/officeDocument/2006/relationships/customXml" Target="../ink/ink229.xml"/><Relationship Id="rId16" Type="http://schemas.openxmlformats.org/officeDocument/2006/relationships/customXml" Target="../ink/ink236.xml"/><Relationship Id="rId20" Type="http://schemas.openxmlformats.org/officeDocument/2006/relationships/customXml" Target="../ink/ink238.xml"/><Relationship Id="rId29" Type="http://schemas.openxmlformats.org/officeDocument/2006/relationships/image" Target="../media/image23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1.xml"/><Relationship Id="rId11" Type="http://schemas.openxmlformats.org/officeDocument/2006/relationships/image" Target="../media/image224.emf"/><Relationship Id="rId24" Type="http://schemas.openxmlformats.org/officeDocument/2006/relationships/customXml" Target="../ink/ink240.xml"/><Relationship Id="rId5" Type="http://schemas.openxmlformats.org/officeDocument/2006/relationships/image" Target="../media/image221.emf"/><Relationship Id="rId15" Type="http://schemas.openxmlformats.org/officeDocument/2006/relationships/image" Target="../media/image226.emf"/><Relationship Id="rId23" Type="http://schemas.openxmlformats.org/officeDocument/2006/relationships/image" Target="../media/image230.emf"/><Relationship Id="rId28" Type="http://schemas.openxmlformats.org/officeDocument/2006/relationships/customXml" Target="../ink/ink242.xml"/><Relationship Id="rId10" Type="http://schemas.openxmlformats.org/officeDocument/2006/relationships/customXml" Target="../ink/ink233.xml"/><Relationship Id="rId19" Type="http://schemas.openxmlformats.org/officeDocument/2006/relationships/image" Target="../media/image228.emf"/><Relationship Id="rId31" Type="http://schemas.openxmlformats.org/officeDocument/2006/relationships/image" Target="../media/image234.emf"/><Relationship Id="rId4" Type="http://schemas.openxmlformats.org/officeDocument/2006/relationships/customXml" Target="../ink/ink230.xml"/><Relationship Id="rId9" Type="http://schemas.openxmlformats.org/officeDocument/2006/relationships/image" Target="../media/image223.emf"/><Relationship Id="rId14" Type="http://schemas.openxmlformats.org/officeDocument/2006/relationships/customXml" Target="../ink/ink235.xml"/><Relationship Id="rId22" Type="http://schemas.openxmlformats.org/officeDocument/2006/relationships/customXml" Target="../ink/ink239.xml"/><Relationship Id="rId27" Type="http://schemas.openxmlformats.org/officeDocument/2006/relationships/image" Target="../media/image232.emf"/><Relationship Id="rId30" Type="http://schemas.openxmlformats.org/officeDocument/2006/relationships/customXml" Target="../ink/ink2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7.xml"/><Relationship Id="rId13" Type="http://schemas.openxmlformats.org/officeDocument/2006/relationships/image" Target="../media/image240.emf"/><Relationship Id="rId18" Type="http://schemas.openxmlformats.org/officeDocument/2006/relationships/customXml" Target="../ink/ink252.xml"/><Relationship Id="rId3" Type="http://schemas.openxmlformats.org/officeDocument/2006/relationships/image" Target="../media/image235.emf"/><Relationship Id="rId7" Type="http://schemas.openxmlformats.org/officeDocument/2006/relationships/image" Target="../media/image237.emf"/><Relationship Id="rId12" Type="http://schemas.openxmlformats.org/officeDocument/2006/relationships/customXml" Target="../ink/ink249.xml"/><Relationship Id="rId17" Type="http://schemas.openxmlformats.org/officeDocument/2006/relationships/image" Target="../media/image242.emf"/><Relationship Id="rId2" Type="http://schemas.openxmlformats.org/officeDocument/2006/relationships/customXml" Target="../ink/ink244.xml"/><Relationship Id="rId16" Type="http://schemas.openxmlformats.org/officeDocument/2006/relationships/customXml" Target="../ink/ink25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6.xml"/><Relationship Id="rId11" Type="http://schemas.openxmlformats.org/officeDocument/2006/relationships/image" Target="../media/image239.emf"/><Relationship Id="rId5" Type="http://schemas.openxmlformats.org/officeDocument/2006/relationships/image" Target="../media/image236.emf"/><Relationship Id="rId15" Type="http://schemas.openxmlformats.org/officeDocument/2006/relationships/image" Target="../media/image241.emf"/><Relationship Id="rId10" Type="http://schemas.openxmlformats.org/officeDocument/2006/relationships/customXml" Target="../ink/ink248.xml"/><Relationship Id="rId19" Type="http://schemas.openxmlformats.org/officeDocument/2006/relationships/image" Target="../media/image243.emf"/><Relationship Id="rId4" Type="http://schemas.openxmlformats.org/officeDocument/2006/relationships/customXml" Target="../ink/ink245.xml"/><Relationship Id="rId9" Type="http://schemas.openxmlformats.org/officeDocument/2006/relationships/image" Target="../media/image238.emf"/><Relationship Id="rId14" Type="http://schemas.openxmlformats.org/officeDocument/2006/relationships/customXml" Target="../ink/ink250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6.xml"/><Relationship Id="rId13" Type="http://schemas.openxmlformats.org/officeDocument/2006/relationships/image" Target="../media/image249.emf"/><Relationship Id="rId18" Type="http://schemas.openxmlformats.org/officeDocument/2006/relationships/customXml" Target="../ink/ink261.xml"/><Relationship Id="rId26" Type="http://schemas.openxmlformats.org/officeDocument/2006/relationships/customXml" Target="../ink/ink265.xml"/><Relationship Id="rId3" Type="http://schemas.openxmlformats.org/officeDocument/2006/relationships/image" Target="../media/image244.emf"/><Relationship Id="rId21" Type="http://schemas.openxmlformats.org/officeDocument/2006/relationships/image" Target="../media/image253.emf"/><Relationship Id="rId7" Type="http://schemas.openxmlformats.org/officeDocument/2006/relationships/image" Target="../media/image246.emf"/><Relationship Id="rId12" Type="http://schemas.openxmlformats.org/officeDocument/2006/relationships/customXml" Target="../ink/ink258.xml"/><Relationship Id="rId17" Type="http://schemas.openxmlformats.org/officeDocument/2006/relationships/image" Target="../media/image251.emf"/><Relationship Id="rId25" Type="http://schemas.openxmlformats.org/officeDocument/2006/relationships/image" Target="../media/image255.emf"/><Relationship Id="rId2" Type="http://schemas.openxmlformats.org/officeDocument/2006/relationships/customXml" Target="../ink/ink253.xml"/><Relationship Id="rId16" Type="http://schemas.openxmlformats.org/officeDocument/2006/relationships/customXml" Target="../ink/ink260.xml"/><Relationship Id="rId20" Type="http://schemas.openxmlformats.org/officeDocument/2006/relationships/customXml" Target="../ink/ink26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55.xml"/><Relationship Id="rId11" Type="http://schemas.openxmlformats.org/officeDocument/2006/relationships/image" Target="../media/image248.emf"/><Relationship Id="rId24" Type="http://schemas.openxmlformats.org/officeDocument/2006/relationships/customXml" Target="../ink/ink264.xml"/><Relationship Id="rId5" Type="http://schemas.openxmlformats.org/officeDocument/2006/relationships/image" Target="../media/image245.emf"/><Relationship Id="rId15" Type="http://schemas.openxmlformats.org/officeDocument/2006/relationships/image" Target="../media/image250.emf"/><Relationship Id="rId23" Type="http://schemas.openxmlformats.org/officeDocument/2006/relationships/image" Target="../media/image254.emf"/><Relationship Id="rId10" Type="http://schemas.openxmlformats.org/officeDocument/2006/relationships/customXml" Target="../ink/ink257.xml"/><Relationship Id="rId19" Type="http://schemas.openxmlformats.org/officeDocument/2006/relationships/image" Target="../media/image252.emf"/><Relationship Id="rId4" Type="http://schemas.openxmlformats.org/officeDocument/2006/relationships/customXml" Target="../ink/ink254.xml"/><Relationship Id="rId9" Type="http://schemas.openxmlformats.org/officeDocument/2006/relationships/image" Target="../media/image247.emf"/><Relationship Id="rId14" Type="http://schemas.openxmlformats.org/officeDocument/2006/relationships/customXml" Target="../ink/ink259.xml"/><Relationship Id="rId22" Type="http://schemas.openxmlformats.org/officeDocument/2006/relationships/customXml" Target="../ink/ink263.xml"/><Relationship Id="rId27" Type="http://schemas.openxmlformats.org/officeDocument/2006/relationships/image" Target="../media/image256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7.emf"/><Relationship Id="rId2" Type="http://schemas.openxmlformats.org/officeDocument/2006/relationships/customXml" Target="../ink/ink26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8.emf"/><Relationship Id="rId4" Type="http://schemas.openxmlformats.org/officeDocument/2006/relationships/customXml" Target="../ink/ink267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1.xml"/><Relationship Id="rId13" Type="http://schemas.openxmlformats.org/officeDocument/2006/relationships/image" Target="../media/image264.emf"/><Relationship Id="rId18" Type="http://schemas.openxmlformats.org/officeDocument/2006/relationships/customXml" Target="../ink/ink276.xml"/><Relationship Id="rId3" Type="http://schemas.openxmlformats.org/officeDocument/2006/relationships/image" Target="../media/image259.emf"/><Relationship Id="rId21" Type="http://schemas.openxmlformats.org/officeDocument/2006/relationships/image" Target="../media/image268.emf"/><Relationship Id="rId7" Type="http://schemas.openxmlformats.org/officeDocument/2006/relationships/image" Target="../media/image261.emf"/><Relationship Id="rId12" Type="http://schemas.openxmlformats.org/officeDocument/2006/relationships/customXml" Target="../ink/ink273.xml"/><Relationship Id="rId17" Type="http://schemas.openxmlformats.org/officeDocument/2006/relationships/image" Target="../media/image266.emf"/><Relationship Id="rId2" Type="http://schemas.openxmlformats.org/officeDocument/2006/relationships/customXml" Target="../ink/ink268.xml"/><Relationship Id="rId16" Type="http://schemas.openxmlformats.org/officeDocument/2006/relationships/customXml" Target="../ink/ink275.xml"/><Relationship Id="rId20" Type="http://schemas.openxmlformats.org/officeDocument/2006/relationships/customXml" Target="../ink/ink27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0.xml"/><Relationship Id="rId11" Type="http://schemas.openxmlformats.org/officeDocument/2006/relationships/image" Target="../media/image263.emf"/><Relationship Id="rId5" Type="http://schemas.openxmlformats.org/officeDocument/2006/relationships/image" Target="../media/image260.emf"/><Relationship Id="rId15" Type="http://schemas.openxmlformats.org/officeDocument/2006/relationships/image" Target="../media/image265.emf"/><Relationship Id="rId23" Type="http://schemas.openxmlformats.org/officeDocument/2006/relationships/image" Target="../media/image269.emf"/><Relationship Id="rId10" Type="http://schemas.openxmlformats.org/officeDocument/2006/relationships/customXml" Target="../ink/ink272.xml"/><Relationship Id="rId19" Type="http://schemas.openxmlformats.org/officeDocument/2006/relationships/image" Target="../media/image267.emf"/><Relationship Id="rId4" Type="http://schemas.openxmlformats.org/officeDocument/2006/relationships/customXml" Target="../ink/ink269.xml"/><Relationship Id="rId9" Type="http://schemas.openxmlformats.org/officeDocument/2006/relationships/image" Target="../media/image262.emf"/><Relationship Id="rId14" Type="http://schemas.openxmlformats.org/officeDocument/2006/relationships/customXml" Target="../ink/ink274.xml"/><Relationship Id="rId22" Type="http://schemas.openxmlformats.org/officeDocument/2006/relationships/customXml" Target="../ink/ink278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2.xml"/><Relationship Id="rId13" Type="http://schemas.openxmlformats.org/officeDocument/2006/relationships/image" Target="../media/image275.emf"/><Relationship Id="rId3" Type="http://schemas.openxmlformats.org/officeDocument/2006/relationships/image" Target="../media/image270.emf"/><Relationship Id="rId7" Type="http://schemas.openxmlformats.org/officeDocument/2006/relationships/image" Target="../media/image272.emf"/><Relationship Id="rId12" Type="http://schemas.openxmlformats.org/officeDocument/2006/relationships/customXml" Target="../ink/ink284.xml"/><Relationship Id="rId2" Type="http://schemas.openxmlformats.org/officeDocument/2006/relationships/customXml" Target="../ink/ink27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81.xml"/><Relationship Id="rId11" Type="http://schemas.openxmlformats.org/officeDocument/2006/relationships/image" Target="../media/image274.emf"/><Relationship Id="rId5" Type="http://schemas.openxmlformats.org/officeDocument/2006/relationships/image" Target="../media/image271.emf"/><Relationship Id="rId10" Type="http://schemas.openxmlformats.org/officeDocument/2006/relationships/customXml" Target="../ink/ink283.xml"/><Relationship Id="rId4" Type="http://schemas.openxmlformats.org/officeDocument/2006/relationships/customXml" Target="../ink/ink280.xml"/><Relationship Id="rId9" Type="http://schemas.openxmlformats.org/officeDocument/2006/relationships/image" Target="../media/image273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8.xml"/><Relationship Id="rId13" Type="http://schemas.openxmlformats.org/officeDocument/2006/relationships/image" Target="../media/image281.emf"/><Relationship Id="rId18" Type="http://schemas.openxmlformats.org/officeDocument/2006/relationships/customXml" Target="../ink/ink293.xml"/><Relationship Id="rId3" Type="http://schemas.openxmlformats.org/officeDocument/2006/relationships/image" Target="../media/image276.emf"/><Relationship Id="rId21" Type="http://schemas.openxmlformats.org/officeDocument/2006/relationships/image" Target="../media/image285.emf"/><Relationship Id="rId7" Type="http://schemas.openxmlformats.org/officeDocument/2006/relationships/image" Target="../media/image278.emf"/><Relationship Id="rId12" Type="http://schemas.openxmlformats.org/officeDocument/2006/relationships/customXml" Target="../ink/ink290.xml"/><Relationship Id="rId17" Type="http://schemas.openxmlformats.org/officeDocument/2006/relationships/image" Target="../media/image283.emf"/><Relationship Id="rId2" Type="http://schemas.openxmlformats.org/officeDocument/2006/relationships/customXml" Target="../ink/ink285.xml"/><Relationship Id="rId16" Type="http://schemas.openxmlformats.org/officeDocument/2006/relationships/customXml" Target="../ink/ink292.xml"/><Relationship Id="rId20" Type="http://schemas.openxmlformats.org/officeDocument/2006/relationships/customXml" Target="../ink/ink29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87.xml"/><Relationship Id="rId11" Type="http://schemas.openxmlformats.org/officeDocument/2006/relationships/image" Target="../media/image280.emf"/><Relationship Id="rId5" Type="http://schemas.openxmlformats.org/officeDocument/2006/relationships/image" Target="../media/image277.emf"/><Relationship Id="rId15" Type="http://schemas.openxmlformats.org/officeDocument/2006/relationships/image" Target="../media/image282.emf"/><Relationship Id="rId23" Type="http://schemas.openxmlformats.org/officeDocument/2006/relationships/image" Target="../media/image286.emf"/><Relationship Id="rId10" Type="http://schemas.openxmlformats.org/officeDocument/2006/relationships/customXml" Target="../ink/ink289.xml"/><Relationship Id="rId19" Type="http://schemas.openxmlformats.org/officeDocument/2006/relationships/image" Target="../media/image284.emf"/><Relationship Id="rId4" Type="http://schemas.openxmlformats.org/officeDocument/2006/relationships/customXml" Target="../ink/ink286.xml"/><Relationship Id="rId9" Type="http://schemas.openxmlformats.org/officeDocument/2006/relationships/image" Target="../media/image279.emf"/><Relationship Id="rId14" Type="http://schemas.openxmlformats.org/officeDocument/2006/relationships/customXml" Target="../ink/ink291.xml"/><Relationship Id="rId22" Type="http://schemas.openxmlformats.org/officeDocument/2006/relationships/customXml" Target="../ink/ink295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99.xml"/><Relationship Id="rId3" Type="http://schemas.openxmlformats.org/officeDocument/2006/relationships/image" Target="../media/image287.emf"/><Relationship Id="rId7" Type="http://schemas.openxmlformats.org/officeDocument/2006/relationships/image" Target="../media/image289.emf"/><Relationship Id="rId2" Type="http://schemas.openxmlformats.org/officeDocument/2006/relationships/customXml" Target="../ink/ink29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98.xml"/><Relationship Id="rId5" Type="http://schemas.openxmlformats.org/officeDocument/2006/relationships/image" Target="../media/image288.emf"/><Relationship Id="rId4" Type="http://schemas.openxmlformats.org/officeDocument/2006/relationships/customXml" Target="../ink/ink297.xml"/><Relationship Id="rId9" Type="http://schemas.openxmlformats.org/officeDocument/2006/relationships/image" Target="../media/image290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3.xml"/><Relationship Id="rId13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3.emf"/><Relationship Id="rId12" Type="http://schemas.openxmlformats.org/officeDocument/2006/relationships/customXml" Target="../ink/ink305.xml"/><Relationship Id="rId2" Type="http://schemas.openxmlformats.org/officeDocument/2006/relationships/customXml" Target="../ink/ink30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2.xml"/><Relationship Id="rId11" Type="http://schemas.openxmlformats.org/officeDocument/2006/relationships/image" Target="../media/image295.emf"/><Relationship Id="rId5" Type="http://schemas.openxmlformats.org/officeDocument/2006/relationships/image" Target="../media/image292.emf"/><Relationship Id="rId10" Type="http://schemas.openxmlformats.org/officeDocument/2006/relationships/customXml" Target="../ink/ink304.xml"/><Relationship Id="rId4" Type="http://schemas.openxmlformats.org/officeDocument/2006/relationships/customXml" Target="../ink/ink301.xml"/><Relationship Id="rId9" Type="http://schemas.openxmlformats.org/officeDocument/2006/relationships/image" Target="../media/image294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9.xml"/><Relationship Id="rId3" Type="http://schemas.openxmlformats.org/officeDocument/2006/relationships/image" Target="../media/image297.emf"/><Relationship Id="rId7" Type="http://schemas.openxmlformats.org/officeDocument/2006/relationships/image" Target="../media/image299.emf"/><Relationship Id="rId2" Type="http://schemas.openxmlformats.org/officeDocument/2006/relationships/customXml" Target="../ink/ink30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8.xml"/><Relationship Id="rId5" Type="http://schemas.openxmlformats.org/officeDocument/2006/relationships/image" Target="../media/image298.emf"/><Relationship Id="rId4" Type="http://schemas.openxmlformats.org/officeDocument/2006/relationships/customXml" Target="../ink/ink307.xml"/><Relationship Id="rId9" Type="http://schemas.openxmlformats.org/officeDocument/2006/relationships/image" Target="../media/image300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4.emf"/><Relationship Id="rId7" Type="http://schemas.openxmlformats.org/officeDocument/2006/relationships/image" Target="../media/image6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5.emf"/><Relationship Id="rId4" Type="http://schemas.openxmlformats.org/officeDocument/2006/relationships/customXml" Target="../ink/ink3.xml"/><Relationship Id="rId9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13.emf"/><Relationship Id="rId18" Type="http://schemas.openxmlformats.org/officeDocument/2006/relationships/customXml" Target="../ink/ink14.xml"/><Relationship Id="rId3" Type="http://schemas.openxmlformats.org/officeDocument/2006/relationships/image" Target="../media/image8.emf"/><Relationship Id="rId7" Type="http://schemas.openxmlformats.org/officeDocument/2006/relationships/image" Target="../media/image10.emf"/><Relationship Id="rId12" Type="http://schemas.openxmlformats.org/officeDocument/2006/relationships/customXml" Target="../ink/ink11.xml"/><Relationship Id="rId17" Type="http://schemas.openxmlformats.org/officeDocument/2006/relationships/image" Target="../media/image15.emf"/><Relationship Id="rId2" Type="http://schemas.openxmlformats.org/officeDocument/2006/relationships/customXml" Target="../ink/ink6.xml"/><Relationship Id="rId16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11" Type="http://schemas.openxmlformats.org/officeDocument/2006/relationships/image" Target="../media/image12.emf"/><Relationship Id="rId5" Type="http://schemas.openxmlformats.org/officeDocument/2006/relationships/image" Target="../media/image9.emf"/><Relationship Id="rId15" Type="http://schemas.openxmlformats.org/officeDocument/2006/relationships/image" Target="../media/image14.emf"/><Relationship Id="rId10" Type="http://schemas.openxmlformats.org/officeDocument/2006/relationships/customXml" Target="../ink/ink10.xml"/><Relationship Id="rId19" Type="http://schemas.openxmlformats.org/officeDocument/2006/relationships/image" Target="../media/image16.emf"/><Relationship Id="rId4" Type="http://schemas.openxmlformats.org/officeDocument/2006/relationships/customXml" Target="../ink/ink7.xml"/><Relationship Id="rId9" Type="http://schemas.openxmlformats.org/officeDocument/2006/relationships/image" Target="../media/image11.emf"/><Relationship Id="rId14" Type="http://schemas.openxmlformats.org/officeDocument/2006/relationships/customXml" Target="../ink/ink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.xml"/><Relationship Id="rId13" Type="http://schemas.openxmlformats.org/officeDocument/2006/relationships/image" Target="../media/image22.emf"/><Relationship Id="rId18" Type="http://schemas.openxmlformats.org/officeDocument/2006/relationships/customXml" Target="../ink/ink23.xml"/><Relationship Id="rId26" Type="http://schemas.openxmlformats.org/officeDocument/2006/relationships/customXml" Target="../ink/ink27.xml"/><Relationship Id="rId3" Type="http://schemas.openxmlformats.org/officeDocument/2006/relationships/image" Target="../media/image17.emf"/><Relationship Id="rId21" Type="http://schemas.openxmlformats.org/officeDocument/2006/relationships/image" Target="../media/image26.emf"/><Relationship Id="rId7" Type="http://schemas.openxmlformats.org/officeDocument/2006/relationships/image" Target="../media/image19.emf"/><Relationship Id="rId12" Type="http://schemas.openxmlformats.org/officeDocument/2006/relationships/customXml" Target="../ink/ink20.xml"/><Relationship Id="rId17" Type="http://schemas.openxmlformats.org/officeDocument/2006/relationships/image" Target="../media/image24.emf"/><Relationship Id="rId25" Type="http://schemas.openxmlformats.org/officeDocument/2006/relationships/image" Target="../media/image28.emf"/><Relationship Id="rId33" Type="http://schemas.openxmlformats.org/officeDocument/2006/relationships/image" Target="../media/image32.emf"/><Relationship Id="rId2" Type="http://schemas.openxmlformats.org/officeDocument/2006/relationships/customXml" Target="../ink/ink15.xml"/><Relationship Id="rId16" Type="http://schemas.openxmlformats.org/officeDocument/2006/relationships/customXml" Target="../ink/ink22.xml"/><Relationship Id="rId20" Type="http://schemas.openxmlformats.org/officeDocument/2006/relationships/customXml" Target="../ink/ink24.xml"/><Relationship Id="rId29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.xml"/><Relationship Id="rId11" Type="http://schemas.openxmlformats.org/officeDocument/2006/relationships/image" Target="../media/image21.emf"/><Relationship Id="rId24" Type="http://schemas.openxmlformats.org/officeDocument/2006/relationships/customXml" Target="../ink/ink26.xml"/><Relationship Id="rId32" Type="http://schemas.openxmlformats.org/officeDocument/2006/relationships/customXml" Target="../ink/ink30.xml"/><Relationship Id="rId5" Type="http://schemas.openxmlformats.org/officeDocument/2006/relationships/image" Target="../media/image18.emf"/><Relationship Id="rId15" Type="http://schemas.openxmlformats.org/officeDocument/2006/relationships/image" Target="../media/image23.emf"/><Relationship Id="rId23" Type="http://schemas.openxmlformats.org/officeDocument/2006/relationships/image" Target="../media/image27.emf"/><Relationship Id="rId28" Type="http://schemas.openxmlformats.org/officeDocument/2006/relationships/customXml" Target="../ink/ink28.xml"/><Relationship Id="rId10" Type="http://schemas.openxmlformats.org/officeDocument/2006/relationships/customXml" Target="../ink/ink19.xml"/><Relationship Id="rId19" Type="http://schemas.openxmlformats.org/officeDocument/2006/relationships/image" Target="../media/image25.emf"/><Relationship Id="rId31" Type="http://schemas.openxmlformats.org/officeDocument/2006/relationships/image" Target="../media/image31.emf"/><Relationship Id="rId4" Type="http://schemas.openxmlformats.org/officeDocument/2006/relationships/customXml" Target="../ink/ink16.xml"/><Relationship Id="rId9" Type="http://schemas.openxmlformats.org/officeDocument/2006/relationships/image" Target="../media/image20.emf"/><Relationship Id="rId14" Type="http://schemas.openxmlformats.org/officeDocument/2006/relationships/customXml" Target="../ink/ink21.xml"/><Relationship Id="rId22" Type="http://schemas.openxmlformats.org/officeDocument/2006/relationships/customXml" Target="../ink/ink25.xml"/><Relationship Id="rId27" Type="http://schemas.openxmlformats.org/officeDocument/2006/relationships/image" Target="../media/image29.emf"/><Relationship Id="rId30" Type="http://schemas.openxmlformats.org/officeDocument/2006/relationships/customXml" Target="../ink/ink2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.xml"/><Relationship Id="rId3" Type="http://schemas.openxmlformats.org/officeDocument/2006/relationships/image" Target="../media/image33.emf"/><Relationship Id="rId7" Type="http://schemas.openxmlformats.org/officeDocument/2006/relationships/image" Target="../media/image35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3.xml"/><Relationship Id="rId11" Type="http://schemas.openxmlformats.org/officeDocument/2006/relationships/image" Target="../media/image37.emf"/><Relationship Id="rId5" Type="http://schemas.openxmlformats.org/officeDocument/2006/relationships/image" Target="../media/image34.emf"/><Relationship Id="rId10" Type="http://schemas.openxmlformats.org/officeDocument/2006/relationships/customXml" Target="../ink/ink35.xml"/><Relationship Id="rId4" Type="http://schemas.openxmlformats.org/officeDocument/2006/relationships/customXml" Target="../ink/ink32.xml"/><Relationship Id="rId9" Type="http://schemas.openxmlformats.org/officeDocument/2006/relationships/image" Target="../media/image3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9.xml"/><Relationship Id="rId13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12" Type="http://schemas.openxmlformats.org/officeDocument/2006/relationships/customXml" Target="../ink/ink41.xml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8.xml"/><Relationship Id="rId11" Type="http://schemas.openxmlformats.org/officeDocument/2006/relationships/image" Target="../media/image42.emf"/><Relationship Id="rId5" Type="http://schemas.openxmlformats.org/officeDocument/2006/relationships/image" Target="../media/image39.emf"/><Relationship Id="rId15" Type="http://schemas.openxmlformats.org/officeDocument/2006/relationships/image" Target="../media/image44.emf"/><Relationship Id="rId10" Type="http://schemas.openxmlformats.org/officeDocument/2006/relationships/customXml" Target="../ink/ink40.xml"/><Relationship Id="rId4" Type="http://schemas.openxmlformats.org/officeDocument/2006/relationships/customXml" Target="../ink/ink37.xml"/><Relationship Id="rId9" Type="http://schemas.openxmlformats.org/officeDocument/2006/relationships/image" Target="../media/image41.emf"/><Relationship Id="rId14" Type="http://schemas.openxmlformats.org/officeDocument/2006/relationships/customXml" Target="../ink/ink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2952737" y="571480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2400" dirty="0" smtClean="0">
                <a:latin typeface="Lucida Sans Unicode" pitchFamily="34" charset="0"/>
              </a:rPr>
              <a:t>MAT203: Linear Algebra</a:t>
            </a:r>
          </a:p>
        </p:txBody>
      </p:sp>
      <p:sp>
        <p:nvSpPr>
          <p:cNvPr id="76803" name="Rectangle 10"/>
          <p:cNvSpPr>
            <a:spLocks noChangeArrowheads="1"/>
          </p:cNvSpPr>
          <p:nvPr/>
        </p:nvSpPr>
        <p:spPr bwMode="auto">
          <a:xfrm>
            <a:off x="2881297" y="4868863"/>
            <a:ext cx="6572297" cy="1049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ko-KR" sz="1600" b="1" dirty="0">
                <a:latin typeface="Lucida Sans Unicode" pitchFamily="34" charset="0"/>
              </a:rPr>
              <a:t>In </a:t>
            </a:r>
            <a:r>
              <a:rPr lang="en-US" altLang="ko-KR" sz="1600" b="1" dirty="0" err="1">
                <a:latin typeface="Lucida Sans Unicode" pitchFamily="34" charset="0"/>
              </a:rPr>
              <a:t>Ryu</a:t>
            </a:r>
            <a:endParaRPr lang="en-US" altLang="ko-KR" sz="1600" b="1" dirty="0">
              <a:latin typeface="Lucida Sans Unicode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en-US" altLang="ko-KR" sz="1600" b="1" dirty="0" smtClean="0">
                <a:latin typeface="Lucida Sans Unicode" pitchFamily="34" charset="0"/>
              </a:rPr>
              <a:t>October</a:t>
            </a:r>
            <a:r>
              <a:rPr lang="ko-KR" altLang="en-US" sz="1600" b="1" dirty="0" smtClean="0">
                <a:latin typeface="Lucida Sans Unicode" pitchFamily="34" charset="0"/>
              </a:rPr>
              <a:t> </a:t>
            </a:r>
            <a:r>
              <a:rPr lang="en-US" altLang="ko-KR" sz="1600" b="1" smtClean="0">
                <a:latin typeface="Lucida Sans Unicode" pitchFamily="34" charset="0"/>
              </a:rPr>
              <a:t> </a:t>
            </a:r>
            <a:r>
              <a:rPr lang="en-US" altLang="ko-KR" sz="1600" b="1" smtClean="0">
                <a:latin typeface="Lucida Sans Unicode" pitchFamily="34" charset="0"/>
              </a:rPr>
              <a:t>19, 2016</a:t>
            </a:r>
            <a:endParaRPr lang="en-US" altLang="ko-KR" sz="1600" b="1" dirty="0">
              <a:latin typeface="Lucida Sans Unicode" pitchFamily="34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7" name="Text Box 11"/>
          <p:cNvSpPr txBox="1">
            <a:spLocks noChangeArrowheads="1"/>
          </p:cNvSpPr>
          <p:nvPr/>
        </p:nvSpPr>
        <p:spPr bwMode="auto">
          <a:xfrm>
            <a:off x="4176864" y="1966863"/>
            <a:ext cx="5456655" cy="14542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err="1" smtClean="0">
                <a:latin typeface="Arial" charset="0"/>
              </a:rPr>
              <a:t>Orthogonality</a:t>
            </a:r>
            <a:endParaRPr lang="en-US" altLang="ko-KR" sz="1900" dirty="0" smtClean="0">
              <a:latin typeface="Arial" charset="0"/>
            </a:endParaRP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000" dirty="0">
                <a:latin typeface="Arial" charset="0"/>
              </a:rPr>
              <a:t>Solving Ax=b when there is No </a:t>
            </a:r>
            <a:r>
              <a:rPr lang="en-US" altLang="ko-KR" sz="2000" dirty="0" smtClean="0">
                <a:latin typeface="Arial" charset="0"/>
              </a:rPr>
              <a:t>solution</a:t>
            </a:r>
            <a:endParaRPr lang="en-US" altLang="ko-KR" sz="1900" dirty="0">
              <a:latin typeface="Arial" charset="0"/>
            </a:endParaRP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000" dirty="0" smtClean="0">
                <a:latin typeface="Arial" charset="0"/>
              </a:rPr>
              <a:t>Projections &amp; Subspaces</a:t>
            </a:r>
            <a:endParaRPr lang="en-US" altLang="ko-KR" sz="200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4 fundamental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8" name="잉크 107"/>
              <p14:cNvContentPartPr/>
              <p14:nvPr/>
            </p14:nvContentPartPr>
            <p14:xfrm>
              <a:off x="2060133" y="3807440"/>
              <a:ext cx="249120" cy="2031120"/>
            </p14:xfrm>
          </p:contentPart>
        </mc:Choice>
        <mc:Fallback xmlns="">
          <p:pic>
            <p:nvPicPr>
              <p:cNvPr id="108" name="잉크 10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5373" y="3796280"/>
                <a:ext cx="271440" cy="20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3" name="잉크 142"/>
              <p14:cNvContentPartPr/>
              <p14:nvPr/>
            </p14:nvContentPartPr>
            <p14:xfrm>
              <a:off x="4395093" y="3620960"/>
              <a:ext cx="379800" cy="2074680"/>
            </p14:xfrm>
          </p:contentPart>
        </mc:Choice>
        <mc:Fallback xmlns="">
          <p:pic>
            <p:nvPicPr>
              <p:cNvPr id="143" name="잉크 14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82133" y="3608000"/>
                <a:ext cx="407520" cy="21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7" name="잉크 146"/>
              <p14:cNvContentPartPr/>
              <p14:nvPr/>
            </p14:nvContentPartPr>
            <p14:xfrm>
              <a:off x="4842213" y="3611600"/>
              <a:ext cx="290880" cy="2024280"/>
            </p14:xfrm>
          </p:contentPart>
        </mc:Choice>
        <mc:Fallback xmlns="">
          <p:pic>
            <p:nvPicPr>
              <p:cNvPr id="147" name="잉크 1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28893" y="3599000"/>
                <a:ext cx="315720" cy="20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2" name="잉크 151"/>
              <p14:cNvContentPartPr/>
              <p14:nvPr/>
            </p14:nvContentPartPr>
            <p14:xfrm>
              <a:off x="5099253" y="4394600"/>
              <a:ext cx="166680" cy="26676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91333" y="4383800"/>
                <a:ext cx="18684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3" name="잉크 152"/>
              <p14:cNvContentPartPr/>
              <p14:nvPr/>
            </p14:nvContentPartPr>
            <p14:xfrm>
              <a:off x="5318853" y="3591800"/>
              <a:ext cx="234360" cy="1994040"/>
            </p14:xfrm>
          </p:contentPart>
        </mc:Choice>
        <mc:Fallback xmlns="">
          <p:pic>
            <p:nvPicPr>
              <p:cNvPr id="153" name="잉크 15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05173" y="3577760"/>
                <a:ext cx="262800" cy="20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7" name="잉크 156"/>
              <p14:cNvContentPartPr/>
              <p14:nvPr/>
            </p14:nvContentPartPr>
            <p14:xfrm>
              <a:off x="5927973" y="3534920"/>
              <a:ext cx="324000" cy="1871640"/>
            </p14:xfrm>
          </p:contentPart>
        </mc:Choice>
        <mc:Fallback xmlns="">
          <p:pic>
            <p:nvPicPr>
              <p:cNvPr id="157" name="잉크 15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22933" y="3522680"/>
                <a:ext cx="341280" cy="18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66" name="잉크 165"/>
              <p14:cNvContentPartPr/>
              <p14:nvPr/>
            </p14:nvContentPartPr>
            <p14:xfrm>
              <a:off x="6283653" y="3462920"/>
              <a:ext cx="2137680" cy="1934280"/>
            </p14:xfrm>
          </p:contentPart>
        </mc:Choice>
        <mc:Fallback xmlns="">
          <p:pic>
            <p:nvPicPr>
              <p:cNvPr id="166" name="잉크 16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70333" y="3451400"/>
                <a:ext cx="2163600" cy="19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77" name="잉크 176"/>
              <p14:cNvContentPartPr/>
              <p14:nvPr/>
            </p14:nvContentPartPr>
            <p14:xfrm>
              <a:off x="620493" y="953720"/>
              <a:ext cx="6663960" cy="2119320"/>
            </p14:xfrm>
          </p:contentPart>
        </mc:Choice>
        <mc:Fallback xmlns="">
          <p:pic>
            <p:nvPicPr>
              <p:cNvPr id="177" name="잉크 17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3933" y="939320"/>
                <a:ext cx="6700320" cy="21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95" name="잉크 194"/>
              <p14:cNvContentPartPr/>
              <p14:nvPr/>
            </p14:nvContentPartPr>
            <p14:xfrm>
              <a:off x="5377533" y="3670280"/>
              <a:ext cx="25200" cy="16560"/>
            </p14:xfrm>
          </p:contentPart>
        </mc:Choice>
        <mc:Fallback xmlns="">
          <p:pic>
            <p:nvPicPr>
              <p:cNvPr id="195" name="잉크 19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75373" y="3668120"/>
                <a:ext cx="2952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7" name="잉크 196"/>
              <p14:cNvContentPartPr/>
              <p14:nvPr/>
            </p14:nvContentPartPr>
            <p14:xfrm>
              <a:off x="5726373" y="4457240"/>
              <a:ext cx="225000" cy="128880"/>
            </p14:xfrm>
          </p:contentPart>
        </mc:Choice>
        <mc:Fallback xmlns="">
          <p:pic>
            <p:nvPicPr>
              <p:cNvPr id="197" name="잉크 19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711973" y="4442480"/>
                <a:ext cx="24840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3" name="잉크 222"/>
              <p14:cNvContentPartPr/>
              <p14:nvPr/>
            </p14:nvContentPartPr>
            <p14:xfrm>
              <a:off x="9000933" y="3910400"/>
              <a:ext cx="131400" cy="113400"/>
            </p14:xfrm>
          </p:contentPart>
        </mc:Choice>
        <mc:Fallback xmlns="">
          <p:pic>
            <p:nvPicPr>
              <p:cNvPr id="223" name="잉크 22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986893" y="3896360"/>
                <a:ext cx="15408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4" name="잉크 223"/>
              <p14:cNvContentPartPr/>
              <p14:nvPr/>
            </p14:nvContentPartPr>
            <p14:xfrm>
              <a:off x="8566053" y="3359240"/>
              <a:ext cx="300240" cy="2068560"/>
            </p14:xfrm>
          </p:contentPart>
        </mc:Choice>
        <mc:Fallback xmlns="">
          <p:pic>
            <p:nvPicPr>
              <p:cNvPr id="224" name="잉크 22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555253" y="3347360"/>
                <a:ext cx="325800" cy="20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5" name="잉크 224"/>
              <p14:cNvContentPartPr/>
              <p14:nvPr/>
            </p14:nvContentPartPr>
            <p14:xfrm>
              <a:off x="8795373" y="5195960"/>
              <a:ext cx="360" cy="360"/>
            </p14:xfrm>
          </p:contentPart>
        </mc:Choice>
        <mc:Fallback xmlns="">
          <p:pic>
            <p:nvPicPr>
              <p:cNvPr id="225" name="잉크 22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793213" y="5193800"/>
                <a:ext cx="46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9" name="잉크 228"/>
              <p14:cNvContentPartPr/>
              <p14:nvPr/>
            </p14:nvContentPartPr>
            <p14:xfrm>
              <a:off x="9332853" y="3467960"/>
              <a:ext cx="190080" cy="1750680"/>
            </p14:xfrm>
          </p:contentPart>
        </mc:Choice>
        <mc:Fallback xmlns="">
          <p:pic>
            <p:nvPicPr>
              <p:cNvPr id="229" name="잉크 22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318093" y="3453920"/>
                <a:ext cx="219600" cy="177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30" name="잉크 229"/>
              <p14:cNvContentPartPr/>
              <p14:nvPr/>
            </p14:nvContentPartPr>
            <p14:xfrm>
              <a:off x="9055653" y="3341240"/>
              <a:ext cx="302760" cy="2068200"/>
            </p14:xfrm>
          </p:contentPart>
        </mc:Choice>
        <mc:Fallback xmlns="">
          <p:pic>
            <p:nvPicPr>
              <p:cNvPr id="230" name="잉크 22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040893" y="3329000"/>
                <a:ext cx="326520" cy="20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35" name="잉크 234"/>
              <p14:cNvContentPartPr/>
              <p14:nvPr/>
            </p14:nvContentPartPr>
            <p14:xfrm>
              <a:off x="9545253" y="3345560"/>
              <a:ext cx="152280" cy="2034720"/>
            </p14:xfrm>
          </p:contentPart>
        </mc:Choice>
        <mc:Fallback xmlns="">
          <p:pic>
            <p:nvPicPr>
              <p:cNvPr id="235" name="잉크 23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530853" y="3334400"/>
                <a:ext cx="181080" cy="20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64" name="잉크 263"/>
              <p14:cNvContentPartPr/>
              <p14:nvPr/>
            </p14:nvContentPartPr>
            <p14:xfrm>
              <a:off x="1975533" y="5501600"/>
              <a:ext cx="7565760" cy="1142280"/>
            </p14:xfrm>
          </p:contentPart>
        </mc:Choice>
        <mc:Fallback xmlns="">
          <p:pic>
            <p:nvPicPr>
              <p:cNvPr id="264" name="잉크 26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964373" y="5469560"/>
                <a:ext cx="7592400" cy="12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88" name="잉크 287"/>
              <p14:cNvContentPartPr/>
              <p14:nvPr/>
            </p14:nvContentPartPr>
            <p14:xfrm>
              <a:off x="724533" y="3759920"/>
              <a:ext cx="8469720" cy="2827440"/>
            </p14:xfrm>
          </p:contentPart>
        </mc:Choice>
        <mc:Fallback xmlns="">
          <p:pic>
            <p:nvPicPr>
              <p:cNvPr id="288" name="잉크 28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9773" y="3746600"/>
                <a:ext cx="8499240" cy="28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90" name="잉크 289"/>
              <p14:cNvContentPartPr/>
              <p14:nvPr/>
            </p14:nvContentPartPr>
            <p14:xfrm>
              <a:off x="411333" y="5866640"/>
              <a:ext cx="7418520" cy="843480"/>
            </p14:xfrm>
          </p:contentPart>
        </mc:Choice>
        <mc:Fallback xmlns="">
          <p:pic>
            <p:nvPicPr>
              <p:cNvPr id="290" name="잉크 28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97653" y="5839280"/>
                <a:ext cx="7436520" cy="89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91" name="잉크 290"/>
              <p14:cNvContentPartPr/>
              <p14:nvPr/>
            </p14:nvContentPartPr>
            <p14:xfrm>
              <a:off x="757293" y="5507720"/>
              <a:ext cx="8674920" cy="1039680"/>
            </p14:xfrm>
          </p:contentPart>
        </mc:Choice>
        <mc:Fallback xmlns="">
          <p:pic>
            <p:nvPicPr>
              <p:cNvPr id="291" name="잉크 29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49373" y="5478560"/>
                <a:ext cx="8698320" cy="107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254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4 fundamental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잉크 15"/>
              <p14:cNvContentPartPr/>
              <p14:nvPr/>
            </p14:nvContentPartPr>
            <p14:xfrm>
              <a:off x="620493" y="953720"/>
              <a:ext cx="9119520" cy="549720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3933" y="939320"/>
                <a:ext cx="9145800" cy="552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6" name="잉크 315"/>
              <p14:cNvContentPartPr/>
              <p14:nvPr/>
            </p14:nvContentPartPr>
            <p14:xfrm>
              <a:off x="1255893" y="4655600"/>
              <a:ext cx="2229480" cy="98280"/>
            </p14:xfrm>
          </p:contentPart>
        </mc:Choice>
        <mc:Fallback xmlns="">
          <p:pic>
            <p:nvPicPr>
              <p:cNvPr id="316" name="잉크 3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0413" y="4635080"/>
                <a:ext cx="2263320" cy="12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9" name="잉크 338"/>
              <p14:cNvContentPartPr/>
              <p14:nvPr/>
            </p14:nvContentPartPr>
            <p14:xfrm>
              <a:off x="8505213" y="5253560"/>
              <a:ext cx="500760" cy="174960"/>
            </p14:xfrm>
          </p:contentPart>
        </mc:Choice>
        <mc:Fallback xmlns="">
          <p:pic>
            <p:nvPicPr>
              <p:cNvPr id="339" name="잉크 3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86493" y="5240960"/>
                <a:ext cx="540360" cy="20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4324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4 fundamental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1012533" y="1147040"/>
              <a:ext cx="3920040" cy="159624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8133" y="1132280"/>
                <a:ext cx="3949200" cy="162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/>
              <p14:cNvContentPartPr/>
              <p14:nvPr/>
            </p14:nvContentPartPr>
            <p14:xfrm>
              <a:off x="1269213" y="681560"/>
              <a:ext cx="3715200" cy="3931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8333" y="661040"/>
                <a:ext cx="3753720" cy="43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6" name="잉크 105"/>
              <p14:cNvContentPartPr/>
              <p14:nvPr/>
            </p14:nvContentPartPr>
            <p14:xfrm>
              <a:off x="3513093" y="1781000"/>
              <a:ext cx="655560" cy="44784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98693" y="1769120"/>
                <a:ext cx="68472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1" name="잉크 110"/>
              <p14:cNvContentPartPr/>
              <p14:nvPr/>
            </p14:nvContentPartPr>
            <p14:xfrm>
              <a:off x="1417893" y="1866680"/>
              <a:ext cx="816840" cy="339480"/>
            </p14:xfrm>
          </p:contentPart>
        </mc:Choice>
        <mc:Fallback xmlns="">
          <p:pic>
            <p:nvPicPr>
              <p:cNvPr id="111" name="잉크 1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03133" y="1860920"/>
                <a:ext cx="846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2" name="잉크 111"/>
              <p14:cNvContentPartPr/>
              <p14:nvPr/>
            </p14:nvContentPartPr>
            <p14:xfrm>
              <a:off x="1633893" y="2439080"/>
              <a:ext cx="201960" cy="179640"/>
            </p14:xfrm>
          </p:contentPart>
        </mc:Choice>
        <mc:Fallback xmlns="">
          <p:pic>
            <p:nvPicPr>
              <p:cNvPr id="112" name="잉크 1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14093" y="2417840"/>
                <a:ext cx="23616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2" name="잉크 121"/>
              <p14:cNvContentPartPr/>
              <p14:nvPr/>
            </p14:nvContentPartPr>
            <p14:xfrm>
              <a:off x="1691853" y="1292120"/>
              <a:ext cx="8003520" cy="462276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678893" y="1277360"/>
                <a:ext cx="8036280" cy="46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8" name="잉크 147"/>
              <p14:cNvContentPartPr/>
              <p14:nvPr/>
            </p14:nvContentPartPr>
            <p14:xfrm>
              <a:off x="2466933" y="2518640"/>
              <a:ext cx="1964160" cy="549720"/>
            </p14:xfrm>
          </p:contentPart>
        </mc:Choice>
        <mc:Fallback xmlns="">
          <p:pic>
            <p:nvPicPr>
              <p:cNvPr id="148" name="잉크 14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55053" y="2503880"/>
                <a:ext cx="1991160" cy="57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24" name="잉크 223"/>
              <p14:cNvContentPartPr/>
              <p14:nvPr/>
            </p14:nvContentPartPr>
            <p14:xfrm>
              <a:off x="7256013" y="4379120"/>
              <a:ext cx="2316240" cy="56880"/>
            </p14:xfrm>
          </p:contentPart>
        </mc:Choice>
        <mc:Fallback xmlns="">
          <p:pic>
            <p:nvPicPr>
              <p:cNvPr id="224" name="잉크 22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48453" y="4354640"/>
                <a:ext cx="233964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25" name="잉크 224"/>
              <p14:cNvContentPartPr/>
              <p14:nvPr/>
            </p14:nvContentPartPr>
            <p14:xfrm>
              <a:off x="1695093" y="5193080"/>
              <a:ext cx="2384280" cy="50760"/>
            </p14:xfrm>
          </p:contentPart>
        </mc:Choice>
        <mc:Fallback xmlns="">
          <p:pic>
            <p:nvPicPr>
              <p:cNvPr id="225" name="잉크 22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682853" y="5159600"/>
                <a:ext cx="241308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2" name="잉크 261"/>
              <p14:cNvContentPartPr/>
              <p14:nvPr/>
            </p14:nvContentPartPr>
            <p14:xfrm>
              <a:off x="5330013" y="5737400"/>
              <a:ext cx="451800" cy="24840"/>
            </p14:xfrm>
          </p:contentPart>
        </mc:Choice>
        <mc:Fallback xmlns="">
          <p:pic>
            <p:nvPicPr>
              <p:cNvPr id="262" name="잉크 26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18133" y="5713280"/>
                <a:ext cx="47628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63" name="잉크 262"/>
              <p14:cNvContentPartPr/>
              <p14:nvPr/>
            </p14:nvContentPartPr>
            <p14:xfrm>
              <a:off x="7163493" y="5716520"/>
              <a:ext cx="390960" cy="25200"/>
            </p14:xfrm>
          </p:contentPart>
        </mc:Choice>
        <mc:Fallback xmlns="">
          <p:pic>
            <p:nvPicPr>
              <p:cNvPr id="263" name="잉크 26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151613" y="5702480"/>
                <a:ext cx="41508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64" name="잉크 263"/>
              <p14:cNvContentPartPr/>
              <p14:nvPr/>
            </p14:nvContentPartPr>
            <p14:xfrm>
              <a:off x="9232773" y="1361960"/>
              <a:ext cx="149760" cy="174600"/>
            </p14:xfrm>
          </p:contentPart>
        </mc:Choice>
        <mc:Fallback xmlns="">
          <p:pic>
            <p:nvPicPr>
              <p:cNvPr id="264" name="잉크 26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226293" y="1348640"/>
                <a:ext cx="163440" cy="2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5" name="잉크 264"/>
              <p14:cNvContentPartPr/>
              <p14:nvPr/>
            </p14:nvContentPartPr>
            <p14:xfrm>
              <a:off x="9282453" y="1726280"/>
              <a:ext cx="12240" cy="11160"/>
            </p14:xfrm>
          </p:contentPart>
        </mc:Choice>
        <mc:Fallback xmlns="">
          <p:pic>
            <p:nvPicPr>
              <p:cNvPr id="265" name="잉크 26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274893" y="1721600"/>
                <a:ext cx="2160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66" name="잉크 265"/>
              <p14:cNvContentPartPr/>
              <p14:nvPr/>
            </p14:nvContentPartPr>
            <p14:xfrm>
              <a:off x="9240333" y="1746440"/>
              <a:ext cx="35640" cy="41400"/>
            </p14:xfrm>
          </p:contentPart>
        </mc:Choice>
        <mc:Fallback xmlns="">
          <p:pic>
            <p:nvPicPr>
              <p:cNvPr id="266" name="잉크 26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233853" y="1733480"/>
                <a:ext cx="49680" cy="6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8173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4 fundamental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1012533" y="1147040"/>
              <a:ext cx="3920040" cy="159624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8133" y="1132280"/>
                <a:ext cx="3949200" cy="162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/>
              <p14:cNvContentPartPr/>
              <p14:nvPr/>
            </p14:nvContentPartPr>
            <p14:xfrm>
              <a:off x="1269213" y="681560"/>
              <a:ext cx="3715200" cy="3931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8333" y="661040"/>
                <a:ext cx="3753720" cy="43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2" name="잉크 121"/>
              <p14:cNvContentPartPr/>
              <p14:nvPr/>
            </p14:nvContentPartPr>
            <p14:xfrm>
              <a:off x="5575533" y="1292120"/>
              <a:ext cx="4103280" cy="184284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63293" y="1277360"/>
                <a:ext cx="4130280" cy="18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/>
              <p14:cNvContentPartPr/>
              <p14:nvPr/>
            </p14:nvContentPartPr>
            <p14:xfrm>
              <a:off x="8048013" y="1936160"/>
              <a:ext cx="1647360" cy="13399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027133" y="1930400"/>
                <a:ext cx="1688040" cy="136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잉크 14"/>
              <p14:cNvContentPartPr/>
              <p14:nvPr/>
            </p14:nvContentPartPr>
            <p14:xfrm>
              <a:off x="1633893" y="2439080"/>
              <a:ext cx="201960" cy="17964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14093" y="2417840"/>
                <a:ext cx="23616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5" name="잉크 104"/>
              <p14:cNvContentPartPr/>
              <p14:nvPr/>
            </p14:nvContentPartPr>
            <p14:xfrm>
              <a:off x="1417893" y="1866680"/>
              <a:ext cx="816840" cy="33948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403133" y="1860920"/>
                <a:ext cx="846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1" name="잉크 140"/>
              <p14:cNvContentPartPr/>
              <p14:nvPr/>
            </p14:nvContentPartPr>
            <p14:xfrm>
              <a:off x="3513093" y="1781000"/>
              <a:ext cx="655560" cy="447840"/>
            </p14:xfrm>
          </p:contentPart>
        </mc:Choice>
        <mc:Fallback xmlns="">
          <p:pic>
            <p:nvPicPr>
              <p:cNvPr id="141" name="잉크 14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498693" y="1769120"/>
                <a:ext cx="68472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3" name="잉크 142"/>
              <p14:cNvContentPartPr/>
              <p14:nvPr/>
            </p14:nvContentPartPr>
            <p14:xfrm>
              <a:off x="5572653" y="2848760"/>
              <a:ext cx="1315080" cy="411480"/>
            </p14:xfrm>
          </p:contentPart>
        </mc:Choice>
        <mc:Fallback xmlns="">
          <p:pic>
            <p:nvPicPr>
              <p:cNvPr id="143" name="잉크 14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58973" y="2834720"/>
                <a:ext cx="1349640" cy="44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8" name="잉크 157"/>
              <p14:cNvContentPartPr/>
              <p14:nvPr/>
            </p14:nvContentPartPr>
            <p14:xfrm>
              <a:off x="761973" y="3929840"/>
              <a:ext cx="8170920" cy="211644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39293" y="3887360"/>
                <a:ext cx="8218440" cy="22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9" name="잉크 158"/>
              <p14:cNvContentPartPr/>
              <p14:nvPr/>
            </p14:nvContentPartPr>
            <p14:xfrm>
              <a:off x="2466933" y="2518640"/>
              <a:ext cx="1964160" cy="54972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55053" y="2503880"/>
                <a:ext cx="1991160" cy="57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0" name="잉크 159"/>
              <p14:cNvContentPartPr/>
              <p14:nvPr/>
            </p14:nvContentPartPr>
            <p14:xfrm>
              <a:off x="768093" y="3512240"/>
              <a:ext cx="7276320" cy="1911600"/>
            </p14:xfrm>
          </p:contentPart>
        </mc:Choice>
        <mc:Fallback xmlns="">
          <p:pic>
            <p:nvPicPr>
              <p:cNvPr id="160" name="잉크 15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7573" y="3497120"/>
                <a:ext cx="7316640" cy="194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15542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4 fundamental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1012533" y="1147040"/>
              <a:ext cx="3920040" cy="159624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8133" y="1132280"/>
                <a:ext cx="3949200" cy="162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/>
              <p14:cNvContentPartPr/>
              <p14:nvPr/>
            </p14:nvContentPartPr>
            <p14:xfrm>
              <a:off x="1269213" y="681560"/>
              <a:ext cx="3715200" cy="3931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8333" y="661040"/>
                <a:ext cx="3753720" cy="43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" name="잉크 20"/>
              <p14:cNvContentPartPr/>
              <p14:nvPr/>
            </p14:nvContentPartPr>
            <p14:xfrm>
              <a:off x="843693" y="1781000"/>
              <a:ext cx="8749800" cy="48340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0013" y="1769120"/>
                <a:ext cx="8765640" cy="48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잉크 29"/>
              <p14:cNvContentPartPr/>
              <p14:nvPr/>
            </p14:nvContentPartPr>
            <p14:xfrm>
              <a:off x="1417893" y="1866680"/>
              <a:ext cx="816840" cy="33948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03133" y="1860920"/>
                <a:ext cx="8460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1" name="잉크 110"/>
              <p14:cNvContentPartPr/>
              <p14:nvPr/>
            </p14:nvContentPartPr>
            <p14:xfrm>
              <a:off x="1633893" y="2439080"/>
              <a:ext cx="201960" cy="179640"/>
            </p14:xfrm>
          </p:contentPart>
        </mc:Choice>
        <mc:Fallback xmlns="">
          <p:pic>
            <p:nvPicPr>
              <p:cNvPr id="111" name="잉크 11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14093" y="2417840"/>
                <a:ext cx="23616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55" name="잉크 254"/>
              <p14:cNvContentPartPr/>
              <p14:nvPr/>
            </p14:nvContentPartPr>
            <p14:xfrm>
              <a:off x="7806813" y="5906960"/>
              <a:ext cx="362520" cy="624600"/>
            </p14:xfrm>
          </p:contentPart>
        </mc:Choice>
        <mc:Fallback xmlns="">
          <p:pic>
            <p:nvPicPr>
              <p:cNvPr id="255" name="잉크 25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94933" y="5895800"/>
                <a:ext cx="389160" cy="65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56" name="잉크 255"/>
              <p14:cNvContentPartPr/>
              <p14:nvPr/>
            </p14:nvContentPartPr>
            <p14:xfrm>
              <a:off x="6854973" y="5978240"/>
              <a:ext cx="264960" cy="649080"/>
            </p14:xfrm>
          </p:contentPart>
        </mc:Choice>
        <mc:Fallback xmlns="">
          <p:pic>
            <p:nvPicPr>
              <p:cNvPr id="256" name="잉크 25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43453" y="5973920"/>
                <a:ext cx="291240" cy="66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78" name="잉크 277"/>
              <p14:cNvContentPartPr/>
              <p14:nvPr/>
            </p14:nvContentPartPr>
            <p14:xfrm>
              <a:off x="5996733" y="6507080"/>
              <a:ext cx="795600" cy="276120"/>
            </p14:xfrm>
          </p:contentPart>
        </mc:Choice>
        <mc:Fallback xmlns="">
          <p:pic>
            <p:nvPicPr>
              <p:cNvPr id="278" name="잉크 27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81973" y="6496280"/>
                <a:ext cx="812520" cy="2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06" name="잉크 305"/>
              <p14:cNvContentPartPr/>
              <p14:nvPr/>
            </p14:nvContentPartPr>
            <p14:xfrm>
              <a:off x="219093" y="5068520"/>
              <a:ext cx="1816920" cy="1061640"/>
            </p14:xfrm>
          </p:contentPart>
        </mc:Choice>
        <mc:Fallback xmlns="">
          <p:pic>
            <p:nvPicPr>
              <p:cNvPr id="306" name="잉크 30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7573" y="5054120"/>
                <a:ext cx="1843200" cy="10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08" name="잉크 307"/>
              <p14:cNvContentPartPr/>
              <p14:nvPr/>
            </p14:nvContentPartPr>
            <p14:xfrm>
              <a:off x="78333" y="4695920"/>
              <a:ext cx="2383920" cy="2013840"/>
            </p14:xfrm>
          </p:contentPart>
        </mc:Choice>
        <mc:Fallback xmlns="">
          <p:pic>
            <p:nvPicPr>
              <p:cNvPr id="308" name="잉크 30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813" y="4684760"/>
                <a:ext cx="2391480" cy="2035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3272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4 fundamental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잉크 10"/>
              <p14:cNvContentPartPr/>
              <p14:nvPr/>
            </p14:nvContentPartPr>
            <p14:xfrm>
              <a:off x="526173" y="750680"/>
              <a:ext cx="5884920" cy="228060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9253" y="735560"/>
                <a:ext cx="5915520" cy="23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543453" y="1180160"/>
              <a:ext cx="1205640" cy="4212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2653" y="1166840"/>
                <a:ext cx="123120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4" name="잉크 333"/>
              <p14:cNvContentPartPr/>
              <p14:nvPr/>
            </p14:nvContentPartPr>
            <p14:xfrm>
              <a:off x="6570933" y="1787840"/>
              <a:ext cx="399240" cy="1113840"/>
            </p14:xfrm>
          </p:contentPart>
        </mc:Choice>
        <mc:Fallback xmlns="">
          <p:pic>
            <p:nvPicPr>
              <p:cNvPr id="334" name="잉크 33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65893" y="1776680"/>
                <a:ext cx="419040" cy="11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41" name="잉크 340"/>
              <p14:cNvContentPartPr/>
              <p14:nvPr/>
            </p14:nvContentPartPr>
            <p14:xfrm>
              <a:off x="7255293" y="2009240"/>
              <a:ext cx="2315520" cy="943560"/>
            </p14:xfrm>
          </p:contentPart>
        </mc:Choice>
        <mc:Fallback xmlns="">
          <p:pic>
            <p:nvPicPr>
              <p:cNvPr id="341" name="잉크 34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244853" y="2003120"/>
                <a:ext cx="2340720" cy="9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59" name="잉크 358"/>
              <p14:cNvContentPartPr/>
              <p14:nvPr/>
            </p14:nvContentPartPr>
            <p14:xfrm>
              <a:off x="1609773" y="1946240"/>
              <a:ext cx="206280" cy="1134000"/>
            </p14:xfrm>
          </p:contentPart>
        </mc:Choice>
        <mc:Fallback xmlns="">
          <p:pic>
            <p:nvPicPr>
              <p:cNvPr id="359" name="잉크 35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95013" y="1932920"/>
                <a:ext cx="234360" cy="11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64" name="잉크 363"/>
              <p14:cNvContentPartPr/>
              <p14:nvPr/>
            </p14:nvContentPartPr>
            <p14:xfrm>
              <a:off x="1969413" y="4088600"/>
              <a:ext cx="520920" cy="491400"/>
            </p14:xfrm>
          </p:contentPart>
        </mc:Choice>
        <mc:Fallback xmlns="">
          <p:pic>
            <p:nvPicPr>
              <p:cNvPr id="364" name="잉크 36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54653" y="4073840"/>
                <a:ext cx="543960" cy="52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68" name="잉크 367"/>
              <p14:cNvContentPartPr/>
              <p14:nvPr/>
            </p14:nvContentPartPr>
            <p14:xfrm>
              <a:off x="2793453" y="3869000"/>
              <a:ext cx="256320" cy="1101240"/>
            </p14:xfrm>
          </p:contentPart>
        </mc:Choice>
        <mc:Fallback xmlns="">
          <p:pic>
            <p:nvPicPr>
              <p:cNvPr id="368" name="잉크 36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80133" y="3855680"/>
                <a:ext cx="278280" cy="11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69" name="잉크 368"/>
              <p14:cNvContentPartPr/>
              <p14:nvPr/>
            </p14:nvContentPartPr>
            <p14:xfrm>
              <a:off x="3095133" y="3856040"/>
              <a:ext cx="1415520" cy="1810800"/>
            </p14:xfrm>
          </p:contentPart>
        </mc:Choice>
        <mc:Fallback xmlns="">
          <p:pic>
            <p:nvPicPr>
              <p:cNvPr id="369" name="잉크 36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80373" y="3843440"/>
                <a:ext cx="1445040" cy="18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78" name="잉크 377"/>
              <p14:cNvContentPartPr/>
              <p14:nvPr/>
            </p14:nvContentPartPr>
            <p14:xfrm>
              <a:off x="4493013" y="3676760"/>
              <a:ext cx="327240" cy="1289520"/>
            </p14:xfrm>
          </p:contentPart>
        </mc:Choice>
        <mc:Fallback xmlns="">
          <p:pic>
            <p:nvPicPr>
              <p:cNvPr id="378" name="잉크 37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80773" y="3663440"/>
                <a:ext cx="354240" cy="131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92" name="잉크 391"/>
              <p14:cNvContentPartPr/>
              <p14:nvPr/>
            </p14:nvContentPartPr>
            <p14:xfrm>
              <a:off x="6100413" y="4199480"/>
              <a:ext cx="3130920" cy="1121040"/>
            </p14:xfrm>
          </p:contentPart>
        </mc:Choice>
        <mc:Fallback xmlns="">
          <p:pic>
            <p:nvPicPr>
              <p:cNvPr id="392" name="잉크 39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85653" y="4184720"/>
                <a:ext cx="3159360" cy="11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23" name="잉크 422"/>
              <p14:cNvContentPartPr/>
              <p14:nvPr/>
            </p14:nvContentPartPr>
            <p14:xfrm>
              <a:off x="5828253" y="4526360"/>
              <a:ext cx="154440" cy="660960"/>
            </p14:xfrm>
          </p:contentPart>
        </mc:Choice>
        <mc:Fallback xmlns="">
          <p:pic>
            <p:nvPicPr>
              <p:cNvPr id="423" name="잉크 42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814213" y="4523840"/>
                <a:ext cx="171360" cy="66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2053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4 fundamental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973653" y="700640"/>
              <a:ext cx="7458480" cy="25945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4933" y="681920"/>
                <a:ext cx="7484400" cy="263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6" name="잉크 105"/>
              <p14:cNvContentPartPr/>
              <p14:nvPr/>
            </p14:nvContentPartPr>
            <p14:xfrm>
              <a:off x="2716413" y="3559400"/>
              <a:ext cx="2688480" cy="293508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00571" y="3540320"/>
                <a:ext cx="2719444" cy="29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3" name="잉크 112"/>
              <p14:cNvContentPartPr/>
              <p14:nvPr/>
            </p14:nvContentPartPr>
            <p14:xfrm>
              <a:off x="3283053" y="4104800"/>
              <a:ext cx="689040" cy="38160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68293" y="4094720"/>
                <a:ext cx="718560" cy="4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2" name="잉크 121"/>
              <p14:cNvContentPartPr/>
              <p14:nvPr/>
            </p14:nvContentPartPr>
            <p14:xfrm>
              <a:off x="4019613" y="5756840"/>
              <a:ext cx="1006200" cy="88344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13853" y="5751080"/>
                <a:ext cx="1026720" cy="90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8" name="잉크 127"/>
              <p14:cNvContentPartPr/>
              <p14:nvPr/>
            </p14:nvContentPartPr>
            <p14:xfrm>
              <a:off x="5701893" y="4356440"/>
              <a:ext cx="1170720" cy="52740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87493" y="4352120"/>
                <a:ext cx="119484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9" name="잉크 128"/>
              <p14:cNvContentPartPr/>
              <p14:nvPr/>
            </p14:nvContentPartPr>
            <p14:xfrm>
              <a:off x="1550373" y="1782440"/>
              <a:ext cx="322560" cy="138420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26253" y="1742480"/>
                <a:ext cx="351360" cy="145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9" name="잉크 138"/>
              <p14:cNvContentPartPr/>
              <p14:nvPr/>
            </p14:nvContentPartPr>
            <p14:xfrm>
              <a:off x="3767253" y="4724720"/>
              <a:ext cx="219600" cy="17604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53213" y="4709600"/>
                <a:ext cx="251640" cy="21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0" name="잉크 159"/>
              <p14:cNvContentPartPr/>
              <p14:nvPr/>
            </p14:nvContentPartPr>
            <p14:xfrm>
              <a:off x="282813" y="4817240"/>
              <a:ext cx="1863000" cy="1250280"/>
            </p14:xfrm>
          </p:contentPart>
        </mc:Choice>
        <mc:Fallback xmlns="">
          <p:pic>
            <p:nvPicPr>
              <p:cNvPr id="160" name="잉크 15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68773" y="4796360"/>
                <a:ext cx="1886400" cy="12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6" name="잉크 165"/>
              <p14:cNvContentPartPr/>
              <p14:nvPr/>
            </p14:nvContentPartPr>
            <p14:xfrm>
              <a:off x="157533" y="4577840"/>
              <a:ext cx="2120400" cy="1680840"/>
            </p14:xfrm>
          </p:contentPart>
        </mc:Choice>
        <mc:Fallback xmlns="">
          <p:pic>
            <p:nvPicPr>
              <p:cNvPr id="166" name="잉크 16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45653" y="4556240"/>
                <a:ext cx="2145600" cy="172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3846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Orthogonality</a:t>
            </a:r>
            <a:r>
              <a:rPr lang="en-US" altLang="ko-KR" dirty="0"/>
              <a:t> of 4 fundamental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잉크 15"/>
              <p14:cNvContentPartPr/>
              <p14:nvPr/>
            </p14:nvContentPartPr>
            <p14:xfrm>
              <a:off x="1025133" y="1876040"/>
              <a:ext cx="261000" cy="219564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0373" y="1863800"/>
                <a:ext cx="281520" cy="22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잉크 39"/>
              <p14:cNvContentPartPr/>
              <p14:nvPr/>
            </p14:nvContentPartPr>
            <p14:xfrm>
              <a:off x="2480253" y="3300560"/>
              <a:ext cx="0" cy="3636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4" name="잉크 53"/>
              <p14:cNvContentPartPr/>
              <p14:nvPr/>
            </p14:nvContentPartPr>
            <p14:xfrm>
              <a:off x="3483933" y="1746800"/>
              <a:ext cx="276480" cy="23216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75653" y="1736720"/>
                <a:ext cx="299520" cy="23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8" name="잉크 57"/>
              <p14:cNvContentPartPr/>
              <p14:nvPr/>
            </p14:nvContentPartPr>
            <p14:xfrm>
              <a:off x="3890013" y="1756880"/>
              <a:ext cx="504720" cy="221976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78133" y="1745360"/>
                <a:ext cx="528480" cy="224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1" name="잉크 60"/>
              <p14:cNvContentPartPr/>
              <p14:nvPr/>
            </p14:nvContentPartPr>
            <p14:xfrm>
              <a:off x="4229133" y="1715480"/>
              <a:ext cx="190800" cy="212616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20493" y="1706120"/>
                <a:ext cx="214200" cy="214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잉크 64"/>
              <p14:cNvContentPartPr/>
              <p14:nvPr/>
            </p14:nvContentPartPr>
            <p14:xfrm>
              <a:off x="4504173" y="2649680"/>
              <a:ext cx="164520" cy="10188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95893" y="2637080"/>
                <a:ext cx="18108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7" name="잉크 66"/>
              <p14:cNvContentPartPr/>
              <p14:nvPr/>
            </p14:nvContentPartPr>
            <p14:xfrm>
              <a:off x="4766973" y="1694600"/>
              <a:ext cx="144720" cy="222912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53653" y="1685240"/>
                <a:ext cx="168120" cy="22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3" name="잉크 72"/>
              <p14:cNvContentPartPr/>
              <p14:nvPr/>
            </p14:nvContentPartPr>
            <p14:xfrm>
              <a:off x="4987293" y="1578320"/>
              <a:ext cx="2246760" cy="235044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974693" y="1568600"/>
                <a:ext cx="2273400" cy="236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6" name="잉크 85"/>
              <p14:cNvContentPartPr/>
              <p14:nvPr/>
            </p14:nvContentPartPr>
            <p14:xfrm>
              <a:off x="4085493" y="2612240"/>
              <a:ext cx="87480" cy="12492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73253" y="2600000"/>
                <a:ext cx="10296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7" name="잉크 86"/>
              <p14:cNvContentPartPr/>
              <p14:nvPr/>
            </p14:nvContentPartPr>
            <p14:xfrm>
              <a:off x="4140933" y="2613680"/>
              <a:ext cx="71640" cy="28764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127973" y="2610080"/>
                <a:ext cx="9000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8" name="잉크 87"/>
              <p14:cNvContentPartPr/>
              <p14:nvPr/>
            </p14:nvContentPartPr>
            <p14:xfrm>
              <a:off x="2431653" y="3014000"/>
              <a:ext cx="22320" cy="1908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428773" y="3001040"/>
                <a:ext cx="356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9" name="잉크 88"/>
              <p14:cNvContentPartPr/>
              <p14:nvPr/>
            </p14:nvContentPartPr>
            <p14:xfrm>
              <a:off x="2472333" y="3190760"/>
              <a:ext cx="5760" cy="3780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464773" y="3186800"/>
                <a:ext cx="205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2" name="잉크 131"/>
              <p14:cNvContentPartPr/>
              <p14:nvPr/>
            </p14:nvContentPartPr>
            <p14:xfrm>
              <a:off x="7302093" y="1560320"/>
              <a:ext cx="340560" cy="219240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290933" y="1549160"/>
                <a:ext cx="366480" cy="221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5" name="잉크 134"/>
              <p14:cNvContentPartPr/>
              <p14:nvPr/>
            </p14:nvContentPartPr>
            <p14:xfrm>
              <a:off x="7712853" y="2136680"/>
              <a:ext cx="181080" cy="12096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702413" y="2126600"/>
                <a:ext cx="20088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6" name="잉크 135"/>
              <p14:cNvContentPartPr/>
              <p14:nvPr/>
            </p14:nvContentPartPr>
            <p14:xfrm>
              <a:off x="8050173" y="1528280"/>
              <a:ext cx="235080" cy="20890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036133" y="1517120"/>
                <a:ext cx="261360" cy="21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2" name="잉크 141"/>
              <p14:cNvContentPartPr/>
              <p14:nvPr/>
            </p14:nvContentPartPr>
            <p14:xfrm>
              <a:off x="8355093" y="1628720"/>
              <a:ext cx="216360" cy="1828080"/>
            </p14:xfrm>
          </p:contentPart>
        </mc:Choice>
        <mc:Fallback xmlns="">
          <p:pic>
            <p:nvPicPr>
              <p:cNvPr id="142" name="잉크 14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342493" y="1614320"/>
                <a:ext cx="243720" cy="18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4" name="잉크 143"/>
              <p14:cNvContentPartPr/>
              <p14:nvPr/>
            </p14:nvContentPartPr>
            <p14:xfrm>
              <a:off x="8602413" y="1507400"/>
              <a:ext cx="224280" cy="210600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591253" y="1496240"/>
                <a:ext cx="248760" cy="212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72" name="잉크 271"/>
              <p14:cNvContentPartPr/>
              <p14:nvPr/>
            </p14:nvContentPartPr>
            <p14:xfrm>
              <a:off x="5075853" y="5515280"/>
              <a:ext cx="360720" cy="222120"/>
            </p14:xfrm>
          </p:contentPart>
        </mc:Choice>
        <mc:Fallback xmlns="">
          <p:pic>
            <p:nvPicPr>
              <p:cNvPr id="272" name="잉크 27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064693" y="5500160"/>
                <a:ext cx="38520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73" name="잉크 272"/>
              <p14:cNvContentPartPr/>
              <p14:nvPr/>
            </p14:nvContentPartPr>
            <p14:xfrm>
              <a:off x="5223453" y="5453000"/>
              <a:ext cx="289440" cy="260640"/>
            </p14:xfrm>
          </p:contentPart>
        </mc:Choice>
        <mc:Fallback xmlns="">
          <p:pic>
            <p:nvPicPr>
              <p:cNvPr id="273" name="잉크 27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214813" y="5429240"/>
                <a:ext cx="314280" cy="3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74" name="잉크 273"/>
              <p14:cNvContentPartPr/>
              <p14:nvPr/>
            </p14:nvContentPartPr>
            <p14:xfrm>
              <a:off x="5176653" y="5551640"/>
              <a:ext cx="420480" cy="367200"/>
            </p14:xfrm>
          </p:contentPart>
        </mc:Choice>
        <mc:Fallback xmlns="">
          <p:pic>
            <p:nvPicPr>
              <p:cNvPr id="274" name="잉크 27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162253" y="5524280"/>
                <a:ext cx="450720" cy="41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75" name="잉크 274"/>
              <p14:cNvContentPartPr/>
              <p14:nvPr/>
            </p14:nvContentPartPr>
            <p14:xfrm>
              <a:off x="539853" y="882800"/>
              <a:ext cx="8668800" cy="5785920"/>
            </p14:xfrm>
          </p:contentPart>
        </mc:Choice>
        <mc:Fallback xmlns="">
          <p:pic>
            <p:nvPicPr>
              <p:cNvPr id="275" name="잉크 27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29053" y="863720"/>
                <a:ext cx="8694360" cy="581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83" name="잉크 282"/>
              <p14:cNvContentPartPr/>
              <p14:nvPr/>
            </p14:nvContentPartPr>
            <p14:xfrm>
              <a:off x="6227493" y="5666480"/>
              <a:ext cx="2881440" cy="576360"/>
            </p14:xfrm>
          </p:contentPart>
        </mc:Choice>
        <mc:Fallback xmlns="">
          <p:pic>
            <p:nvPicPr>
              <p:cNvPr id="283" name="잉크 28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206253" y="5661080"/>
                <a:ext cx="2923560" cy="59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8480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Arial" charset="0"/>
              </a:rPr>
              <a:t>Solving Ax=b when there is No solution</a:t>
            </a:r>
            <a:endParaRPr lang="en-US" altLang="ko-KR" sz="2400" dirty="0">
              <a:latin typeface="Arial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1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Ax=b when there is No solution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673053" y="937160"/>
              <a:ext cx="8276400" cy="145944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2174" y="927440"/>
                <a:ext cx="8313118" cy="148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8181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>
              <a:lnSpc>
                <a:spcPct val="150000"/>
              </a:lnSpc>
            </a:pPr>
            <a:r>
              <a:rPr lang="en-US" altLang="ko-KR" sz="2400" dirty="0" err="1" smtClean="0">
                <a:latin typeface="Arial" charset="0"/>
              </a:rPr>
              <a:t>Orthogonality</a:t>
            </a:r>
            <a:endParaRPr lang="en-US" altLang="ko-KR" sz="2400" dirty="0">
              <a:latin typeface="Arial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53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3"/>
          <p:cNvSpPr txBox="1">
            <a:spLocks noChangeArrowheads="1"/>
          </p:cNvSpPr>
          <p:nvPr/>
        </p:nvSpPr>
        <p:spPr bwMode="auto">
          <a:xfrm>
            <a:off x="632588" y="764704"/>
            <a:ext cx="8929749" cy="45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1800" b="1" dirty="0" smtClean="0">
                <a:solidFill>
                  <a:srgbClr val="0000FF"/>
                </a:solidFill>
                <a:latin typeface="Arial" charset="0"/>
              </a:rPr>
              <a:t>Modeling:  </a:t>
            </a:r>
            <a:r>
              <a:rPr lang="en-US" altLang="ko-KR" sz="1800" b="1" dirty="0" smtClean="0">
                <a:solidFill>
                  <a:srgbClr val="000000"/>
                </a:solidFill>
                <a:latin typeface="Arial" charset="0"/>
              </a:rPr>
              <a:t>Real Systems </a:t>
            </a:r>
            <a:r>
              <a:rPr lang="en-US" altLang="ko-KR" sz="1800" b="1" dirty="0" smtClean="0">
                <a:solidFill>
                  <a:srgbClr val="000000"/>
                </a:solidFill>
                <a:latin typeface="Arial" charset="0"/>
                <a:sym typeface="Wingdings" pitchFamily="2" charset="2"/>
              </a:rPr>
              <a:t> Abstract Models</a:t>
            </a:r>
          </a:p>
        </p:txBody>
      </p:sp>
      <p:sp>
        <p:nvSpPr>
          <p:cNvPr id="77826" name="Rectangle 4"/>
          <p:cNvSpPr>
            <a:spLocks noChangeArrowheads="1"/>
          </p:cNvSpPr>
          <p:nvPr/>
        </p:nvSpPr>
        <p:spPr bwMode="auto">
          <a:xfrm>
            <a:off x="141288" y="131763"/>
            <a:ext cx="4956175" cy="4175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pPr marL="266700" indent="-266700"/>
            <a:r>
              <a:rPr lang="en-US" altLang="ko-KR" sz="1800" b="1" dirty="0" smtClean="0">
                <a:solidFill>
                  <a:srgbClr val="000000"/>
                </a:solidFill>
                <a:latin typeface="Arial" charset="0"/>
              </a:rPr>
              <a:t>Systems:  Modeling and Solving</a:t>
            </a:r>
            <a:endParaRPr lang="en-US" altLang="ko-KR" b="1" dirty="0">
              <a:solidFill>
                <a:srgbClr val="FF0000"/>
              </a:solidFill>
              <a:latin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911" y="1340767"/>
            <a:ext cx="8667646" cy="259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36" y="4250249"/>
            <a:ext cx="8785801" cy="2331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296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Ax=b when there is No solution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889773" y="1072160"/>
              <a:ext cx="7473960" cy="521748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2933" y="1067480"/>
                <a:ext cx="7484760" cy="52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6" name="잉크 135"/>
              <p14:cNvContentPartPr/>
              <p14:nvPr/>
            </p14:nvContentPartPr>
            <p14:xfrm>
              <a:off x="3756093" y="954440"/>
              <a:ext cx="337680" cy="131220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49613" y="945080"/>
                <a:ext cx="357120" cy="132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0" name="잉크 159"/>
              <p14:cNvContentPartPr/>
              <p14:nvPr/>
            </p14:nvContentPartPr>
            <p14:xfrm>
              <a:off x="4337493" y="2926880"/>
              <a:ext cx="485640" cy="3465000"/>
            </p14:xfrm>
          </p:contentPart>
        </mc:Choice>
        <mc:Fallback xmlns="">
          <p:pic>
            <p:nvPicPr>
              <p:cNvPr id="160" name="잉크 15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33893" y="2924000"/>
                <a:ext cx="504000" cy="347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5" name="잉크 164"/>
              <p14:cNvContentPartPr/>
              <p14:nvPr/>
            </p14:nvContentPartPr>
            <p14:xfrm>
              <a:off x="5093493" y="4120640"/>
              <a:ext cx="4526280" cy="2230200"/>
            </p14:xfrm>
          </p:contentPart>
        </mc:Choice>
        <mc:Fallback xmlns="">
          <p:pic>
            <p:nvPicPr>
              <p:cNvPr id="165" name="잉크 1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78014" y="4117760"/>
                <a:ext cx="4550038" cy="224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1" name="잉크 190"/>
              <p14:cNvContentPartPr/>
              <p14:nvPr/>
            </p14:nvContentPartPr>
            <p14:xfrm>
              <a:off x="5370333" y="1796840"/>
              <a:ext cx="3439440" cy="404640"/>
            </p14:xfrm>
          </p:contentPart>
        </mc:Choice>
        <mc:Fallback xmlns="">
          <p:pic>
            <p:nvPicPr>
              <p:cNvPr id="191" name="잉크 19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58813" y="1782080"/>
                <a:ext cx="3465000" cy="42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0376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Ax=b when there is No solution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821373" y="775880"/>
              <a:ext cx="8593920" cy="8388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0213" y="763280"/>
                <a:ext cx="8608680" cy="86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7" name="잉크 46"/>
              <p14:cNvContentPartPr/>
              <p14:nvPr/>
            </p14:nvContentPartPr>
            <p14:xfrm>
              <a:off x="1735773" y="2185640"/>
              <a:ext cx="670680" cy="313200"/>
            </p14:xfrm>
          </p:contentPart>
        </mc:Choice>
        <mc:Fallback xmlns="">
          <p:pic>
            <p:nvPicPr>
              <p:cNvPr id="47" name="잉크 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2093" y="2171600"/>
                <a:ext cx="697680" cy="3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4" name="잉크 63"/>
              <p14:cNvContentPartPr/>
              <p14:nvPr/>
            </p14:nvContentPartPr>
            <p14:xfrm>
              <a:off x="2412213" y="2245040"/>
              <a:ext cx="1042920" cy="63720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00333" y="2236400"/>
                <a:ext cx="1069560" cy="66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5" name="잉크 64"/>
              <p14:cNvContentPartPr/>
              <p14:nvPr/>
            </p14:nvContentPartPr>
            <p14:xfrm>
              <a:off x="3634773" y="2132720"/>
              <a:ext cx="1187280" cy="72396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22533" y="2117960"/>
                <a:ext cx="1214280" cy="7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0" name="잉크 69"/>
              <p14:cNvContentPartPr/>
              <p14:nvPr/>
            </p14:nvContentPartPr>
            <p14:xfrm>
              <a:off x="3047973" y="2011040"/>
              <a:ext cx="2257200" cy="139212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40053" y="1999520"/>
                <a:ext cx="2279880" cy="142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1" name="잉크 70"/>
              <p14:cNvContentPartPr/>
              <p14:nvPr/>
            </p14:nvContentPartPr>
            <p14:xfrm>
              <a:off x="3620733" y="3046040"/>
              <a:ext cx="635760" cy="82296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13893" y="3038840"/>
                <a:ext cx="657360" cy="84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6" name="잉크 125"/>
              <p14:cNvContentPartPr/>
              <p14:nvPr/>
            </p14:nvContentPartPr>
            <p14:xfrm>
              <a:off x="5723133" y="2398040"/>
              <a:ext cx="3202200" cy="52884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711613" y="2387240"/>
                <a:ext cx="3228480" cy="55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72" name="잉크 171"/>
              <p14:cNvContentPartPr/>
              <p14:nvPr/>
            </p14:nvContentPartPr>
            <p14:xfrm>
              <a:off x="8537253" y="1655000"/>
              <a:ext cx="1155960" cy="255960"/>
            </p14:xfrm>
          </p:contentPart>
        </mc:Choice>
        <mc:Fallback xmlns="">
          <p:pic>
            <p:nvPicPr>
              <p:cNvPr id="172" name="잉크 17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525013" y="1644200"/>
                <a:ext cx="118296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3" name="잉크 172"/>
              <p14:cNvContentPartPr/>
              <p14:nvPr/>
            </p14:nvContentPartPr>
            <p14:xfrm>
              <a:off x="4279893" y="3053960"/>
              <a:ext cx="5541120" cy="3259440"/>
            </p14:xfrm>
          </p:contentPart>
        </mc:Choice>
        <mc:Fallback xmlns="">
          <p:pic>
            <p:nvPicPr>
              <p:cNvPr id="173" name="잉크 17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267653" y="3049640"/>
                <a:ext cx="5568120" cy="327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3" name="잉크 182"/>
              <p14:cNvContentPartPr/>
              <p14:nvPr/>
            </p14:nvContentPartPr>
            <p14:xfrm>
              <a:off x="430773" y="3470120"/>
              <a:ext cx="4267080" cy="2948760"/>
            </p14:xfrm>
          </p:contentPart>
        </mc:Choice>
        <mc:Fallback xmlns="">
          <p:pic>
            <p:nvPicPr>
              <p:cNvPr id="183" name="잉크 18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18533" y="3455720"/>
                <a:ext cx="4293000" cy="29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93" name="잉크 192"/>
              <p14:cNvContentPartPr/>
              <p14:nvPr/>
            </p14:nvContentPartPr>
            <p14:xfrm>
              <a:off x="702213" y="3759920"/>
              <a:ext cx="3342600" cy="2522520"/>
            </p14:xfrm>
          </p:contentPart>
        </mc:Choice>
        <mc:Fallback xmlns="">
          <p:pic>
            <p:nvPicPr>
              <p:cNvPr id="193" name="잉크 19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94293" y="3746600"/>
                <a:ext cx="3365280" cy="254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44649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Ax=b when there is No solution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잉크 16"/>
              <p14:cNvContentPartPr/>
              <p14:nvPr/>
            </p14:nvContentPartPr>
            <p14:xfrm>
              <a:off x="893733" y="841400"/>
              <a:ext cx="8233200" cy="455868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8973" y="829520"/>
                <a:ext cx="8268120" cy="45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6" name="잉크 55"/>
              <p14:cNvContentPartPr/>
              <p14:nvPr/>
            </p14:nvContentPartPr>
            <p14:xfrm>
              <a:off x="586653" y="2017520"/>
              <a:ext cx="2060280" cy="106524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4413" y="2004200"/>
                <a:ext cx="2087280" cy="109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6312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Arial" charset="0"/>
              </a:rPr>
              <a:t>Solving Ax=b when there is No </a:t>
            </a:r>
            <a:r>
              <a:rPr lang="en-US" altLang="ko-KR" dirty="0" smtClean="0">
                <a:latin typeface="Arial" charset="0"/>
              </a:rPr>
              <a:t>solution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918933" y="848240"/>
              <a:ext cx="7561080" cy="48186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8133" y="834560"/>
                <a:ext cx="7586640" cy="48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잉크 116"/>
              <p14:cNvContentPartPr/>
              <p14:nvPr/>
            </p14:nvContentPartPr>
            <p14:xfrm>
              <a:off x="2727213" y="5391800"/>
              <a:ext cx="1011960" cy="3204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09933" y="5343200"/>
                <a:ext cx="105336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8" name="잉크 117"/>
              <p14:cNvContentPartPr/>
              <p14:nvPr/>
            </p14:nvContentPartPr>
            <p14:xfrm>
              <a:off x="3546213" y="5229080"/>
              <a:ext cx="204840" cy="36180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24613" y="5185880"/>
                <a:ext cx="24840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2" name="잉크 121"/>
              <p14:cNvContentPartPr/>
              <p14:nvPr/>
            </p14:nvContentPartPr>
            <p14:xfrm>
              <a:off x="4363053" y="5077880"/>
              <a:ext cx="2461680" cy="53820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42173" y="5063849"/>
                <a:ext cx="2503440" cy="57309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20891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Arial" charset="0"/>
              </a:rPr>
              <a:t>Solving Ax=b when there is No </a:t>
            </a:r>
            <a:r>
              <a:rPr lang="en-US" altLang="ko-KR" dirty="0" smtClean="0">
                <a:latin typeface="Arial" charset="0"/>
              </a:rPr>
              <a:t>solution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918933" y="848240"/>
              <a:ext cx="7561080" cy="329328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8133" y="834560"/>
                <a:ext cx="7586640" cy="331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잉크 116"/>
              <p14:cNvContentPartPr/>
              <p14:nvPr/>
            </p14:nvContentPartPr>
            <p14:xfrm>
              <a:off x="2727213" y="5391800"/>
              <a:ext cx="1011960" cy="3204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09933" y="5343200"/>
                <a:ext cx="105336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8" name="잉크 117"/>
              <p14:cNvContentPartPr/>
              <p14:nvPr/>
            </p14:nvContentPartPr>
            <p14:xfrm>
              <a:off x="3546213" y="5229080"/>
              <a:ext cx="204840" cy="36180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24613" y="5185880"/>
                <a:ext cx="24840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" name="잉크 2"/>
              <p14:cNvContentPartPr/>
              <p14:nvPr/>
            </p14:nvContentPartPr>
            <p14:xfrm>
              <a:off x="448773" y="4681520"/>
              <a:ext cx="7023240" cy="1392840"/>
            </p14:xfrm>
          </p:contentPart>
        </mc:Choice>
        <mc:Fallback xmlns="">
          <p:pic>
            <p:nvPicPr>
              <p:cNvPr id="3" name="잉크 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4653" y="4630400"/>
                <a:ext cx="7076880" cy="149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" name="잉크 3"/>
              <p14:cNvContentPartPr/>
              <p14:nvPr/>
            </p14:nvContentPartPr>
            <p14:xfrm>
              <a:off x="3351453" y="4053680"/>
              <a:ext cx="3473280" cy="156240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33093" y="4033165"/>
                <a:ext cx="3512520" cy="16037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" name="잉크 4"/>
              <p14:cNvContentPartPr/>
              <p14:nvPr/>
            </p14:nvContentPartPr>
            <p14:xfrm>
              <a:off x="1000293" y="5197760"/>
              <a:ext cx="1176480" cy="46908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79053" y="5177240"/>
                <a:ext cx="1218600" cy="51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74406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Arial" charset="0"/>
              </a:rPr>
              <a:t>Solving Ax=b when there is No </a:t>
            </a:r>
            <a:r>
              <a:rPr lang="en-US" altLang="ko-KR" dirty="0" smtClean="0">
                <a:latin typeface="Arial" charset="0"/>
              </a:rPr>
              <a:t>solution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3379893" y="783080"/>
              <a:ext cx="381960" cy="8359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68733" y="772640"/>
                <a:ext cx="404280" cy="86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0" name="잉크 99"/>
              <p14:cNvContentPartPr/>
              <p14:nvPr/>
            </p14:nvContentPartPr>
            <p14:xfrm>
              <a:off x="3105933" y="779480"/>
              <a:ext cx="212760" cy="81324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93693" y="767600"/>
                <a:ext cx="232920" cy="83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1" name="잉크 100"/>
              <p14:cNvContentPartPr/>
              <p14:nvPr/>
            </p14:nvContentPartPr>
            <p14:xfrm>
              <a:off x="3848253" y="766880"/>
              <a:ext cx="174600" cy="76140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36373" y="755000"/>
                <a:ext cx="201240" cy="78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2" name="잉크 101"/>
              <p14:cNvContentPartPr/>
              <p14:nvPr/>
            </p14:nvContentPartPr>
            <p14:xfrm>
              <a:off x="782853" y="878840"/>
              <a:ext cx="2102400" cy="31824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2773" y="870560"/>
                <a:ext cx="211680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9" name="잉크 108"/>
              <p14:cNvContentPartPr/>
              <p14:nvPr/>
            </p14:nvContentPartPr>
            <p14:xfrm>
              <a:off x="1851693" y="2214800"/>
              <a:ext cx="908280" cy="37980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37293" y="2206160"/>
                <a:ext cx="930240" cy="4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3" name="잉크 122"/>
              <p14:cNvContentPartPr/>
              <p14:nvPr/>
            </p14:nvContentPartPr>
            <p14:xfrm>
              <a:off x="5229573" y="2042360"/>
              <a:ext cx="214200" cy="123732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15893" y="2030480"/>
                <a:ext cx="237600" cy="12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8" name="잉크 127"/>
              <p14:cNvContentPartPr/>
              <p14:nvPr/>
            </p14:nvContentPartPr>
            <p14:xfrm>
              <a:off x="4625853" y="2012480"/>
              <a:ext cx="180360" cy="136584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11093" y="1998800"/>
                <a:ext cx="207720" cy="139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8" name="잉크 137"/>
              <p14:cNvContentPartPr/>
              <p14:nvPr/>
            </p14:nvContentPartPr>
            <p14:xfrm>
              <a:off x="5568333" y="1953800"/>
              <a:ext cx="135360" cy="1406880"/>
            </p14:xfrm>
          </p:contentPart>
        </mc:Choice>
        <mc:Fallback xmlns="">
          <p:pic>
            <p:nvPicPr>
              <p:cNvPr id="138" name="잉크 1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55373" y="1940480"/>
                <a:ext cx="162720" cy="14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2" name="잉크 141"/>
              <p14:cNvContentPartPr/>
              <p14:nvPr/>
            </p14:nvContentPartPr>
            <p14:xfrm>
              <a:off x="5003493" y="2067560"/>
              <a:ext cx="10440" cy="205560"/>
            </p14:xfrm>
          </p:contentPart>
        </mc:Choice>
        <mc:Fallback xmlns="">
          <p:pic>
            <p:nvPicPr>
              <p:cNvPr id="142" name="잉크 14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990533" y="2055320"/>
                <a:ext cx="3816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4" name="잉크 143"/>
              <p14:cNvContentPartPr/>
              <p14:nvPr/>
            </p14:nvContentPartPr>
            <p14:xfrm>
              <a:off x="2979573" y="2175560"/>
              <a:ext cx="255600" cy="76644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66253" y="2162240"/>
                <a:ext cx="280080" cy="79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5" name="잉크 144"/>
              <p14:cNvContentPartPr/>
              <p14:nvPr/>
            </p14:nvContentPartPr>
            <p14:xfrm>
              <a:off x="4286733" y="2072600"/>
              <a:ext cx="217080" cy="751680"/>
            </p14:xfrm>
          </p:contentPart>
        </mc:Choice>
        <mc:Fallback xmlns="">
          <p:pic>
            <p:nvPicPr>
              <p:cNvPr id="145" name="잉크 14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274133" y="2060000"/>
                <a:ext cx="244440" cy="77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6" name="잉크 145"/>
              <p14:cNvContentPartPr/>
              <p14:nvPr/>
            </p14:nvContentPartPr>
            <p14:xfrm>
              <a:off x="4950933" y="2591000"/>
              <a:ext cx="12240" cy="202680"/>
            </p14:xfrm>
          </p:contentPart>
        </mc:Choice>
        <mc:Fallback xmlns="">
          <p:pic>
            <p:nvPicPr>
              <p:cNvPr id="146" name="잉크 14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41933" y="2583080"/>
                <a:ext cx="3600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2" name="잉크 151"/>
              <p14:cNvContentPartPr/>
              <p14:nvPr/>
            </p14:nvContentPartPr>
            <p14:xfrm>
              <a:off x="6001053" y="1932920"/>
              <a:ext cx="1317600" cy="82944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988453" y="1919600"/>
                <a:ext cx="1344960" cy="85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0" name="잉크 159"/>
              <p14:cNvContentPartPr/>
              <p14:nvPr/>
            </p14:nvContentPartPr>
            <p14:xfrm>
              <a:off x="7341693" y="1851560"/>
              <a:ext cx="210960" cy="964800"/>
            </p14:xfrm>
          </p:contentPart>
        </mc:Choice>
        <mc:Fallback xmlns="">
          <p:pic>
            <p:nvPicPr>
              <p:cNvPr id="160" name="잉크 15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332333" y="1842920"/>
                <a:ext cx="235080" cy="9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65" name="잉크 164"/>
              <p14:cNvContentPartPr/>
              <p14:nvPr/>
            </p14:nvContentPartPr>
            <p14:xfrm>
              <a:off x="2262453" y="2175200"/>
              <a:ext cx="6565680" cy="3987360"/>
            </p14:xfrm>
          </p:contentPart>
        </mc:Choice>
        <mc:Fallback xmlns="">
          <p:pic>
            <p:nvPicPr>
              <p:cNvPr id="165" name="잉크 16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250213" y="2166200"/>
                <a:ext cx="6592680" cy="401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7" name="잉크 266"/>
              <p14:cNvContentPartPr/>
              <p14:nvPr/>
            </p14:nvContentPartPr>
            <p14:xfrm>
              <a:off x="1466853" y="3539240"/>
              <a:ext cx="7990560" cy="2973960"/>
            </p14:xfrm>
          </p:contentPart>
        </mc:Choice>
        <mc:Fallback xmlns="">
          <p:pic>
            <p:nvPicPr>
              <p:cNvPr id="267" name="잉크 26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445613" y="3492440"/>
                <a:ext cx="8036640" cy="306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83292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Arial" charset="0"/>
              </a:rPr>
              <a:t>Solving Ax=b when there is No </a:t>
            </a:r>
            <a:r>
              <a:rPr lang="en-US" altLang="ko-KR" dirty="0" smtClean="0">
                <a:latin typeface="Arial" charset="0"/>
              </a:rPr>
              <a:t>solution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0" name="잉크 99"/>
              <p14:cNvContentPartPr/>
              <p14:nvPr/>
            </p14:nvContentPartPr>
            <p14:xfrm>
              <a:off x="3105933" y="779480"/>
              <a:ext cx="212760" cy="81324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93693" y="767600"/>
                <a:ext cx="232920" cy="83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2" name="잉크 101"/>
              <p14:cNvContentPartPr/>
              <p14:nvPr/>
            </p14:nvContentPartPr>
            <p14:xfrm>
              <a:off x="782853" y="878840"/>
              <a:ext cx="1049040" cy="31536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2773" y="870560"/>
                <a:ext cx="1063080" cy="33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잉크 8"/>
              <p14:cNvContentPartPr/>
              <p14:nvPr/>
            </p14:nvContentPartPr>
            <p14:xfrm>
              <a:off x="3379893" y="810080"/>
              <a:ext cx="15480" cy="1551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68733" y="798920"/>
                <a:ext cx="40680" cy="16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잉크 27"/>
              <p14:cNvContentPartPr/>
              <p14:nvPr/>
            </p14:nvContentPartPr>
            <p14:xfrm>
              <a:off x="4940493" y="762560"/>
              <a:ext cx="790560" cy="100260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27893" y="753920"/>
                <a:ext cx="816840" cy="10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5187813" y="807200"/>
              <a:ext cx="117720" cy="10094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173053" y="793520"/>
                <a:ext cx="145440" cy="10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잉크 30"/>
              <p14:cNvContentPartPr/>
              <p14:nvPr/>
            </p14:nvContentPartPr>
            <p14:xfrm>
              <a:off x="5791893" y="817280"/>
              <a:ext cx="213480" cy="90360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783253" y="806840"/>
                <a:ext cx="236880" cy="9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56" name="잉크 255"/>
              <p14:cNvContentPartPr/>
              <p14:nvPr/>
            </p14:nvContentPartPr>
            <p14:xfrm>
              <a:off x="4373853" y="873800"/>
              <a:ext cx="235080" cy="671040"/>
            </p14:xfrm>
          </p:contentPart>
        </mc:Choice>
        <mc:Fallback xmlns="">
          <p:pic>
            <p:nvPicPr>
              <p:cNvPr id="256" name="잉크 25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59093" y="865880"/>
                <a:ext cx="254880" cy="69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61" name="잉크 260"/>
              <p14:cNvContentPartPr/>
              <p14:nvPr/>
            </p14:nvContentPartPr>
            <p14:xfrm>
              <a:off x="6098253" y="874520"/>
              <a:ext cx="2548080" cy="482760"/>
            </p14:xfrm>
          </p:contentPart>
        </mc:Choice>
        <mc:Fallback xmlns="">
          <p:pic>
            <p:nvPicPr>
              <p:cNvPr id="261" name="잉크 26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86733" y="859760"/>
                <a:ext cx="2565000" cy="50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85" name="잉크 284"/>
              <p14:cNvContentPartPr/>
              <p14:nvPr/>
            </p14:nvContentPartPr>
            <p14:xfrm>
              <a:off x="6939573" y="1414160"/>
              <a:ext cx="281160" cy="905400"/>
            </p14:xfrm>
          </p:contentPart>
        </mc:Choice>
        <mc:Fallback xmlns="">
          <p:pic>
            <p:nvPicPr>
              <p:cNvPr id="285" name="잉크 28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28413" y="1406240"/>
                <a:ext cx="300960" cy="9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5" name="잉크 104"/>
              <p14:cNvContentPartPr/>
              <p14:nvPr/>
            </p14:nvContentPartPr>
            <p14:xfrm>
              <a:off x="3088293" y="1606760"/>
              <a:ext cx="733320" cy="19548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78213" y="1593440"/>
                <a:ext cx="75780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4" name="잉크 113"/>
              <p14:cNvContentPartPr/>
              <p14:nvPr/>
            </p14:nvContentPartPr>
            <p14:xfrm>
              <a:off x="504933" y="2551760"/>
              <a:ext cx="1649880" cy="100116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91253" y="2538800"/>
                <a:ext cx="1677240" cy="10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6" name="잉크 125"/>
              <p14:cNvContentPartPr/>
              <p14:nvPr/>
            </p14:nvContentPartPr>
            <p14:xfrm>
              <a:off x="1540653" y="2605760"/>
              <a:ext cx="190080" cy="93816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525893" y="2592800"/>
                <a:ext cx="218160" cy="9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7" name="잉크 126"/>
              <p14:cNvContentPartPr/>
              <p14:nvPr/>
            </p14:nvContentPartPr>
            <p14:xfrm>
              <a:off x="2231853" y="2502440"/>
              <a:ext cx="177840" cy="102240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222133" y="2491640"/>
                <a:ext cx="202320" cy="10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3" name="잉크 152"/>
              <p14:cNvContentPartPr/>
              <p14:nvPr/>
            </p14:nvContentPartPr>
            <p14:xfrm>
              <a:off x="2885613" y="3716000"/>
              <a:ext cx="3639960" cy="951120"/>
            </p14:xfrm>
          </p:contentPart>
        </mc:Choice>
        <mc:Fallback xmlns="">
          <p:pic>
            <p:nvPicPr>
              <p:cNvPr id="153" name="잉크 15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877334" y="3705200"/>
                <a:ext cx="3662998" cy="9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7" name="잉크 156"/>
              <p14:cNvContentPartPr/>
              <p14:nvPr/>
            </p14:nvContentPartPr>
            <p14:xfrm>
              <a:off x="2759973" y="1963880"/>
              <a:ext cx="1545120" cy="1229400"/>
            </p14:xfrm>
          </p:contentPart>
        </mc:Choice>
        <mc:Fallback xmlns="">
          <p:pic>
            <p:nvPicPr>
              <p:cNvPr id="157" name="잉크 15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745213" y="1953440"/>
                <a:ext cx="1574640" cy="12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8" name="잉크 157"/>
              <p14:cNvContentPartPr/>
              <p14:nvPr/>
            </p14:nvContentPartPr>
            <p14:xfrm>
              <a:off x="3975693" y="3676040"/>
              <a:ext cx="237960" cy="110736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960933" y="3664160"/>
                <a:ext cx="267120" cy="11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67" name="잉크 166"/>
              <p14:cNvContentPartPr/>
              <p14:nvPr/>
            </p14:nvContentPartPr>
            <p14:xfrm>
              <a:off x="2490333" y="3787280"/>
              <a:ext cx="294120" cy="606600"/>
            </p14:xfrm>
          </p:contentPart>
        </mc:Choice>
        <mc:Fallback xmlns="">
          <p:pic>
            <p:nvPicPr>
              <p:cNvPr id="167" name="잉크 16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476293" y="3773960"/>
                <a:ext cx="322920" cy="63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8" name="잉크 167"/>
              <p14:cNvContentPartPr/>
              <p14:nvPr/>
            </p14:nvContentPartPr>
            <p14:xfrm>
              <a:off x="3714693" y="3709880"/>
              <a:ext cx="180720" cy="555480"/>
            </p14:xfrm>
          </p:contentPart>
        </mc:Choice>
        <mc:Fallback xmlns="">
          <p:pic>
            <p:nvPicPr>
              <p:cNvPr id="168" name="잉크 16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703173" y="3697280"/>
                <a:ext cx="207000" cy="57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74" name="잉크 173"/>
              <p14:cNvContentPartPr/>
              <p14:nvPr/>
            </p14:nvContentPartPr>
            <p14:xfrm>
              <a:off x="6683613" y="1489400"/>
              <a:ext cx="218880" cy="672120"/>
            </p14:xfrm>
          </p:contentPart>
        </mc:Choice>
        <mc:Fallback xmlns="">
          <p:pic>
            <p:nvPicPr>
              <p:cNvPr id="174" name="잉크 17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668853" y="1476440"/>
                <a:ext cx="242640" cy="69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75" name="잉크 174"/>
              <p14:cNvContentPartPr/>
              <p14:nvPr/>
            </p14:nvContentPartPr>
            <p14:xfrm>
              <a:off x="3611373" y="783080"/>
              <a:ext cx="149760" cy="835920"/>
            </p14:xfrm>
          </p:contentPart>
        </mc:Choice>
        <mc:Fallback xmlns="">
          <p:pic>
            <p:nvPicPr>
              <p:cNvPr id="175" name="잉크 17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598413" y="772640"/>
                <a:ext cx="174240" cy="86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76" name="잉크 175"/>
              <p14:cNvContentPartPr/>
              <p14:nvPr/>
            </p14:nvContentPartPr>
            <p14:xfrm>
              <a:off x="3407973" y="1111760"/>
              <a:ext cx="8280" cy="110880"/>
            </p14:xfrm>
          </p:contentPart>
        </mc:Choice>
        <mc:Fallback xmlns="">
          <p:pic>
            <p:nvPicPr>
              <p:cNvPr id="176" name="잉크 17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396813" y="1102400"/>
                <a:ext cx="28800" cy="1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77" name="잉크 176"/>
              <p14:cNvContentPartPr/>
              <p14:nvPr/>
            </p14:nvContentPartPr>
            <p14:xfrm>
              <a:off x="3847893" y="766880"/>
              <a:ext cx="174600" cy="761040"/>
            </p14:xfrm>
          </p:contentPart>
        </mc:Choice>
        <mc:Fallback xmlns="">
          <p:pic>
            <p:nvPicPr>
              <p:cNvPr id="177" name="잉크 17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836013" y="755000"/>
                <a:ext cx="201240" cy="78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78" name="잉크 177"/>
              <p14:cNvContentPartPr/>
              <p14:nvPr/>
            </p14:nvContentPartPr>
            <p14:xfrm>
              <a:off x="4165773" y="860480"/>
              <a:ext cx="136800" cy="515160"/>
            </p14:xfrm>
          </p:contentPart>
        </mc:Choice>
        <mc:Fallback xmlns="">
          <p:pic>
            <p:nvPicPr>
              <p:cNvPr id="178" name="잉크 17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152093" y="847160"/>
                <a:ext cx="16020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79" name="잉크 178"/>
              <p14:cNvContentPartPr/>
              <p14:nvPr/>
            </p14:nvContentPartPr>
            <p14:xfrm>
              <a:off x="4598853" y="874160"/>
              <a:ext cx="173160" cy="588600"/>
            </p14:xfrm>
          </p:contentPart>
        </mc:Choice>
        <mc:Fallback xmlns="">
          <p:pic>
            <p:nvPicPr>
              <p:cNvPr id="179" name="잉크 17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588413" y="863000"/>
                <a:ext cx="198360" cy="61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80" name="잉크 179"/>
              <p14:cNvContentPartPr/>
              <p14:nvPr/>
            </p14:nvContentPartPr>
            <p14:xfrm>
              <a:off x="3414813" y="1413080"/>
              <a:ext cx="14040" cy="95040"/>
            </p14:xfrm>
          </p:contentPart>
        </mc:Choice>
        <mc:Fallback xmlns="">
          <p:pic>
            <p:nvPicPr>
              <p:cNvPr id="180" name="잉크 17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06173" y="1407320"/>
                <a:ext cx="3528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81" name="잉크 180"/>
              <p14:cNvContentPartPr/>
              <p14:nvPr/>
            </p14:nvContentPartPr>
            <p14:xfrm>
              <a:off x="4625853" y="3667400"/>
              <a:ext cx="23040" cy="194400"/>
            </p14:xfrm>
          </p:contentPart>
        </mc:Choice>
        <mc:Fallback xmlns="">
          <p:pic>
            <p:nvPicPr>
              <p:cNvPr id="181" name="잉크 18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16133" y="3656600"/>
                <a:ext cx="4644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82" name="잉크 181"/>
              <p14:cNvContentPartPr/>
              <p14:nvPr/>
            </p14:nvContentPartPr>
            <p14:xfrm>
              <a:off x="4275213" y="3695120"/>
              <a:ext cx="23040" cy="198720"/>
            </p14:xfrm>
          </p:contentPart>
        </mc:Choice>
        <mc:Fallback xmlns="">
          <p:pic>
            <p:nvPicPr>
              <p:cNvPr id="182" name="잉크 18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263333" y="3686120"/>
                <a:ext cx="4716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83" name="잉크 182"/>
              <p14:cNvContentPartPr/>
              <p14:nvPr/>
            </p14:nvContentPartPr>
            <p14:xfrm>
              <a:off x="2682933" y="2567600"/>
              <a:ext cx="377640" cy="741960"/>
            </p14:xfrm>
          </p:contentPart>
        </mc:Choice>
        <mc:Fallback xmlns="">
          <p:pic>
            <p:nvPicPr>
              <p:cNvPr id="183" name="잉크 182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668173" y="2563640"/>
                <a:ext cx="396360" cy="7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84" name="잉크 183"/>
              <p14:cNvContentPartPr/>
              <p14:nvPr/>
            </p14:nvContentPartPr>
            <p14:xfrm>
              <a:off x="4809453" y="3594680"/>
              <a:ext cx="195840" cy="1066680"/>
            </p14:xfrm>
          </p:contentPart>
        </mc:Choice>
        <mc:Fallback xmlns="">
          <p:pic>
            <p:nvPicPr>
              <p:cNvPr id="184" name="잉크 183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98293" y="3582800"/>
                <a:ext cx="221760" cy="10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85" name="잉크 184"/>
              <p14:cNvContentPartPr/>
              <p14:nvPr/>
            </p14:nvContentPartPr>
            <p14:xfrm>
              <a:off x="7185453" y="3814640"/>
              <a:ext cx="2175120" cy="877680"/>
            </p14:xfrm>
          </p:contentPart>
        </mc:Choice>
        <mc:Fallback xmlns="">
          <p:pic>
            <p:nvPicPr>
              <p:cNvPr id="185" name="잉크 18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177173" y="3805280"/>
                <a:ext cx="2198160" cy="89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96" name="잉크 295"/>
              <p14:cNvContentPartPr/>
              <p14:nvPr/>
            </p14:nvContentPartPr>
            <p14:xfrm>
              <a:off x="5476533" y="3527000"/>
              <a:ext cx="257400" cy="972360"/>
            </p14:xfrm>
          </p:contentPart>
        </mc:Choice>
        <mc:Fallback xmlns="">
          <p:pic>
            <p:nvPicPr>
              <p:cNvPr id="296" name="잉크 295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462133" y="3513320"/>
                <a:ext cx="285840" cy="10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300" name="잉크 299"/>
              <p14:cNvContentPartPr/>
              <p14:nvPr/>
            </p14:nvContentPartPr>
            <p14:xfrm>
              <a:off x="6425853" y="3455360"/>
              <a:ext cx="286560" cy="991080"/>
            </p14:xfrm>
          </p:contentPart>
        </mc:Choice>
        <mc:Fallback xmlns="">
          <p:pic>
            <p:nvPicPr>
              <p:cNvPr id="300" name="잉크 29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415413" y="3444920"/>
                <a:ext cx="311760" cy="10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13" name="잉크 312"/>
              <p14:cNvContentPartPr/>
              <p14:nvPr/>
            </p14:nvContentPartPr>
            <p14:xfrm>
              <a:off x="7297053" y="1460960"/>
              <a:ext cx="1792800" cy="706680"/>
            </p14:xfrm>
          </p:contentPart>
        </mc:Choice>
        <mc:Fallback xmlns="">
          <p:pic>
            <p:nvPicPr>
              <p:cNvPr id="313" name="잉크 31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285533" y="1448360"/>
                <a:ext cx="1819080" cy="73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334" name="잉크 333"/>
              <p14:cNvContentPartPr/>
              <p14:nvPr/>
            </p14:nvContentPartPr>
            <p14:xfrm>
              <a:off x="5785413" y="3524120"/>
              <a:ext cx="648360" cy="302040"/>
            </p14:xfrm>
          </p:contentPart>
        </mc:Choice>
        <mc:Fallback xmlns="">
          <p:pic>
            <p:nvPicPr>
              <p:cNvPr id="334" name="잉크 333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771373" y="3509360"/>
                <a:ext cx="677160" cy="33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362" name="잉크 361"/>
              <p14:cNvContentPartPr/>
              <p14:nvPr/>
            </p14:nvContentPartPr>
            <p14:xfrm>
              <a:off x="7982493" y="5030360"/>
              <a:ext cx="529920" cy="701640"/>
            </p14:xfrm>
          </p:contentPart>
        </mc:Choice>
        <mc:Fallback xmlns="">
          <p:pic>
            <p:nvPicPr>
              <p:cNvPr id="362" name="잉크 36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968463" y="5016680"/>
                <a:ext cx="557621" cy="72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363" name="잉크 362"/>
              <p14:cNvContentPartPr/>
              <p14:nvPr/>
            </p14:nvContentPartPr>
            <p14:xfrm>
              <a:off x="7436733" y="5021720"/>
              <a:ext cx="470880" cy="720360"/>
            </p14:xfrm>
          </p:contentPart>
        </mc:Choice>
        <mc:Fallback xmlns="">
          <p:pic>
            <p:nvPicPr>
              <p:cNvPr id="363" name="잉크 36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424493" y="5010200"/>
                <a:ext cx="492120" cy="74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372" name="잉크 371"/>
              <p14:cNvContentPartPr/>
              <p14:nvPr/>
            </p14:nvContentPartPr>
            <p14:xfrm>
              <a:off x="5193573" y="3824000"/>
              <a:ext cx="174240" cy="110880"/>
            </p14:xfrm>
          </p:contentPart>
        </mc:Choice>
        <mc:Fallback xmlns="">
          <p:pic>
            <p:nvPicPr>
              <p:cNvPr id="372" name="잉크 371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180613" y="3811040"/>
                <a:ext cx="19908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374" name="잉크 373"/>
              <p14:cNvContentPartPr/>
              <p14:nvPr/>
            </p14:nvContentPartPr>
            <p14:xfrm>
              <a:off x="7125693" y="5036480"/>
              <a:ext cx="187920" cy="806400"/>
            </p14:xfrm>
          </p:contentPart>
        </mc:Choice>
        <mc:Fallback xmlns="">
          <p:pic>
            <p:nvPicPr>
              <p:cNvPr id="374" name="잉크 373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115253" y="5024960"/>
                <a:ext cx="213120" cy="82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375" name="잉크 374"/>
              <p14:cNvContentPartPr/>
              <p14:nvPr/>
            </p14:nvContentPartPr>
            <p14:xfrm>
              <a:off x="7166013" y="5878880"/>
              <a:ext cx="2293200" cy="380160"/>
            </p14:xfrm>
          </p:contentPart>
        </mc:Choice>
        <mc:Fallback xmlns="">
          <p:pic>
            <p:nvPicPr>
              <p:cNvPr id="375" name="잉크 374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151973" y="5867720"/>
                <a:ext cx="2315160" cy="40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388" name="잉크 387"/>
              <p14:cNvContentPartPr/>
              <p14:nvPr/>
            </p14:nvContentPartPr>
            <p14:xfrm>
              <a:off x="8467413" y="4919120"/>
              <a:ext cx="258840" cy="781920"/>
            </p14:xfrm>
          </p:contentPart>
        </mc:Choice>
        <mc:Fallback xmlns="">
          <p:pic>
            <p:nvPicPr>
              <p:cNvPr id="388" name="잉크 387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463813" y="4906520"/>
                <a:ext cx="277200" cy="80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389" name="잉크 388"/>
              <p14:cNvContentPartPr/>
              <p14:nvPr/>
            </p14:nvContentPartPr>
            <p14:xfrm>
              <a:off x="5178093" y="5089040"/>
              <a:ext cx="1928880" cy="829440"/>
            </p14:xfrm>
          </p:contentPart>
        </mc:Choice>
        <mc:Fallback xmlns="">
          <p:pic>
            <p:nvPicPr>
              <p:cNvPr id="389" name="잉크 388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5163693" y="5076435"/>
                <a:ext cx="1958040" cy="8568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05650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Projections &amp; Subspaces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87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/>
              <p14:cNvContentPartPr/>
              <p14:nvPr/>
            </p14:nvContentPartPr>
            <p14:xfrm>
              <a:off x="677013" y="4124960"/>
              <a:ext cx="4194360" cy="17352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5493" y="4120640"/>
                <a:ext cx="421668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잉크 5"/>
              <p14:cNvContentPartPr/>
              <p14:nvPr/>
            </p14:nvContentPartPr>
            <p14:xfrm>
              <a:off x="2466573" y="2407400"/>
              <a:ext cx="55080" cy="337500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63333" y="2399480"/>
                <a:ext cx="72000" cy="338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잉크 16"/>
              <p14:cNvContentPartPr/>
              <p14:nvPr/>
            </p14:nvContentPartPr>
            <p14:xfrm>
              <a:off x="2471253" y="2622680"/>
              <a:ext cx="2087280" cy="160776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65133" y="2607920"/>
                <a:ext cx="2105640" cy="162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잉크 17"/>
              <p14:cNvContentPartPr/>
              <p14:nvPr/>
            </p14:nvContentPartPr>
            <p14:xfrm>
              <a:off x="1013973" y="4246640"/>
              <a:ext cx="1461240" cy="125388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10733" y="4235120"/>
                <a:ext cx="1476000" cy="12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5" name="잉크 24"/>
              <p14:cNvContentPartPr/>
              <p14:nvPr/>
            </p14:nvContentPartPr>
            <p14:xfrm>
              <a:off x="2545773" y="2798360"/>
              <a:ext cx="576360" cy="137340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33173" y="2783600"/>
                <a:ext cx="599040" cy="140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" name="잉크 26"/>
              <p14:cNvContentPartPr/>
              <p14:nvPr/>
            </p14:nvContentPartPr>
            <p14:xfrm>
              <a:off x="2568093" y="4107680"/>
              <a:ext cx="18360" cy="396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63053" y="4102280"/>
                <a:ext cx="2556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잉크 29"/>
              <p14:cNvContentPartPr/>
              <p14:nvPr/>
            </p14:nvContentPartPr>
            <p14:xfrm>
              <a:off x="4355133" y="2618000"/>
              <a:ext cx="299160" cy="3708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44333" y="2605400"/>
                <a:ext cx="320760" cy="39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6" name="잉크 45"/>
              <p14:cNvContentPartPr/>
              <p14:nvPr/>
            </p14:nvContentPartPr>
            <p14:xfrm>
              <a:off x="2995413" y="2637800"/>
              <a:ext cx="740520" cy="103356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84613" y="2633120"/>
                <a:ext cx="763560" cy="10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0" name="잉크 49"/>
              <p14:cNvContentPartPr/>
              <p14:nvPr/>
            </p14:nvContentPartPr>
            <p14:xfrm>
              <a:off x="527253" y="732680"/>
              <a:ext cx="3318120" cy="34884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14293" y="718640"/>
                <a:ext cx="334584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4" name="잉크 63"/>
              <p14:cNvContentPartPr/>
              <p14:nvPr/>
            </p14:nvContentPartPr>
            <p14:xfrm>
              <a:off x="5630613" y="1282400"/>
              <a:ext cx="3989880" cy="379692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21253" y="1269800"/>
                <a:ext cx="4013640" cy="38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1" name="잉크 90"/>
              <p14:cNvContentPartPr/>
              <p14:nvPr/>
            </p14:nvContentPartPr>
            <p14:xfrm>
              <a:off x="1467933" y="5154920"/>
              <a:ext cx="189000" cy="104436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451733" y="5151680"/>
                <a:ext cx="213120" cy="10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1" name="잉크 110"/>
              <p14:cNvContentPartPr/>
              <p14:nvPr/>
            </p14:nvContentPartPr>
            <p14:xfrm>
              <a:off x="1633893" y="5243480"/>
              <a:ext cx="7348680" cy="1330200"/>
            </p14:xfrm>
          </p:contentPart>
        </mc:Choice>
        <mc:Fallback xmlns="">
          <p:pic>
            <p:nvPicPr>
              <p:cNvPr id="111" name="잉크 11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620933" y="5230520"/>
                <a:ext cx="7364880" cy="136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1" name="잉크 170"/>
              <p14:cNvContentPartPr/>
              <p14:nvPr/>
            </p14:nvContentPartPr>
            <p14:xfrm>
              <a:off x="3215013" y="3021920"/>
              <a:ext cx="381600" cy="908280"/>
            </p14:xfrm>
          </p:contentPart>
        </mc:Choice>
        <mc:Fallback xmlns="">
          <p:pic>
            <p:nvPicPr>
              <p:cNvPr id="171" name="잉크 17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203493" y="3008600"/>
                <a:ext cx="407880" cy="9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2" name="잉크 211"/>
              <p14:cNvContentPartPr/>
              <p14:nvPr/>
            </p14:nvContentPartPr>
            <p14:xfrm>
              <a:off x="6464733" y="5630120"/>
              <a:ext cx="2891160" cy="938880"/>
            </p14:xfrm>
          </p:contentPart>
        </mc:Choice>
        <mc:Fallback xmlns="">
          <p:pic>
            <p:nvPicPr>
              <p:cNvPr id="212" name="잉크 21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49973" y="5620760"/>
                <a:ext cx="2916000" cy="9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34" name="잉크 233"/>
              <p14:cNvContentPartPr/>
              <p14:nvPr/>
            </p14:nvContentPartPr>
            <p14:xfrm>
              <a:off x="6042093" y="5991200"/>
              <a:ext cx="2083680" cy="762840"/>
            </p14:xfrm>
          </p:contentPart>
        </mc:Choice>
        <mc:Fallback xmlns="">
          <p:pic>
            <p:nvPicPr>
              <p:cNvPr id="234" name="잉크 23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032733" y="5972840"/>
                <a:ext cx="2103840" cy="80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0927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Inner Product of two Vectors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잉크 12"/>
              <p14:cNvContentPartPr/>
              <p14:nvPr/>
            </p14:nvContentPartPr>
            <p14:xfrm>
              <a:off x="542013" y="920960"/>
              <a:ext cx="8051760" cy="201492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7613" y="903680"/>
                <a:ext cx="8087040" cy="205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48795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806253" y="858680"/>
              <a:ext cx="7936200" cy="46710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3653" y="844280"/>
                <a:ext cx="7963560" cy="46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2" name="잉크 111"/>
              <p14:cNvContentPartPr/>
              <p14:nvPr/>
            </p14:nvContentPartPr>
            <p14:xfrm>
              <a:off x="7408653" y="3182840"/>
              <a:ext cx="998280" cy="55080"/>
            </p14:xfrm>
          </p:contentPart>
        </mc:Choice>
        <mc:Fallback xmlns="">
          <p:pic>
            <p:nvPicPr>
              <p:cNvPr id="112" name="잉크 1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95333" y="3168080"/>
                <a:ext cx="102636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3" name="잉크 122"/>
              <p14:cNvContentPartPr/>
              <p14:nvPr/>
            </p14:nvContentPartPr>
            <p14:xfrm>
              <a:off x="6374013" y="2667680"/>
              <a:ext cx="2412360" cy="124020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59973" y="2648240"/>
                <a:ext cx="2442240" cy="129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4" name="잉크 123"/>
              <p14:cNvContentPartPr/>
              <p14:nvPr/>
            </p14:nvContentPartPr>
            <p14:xfrm>
              <a:off x="7499733" y="2810600"/>
              <a:ext cx="775080" cy="82260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84973" y="2798720"/>
                <a:ext cx="804600" cy="84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8" name="잉크 147"/>
              <p14:cNvContentPartPr/>
              <p14:nvPr/>
            </p14:nvContentPartPr>
            <p14:xfrm>
              <a:off x="4888293" y="5010200"/>
              <a:ext cx="1136520" cy="139320"/>
            </p14:xfrm>
          </p:contentPart>
        </mc:Choice>
        <mc:Fallback xmlns="">
          <p:pic>
            <p:nvPicPr>
              <p:cNvPr id="148" name="잉크 1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76053" y="5003720"/>
                <a:ext cx="116352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2" name="잉크 171"/>
              <p14:cNvContentPartPr/>
              <p14:nvPr/>
            </p14:nvContentPartPr>
            <p14:xfrm>
              <a:off x="6593253" y="4897880"/>
              <a:ext cx="967320" cy="97560"/>
            </p14:xfrm>
          </p:contentPart>
        </mc:Choice>
        <mc:Fallback xmlns="">
          <p:pic>
            <p:nvPicPr>
              <p:cNvPr id="172" name="잉크 1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79933" y="4893200"/>
                <a:ext cx="995400" cy="11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6" name="잉크 175"/>
              <p14:cNvContentPartPr/>
              <p14:nvPr/>
            </p14:nvContentPartPr>
            <p14:xfrm>
              <a:off x="6494973" y="4271480"/>
              <a:ext cx="1837440" cy="1361160"/>
            </p14:xfrm>
          </p:contentPart>
        </mc:Choice>
        <mc:Fallback xmlns="">
          <p:pic>
            <p:nvPicPr>
              <p:cNvPr id="176" name="잉크 17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486333" y="4247360"/>
                <a:ext cx="1857240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78" name="잉크 177"/>
              <p14:cNvContentPartPr/>
              <p14:nvPr/>
            </p14:nvContentPartPr>
            <p14:xfrm>
              <a:off x="6775773" y="4494680"/>
              <a:ext cx="1225440" cy="525600"/>
            </p14:xfrm>
          </p:contentPart>
        </mc:Choice>
        <mc:Fallback xmlns="">
          <p:pic>
            <p:nvPicPr>
              <p:cNvPr id="178" name="잉크 17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761013" y="4479920"/>
                <a:ext cx="1254960" cy="55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9" name="잉크 178"/>
              <p14:cNvContentPartPr/>
              <p14:nvPr/>
            </p14:nvContentPartPr>
            <p14:xfrm>
              <a:off x="5050293" y="4748840"/>
              <a:ext cx="2521800" cy="668880"/>
            </p14:xfrm>
          </p:contentPart>
        </mc:Choice>
        <mc:Fallback xmlns="">
          <p:pic>
            <p:nvPicPr>
              <p:cNvPr id="179" name="잉크 17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35533" y="4734800"/>
                <a:ext cx="2548080" cy="69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21737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738933" y="695600"/>
              <a:ext cx="5520960" cy="64296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9213" y="682280"/>
                <a:ext cx="5545080" cy="67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8" name="잉크 87"/>
              <p14:cNvContentPartPr/>
              <p14:nvPr/>
            </p14:nvContentPartPr>
            <p14:xfrm>
              <a:off x="740013" y="1214720"/>
              <a:ext cx="3716640" cy="11664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1013" y="1192400"/>
                <a:ext cx="373824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4" name="잉크 103"/>
              <p14:cNvContentPartPr/>
              <p14:nvPr/>
            </p14:nvContentPartPr>
            <p14:xfrm>
              <a:off x="3909453" y="1581560"/>
              <a:ext cx="676440" cy="325080"/>
            </p14:xfrm>
          </p:contentPart>
        </mc:Choice>
        <mc:Fallback xmlns="">
          <p:pic>
            <p:nvPicPr>
              <p:cNvPr id="104" name="잉크 10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91093" y="1567520"/>
                <a:ext cx="701280" cy="3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8" name="잉크 107"/>
              <p14:cNvContentPartPr/>
              <p14:nvPr/>
            </p14:nvContentPartPr>
            <p14:xfrm>
              <a:off x="3560973" y="1970000"/>
              <a:ext cx="1124280" cy="54720"/>
            </p14:xfrm>
          </p:contentPart>
        </mc:Choice>
        <mc:Fallback xmlns="">
          <p:pic>
            <p:nvPicPr>
              <p:cNvPr id="108" name="잉크 10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44413" y="1949840"/>
                <a:ext cx="1156320" cy="8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5" name="잉크 114"/>
              <p14:cNvContentPartPr/>
              <p14:nvPr/>
            </p14:nvContentPartPr>
            <p14:xfrm>
              <a:off x="4597053" y="2394080"/>
              <a:ext cx="840240" cy="93420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85533" y="2382560"/>
                <a:ext cx="863280" cy="9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6" name="잉크 125"/>
              <p14:cNvContentPartPr/>
              <p14:nvPr/>
            </p14:nvContentPartPr>
            <p14:xfrm>
              <a:off x="2681853" y="1827800"/>
              <a:ext cx="1969920" cy="64008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66733" y="1811960"/>
                <a:ext cx="1989360" cy="67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7" name="잉크 126"/>
              <p14:cNvContentPartPr/>
              <p14:nvPr/>
            </p14:nvContentPartPr>
            <p14:xfrm>
              <a:off x="4684893" y="1683800"/>
              <a:ext cx="1615680" cy="15012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79493" y="1671560"/>
                <a:ext cx="163008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6" name="잉크 165"/>
              <p14:cNvContentPartPr/>
              <p14:nvPr/>
            </p14:nvContentPartPr>
            <p14:xfrm>
              <a:off x="6125973" y="1587680"/>
              <a:ext cx="3493440" cy="987840"/>
            </p14:xfrm>
          </p:contentPart>
        </mc:Choice>
        <mc:Fallback xmlns="">
          <p:pic>
            <p:nvPicPr>
              <p:cNvPr id="166" name="잉크 16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113013" y="1581200"/>
                <a:ext cx="3512880" cy="10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71" name="잉크 270"/>
              <p14:cNvContentPartPr/>
              <p14:nvPr/>
            </p14:nvContentPartPr>
            <p14:xfrm>
              <a:off x="2019813" y="5041520"/>
              <a:ext cx="171000" cy="1381680"/>
            </p14:xfrm>
          </p:contentPart>
        </mc:Choice>
        <mc:Fallback xmlns="">
          <p:pic>
            <p:nvPicPr>
              <p:cNvPr id="271" name="잉크 27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07213" y="5019920"/>
                <a:ext cx="191160" cy="142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72" name="잉크 271"/>
              <p14:cNvContentPartPr/>
              <p14:nvPr/>
            </p14:nvContentPartPr>
            <p14:xfrm>
              <a:off x="6147933" y="4798880"/>
              <a:ext cx="250560" cy="1490040"/>
            </p14:xfrm>
          </p:contentPart>
        </mc:Choice>
        <mc:Fallback xmlns="">
          <p:pic>
            <p:nvPicPr>
              <p:cNvPr id="272" name="잉크 27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37853" y="4780160"/>
                <a:ext cx="273240" cy="153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79" name="잉크 278"/>
              <p14:cNvContentPartPr/>
              <p14:nvPr/>
            </p14:nvContentPartPr>
            <p14:xfrm>
              <a:off x="712293" y="3205520"/>
              <a:ext cx="8116200" cy="3177720"/>
            </p14:xfrm>
          </p:contentPart>
        </mc:Choice>
        <mc:Fallback xmlns="">
          <p:pic>
            <p:nvPicPr>
              <p:cNvPr id="279" name="잉크 27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00413" y="3201560"/>
                <a:ext cx="8139960" cy="319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92" name="잉크 291"/>
              <p14:cNvContentPartPr/>
              <p14:nvPr/>
            </p14:nvContentPartPr>
            <p14:xfrm>
              <a:off x="6799893" y="5110640"/>
              <a:ext cx="2010960" cy="790200"/>
            </p14:xfrm>
          </p:contentPart>
        </mc:Choice>
        <mc:Fallback xmlns="">
          <p:pic>
            <p:nvPicPr>
              <p:cNvPr id="292" name="잉크 29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88373" y="5103803"/>
                <a:ext cx="2026080" cy="8114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94" name="잉크 293"/>
              <p14:cNvContentPartPr/>
              <p14:nvPr/>
            </p14:nvContentPartPr>
            <p14:xfrm>
              <a:off x="6644373" y="4930640"/>
              <a:ext cx="2410920" cy="1214640"/>
            </p14:xfrm>
          </p:contentPart>
        </mc:Choice>
        <mc:Fallback xmlns="">
          <p:pic>
            <p:nvPicPr>
              <p:cNvPr id="294" name="잉크 29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633213" y="4916600"/>
                <a:ext cx="2435760" cy="124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30251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581253" y="730160"/>
              <a:ext cx="8842680" cy="45810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1533" y="717200"/>
                <a:ext cx="8867160" cy="46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8" name="잉크 157"/>
              <p14:cNvContentPartPr/>
              <p14:nvPr/>
            </p14:nvContentPartPr>
            <p14:xfrm>
              <a:off x="3325173" y="4616360"/>
              <a:ext cx="1477800" cy="176688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10413" y="4604120"/>
                <a:ext cx="1504440" cy="179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25079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952053" y="3434480"/>
              <a:ext cx="4082760" cy="9108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0173" y="3421160"/>
                <a:ext cx="409968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잉크 5"/>
              <p14:cNvContentPartPr/>
              <p14:nvPr/>
            </p14:nvContentPartPr>
            <p14:xfrm>
              <a:off x="2616693" y="1649960"/>
              <a:ext cx="101520" cy="381420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06613" y="1637000"/>
                <a:ext cx="122400" cy="38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잉크 8"/>
              <p14:cNvContentPartPr/>
              <p14:nvPr/>
            </p14:nvContentPartPr>
            <p14:xfrm>
              <a:off x="438333" y="1398320"/>
              <a:ext cx="5266080" cy="360036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0413" y="1387160"/>
                <a:ext cx="5286600" cy="36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잉크 16"/>
              <p14:cNvContentPartPr/>
              <p14:nvPr/>
            </p14:nvContentPartPr>
            <p14:xfrm>
              <a:off x="976533" y="4295960"/>
              <a:ext cx="887040" cy="67212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66093" y="4290200"/>
                <a:ext cx="911160" cy="68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잉크 21"/>
              <p14:cNvContentPartPr/>
              <p14:nvPr/>
            </p14:nvContentPartPr>
            <p14:xfrm>
              <a:off x="2726493" y="1626920"/>
              <a:ext cx="878760" cy="182700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15693" y="1612160"/>
                <a:ext cx="904320" cy="18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" name="잉크 23"/>
              <p14:cNvContentPartPr/>
              <p14:nvPr/>
            </p14:nvContentPartPr>
            <p14:xfrm>
              <a:off x="3464493" y="1400840"/>
              <a:ext cx="678600" cy="122292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52253" y="1387160"/>
                <a:ext cx="711720" cy="12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6" name="잉크 35"/>
              <p14:cNvContentPartPr/>
              <p14:nvPr/>
            </p14:nvContentPartPr>
            <p14:xfrm>
              <a:off x="2754573" y="2457080"/>
              <a:ext cx="1203840" cy="100476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41613" y="2436200"/>
                <a:ext cx="1237680" cy="10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7" name="잉크 96"/>
              <p14:cNvContentPartPr/>
              <p14:nvPr/>
            </p14:nvContentPartPr>
            <p14:xfrm>
              <a:off x="4073973" y="1734920"/>
              <a:ext cx="681480" cy="363960"/>
            </p14:xfrm>
          </p:contentPart>
        </mc:Choice>
        <mc:Fallback xmlns="">
          <p:pic>
            <p:nvPicPr>
              <p:cNvPr id="97" name="잉크 9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61373" y="1722320"/>
                <a:ext cx="70740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4" name="잉크 123"/>
              <p14:cNvContentPartPr/>
              <p14:nvPr/>
            </p14:nvContentPartPr>
            <p14:xfrm>
              <a:off x="8017053" y="2796560"/>
              <a:ext cx="1132920" cy="93708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004813" y="2786480"/>
                <a:ext cx="1155240" cy="9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5" name="잉크 124"/>
              <p14:cNvContentPartPr/>
              <p14:nvPr/>
            </p14:nvContentPartPr>
            <p14:xfrm>
              <a:off x="5351613" y="745640"/>
              <a:ext cx="4459320" cy="526284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40453" y="734840"/>
                <a:ext cx="4485240" cy="529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4" name="잉크 173"/>
              <p14:cNvContentPartPr/>
              <p14:nvPr/>
            </p14:nvContentPartPr>
            <p14:xfrm>
              <a:off x="618693" y="5390000"/>
              <a:ext cx="8650080" cy="1195560"/>
            </p14:xfrm>
          </p:contentPart>
        </mc:Choice>
        <mc:Fallback xmlns="">
          <p:pic>
            <p:nvPicPr>
              <p:cNvPr id="174" name="잉크 17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05733" y="5377760"/>
                <a:ext cx="8677800" cy="122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89863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734613" y="919880"/>
              <a:ext cx="8958960" cy="565164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013" y="905120"/>
                <a:ext cx="8986320" cy="56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잉크 21"/>
              <p14:cNvContentPartPr/>
              <p14:nvPr/>
            </p14:nvContentPartPr>
            <p14:xfrm>
              <a:off x="1097133" y="1426400"/>
              <a:ext cx="3943440" cy="23364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6613" y="1376360"/>
                <a:ext cx="3988800" cy="32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3" name="잉크 122"/>
              <p14:cNvContentPartPr/>
              <p14:nvPr/>
            </p14:nvContentPartPr>
            <p14:xfrm>
              <a:off x="8679813" y="3028760"/>
              <a:ext cx="603720" cy="80064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65773" y="3015080"/>
                <a:ext cx="632520" cy="82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9" name="잉크 138"/>
              <p14:cNvContentPartPr/>
              <p14:nvPr/>
            </p14:nvContentPartPr>
            <p14:xfrm>
              <a:off x="6271413" y="3166640"/>
              <a:ext cx="643320" cy="100872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57013" y="3155480"/>
                <a:ext cx="672480" cy="103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0" name="잉크 139"/>
              <p14:cNvContentPartPr/>
              <p14:nvPr/>
            </p14:nvContentPartPr>
            <p14:xfrm>
              <a:off x="7070973" y="3246920"/>
              <a:ext cx="1491120" cy="49068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56213" y="3236840"/>
                <a:ext cx="1512000" cy="51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1" name="잉크 160"/>
              <p14:cNvContentPartPr/>
              <p14:nvPr/>
            </p14:nvContentPartPr>
            <p14:xfrm>
              <a:off x="2777973" y="5609960"/>
              <a:ext cx="1539720" cy="155160"/>
            </p14:xfrm>
          </p:contentPart>
        </mc:Choice>
        <mc:Fallback xmlns="">
          <p:pic>
            <p:nvPicPr>
              <p:cNvPr id="161" name="잉크 16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65733" y="5595200"/>
                <a:ext cx="1566720" cy="17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30847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1269573" y="856160"/>
              <a:ext cx="4610880" cy="58482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6973" y="844640"/>
                <a:ext cx="4638240" cy="58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잉크 19"/>
              <p14:cNvContentPartPr/>
              <p14:nvPr/>
            </p14:nvContentPartPr>
            <p14:xfrm>
              <a:off x="817413" y="670760"/>
              <a:ext cx="3455640" cy="92772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3733" y="641960"/>
                <a:ext cx="3485160" cy="9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3" name="잉크 92"/>
              <p14:cNvContentPartPr/>
              <p14:nvPr/>
            </p14:nvContentPartPr>
            <p14:xfrm>
              <a:off x="3530373" y="2810240"/>
              <a:ext cx="2088000" cy="81252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25333" y="2777120"/>
                <a:ext cx="2109600" cy="87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7" name="잉크 116"/>
              <p14:cNvContentPartPr/>
              <p14:nvPr/>
            </p14:nvContentPartPr>
            <p14:xfrm>
              <a:off x="5740773" y="1106000"/>
              <a:ext cx="3593880" cy="33732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26013" y="1093760"/>
                <a:ext cx="361440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8" name="잉크 117"/>
              <p14:cNvContentPartPr/>
              <p14:nvPr/>
            </p14:nvContentPartPr>
            <p14:xfrm>
              <a:off x="6514413" y="2123000"/>
              <a:ext cx="2732400" cy="185076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01813" y="2108600"/>
                <a:ext cx="2758320" cy="18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9" name="잉크 118"/>
              <p14:cNvContentPartPr/>
              <p14:nvPr/>
            </p14:nvContentPartPr>
            <p14:xfrm>
              <a:off x="6659853" y="2646080"/>
              <a:ext cx="491760" cy="31860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647973" y="2635280"/>
                <a:ext cx="51012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0" name="잉크 119"/>
              <p14:cNvContentPartPr/>
              <p14:nvPr/>
            </p14:nvContentPartPr>
            <p14:xfrm>
              <a:off x="7826973" y="2531960"/>
              <a:ext cx="844560" cy="49464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815813" y="2525840"/>
                <a:ext cx="86148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1" name="잉크 140"/>
              <p14:cNvContentPartPr/>
              <p14:nvPr/>
            </p14:nvContentPartPr>
            <p14:xfrm>
              <a:off x="6969813" y="3108680"/>
              <a:ext cx="1693080" cy="321840"/>
            </p14:xfrm>
          </p:contentPart>
        </mc:Choice>
        <mc:Fallback xmlns="">
          <p:pic>
            <p:nvPicPr>
              <p:cNvPr id="141" name="잉크 1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55053" y="3104720"/>
                <a:ext cx="1711800" cy="3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0" name="잉크 179"/>
              <p14:cNvContentPartPr/>
              <p14:nvPr/>
            </p14:nvContentPartPr>
            <p14:xfrm>
              <a:off x="5657973" y="4693040"/>
              <a:ext cx="3924720" cy="1556280"/>
            </p14:xfrm>
          </p:contentPart>
        </mc:Choice>
        <mc:Fallback xmlns="">
          <p:pic>
            <p:nvPicPr>
              <p:cNvPr id="180" name="잉크 17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646813" y="4689440"/>
                <a:ext cx="3950280" cy="157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3" name="잉크 212"/>
              <p14:cNvContentPartPr/>
              <p14:nvPr/>
            </p14:nvContentPartPr>
            <p14:xfrm>
              <a:off x="5281053" y="4423400"/>
              <a:ext cx="4484880" cy="2117520"/>
            </p14:xfrm>
          </p:contentPart>
        </mc:Choice>
        <mc:Fallback xmlns="">
          <p:pic>
            <p:nvPicPr>
              <p:cNvPr id="213" name="잉크 2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71693" y="4411520"/>
                <a:ext cx="4505760" cy="21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6" name="잉크 215"/>
              <p14:cNvContentPartPr/>
              <p14:nvPr/>
            </p14:nvContentPartPr>
            <p14:xfrm>
              <a:off x="1319973" y="5304680"/>
              <a:ext cx="3889800" cy="380520"/>
            </p14:xfrm>
          </p:contentPart>
        </mc:Choice>
        <mc:Fallback xmlns="">
          <p:pic>
            <p:nvPicPr>
              <p:cNvPr id="216" name="잉크 21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07373" y="5293880"/>
                <a:ext cx="3912120" cy="40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17758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8" name="잉크 57"/>
              <p14:cNvContentPartPr/>
              <p14:nvPr/>
            </p14:nvContentPartPr>
            <p14:xfrm>
              <a:off x="1245093" y="1080800"/>
              <a:ext cx="313560" cy="114696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1773" y="1067840"/>
                <a:ext cx="339120" cy="11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잉크 116"/>
              <p14:cNvContentPartPr/>
              <p14:nvPr/>
            </p14:nvContentPartPr>
            <p14:xfrm>
              <a:off x="1793373" y="1037600"/>
              <a:ext cx="6866640" cy="531252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80773" y="1022840"/>
                <a:ext cx="6892920" cy="534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6" name="잉크 185"/>
              <p14:cNvContentPartPr/>
              <p14:nvPr/>
            </p14:nvContentPartPr>
            <p14:xfrm>
              <a:off x="7080333" y="3009320"/>
              <a:ext cx="694440" cy="481320"/>
            </p14:xfrm>
          </p:contentPart>
        </mc:Choice>
        <mc:Fallback xmlns="">
          <p:pic>
            <p:nvPicPr>
              <p:cNvPr id="186" name="잉크 18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69893" y="2996720"/>
                <a:ext cx="707040" cy="50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7" name="잉크 186"/>
              <p14:cNvContentPartPr/>
              <p14:nvPr/>
            </p14:nvContentPartPr>
            <p14:xfrm>
              <a:off x="7782693" y="3453200"/>
              <a:ext cx="1427400" cy="322920"/>
            </p14:xfrm>
          </p:contentPart>
        </mc:Choice>
        <mc:Fallback xmlns="">
          <p:pic>
            <p:nvPicPr>
              <p:cNvPr id="187" name="잉크 18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76213" y="3447080"/>
                <a:ext cx="1437480" cy="34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95706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293253" y="674360"/>
              <a:ext cx="9162000" cy="56718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3093" y="663560"/>
                <a:ext cx="9196920" cy="56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5" name="잉크 374"/>
              <p14:cNvContentPartPr/>
              <p14:nvPr/>
            </p14:nvContentPartPr>
            <p14:xfrm>
              <a:off x="6622053" y="3166640"/>
              <a:ext cx="3202200" cy="757800"/>
            </p14:xfrm>
          </p:contentPart>
        </mc:Choice>
        <mc:Fallback xmlns="">
          <p:pic>
            <p:nvPicPr>
              <p:cNvPr id="375" name="잉크 37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13773" y="3147920"/>
                <a:ext cx="3219120" cy="79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94" name="잉크 393"/>
              <p14:cNvContentPartPr/>
              <p14:nvPr/>
            </p14:nvContentPartPr>
            <p14:xfrm>
              <a:off x="4513533" y="5769800"/>
              <a:ext cx="3431160" cy="717120"/>
            </p14:xfrm>
          </p:contentPart>
        </mc:Choice>
        <mc:Fallback xmlns="">
          <p:pic>
            <p:nvPicPr>
              <p:cNvPr id="394" name="잉크 39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01293" y="5742800"/>
                <a:ext cx="3456720" cy="76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95" name="잉크 394"/>
              <p14:cNvContentPartPr/>
              <p14:nvPr/>
            </p14:nvContentPartPr>
            <p14:xfrm>
              <a:off x="2439213" y="5080400"/>
              <a:ext cx="416880" cy="285120"/>
            </p14:xfrm>
          </p:contentPart>
        </mc:Choice>
        <mc:Fallback xmlns="">
          <p:pic>
            <p:nvPicPr>
              <p:cNvPr id="395" name="잉크 39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24813" y="5058800"/>
                <a:ext cx="442080" cy="33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96" name="잉크 395"/>
              <p14:cNvContentPartPr/>
              <p14:nvPr/>
            </p14:nvContentPartPr>
            <p14:xfrm>
              <a:off x="2515173" y="5158520"/>
              <a:ext cx="409680" cy="285840"/>
            </p14:xfrm>
          </p:contentPart>
        </mc:Choice>
        <mc:Fallback xmlns="">
          <p:pic>
            <p:nvPicPr>
              <p:cNvPr id="396" name="잉크 39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09773" y="5139080"/>
                <a:ext cx="425520" cy="32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7" name="잉크 396"/>
              <p14:cNvContentPartPr/>
              <p14:nvPr/>
            </p14:nvContentPartPr>
            <p14:xfrm>
              <a:off x="2260653" y="5203880"/>
              <a:ext cx="403200" cy="387000"/>
            </p14:xfrm>
          </p:contentPart>
        </mc:Choice>
        <mc:Fallback xmlns="">
          <p:pic>
            <p:nvPicPr>
              <p:cNvPr id="397" name="잉크 39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46253" y="5197760"/>
                <a:ext cx="420120" cy="40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96178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Projections &amp;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7" name="잉크 26"/>
              <p14:cNvContentPartPr/>
              <p14:nvPr/>
            </p14:nvContentPartPr>
            <p14:xfrm>
              <a:off x="753333" y="886400"/>
              <a:ext cx="7691040" cy="397872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2173" y="872360"/>
                <a:ext cx="7715520" cy="401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0" name="잉크 89"/>
              <p14:cNvContentPartPr/>
              <p14:nvPr/>
            </p14:nvContentPartPr>
            <p14:xfrm>
              <a:off x="296493" y="1041920"/>
              <a:ext cx="253080" cy="105300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3173" y="1029680"/>
                <a:ext cx="277560" cy="10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4" name="잉크 163"/>
              <p14:cNvContentPartPr/>
              <p14:nvPr/>
            </p14:nvContentPartPr>
            <p14:xfrm>
              <a:off x="1142853" y="4323320"/>
              <a:ext cx="744840" cy="65880"/>
            </p14:xfrm>
          </p:contentPart>
        </mc:Choice>
        <mc:Fallback xmlns="">
          <p:pic>
            <p:nvPicPr>
              <p:cNvPr id="164" name="잉크 16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24493" y="4302080"/>
                <a:ext cx="78408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5" name="잉크 164"/>
              <p14:cNvContentPartPr/>
              <p14:nvPr/>
            </p14:nvContentPartPr>
            <p14:xfrm>
              <a:off x="1137453" y="4422320"/>
              <a:ext cx="885240" cy="51120"/>
            </p14:xfrm>
          </p:contentPart>
        </mc:Choice>
        <mc:Fallback xmlns="">
          <p:pic>
            <p:nvPicPr>
              <p:cNvPr id="165" name="잉크 16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20893" y="4406120"/>
                <a:ext cx="914040" cy="8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0729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266700" indent="-266700" eaLnBrk="1" hangingPunct="1"/>
            <a:r>
              <a:rPr lang="en-US" altLang="ko-KR" smtClean="0">
                <a:solidFill>
                  <a:srgbClr val="0000FF"/>
                </a:solidFill>
                <a:latin typeface="Arial" charset="0"/>
              </a:rPr>
              <a:t>Q &amp; A</a:t>
            </a:r>
          </a:p>
        </p:txBody>
      </p:sp>
      <p:pic>
        <p:nvPicPr>
          <p:cNvPr id="143362" name="Picture 7" descr="ques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29038" y="1773238"/>
            <a:ext cx="2416175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Magnitude of a Vector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493053" y="1083680"/>
              <a:ext cx="7027200" cy="44575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5053" y="1063880"/>
                <a:ext cx="7058880" cy="449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1" name="잉크 130"/>
              <p14:cNvContentPartPr/>
              <p14:nvPr/>
            </p14:nvContentPartPr>
            <p14:xfrm>
              <a:off x="777813" y="2056040"/>
              <a:ext cx="2215440" cy="67428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9933" y="1955240"/>
                <a:ext cx="2315880" cy="89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2" name="잉크 131"/>
              <p14:cNvContentPartPr/>
              <p14:nvPr/>
            </p14:nvContentPartPr>
            <p14:xfrm>
              <a:off x="1773213" y="3318200"/>
              <a:ext cx="927360" cy="20412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13813" y="3244040"/>
                <a:ext cx="106452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3" name="잉크 132"/>
              <p14:cNvContentPartPr/>
              <p14:nvPr/>
            </p14:nvContentPartPr>
            <p14:xfrm>
              <a:off x="1854573" y="4874120"/>
              <a:ext cx="954360" cy="16632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81493" y="4706000"/>
                <a:ext cx="1099800" cy="43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0839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two Vectors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790053" y="1015280"/>
              <a:ext cx="8262360" cy="45669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2053" y="1000520"/>
                <a:ext cx="8301240" cy="46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7" name="잉크 126"/>
              <p14:cNvContentPartPr/>
              <p14:nvPr/>
            </p14:nvContentPartPr>
            <p14:xfrm>
              <a:off x="1326813" y="3799520"/>
              <a:ext cx="3021840" cy="14940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6373" y="3784760"/>
                <a:ext cx="304452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8" name="잉크 127"/>
              <p14:cNvContentPartPr/>
              <p14:nvPr/>
            </p14:nvContentPartPr>
            <p14:xfrm>
              <a:off x="5804493" y="3668480"/>
              <a:ext cx="3304440" cy="13536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97653" y="3654440"/>
                <a:ext cx="332352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9" name="잉크 128"/>
              <p14:cNvContentPartPr/>
              <p14:nvPr/>
            </p14:nvContentPartPr>
            <p14:xfrm>
              <a:off x="4369173" y="5453000"/>
              <a:ext cx="745200" cy="4572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58373" y="5428160"/>
                <a:ext cx="76860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0" name="잉크 129"/>
              <p14:cNvContentPartPr/>
              <p14:nvPr/>
            </p14:nvContentPartPr>
            <p14:xfrm>
              <a:off x="4368453" y="5500520"/>
              <a:ext cx="821160" cy="6804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62693" y="5475320"/>
                <a:ext cx="83880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1" name="잉크 130"/>
              <p14:cNvContentPartPr/>
              <p14:nvPr/>
            </p14:nvContentPartPr>
            <p14:xfrm>
              <a:off x="5704413" y="5193800"/>
              <a:ext cx="2837520" cy="24156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94693" y="5187680"/>
                <a:ext cx="285876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2" name="잉크 131"/>
              <p14:cNvContentPartPr/>
              <p14:nvPr/>
            </p14:nvContentPartPr>
            <p14:xfrm>
              <a:off x="5571933" y="5336000"/>
              <a:ext cx="3010320" cy="20268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67973" y="5332400"/>
                <a:ext cx="302688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6" name="잉크 135"/>
              <p14:cNvContentPartPr/>
              <p14:nvPr/>
            </p14:nvContentPartPr>
            <p14:xfrm>
              <a:off x="5036973" y="5885000"/>
              <a:ext cx="1209240" cy="36036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016093" y="5864120"/>
                <a:ext cx="1251000" cy="3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8" name="잉크 137"/>
              <p14:cNvContentPartPr/>
              <p14:nvPr/>
            </p14:nvContentPartPr>
            <p14:xfrm>
              <a:off x="5383293" y="5810480"/>
              <a:ext cx="583560" cy="671400"/>
            </p14:xfrm>
          </p:contentPart>
        </mc:Choice>
        <mc:Fallback xmlns="">
          <p:pic>
            <p:nvPicPr>
              <p:cNvPr id="138" name="잉크 13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80773" y="5795000"/>
                <a:ext cx="597600" cy="70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4723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two Vectors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783933" y="733400"/>
              <a:ext cx="4363560" cy="6559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4493" y="713960"/>
                <a:ext cx="4388400" cy="69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잉크 21"/>
              <p14:cNvContentPartPr/>
              <p14:nvPr/>
            </p14:nvContentPartPr>
            <p14:xfrm>
              <a:off x="791853" y="1139840"/>
              <a:ext cx="4400640" cy="22320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3133" y="1131920"/>
                <a:ext cx="444420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잉크 28"/>
              <p14:cNvContentPartPr/>
              <p14:nvPr/>
            </p14:nvContentPartPr>
            <p14:xfrm>
              <a:off x="2379093" y="2615480"/>
              <a:ext cx="1842840" cy="137160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60013" y="2600360"/>
                <a:ext cx="1882800" cy="139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3" name="잉크 42"/>
              <p14:cNvContentPartPr/>
              <p14:nvPr/>
            </p14:nvContentPartPr>
            <p14:xfrm>
              <a:off x="2750613" y="2828600"/>
              <a:ext cx="1376640" cy="147636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41973" y="2821040"/>
                <a:ext cx="1404000" cy="149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4" name="잉크 53"/>
              <p14:cNvContentPartPr/>
              <p14:nvPr/>
            </p14:nvContentPartPr>
            <p14:xfrm>
              <a:off x="4017813" y="1474640"/>
              <a:ext cx="5724720" cy="406476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03773" y="1462400"/>
                <a:ext cx="5753520" cy="409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5" name="잉크 164"/>
              <p14:cNvContentPartPr/>
              <p14:nvPr/>
            </p14:nvContentPartPr>
            <p14:xfrm>
              <a:off x="7181853" y="3366440"/>
              <a:ext cx="1201320" cy="1146960"/>
            </p14:xfrm>
          </p:contentPart>
        </mc:Choice>
        <mc:Fallback xmlns="">
          <p:pic>
            <p:nvPicPr>
              <p:cNvPr id="165" name="잉크 1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171053" y="3348080"/>
                <a:ext cx="1224720" cy="11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66" name="잉크 165"/>
              <p14:cNvContentPartPr/>
              <p14:nvPr/>
            </p14:nvContentPartPr>
            <p14:xfrm>
              <a:off x="6725733" y="4569920"/>
              <a:ext cx="287640" cy="130320"/>
            </p14:xfrm>
          </p:contentPart>
        </mc:Choice>
        <mc:Fallback xmlns="">
          <p:pic>
            <p:nvPicPr>
              <p:cNvPr id="166" name="잉크 16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13853" y="4549760"/>
                <a:ext cx="30924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7" name="잉크 166"/>
              <p14:cNvContentPartPr/>
              <p14:nvPr/>
            </p14:nvContentPartPr>
            <p14:xfrm>
              <a:off x="6756333" y="4628240"/>
              <a:ext cx="347040" cy="155160"/>
            </p14:xfrm>
          </p:contentPart>
        </mc:Choice>
        <mc:Fallback xmlns="">
          <p:pic>
            <p:nvPicPr>
              <p:cNvPr id="167" name="잉크 16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749133" y="4619600"/>
                <a:ext cx="35856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8" name="잉크 167"/>
              <p14:cNvContentPartPr/>
              <p14:nvPr/>
            </p14:nvContentPartPr>
            <p14:xfrm>
              <a:off x="6551493" y="4581800"/>
              <a:ext cx="353520" cy="389520"/>
            </p14:xfrm>
          </p:contentPart>
        </mc:Choice>
        <mc:Fallback xmlns="">
          <p:pic>
            <p:nvPicPr>
              <p:cNvPr id="168" name="잉크 16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539613" y="4565240"/>
                <a:ext cx="374400" cy="41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0" name="잉크 199"/>
              <p14:cNvContentPartPr/>
              <p14:nvPr/>
            </p14:nvContentPartPr>
            <p14:xfrm>
              <a:off x="7963053" y="5743160"/>
              <a:ext cx="619560" cy="197640"/>
            </p14:xfrm>
          </p:contentPart>
        </mc:Choice>
        <mc:Fallback xmlns="">
          <p:pic>
            <p:nvPicPr>
              <p:cNvPr id="200" name="잉크 19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947213" y="5724080"/>
                <a:ext cx="65664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3" name="잉크 202"/>
              <p14:cNvContentPartPr/>
              <p14:nvPr/>
            </p14:nvContentPartPr>
            <p14:xfrm>
              <a:off x="5142093" y="5444720"/>
              <a:ext cx="324000" cy="30960"/>
            </p14:xfrm>
          </p:contentPart>
        </mc:Choice>
        <mc:Fallback xmlns="">
          <p:pic>
            <p:nvPicPr>
              <p:cNvPr id="203" name="잉크 20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134533" y="5420960"/>
                <a:ext cx="34272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4" name="잉크 203"/>
              <p14:cNvContentPartPr/>
              <p14:nvPr/>
            </p14:nvContentPartPr>
            <p14:xfrm>
              <a:off x="5160813" y="5563520"/>
              <a:ext cx="311040" cy="65160"/>
            </p14:xfrm>
          </p:contentPart>
        </mc:Choice>
        <mc:Fallback xmlns="">
          <p:pic>
            <p:nvPicPr>
              <p:cNvPr id="204" name="잉크 20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152173" y="5559920"/>
                <a:ext cx="32940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05" name="잉크 204"/>
              <p14:cNvContentPartPr/>
              <p14:nvPr/>
            </p14:nvContentPartPr>
            <p14:xfrm>
              <a:off x="5011053" y="5257520"/>
              <a:ext cx="304200" cy="518760"/>
            </p14:xfrm>
          </p:contentPart>
        </mc:Choice>
        <mc:Fallback xmlns="">
          <p:pic>
            <p:nvPicPr>
              <p:cNvPr id="205" name="잉크 20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99533" y="5240600"/>
                <a:ext cx="326880" cy="56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2" name="잉크 211"/>
              <p14:cNvContentPartPr/>
              <p14:nvPr/>
            </p14:nvContentPartPr>
            <p14:xfrm>
              <a:off x="537333" y="4613120"/>
              <a:ext cx="3046680" cy="1326600"/>
            </p14:xfrm>
          </p:contentPart>
        </mc:Choice>
        <mc:Fallback xmlns="">
          <p:pic>
            <p:nvPicPr>
              <p:cNvPr id="212" name="잉크 21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5093" y="4596920"/>
                <a:ext cx="3080160" cy="13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9" name="잉크 258"/>
              <p14:cNvContentPartPr/>
              <p14:nvPr/>
            </p14:nvContentPartPr>
            <p14:xfrm>
              <a:off x="1777893" y="5830280"/>
              <a:ext cx="4182120" cy="872280"/>
            </p14:xfrm>
          </p:contentPart>
        </mc:Choice>
        <mc:Fallback xmlns="">
          <p:pic>
            <p:nvPicPr>
              <p:cNvPr id="259" name="잉크 25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751253" y="5806520"/>
                <a:ext cx="4239000" cy="9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0" name="잉크 259"/>
              <p14:cNvContentPartPr/>
              <p14:nvPr/>
            </p14:nvContentPartPr>
            <p14:xfrm>
              <a:off x="2440653" y="6117200"/>
              <a:ext cx="2945520" cy="432360"/>
            </p14:xfrm>
          </p:contentPart>
        </mc:Choice>
        <mc:Fallback xmlns="">
          <p:pic>
            <p:nvPicPr>
              <p:cNvPr id="260" name="잉크 25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426613" y="6098120"/>
                <a:ext cx="2980440" cy="47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259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two Vectors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790053" y="886760"/>
              <a:ext cx="7037280" cy="279756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2053" y="867320"/>
                <a:ext cx="7063560" cy="28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3" name="잉크 102"/>
              <p14:cNvContentPartPr/>
              <p14:nvPr/>
            </p14:nvContentPartPr>
            <p14:xfrm>
              <a:off x="3883533" y="2927240"/>
              <a:ext cx="0" cy="1512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3" name="잉크 122"/>
              <p14:cNvContentPartPr/>
              <p14:nvPr/>
            </p14:nvContentPartPr>
            <p14:xfrm>
              <a:off x="7637973" y="3068360"/>
              <a:ext cx="151560" cy="90792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16733" y="3050360"/>
                <a:ext cx="193680" cy="9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5" name="잉크 124"/>
              <p14:cNvContentPartPr/>
              <p14:nvPr/>
            </p14:nvContentPartPr>
            <p14:xfrm>
              <a:off x="7291293" y="3077720"/>
              <a:ext cx="245520" cy="87984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270413" y="3059000"/>
                <a:ext cx="279000" cy="9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6" name="잉크 125"/>
              <p14:cNvContentPartPr/>
              <p14:nvPr/>
            </p14:nvContentPartPr>
            <p14:xfrm>
              <a:off x="7867293" y="3081320"/>
              <a:ext cx="207000" cy="85608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857933" y="3064040"/>
                <a:ext cx="237240" cy="89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9646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subspaces </a:t>
            </a:r>
            <a:r>
              <a:rPr lang="en-US" altLang="ko-KR" dirty="0" err="1" smtClean="0">
                <a:solidFill>
                  <a:srgbClr val="FF0000"/>
                </a:solidFill>
              </a:rPr>
              <a:t>S1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dirty="0" smtClean="0">
                <a:solidFill>
                  <a:schemeClr val="tx2"/>
                </a:solidFill>
              </a:rPr>
              <a:t>&amp;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en-US" altLang="ko-KR" dirty="0" err="1" smtClean="0">
                <a:solidFill>
                  <a:srgbClr val="FF0000"/>
                </a:solidFill>
              </a:rPr>
              <a:t>S2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44488" y="1556792"/>
            <a:ext cx="8640960" cy="3600400"/>
          </a:xfrm>
        </p:spPr>
        <p:txBody>
          <a:bodyPr/>
          <a:lstStyle/>
          <a:p>
            <a:r>
              <a:rPr lang="en-US" altLang="ko-KR" sz="2400" dirty="0" smtClean="0">
                <a:solidFill>
                  <a:srgbClr val="FF0000"/>
                </a:solidFill>
              </a:rPr>
              <a:t>v</a:t>
            </a:r>
            <a:r>
              <a:rPr lang="en-US" altLang="ko-KR" sz="2400" dirty="0" smtClean="0"/>
              <a:t> is orthogonal to every vector in the subspace </a:t>
            </a:r>
            <a:r>
              <a:rPr lang="en-US" altLang="ko-KR" sz="2400" dirty="0" smtClean="0">
                <a:solidFill>
                  <a:srgbClr val="FF0000"/>
                </a:solidFill>
              </a:rPr>
              <a:t>S</a:t>
            </a:r>
            <a:r>
              <a:rPr lang="en-US" altLang="ko-KR" sz="2400" dirty="0" smtClean="0"/>
              <a:t> </a:t>
            </a:r>
          </a:p>
          <a:p>
            <a:pPr marL="0" indent="0">
              <a:buNone/>
            </a:pPr>
            <a:r>
              <a:rPr lang="en-US" altLang="ko-KR" sz="2400" dirty="0" smtClean="0">
                <a:sym typeface="Wingdings" pitchFamily="2" charset="2"/>
              </a:rPr>
              <a:t>                                                            </a:t>
            </a:r>
            <a:r>
              <a:rPr lang="en-US" altLang="ko-KR" sz="2400" dirty="0" smtClean="0">
                <a:solidFill>
                  <a:srgbClr val="0000FF"/>
                </a:solidFill>
                <a:sym typeface="Wingdings" pitchFamily="2" charset="2"/>
              </a:rPr>
              <a:t></a:t>
            </a:r>
            <a:r>
              <a:rPr lang="en-US" altLang="ko-KR" sz="2400" dirty="0" smtClean="0">
                <a:solidFill>
                  <a:srgbClr val="0000FF"/>
                </a:solidFill>
              </a:rPr>
              <a:t> </a:t>
            </a:r>
            <a:r>
              <a:rPr lang="en-US" altLang="ko-KR" sz="2400" dirty="0" smtClean="0">
                <a:solidFill>
                  <a:srgbClr val="FF0000"/>
                </a:solidFill>
              </a:rPr>
              <a:t>v</a:t>
            </a:r>
            <a:r>
              <a:rPr lang="en-US" altLang="ko-KR" sz="2400" dirty="0" smtClean="0"/>
              <a:t> is orthogonal to </a:t>
            </a:r>
            <a:r>
              <a:rPr lang="en-US" altLang="ko-KR" sz="2400" dirty="0" smtClean="0">
                <a:solidFill>
                  <a:srgbClr val="FF0000"/>
                </a:solidFill>
              </a:rPr>
              <a:t>S</a:t>
            </a:r>
            <a:r>
              <a:rPr lang="en-US" altLang="ko-KR" sz="2400" dirty="0" smtClean="0"/>
              <a:t>.</a:t>
            </a:r>
            <a:r>
              <a:rPr lang="en-US" altLang="ko-KR" sz="2400" dirty="0"/>
              <a:t> 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en-US" altLang="ko-KR" sz="2400" dirty="0" smtClean="0"/>
              <a:t>Every vector in subspace </a:t>
            </a:r>
            <a:r>
              <a:rPr lang="en-US" altLang="ko-KR" sz="2400" dirty="0" err="1" smtClean="0">
                <a:solidFill>
                  <a:srgbClr val="FF0000"/>
                </a:solidFill>
              </a:rPr>
              <a:t>S1</a:t>
            </a:r>
            <a:r>
              <a:rPr lang="en-US" altLang="ko-KR" sz="2400" dirty="0" smtClean="0"/>
              <a:t> </a:t>
            </a:r>
            <a:r>
              <a:rPr lang="en-US" altLang="ko-KR" sz="2400" dirty="0"/>
              <a:t>is orthogonal to every vector in the subspace </a:t>
            </a:r>
            <a:r>
              <a:rPr lang="en-US" altLang="ko-KR" sz="2400" dirty="0" err="1" smtClean="0">
                <a:solidFill>
                  <a:srgbClr val="FF0000"/>
                </a:solidFill>
              </a:rPr>
              <a:t>S2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 </a:t>
            </a:r>
            <a:r>
              <a:rPr lang="en-US" altLang="ko-KR" sz="2400" dirty="0" smtClean="0">
                <a:solidFill>
                  <a:srgbClr val="0000FF"/>
                </a:solidFill>
                <a:sym typeface="Wingdings" pitchFamily="2" charset="2"/>
              </a:rPr>
              <a:t></a:t>
            </a:r>
            <a:r>
              <a:rPr lang="en-US" altLang="ko-KR" sz="2400" dirty="0" smtClean="0">
                <a:sym typeface="Wingdings" pitchFamily="2" charset="2"/>
              </a:rPr>
              <a:t> </a:t>
            </a:r>
            <a:r>
              <a:rPr lang="en-US" altLang="ko-KR" sz="2400" dirty="0" err="1" smtClean="0">
                <a:solidFill>
                  <a:srgbClr val="FF0000"/>
                </a:solidFill>
              </a:rPr>
              <a:t>S1</a:t>
            </a:r>
            <a:r>
              <a:rPr lang="en-US" altLang="ko-KR" sz="2400" dirty="0" smtClean="0"/>
              <a:t> is </a:t>
            </a:r>
            <a:r>
              <a:rPr lang="en-US" altLang="ko-KR" sz="2400" dirty="0"/>
              <a:t>orthogonal to </a:t>
            </a:r>
            <a:r>
              <a:rPr lang="en-US" altLang="ko-KR" sz="2400" dirty="0" err="1" smtClean="0">
                <a:solidFill>
                  <a:srgbClr val="FF0000"/>
                </a:solidFill>
              </a:rPr>
              <a:t>S2</a:t>
            </a:r>
            <a:r>
              <a:rPr lang="en-US" altLang="ko-KR" sz="2400" dirty="0" smtClean="0"/>
              <a:t>.</a:t>
            </a:r>
            <a:endParaRPr lang="ko-KR" altLang="en-US" sz="2400" dirty="0"/>
          </a:p>
          <a:p>
            <a:pPr marL="0" indent="0">
              <a:buNone/>
            </a:pP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5825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Orthogonality</a:t>
            </a:r>
            <a:r>
              <a:rPr lang="en-US" altLang="ko-KR" dirty="0" smtClean="0"/>
              <a:t> of 4 fundamental subspaces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973653" y="860840"/>
              <a:ext cx="2991960" cy="23940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4933" y="841400"/>
                <a:ext cx="301824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979773" y="700640"/>
              <a:ext cx="7612200" cy="20404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7173" y="681920"/>
                <a:ext cx="7639560" cy="20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0" name="잉크 119"/>
              <p14:cNvContentPartPr/>
              <p14:nvPr/>
            </p14:nvContentPartPr>
            <p14:xfrm>
              <a:off x="2272533" y="3888080"/>
              <a:ext cx="3009600" cy="160812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58133" y="3871880"/>
                <a:ext cx="3044880" cy="164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3" name="잉크 122"/>
              <p14:cNvContentPartPr/>
              <p14:nvPr/>
            </p14:nvContentPartPr>
            <p14:xfrm>
              <a:off x="1818213" y="3913280"/>
              <a:ext cx="1278720" cy="159588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97333" y="3901760"/>
                <a:ext cx="1313280" cy="162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7" name="잉크 126"/>
              <p14:cNvContentPartPr/>
              <p14:nvPr/>
            </p14:nvContentPartPr>
            <p14:xfrm>
              <a:off x="2178933" y="4529240"/>
              <a:ext cx="2723040" cy="153468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64173" y="4525280"/>
                <a:ext cx="2752560" cy="15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9" name="잉크 148"/>
              <p14:cNvContentPartPr/>
              <p14:nvPr/>
            </p14:nvContentPartPr>
            <p14:xfrm>
              <a:off x="6674613" y="3385520"/>
              <a:ext cx="3039840" cy="135684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653733" y="3365720"/>
                <a:ext cx="3081600" cy="139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2" name="잉크 171"/>
              <p14:cNvContentPartPr/>
              <p14:nvPr/>
            </p14:nvContentPartPr>
            <p14:xfrm>
              <a:off x="944493" y="1599920"/>
              <a:ext cx="374040" cy="1037160"/>
            </p14:xfrm>
          </p:contentPart>
        </mc:Choice>
        <mc:Fallback xmlns="">
          <p:pic>
            <p:nvPicPr>
              <p:cNvPr id="172" name="잉크 17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24693" y="1564640"/>
                <a:ext cx="408600" cy="110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1366580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6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7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8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9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디자인 사용자 지정">
  <a:themeElements>
    <a:clrScheme name="1_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디자인 사용자 지정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1_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2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3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4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5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60736</TotalTime>
  <Words>246</Words>
  <Application>Microsoft Office PowerPoint</Application>
  <PresentationFormat>A4 용지(210x297mm)</PresentationFormat>
  <Paragraphs>51</Paragraphs>
  <Slides>39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13</vt:i4>
      </vt:variant>
      <vt:variant>
        <vt:lpstr>슬라이드 제목</vt:lpstr>
      </vt:variant>
      <vt:variant>
        <vt:i4>39</vt:i4>
      </vt:variant>
    </vt:vector>
  </HeadingPairs>
  <TitlesOfParts>
    <vt:vector size="61" baseType="lpstr">
      <vt:lpstr>굴림</vt:lpstr>
      <vt:lpstr>돋움</vt:lpstr>
      <vt:lpstr>Arial</vt:lpstr>
      <vt:lpstr>Arial Black</vt:lpstr>
      <vt:lpstr>Arial Rounded MT Bold</vt:lpstr>
      <vt:lpstr>Comic Sans MS</vt:lpstr>
      <vt:lpstr>Lucida Sans Unicode</vt:lpstr>
      <vt:lpstr>Trebuchet MS</vt:lpstr>
      <vt:lpstr>Wingdings</vt:lpstr>
      <vt:lpstr>디자인 사용자 지정</vt:lpstr>
      <vt:lpstr>1_디자인 사용자 지정</vt:lpstr>
      <vt:lpstr>NORMAL</vt:lpstr>
      <vt:lpstr>1_NORMAL</vt:lpstr>
      <vt:lpstr>2_NORMAL</vt:lpstr>
      <vt:lpstr>2_디자인 사용자 지정</vt:lpstr>
      <vt:lpstr>3_디자인 사용자 지정</vt:lpstr>
      <vt:lpstr>4_디자인 사용자 지정</vt:lpstr>
      <vt:lpstr>5_디자인 사용자 지정</vt:lpstr>
      <vt:lpstr>6_디자인 사용자 지정</vt:lpstr>
      <vt:lpstr>7_디자인 사용자 지정</vt:lpstr>
      <vt:lpstr>8_디자인 사용자 지정</vt:lpstr>
      <vt:lpstr>9_디자인 사용자 지정</vt:lpstr>
      <vt:lpstr>PowerPoint 프레젠테이션</vt:lpstr>
      <vt:lpstr>PowerPoint 프레젠테이션</vt:lpstr>
      <vt:lpstr>Inner Product of two Vectors</vt:lpstr>
      <vt:lpstr>Magnitude of a Vector</vt:lpstr>
      <vt:lpstr>Orthogonality of two Vectors</vt:lpstr>
      <vt:lpstr>Orthogonality of two Vectors</vt:lpstr>
      <vt:lpstr>Orthogonality of two Vectors</vt:lpstr>
      <vt:lpstr>Orthogonality of subspaces S1 &amp; S2</vt:lpstr>
      <vt:lpstr>Orthogonality of 4 fundamental subspaces</vt:lpstr>
      <vt:lpstr>Orthogonality of 4 fundamental subspaces</vt:lpstr>
      <vt:lpstr>Orthogonality of 4 fundamental subspaces</vt:lpstr>
      <vt:lpstr>Orthogonality of 4 fundamental subspaces</vt:lpstr>
      <vt:lpstr>Orthogonality of 4 fundamental subspaces</vt:lpstr>
      <vt:lpstr>Orthogonality of 4 fundamental subspaces</vt:lpstr>
      <vt:lpstr>Orthogonality of 4 fundamental subspaces</vt:lpstr>
      <vt:lpstr>Orthogonality of 4 fundamental subspaces</vt:lpstr>
      <vt:lpstr>Orthogonality of 4 fundamental subspaces</vt:lpstr>
      <vt:lpstr>PowerPoint 프레젠테이션</vt:lpstr>
      <vt:lpstr>Solving Ax=b when there is No solution</vt:lpstr>
      <vt:lpstr>PowerPoint 프레젠테이션</vt:lpstr>
      <vt:lpstr>Solving Ax=b when there is No solution</vt:lpstr>
      <vt:lpstr>Solving Ax=b when there is No solution</vt:lpstr>
      <vt:lpstr>Solving Ax=b when there is No solution</vt:lpstr>
      <vt:lpstr>Solving Ax=b when there is No solution</vt:lpstr>
      <vt:lpstr>Solving Ax=b when there is No solution</vt:lpstr>
      <vt:lpstr>Solving Ax=b when there is No solution</vt:lpstr>
      <vt:lpstr>Solving Ax=b when there is No solution</vt:lpstr>
      <vt:lpstr>PowerPoint 프레젠테이션</vt:lpstr>
      <vt:lpstr>Projections &amp; Subspaces</vt:lpstr>
      <vt:lpstr>Projections &amp; Subspaces</vt:lpstr>
      <vt:lpstr>Projections &amp; Subspaces</vt:lpstr>
      <vt:lpstr>Projections &amp; Subspaces</vt:lpstr>
      <vt:lpstr>Projections &amp; Subspaces</vt:lpstr>
      <vt:lpstr>Projections &amp; Subspaces</vt:lpstr>
      <vt:lpstr>Projections &amp; Subspaces</vt:lpstr>
      <vt:lpstr>Projections &amp; Subspaces</vt:lpstr>
      <vt:lpstr>Projections &amp; Subspaces</vt:lpstr>
      <vt:lpstr>Projections &amp; Subspaces</vt:lpstr>
      <vt:lpstr>Q &amp; A</vt:lpstr>
    </vt:vector>
  </TitlesOfParts>
  <Company>LG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J2</dc:creator>
  <cp:lastModifiedBy>software</cp:lastModifiedBy>
  <cp:revision>5620</cp:revision>
  <cp:lastPrinted>2016-10-12T03:08:10Z</cp:lastPrinted>
  <dcterms:created xsi:type="dcterms:W3CDTF">2003-10-06T13:01:17Z</dcterms:created>
  <dcterms:modified xsi:type="dcterms:W3CDTF">2016-10-12T03:12:05Z</dcterms:modified>
</cp:coreProperties>
</file>

<file path=docProps/thumbnail.jpeg>
</file>